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 id="2147483732" r:id="rId2"/>
    <p:sldMasterId id="2147483755" r:id="rId3"/>
  </p:sldMasterIdLst>
  <p:notesMasterIdLst>
    <p:notesMasterId r:id="rId29"/>
  </p:notesMasterIdLst>
  <p:sldIdLst>
    <p:sldId id="257" r:id="rId4"/>
    <p:sldId id="261" r:id="rId5"/>
    <p:sldId id="258" r:id="rId6"/>
    <p:sldId id="262" r:id="rId7"/>
    <p:sldId id="2924" r:id="rId8"/>
    <p:sldId id="2925" r:id="rId9"/>
    <p:sldId id="2926" r:id="rId10"/>
    <p:sldId id="2927" r:id="rId11"/>
    <p:sldId id="1187" r:id="rId12"/>
    <p:sldId id="1920" r:id="rId13"/>
    <p:sldId id="2852" r:id="rId14"/>
    <p:sldId id="2853" r:id="rId15"/>
    <p:sldId id="264" r:id="rId16"/>
    <p:sldId id="320" r:id="rId17"/>
    <p:sldId id="1997" r:id="rId18"/>
    <p:sldId id="328" r:id="rId19"/>
    <p:sldId id="2588" r:id="rId20"/>
    <p:sldId id="2589" r:id="rId21"/>
    <p:sldId id="572" r:id="rId22"/>
    <p:sldId id="2590" r:id="rId23"/>
    <p:sldId id="2593" r:id="rId24"/>
    <p:sldId id="2577" r:id="rId25"/>
    <p:sldId id="2573" r:id="rId26"/>
    <p:sldId id="2923" r:id="rId27"/>
    <p:sldId id="292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611" autoAdjust="0"/>
  </p:normalViewPr>
  <p:slideViewPr>
    <p:cSldViewPr snapToGrid="0">
      <p:cViewPr varScale="1">
        <p:scale>
          <a:sx n="88" d="100"/>
          <a:sy n="88" d="100"/>
        </p:scale>
        <p:origin x="1332" y="90"/>
      </p:cViewPr>
      <p:guideLst/>
    </p:cSldViewPr>
  </p:slideViewPr>
  <p:outlineViewPr>
    <p:cViewPr>
      <p:scale>
        <a:sx n="33" d="100"/>
        <a:sy n="33" d="100"/>
      </p:scale>
      <p:origin x="0" y="-2346"/>
    </p:cViewPr>
  </p:outlin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oleObject" Target="file:///\\fileserver.corp.publicfmllc.com\Boston-Data\Boston_Folders\Templates\Stephen\2023-04-11%20-%20Market%20Update.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1" Type="http://schemas.openxmlformats.org/officeDocument/2006/relationships/oleObject" Target="file:///\\fileserver.corp.publicfmllc.com\Boston-Data\Boston_Folders\Templates\Stephen\2023-04-11%20-%20Market%20Update.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https://ponderco.sharepoint.com/sites/MA/MADocs/Announced%20Transactions%20Database/Master%20File%20-%20Announced%20Transactions%20-%2004-07-23.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fileserver.corp.publicfmllc.com\Boston-Data\Boston_Folders\Templates\Stephen\2023-04-11%20-%20Market%20Upda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erver.corp.publicfmllc.com\Boston-Data\Boston_Folders\Templates\Stephen\2023-04-11%20-%20Market%20Update.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fileserver.corp.publicfmllc.com\Boston-Data\Boston_Folders\Templates\Stephen\2023-04-11%20-%20Market%20Update.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fileserver.corp.publicfmllc.com\Boston-Data\Boston_Folders\Templates\Stephen\2023-04-11%20-%20Market%20Update.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fileserver.corp.publicfmllc.com\Boston-Data\Boston_Folders\Templates\Stephen\2023-04-11%20-%20Market%20Update.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file:///\\fileserver.corp.publicfmllc.com\Boston-Data\Boston_Folders\Templates\Stephen\2023-04-11%20-%20Market%20Update.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oleObject" Target="file:///\\fileserver.corp.publicfmllc.com\Boston-Data\Boston_Folders\Templates\Stephen\2023-04-11%20-%20Market%20Updat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fileserver.corp.publicfmllc.com\Boston-Data\Boston_Folders\Templates\Stephen\2023-04-11%20-%20Market%20Update.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453139052336619E-2"/>
          <c:y val="4.3966357710380627E-2"/>
          <c:w val="0.91612235483565629"/>
          <c:h val="0.87699638660718437"/>
        </c:manualLayout>
      </c:layout>
      <c:scatterChart>
        <c:scatterStyle val="lineMarker"/>
        <c:varyColors val="0"/>
        <c:ser>
          <c:idx val="1"/>
          <c:order val="1"/>
          <c:tx>
            <c:strRef>
              <c:f>'Input - Supp. |Dem. + Dot Plot'!$U$6</c:f>
              <c:strCache>
                <c:ptCount val="1"/>
                <c:pt idx="0">
                  <c:v>2023</c:v>
                </c:pt>
              </c:strCache>
            </c:strRef>
          </c:tx>
          <c:spPr>
            <a:ln w="25400" cap="rnd">
              <a:noFill/>
              <a:round/>
            </a:ln>
            <a:effectLst/>
          </c:spPr>
          <c:marker>
            <c:symbol val="circle"/>
            <c:size val="4"/>
            <c:spPr>
              <a:solidFill>
                <a:schemeClr val="accent2"/>
              </a:solidFill>
              <a:ln w="3175">
                <a:noFill/>
              </a:ln>
              <a:effectLst/>
            </c:spPr>
          </c:marker>
          <c:dPt>
            <c:idx val="18"/>
            <c:marker>
              <c:symbol val="circle"/>
              <c:size val="4"/>
              <c:spPr>
                <a:noFill/>
                <a:ln w="3175">
                  <a:noFill/>
                </a:ln>
                <a:effectLst/>
              </c:spPr>
            </c:marker>
            <c:bubble3D val="0"/>
            <c:extLst>
              <c:ext xmlns:c16="http://schemas.microsoft.com/office/drawing/2014/chart" uri="{C3380CC4-5D6E-409C-BE32-E72D297353CC}">
                <c16:uniqueId val="{00000007-6A0E-4FCA-8DFB-8A705CE533C2}"/>
              </c:ext>
            </c:extLst>
          </c:dPt>
          <c:xVal>
            <c:numRef>
              <c:f>'Input - Supp. |Dem. + Dot Plot'!$AI$8:$AI$26</c:f>
              <c:numCache>
                <c:formatCode>0000</c:formatCode>
                <c:ptCount val="19"/>
                <c:pt idx="0">
                  <c:v>2023.5</c:v>
                </c:pt>
                <c:pt idx="1">
                  <c:v>2023.8</c:v>
                </c:pt>
                <c:pt idx="2">
                  <c:v>2023.7333333333333</c:v>
                </c:pt>
                <c:pt idx="3">
                  <c:v>2023.6666666666667</c:v>
                </c:pt>
                <c:pt idx="4">
                  <c:v>2023.6</c:v>
                </c:pt>
                <c:pt idx="5">
                  <c:v>2023.5333333333333</c:v>
                </c:pt>
                <c:pt idx="6">
                  <c:v>2023.4666666666667</c:v>
                </c:pt>
                <c:pt idx="7">
                  <c:v>2023.4</c:v>
                </c:pt>
                <c:pt idx="8">
                  <c:v>2023.3333333333333</c:v>
                </c:pt>
                <c:pt idx="9">
                  <c:v>2023.2666666666667</c:v>
                </c:pt>
                <c:pt idx="10">
                  <c:v>2023.2</c:v>
                </c:pt>
                <c:pt idx="11">
                  <c:v>2023.5666666666666</c:v>
                </c:pt>
                <c:pt idx="12">
                  <c:v>2023.5</c:v>
                </c:pt>
                <c:pt idx="13">
                  <c:v>2023.4333333333334</c:v>
                </c:pt>
                <c:pt idx="14">
                  <c:v>2023.5666666666666</c:v>
                </c:pt>
                <c:pt idx="15">
                  <c:v>2023.5</c:v>
                </c:pt>
                <c:pt idx="16">
                  <c:v>2023.4333333333334</c:v>
                </c:pt>
                <c:pt idx="17">
                  <c:v>2023.5</c:v>
                </c:pt>
                <c:pt idx="18">
                  <c:v>2023.5</c:v>
                </c:pt>
              </c:numCache>
            </c:numRef>
          </c:xVal>
          <c:yVal>
            <c:numRef>
              <c:f>'Input - Supp. |Dem. + Dot Plot'!$AJ$8:$AJ$26</c:f>
              <c:numCache>
                <c:formatCode>0.000%</c:formatCode>
                <c:ptCount val="19"/>
                <c:pt idx="0">
                  <c:v>4.8749999999999988E-2</c:v>
                </c:pt>
                <c:pt idx="1">
                  <c:v>5.124999999999999E-2</c:v>
                </c:pt>
                <c:pt idx="2">
                  <c:v>5.124999999999999E-2</c:v>
                </c:pt>
                <c:pt idx="3">
                  <c:v>5.124999999999999E-2</c:v>
                </c:pt>
                <c:pt idx="4">
                  <c:v>5.124999999999999E-2</c:v>
                </c:pt>
                <c:pt idx="5">
                  <c:v>5.124999999999999E-2</c:v>
                </c:pt>
                <c:pt idx="6">
                  <c:v>5.124999999999999E-2</c:v>
                </c:pt>
                <c:pt idx="7">
                  <c:v>5.124999999999999E-2</c:v>
                </c:pt>
                <c:pt idx="8">
                  <c:v>5.124999999999999E-2</c:v>
                </c:pt>
                <c:pt idx="9">
                  <c:v>5.124999999999999E-2</c:v>
                </c:pt>
                <c:pt idx="10">
                  <c:v>5.124999999999999E-2</c:v>
                </c:pt>
                <c:pt idx="11">
                  <c:v>5.3749999999999992E-2</c:v>
                </c:pt>
                <c:pt idx="12">
                  <c:v>5.3749999999999992E-2</c:v>
                </c:pt>
                <c:pt idx="13">
                  <c:v>5.3749999999999992E-2</c:v>
                </c:pt>
                <c:pt idx="14">
                  <c:v>5.6249999999999994E-2</c:v>
                </c:pt>
                <c:pt idx="15">
                  <c:v>5.6249999999999994E-2</c:v>
                </c:pt>
                <c:pt idx="16">
                  <c:v>5.6249999999999994E-2</c:v>
                </c:pt>
                <c:pt idx="17">
                  <c:v>5.8749999999999997E-2</c:v>
                </c:pt>
                <c:pt idx="18">
                  <c:v>0</c:v>
                </c:pt>
              </c:numCache>
            </c:numRef>
          </c:yVal>
          <c:smooth val="0"/>
          <c:extLst>
            <c:ext xmlns:c16="http://schemas.microsoft.com/office/drawing/2014/chart" uri="{C3380CC4-5D6E-409C-BE32-E72D297353CC}">
              <c16:uniqueId val="{00000000-6A0E-4FCA-8DFB-8A705CE533C2}"/>
            </c:ext>
          </c:extLst>
        </c:ser>
        <c:ser>
          <c:idx val="2"/>
          <c:order val="2"/>
          <c:tx>
            <c:strRef>
              <c:f>'Input - Supp. |Dem. + Dot Plot'!$V$6</c:f>
              <c:strCache>
                <c:ptCount val="1"/>
                <c:pt idx="0">
                  <c:v>2024</c:v>
                </c:pt>
              </c:strCache>
            </c:strRef>
          </c:tx>
          <c:spPr>
            <a:ln w="25400" cap="rnd">
              <a:noFill/>
              <a:round/>
            </a:ln>
            <a:effectLst/>
          </c:spPr>
          <c:marker>
            <c:symbol val="circle"/>
            <c:size val="4"/>
            <c:spPr>
              <a:solidFill>
                <a:schemeClr val="accent2"/>
              </a:solidFill>
              <a:ln w="3175">
                <a:noFill/>
              </a:ln>
              <a:effectLst/>
            </c:spPr>
          </c:marker>
          <c:dPt>
            <c:idx val="18"/>
            <c:marker>
              <c:symbol val="circle"/>
              <c:size val="4"/>
              <c:spPr>
                <a:noFill/>
                <a:ln w="3175">
                  <a:noFill/>
                </a:ln>
                <a:effectLst/>
              </c:spPr>
            </c:marker>
            <c:bubble3D val="0"/>
            <c:extLst>
              <c:ext xmlns:c16="http://schemas.microsoft.com/office/drawing/2014/chart" uri="{C3380CC4-5D6E-409C-BE32-E72D297353CC}">
                <c16:uniqueId val="{00000006-6A0E-4FCA-8DFB-8A705CE533C2}"/>
              </c:ext>
            </c:extLst>
          </c:dPt>
          <c:xVal>
            <c:numRef>
              <c:f>'Input - Supp. |Dem. + Dot Plot'!$AK$8:$AK$26</c:f>
              <c:numCache>
                <c:formatCode>0000</c:formatCode>
                <c:ptCount val="19"/>
                <c:pt idx="0">
                  <c:v>2024.5</c:v>
                </c:pt>
                <c:pt idx="1">
                  <c:v>2024.5</c:v>
                </c:pt>
                <c:pt idx="2">
                  <c:v>2024.5333333333333</c:v>
                </c:pt>
                <c:pt idx="3">
                  <c:v>2024.4666666666667</c:v>
                </c:pt>
                <c:pt idx="4">
                  <c:v>2024.6333333333334</c:v>
                </c:pt>
                <c:pt idx="5">
                  <c:v>2024.5666666666666</c:v>
                </c:pt>
                <c:pt idx="6">
                  <c:v>2024.5</c:v>
                </c:pt>
                <c:pt idx="7">
                  <c:v>2024.4333333333334</c:v>
                </c:pt>
                <c:pt idx="8">
                  <c:v>2024.3666666666666</c:v>
                </c:pt>
                <c:pt idx="9">
                  <c:v>2024.5333333333333</c:v>
                </c:pt>
                <c:pt idx="10">
                  <c:v>2024.4666666666667</c:v>
                </c:pt>
                <c:pt idx="11">
                  <c:v>2024.5666666666666</c:v>
                </c:pt>
                <c:pt idx="12">
                  <c:v>2024.5</c:v>
                </c:pt>
                <c:pt idx="13">
                  <c:v>2024.4333333333334</c:v>
                </c:pt>
                <c:pt idx="14">
                  <c:v>2024.5333333333333</c:v>
                </c:pt>
                <c:pt idx="15">
                  <c:v>2024.4666666666667</c:v>
                </c:pt>
                <c:pt idx="16">
                  <c:v>2024.5</c:v>
                </c:pt>
                <c:pt idx="17">
                  <c:v>2024.5</c:v>
                </c:pt>
                <c:pt idx="18">
                  <c:v>2024.5</c:v>
                </c:pt>
              </c:numCache>
            </c:numRef>
          </c:xVal>
          <c:yVal>
            <c:numRef>
              <c:f>'Input - Supp. |Dem. + Dot Plot'!$AL$8:$AL$26</c:f>
              <c:numCache>
                <c:formatCode>0.000%</c:formatCode>
                <c:ptCount val="19"/>
                <c:pt idx="0">
                  <c:v>3.3749999999999974E-2</c:v>
                </c:pt>
                <c:pt idx="1">
                  <c:v>3.6249999999999977E-2</c:v>
                </c:pt>
                <c:pt idx="2">
                  <c:v>3.8749999999999979E-2</c:v>
                </c:pt>
                <c:pt idx="3">
                  <c:v>3.8749999999999979E-2</c:v>
                </c:pt>
                <c:pt idx="4">
                  <c:v>4.1249999999999981E-2</c:v>
                </c:pt>
                <c:pt idx="5">
                  <c:v>4.1249999999999981E-2</c:v>
                </c:pt>
                <c:pt idx="6">
                  <c:v>4.1249999999999981E-2</c:v>
                </c:pt>
                <c:pt idx="7">
                  <c:v>4.1249999999999981E-2</c:v>
                </c:pt>
                <c:pt idx="8">
                  <c:v>4.1249999999999981E-2</c:v>
                </c:pt>
                <c:pt idx="9">
                  <c:v>4.3749999999999983E-2</c:v>
                </c:pt>
                <c:pt idx="10">
                  <c:v>4.3749999999999983E-2</c:v>
                </c:pt>
                <c:pt idx="11">
                  <c:v>4.6249999999999986E-2</c:v>
                </c:pt>
                <c:pt idx="12">
                  <c:v>4.6249999999999986E-2</c:v>
                </c:pt>
                <c:pt idx="13">
                  <c:v>4.6249999999999986E-2</c:v>
                </c:pt>
                <c:pt idx="14">
                  <c:v>5.124999999999999E-2</c:v>
                </c:pt>
                <c:pt idx="15">
                  <c:v>5.124999999999999E-2</c:v>
                </c:pt>
                <c:pt idx="16">
                  <c:v>5.3749999999999992E-2</c:v>
                </c:pt>
                <c:pt idx="17">
                  <c:v>5.6249999999999994E-2</c:v>
                </c:pt>
                <c:pt idx="18">
                  <c:v>0</c:v>
                </c:pt>
              </c:numCache>
            </c:numRef>
          </c:yVal>
          <c:smooth val="0"/>
          <c:extLst>
            <c:ext xmlns:c16="http://schemas.microsoft.com/office/drawing/2014/chart" uri="{C3380CC4-5D6E-409C-BE32-E72D297353CC}">
              <c16:uniqueId val="{00000001-6A0E-4FCA-8DFB-8A705CE533C2}"/>
            </c:ext>
          </c:extLst>
        </c:ser>
        <c:ser>
          <c:idx val="3"/>
          <c:order val="3"/>
          <c:tx>
            <c:strRef>
              <c:f>'Input - Supp. |Dem. + Dot Plot'!$W$6</c:f>
              <c:strCache>
                <c:ptCount val="1"/>
                <c:pt idx="0">
                  <c:v>2025</c:v>
                </c:pt>
              </c:strCache>
            </c:strRef>
          </c:tx>
          <c:spPr>
            <a:ln w="25400" cap="rnd">
              <a:noFill/>
              <a:round/>
            </a:ln>
            <a:effectLst/>
          </c:spPr>
          <c:marker>
            <c:symbol val="circle"/>
            <c:size val="4"/>
            <c:spPr>
              <a:solidFill>
                <a:schemeClr val="accent2"/>
              </a:solidFill>
              <a:ln w="3175">
                <a:noFill/>
              </a:ln>
              <a:effectLst/>
            </c:spPr>
          </c:marker>
          <c:dPt>
            <c:idx val="18"/>
            <c:marker>
              <c:symbol val="circle"/>
              <c:size val="4"/>
              <c:spPr>
                <a:noFill/>
                <a:ln w="3175">
                  <a:noFill/>
                </a:ln>
                <a:effectLst/>
              </c:spPr>
            </c:marker>
            <c:bubble3D val="0"/>
            <c:extLst>
              <c:ext xmlns:c16="http://schemas.microsoft.com/office/drawing/2014/chart" uri="{C3380CC4-5D6E-409C-BE32-E72D297353CC}">
                <c16:uniqueId val="{00000008-6A0E-4FCA-8DFB-8A705CE533C2}"/>
              </c:ext>
            </c:extLst>
          </c:dPt>
          <c:xVal>
            <c:numRef>
              <c:f>'Input - Supp. |Dem. + Dot Plot'!$AM$8:$AM$26</c:f>
              <c:numCache>
                <c:formatCode>0000</c:formatCode>
                <c:ptCount val="19"/>
                <c:pt idx="0">
                  <c:v>2025.5</c:v>
                </c:pt>
                <c:pt idx="1">
                  <c:v>2025.5333333333333</c:v>
                </c:pt>
                <c:pt idx="2">
                  <c:v>2025.4666666666667</c:v>
                </c:pt>
                <c:pt idx="3">
                  <c:v>2025.6</c:v>
                </c:pt>
                <c:pt idx="4">
                  <c:v>2025.5333333333333</c:v>
                </c:pt>
                <c:pt idx="5">
                  <c:v>2025.4666666666667</c:v>
                </c:pt>
                <c:pt idx="6">
                  <c:v>2025.4</c:v>
                </c:pt>
                <c:pt idx="7">
                  <c:v>2025.6</c:v>
                </c:pt>
                <c:pt idx="8">
                  <c:v>2025.5333333333333</c:v>
                </c:pt>
                <c:pt idx="9">
                  <c:v>2025.4666666666667</c:v>
                </c:pt>
                <c:pt idx="10">
                  <c:v>2025.4</c:v>
                </c:pt>
                <c:pt idx="11">
                  <c:v>2025.5333333333333</c:v>
                </c:pt>
                <c:pt idx="12">
                  <c:v>2025.4666666666667</c:v>
                </c:pt>
                <c:pt idx="13">
                  <c:v>2025.5</c:v>
                </c:pt>
                <c:pt idx="14">
                  <c:v>2025.5</c:v>
                </c:pt>
                <c:pt idx="15">
                  <c:v>2025.5</c:v>
                </c:pt>
                <c:pt idx="16">
                  <c:v>2025.5</c:v>
                </c:pt>
                <c:pt idx="17">
                  <c:v>2025.5</c:v>
                </c:pt>
                <c:pt idx="18">
                  <c:v>2025.5</c:v>
                </c:pt>
              </c:numCache>
            </c:numRef>
          </c:xVal>
          <c:yVal>
            <c:numRef>
              <c:f>'Input - Supp. |Dem. + Dot Plot'!$AN$8:$AN$26</c:f>
              <c:numCache>
                <c:formatCode>0.000%</c:formatCode>
                <c:ptCount val="19"/>
                <c:pt idx="0">
                  <c:v>2.3749999999999966E-2</c:v>
                </c:pt>
                <c:pt idx="1">
                  <c:v>2.6249999999999968E-2</c:v>
                </c:pt>
                <c:pt idx="2">
                  <c:v>2.6249999999999968E-2</c:v>
                </c:pt>
                <c:pt idx="3">
                  <c:v>2.874999999999997E-2</c:v>
                </c:pt>
                <c:pt idx="4">
                  <c:v>2.874999999999997E-2</c:v>
                </c:pt>
                <c:pt idx="5">
                  <c:v>2.874999999999997E-2</c:v>
                </c:pt>
                <c:pt idx="6">
                  <c:v>2.874999999999997E-2</c:v>
                </c:pt>
                <c:pt idx="7">
                  <c:v>3.1249999999999972E-2</c:v>
                </c:pt>
                <c:pt idx="8">
                  <c:v>3.1249999999999972E-2</c:v>
                </c:pt>
                <c:pt idx="9">
                  <c:v>3.1249999999999972E-2</c:v>
                </c:pt>
                <c:pt idx="10">
                  <c:v>3.1249999999999972E-2</c:v>
                </c:pt>
                <c:pt idx="11">
                  <c:v>3.3749999999999974E-2</c:v>
                </c:pt>
                <c:pt idx="12">
                  <c:v>3.3749999999999974E-2</c:v>
                </c:pt>
                <c:pt idx="13">
                  <c:v>3.6249999999999977E-2</c:v>
                </c:pt>
                <c:pt idx="14">
                  <c:v>3.8749999999999979E-2</c:v>
                </c:pt>
                <c:pt idx="15">
                  <c:v>4.1249999999999981E-2</c:v>
                </c:pt>
                <c:pt idx="16">
                  <c:v>4.3749999999999983E-2</c:v>
                </c:pt>
                <c:pt idx="17">
                  <c:v>5.6249999999999994E-2</c:v>
                </c:pt>
                <c:pt idx="18">
                  <c:v>0</c:v>
                </c:pt>
              </c:numCache>
            </c:numRef>
          </c:yVal>
          <c:smooth val="0"/>
          <c:extLst>
            <c:ext xmlns:c16="http://schemas.microsoft.com/office/drawing/2014/chart" uri="{C3380CC4-5D6E-409C-BE32-E72D297353CC}">
              <c16:uniqueId val="{00000002-6A0E-4FCA-8DFB-8A705CE533C2}"/>
            </c:ext>
          </c:extLst>
        </c:ser>
        <c:ser>
          <c:idx val="4"/>
          <c:order val="4"/>
          <c:tx>
            <c:strRef>
              <c:f>'Input - Supp. |Dem. + Dot Plot'!$X$6</c:f>
              <c:strCache>
                <c:ptCount val="1"/>
                <c:pt idx="0">
                  <c:v>Longer Run</c:v>
                </c:pt>
              </c:strCache>
            </c:strRef>
          </c:tx>
          <c:spPr>
            <a:ln w="25400" cap="rnd">
              <a:noFill/>
              <a:round/>
            </a:ln>
            <a:effectLst/>
          </c:spPr>
          <c:marker>
            <c:symbol val="circle"/>
            <c:size val="4"/>
            <c:spPr>
              <a:solidFill>
                <a:schemeClr val="accent2"/>
              </a:solidFill>
              <a:ln w="9525">
                <a:noFill/>
              </a:ln>
              <a:effectLst/>
            </c:spPr>
          </c:marker>
          <c:dPt>
            <c:idx val="17"/>
            <c:marker>
              <c:symbol val="circle"/>
              <c:size val="4"/>
              <c:spPr>
                <a:noFill/>
                <a:ln w="9525">
                  <a:noFill/>
                </a:ln>
                <a:effectLst/>
              </c:spPr>
            </c:marker>
            <c:bubble3D val="0"/>
            <c:extLst>
              <c:ext xmlns:c16="http://schemas.microsoft.com/office/drawing/2014/chart" uri="{C3380CC4-5D6E-409C-BE32-E72D297353CC}">
                <c16:uniqueId val="{0000000A-6A0E-4FCA-8DFB-8A705CE533C2}"/>
              </c:ext>
            </c:extLst>
          </c:dPt>
          <c:dPt>
            <c:idx val="18"/>
            <c:marker>
              <c:symbol val="circle"/>
              <c:size val="4"/>
              <c:spPr>
                <a:noFill/>
                <a:ln w="9525">
                  <a:noFill/>
                </a:ln>
                <a:effectLst/>
              </c:spPr>
            </c:marker>
            <c:bubble3D val="0"/>
            <c:extLst>
              <c:ext xmlns:c16="http://schemas.microsoft.com/office/drawing/2014/chart" uri="{C3380CC4-5D6E-409C-BE32-E72D297353CC}">
                <c16:uniqueId val="{00000009-6A0E-4FCA-8DFB-8A705CE533C2}"/>
              </c:ext>
            </c:extLst>
          </c:dPt>
          <c:xVal>
            <c:numRef>
              <c:f>'Input - Supp. |Dem. + Dot Plot'!$AO$8:$AO$26</c:f>
              <c:numCache>
                <c:formatCode>0000</c:formatCode>
                <c:ptCount val="19"/>
                <c:pt idx="0">
                  <c:v>2026.5666666666666</c:v>
                </c:pt>
                <c:pt idx="1">
                  <c:v>2026.5</c:v>
                </c:pt>
                <c:pt idx="2">
                  <c:v>2026.4333333333334</c:v>
                </c:pt>
                <c:pt idx="3">
                  <c:v>2026.5333333333333</c:v>
                </c:pt>
                <c:pt idx="4">
                  <c:v>2026.4666666666667</c:v>
                </c:pt>
                <c:pt idx="5">
                  <c:v>2026.7333333333333</c:v>
                </c:pt>
                <c:pt idx="6">
                  <c:v>2026.6666666666667</c:v>
                </c:pt>
                <c:pt idx="7">
                  <c:v>2026.6</c:v>
                </c:pt>
                <c:pt idx="8">
                  <c:v>2026.5333333333333</c:v>
                </c:pt>
                <c:pt idx="9">
                  <c:v>2026.4666666666667</c:v>
                </c:pt>
                <c:pt idx="10">
                  <c:v>2026.4</c:v>
                </c:pt>
                <c:pt idx="11">
                  <c:v>2026.3333333333333</c:v>
                </c:pt>
                <c:pt idx="12">
                  <c:v>2026.2666666666667</c:v>
                </c:pt>
                <c:pt idx="13">
                  <c:v>2026.5</c:v>
                </c:pt>
                <c:pt idx="14">
                  <c:v>2026.5</c:v>
                </c:pt>
                <c:pt idx="15">
                  <c:v>2026.5</c:v>
                </c:pt>
                <c:pt idx="16">
                  <c:v>2026.5</c:v>
                </c:pt>
                <c:pt idx="17">
                  <c:v>2026.5333333333333</c:v>
                </c:pt>
                <c:pt idx="18">
                  <c:v>2026.4666666666667</c:v>
                </c:pt>
              </c:numCache>
            </c:numRef>
          </c:xVal>
          <c:yVal>
            <c:numRef>
              <c:f>'Input - Supp. |Dem. + Dot Plot'!$AP$8:$AP$26</c:f>
              <c:numCache>
                <c:formatCode>0.000%</c:formatCode>
                <c:ptCount val="19"/>
                <c:pt idx="0">
                  <c:v>2.2499999999999964E-2</c:v>
                </c:pt>
                <c:pt idx="1">
                  <c:v>2.2499999999999964E-2</c:v>
                </c:pt>
                <c:pt idx="2">
                  <c:v>2.2499999999999964E-2</c:v>
                </c:pt>
                <c:pt idx="3">
                  <c:v>2.3749999999999966E-2</c:v>
                </c:pt>
                <c:pt idx="4">
                  <c:v>2.3749999999999966E-2</c:v>
                </c:pt>
                <c:pt idx="5">
                  <c:v>2.4999999999999967E-2</c:v>
                </c:pt>
                <c:pt idx="6">
                  <c:v>2.4999999999999967E-2</c:v>
                </c:pt>
                <c:pt idx="7">
                  <c:v>2.4999999999999967E-2</c:v>
                </c:pt>
                <c:pt idx="8">
                  <c:v>2.4999999999999967E-2</c:v>
                </c:pt>
                <c:pt idx="9">
                  <c:v>2.4999999999999967E-2</c:v>
                </c:pt>
                <c:pt idx="10">
                  <c:v>2.4999999999999967E-2</c:v>
                </c:pt>
                <c:pt idx="11">
                  <c:v>2.4999999999999967E-2</c:v>
                </c:pt>
                <c:pt idx="12">
                  <c:v>2.4999999999999967E-2</c:v>
                </c:pt>
                <c:pt idx="13">
                  <c:v>2.6249999999999968E-2</c:v>
                </c:pt>
                <c:pt idx="14">
                  <c:v>2.9999999999999971E-2</c:v>
                </c:pt>
                <c:pt idx="15">
                  <c:v>3.2499999999999973E-2</c:v>
                </c:pt>
                <c:pt idx="16">
                  <c:v>3.6249999999999977E-2</c:v>
                </c:pt>
                <c:pt idx="17">
                  <c:v>0</c:v>
                </c:pt>
                <c:pt idx="18">
                  <c:v>0</c:v>
                </c:pt>
              </c:numCache>
            </c:numRef>
          </c:yVal>
          <c:smooth val="0"/>
          <c:extLst>
            <c:ext xmlns:c16="http://schemas.microsoft.com/office/drawing/2014/chart" uri="{C3380CC4-5D6E-409C-BE32-E72D297353CC}">
              <c16:uniqueId val="{00000003-6A0E-4FCA-8DFB-8A705CE533C2}"/>
            </c:ext>
          </c:extLst>
        </c:ser>
        <c:ser>
          <c:idx val="5"/>
          <c:order val="5"/>
          <c:spPr>
            <a:ln w="19050" cap="rnd">
              <a:solidFill>
                <a:schemeClr val="accent6"/>
              </a:solidFill>
              <a:round/>
            </a:ln>
            <a:effectLst/>
          </c:spPr>
          <c:marker>
            <c:symbol val="none"/>
          </c:marker>
          <c:xVal>
            <c:numRef>
              <c:f>'Input - Supp. |Dem. + Dot Plot'!$U$42:$X$42</c:f>
              <c:numCache>
                <c:formatCode>General</c:formatCode>
                <c:ptCount val="4"/>
                <c:pt idx="0">
                  <c:v>2023.5</c:v>
                </c:pt>
                <c:pt idx="1">
                  <c:v>2024.5</c:v>
                </c:pt>
                <c:pt idx="2">
                  <c:v>2025.5</c:v>
                </c:pt>
                <c:pt idx="3">
                  <c:v>2026.5</c:v>
                </c:pt>
              </c:numCache>
            </c:numRef>
          </c:xVal>
          <c:yVal>
            <c:numRef>
              <c:f>'Input - Supp. |Dem. + Dot Plot'!$U$41:$X$41</c:f>
              <c:numCache>
                <c:formatCode>0.00%</c:formatCode>
                <c:ptCount val="4"/>
                <c:pt idx="0">
                  <c:v>5.124999999999999E-2</c:v>
                </c:pt>
                <c:pt idx="1">
                  <c:v>4.2499999999999982E-2</c:v>
                </c:pt>
                <c:pt idx="2">
                  <c:v>3.1249999999999972E-2</c:v>
                </c:pt>
                <c:pt idx="3">
                  <c:v>2.4999999999999967E-2</c:v>
                </c:pt>
              </c:numCache>
            </c:numRef>
          </c:yVal>
          <c:smooth val="0"/>
          <c:extLst>
            <c:ext xmlns:c16="http://schemas.microsoft.com/office/drawing/2014/chart" uri="{C3380CC4-5D6E-409C-BE32-E72D297353CC}">
              <c16:uniqueId val="{00000004-6A0E-4FCA-8DFB-8A705CE533C2}"/>
            </c:ext>
          </c:extLst>
        </c:ser>
        <c:dLbls>
          <c:showLegendKey val="0"/>
          <c:showVal val="0"/>
          <c:showCatName val="0"/>
          <c:showSerName val="0"/>
          <c:showPercent val="0"/>
          <c:showBubbleSize val="0"/>
        </c:dLbls>
        <c:axId val="827954592"/>
        <c:axId val="827954920"/>
        <c:extLst>
          <c:ext xmlns:c15="http://schemas.microsoft.com/office/drawing/2012/chart" uri="{02D57815-91ED-43cb-92C2-25804820EDAC}">
            <c15:filteredScatterSeries>
              <c15:ser>
                <c:idx val="0"/>
                <c:order val="0"/>
                <c:tx>
                  <c:strRef>
                    <c:extLst>
                      <c:ext uri="{02D57815-91ED-43cb-92C2-25804820EDAC}">
                        <c15:formulaRef>
                          <c15:sqref>'Input - Supp. |Dem. + Dot Plot'!$T$6</c15:sqref>
                        </c15:formulaRef>
                      </c:ext>
                    </c:extLst>
                    <c:strCache>
                      <c:ptCount val="1"/>
                      <c:pt idx="0">
                        <c:v>2022</c:v>
                      </c:pt>
                    </c:strCache>
                  </c:strRef>
                </c:tx>
                <c:spPr>
                  <a:ln w="25400" cap="rnd">
                    <a:noFill/>
                    <a:round/>
                  </a:ln>
                  <a:effectLst/>
                </c:spPr>
                <c:marker>
                  <c:symbol val="circle"/>
                  <c:size val="4"/>
                  <c:spPr>
                    <a:solidFill>
                      <a:schemeClr val="accent5"/>
                    </a:solidFill>
                    <a:ln w="9525">
                      <a:noFill/>
                    </a:ln>
                    <a:effectLst/>
                  </c:spPr>
                </c:marker>
                <c:xVal>
                  <c:numRef>
                    <c:extLst>
                      <c:ext uri="{02D57815-91ED-43cb-92C2-25804820EDAC}">
                        <c15:formulaRef>
                          <c15:sqref>'Input - Supp. |Dem. + Dot Plot'!$AG$8:$AG$26</c15:sqref>
                        </c15:formulaRef>
                      </c:ext>
                    </c:extLst>
                    <c:numCache>
                      <c:formatCode>0000</c:formatCode>
                      <c:ptCount val="19"/>
                      <c:pt idx="0">
                        <c:v>2023.1</c:v>
                      </c:pt>
                      <c:pt idx="1">
                        <c:v>2023.0333333333333</c:v>
                      </c:pt>
                      <c:pt idx="2">
                        <c:v>2022.9666666666667</c:v>
                      </c:pt>
                      <c:pt idx="3">
                        <c:v>2022.9</c:v>
                      </c:pt>
                      <c:pt idx="4">
                        <c:v>2022.8333333333333</c:v>
                      </c:pt>
                      <c:pt idx="5">
                        <c:v>2022.7666666666667</c:v>
                      </c:pt>
                      <c:pt idx="6">
                        <c:v>2022.7</c:v>
                      </c:pt>
                      <c:pt idx="7">
                        <c:v>2022.6333333333334</c:v>
                      </c:pt>
                      <c:pt idx="8">
                        <c:v>2022.5666666666666</c:v>
                      </c:pt>
                      <c:pt idx="9">
                        <c:v>2022.5</c:v>
                      </c:pt>
                      <c:pt idx="10">
                        <c:v>2022.4333333333334</c:v>
                      </c:pt>
                      <c:pt idx="11">
                        <c:v>2022.3666666666666</c:v>
                      </c:pt>
                      <c:pt idx="12">
                        <c:v>2022.3</c:v>
                      </c:pt>
                      <c:pt idx="13">
                        <c:v>2022.2333333333333</c:v>
                      </c:pt>
                      <c:pt idx="14">
                        <c:v>2022.1666666666667</c:v>
                      </c:pt>
                      <c:pt idx="15">
                        <c:v>2022.1</c:v>
                      </c:pt>
                      <c:pt idx="16">
                        <c:v>2022.0333333333333</c:v>
                      </c:pt>
                      <c:pt idx="17">
                        <c:v>2021.9666666666667</c:v>
                      </c:pt>
                      <c:pt idx="18">
                        <c:v>2021.9</c:v>
                      </c:pt>
                    </c:numCache>
                  </c:numRef>
                </c:xVal>
                <c:yVal>
                  <c:numRef>
                    <c:extLst>
                      <c:ext uri="{02D57815-91ED-43cb-92C2-25804820EDAC}">
                        <c15:formulaRef>
                          <c15:sqref>'Input - Supp. |Dem. + Dot Plot'!$AH$8:$AH$26</c15:sqref>
                        </c15:formulaRef>
                      </c:ext>
                    </c:extLst>
                    <c:numCache>
                      <c:formatCode>0.000%</c:formatCode>
                      <c:ptCount val="19"/>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numCache>
                  </c:numRef>
                </c:yVal>
                <c:smooth val="0"/>
                <c:extLst>
                  <c:ext xmlns:c16="http://schemas.microsoft.com/office/drawing/2014/chart" uri="{C3380CC4-5D6E-409C-BE32-E72D297353CC}">
                    <c16:uniqueId val="{00000005-6A0E-4FCA-8DFB-8A705CE533C2}"/>
                  </c:ext>
                </c:extLst>
              </c15:ser>
            </c15:filteredScatterSeries>
          </c:ext>
        </c:extLst>
      </c:scatterChart>
      <c:valAx>
        <c:axId val="827954592"/>
        <c:scaling>
          <c:orientation val="minMax"/>
        </c:scaling>
        <c:delete val="1"/>
        <c:axPos val="b"/>
        <c:majorGridlines>
          <c:spPr>
            <a:ln w="9525" cap="flat" cmpd="sng" algn="ctr">
              <a:noFill/>
              <a:round/>
            </a:ln>
            <a:effectLst/>
          </c:spPr>
        </c:majorGridlines>
        <c:numFmt formatCode="0000" sourceLinked="1"/>
        <c:majorTickMark val="out"/>
        <c:minorTickMark val="none"/>
        <c:tickLblPos val="nextTo"/>
        <c:crossAx val="827954920"/>
        <c:crosses val="autoZero"/>
        <c:crossBetween val="midCat"/>
      </c:valAx>
      <c:valAx>
        <c:axId val="827954920"/>
        <c:scaling>
          <c:orientation val="minMax"/>
          <c:max val="6.0000000000000012E-2"/>
          <c:min val="0"/>
        </c:scaling>
        <c:delete val="0"/>
        <c:axPos val="l"/>
        <c:majorGridlines>
          <c:spPr>
            <a:ln w="9525" cap="flat" cmpd="sng" algn="ctr">
              <a:solidFill>
                <a:schemeClr val="tx1"/>
              </a:solidFill>
              <a:round/>
            </a:ln>
            <a:effectLst/>
          </c:spPr>
        </c:majorGridlines>
        <c:minorGridlines>
          <c:spPr>
            <a:ln w="9525" cap="flat" cmpd="sng" algn="ctr">
              <a:solidFill>
                <a:schemeClr val="tx2">
                  <a:lumMod val="40000"/>
                  <a:lumOff val="60000"/>
                </a:schemeClr>
              </a:solidFill>
              <a:prstDash val="dash"/>
              <a:round/>
            </a:ln>
            <a:effectLst/>
          </c:spPr>
        </c:minorGridlines>
        <c:numFmt formatCode="0.000%" sourceLinked="1"/>
        <c:majorTickMark val="none"/>
        <c:minorTickMark val="in"/>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2"/>
                </a:solidFill>
                <a:latin typeface="+mn-lt"/>
                <a:ea typeface="+mn-ea"/>
                <a:cs typeface="+mn-cs"/>
              </a:defRPr>
            </a:pPr>
            <a:endParaRPr lang="en-US"/>
          </a:p>
        </c:txPr>
        <c:crossAx val="827954592"/>
        <c:crosses val="autoZero"/>
        <c:crossBetween val="midCat"/>
        <c:majorUnit val="1.0000000000000002E-2"/>
        <c:minorUnit val="2.5000000000000005E-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0" i="0" u="none" strike="noStrike" baseline="0">
                <a:solidFill>
                  <a:srgbClr val="000000"/>
                </a:solidFill>
                <a:latin typeface="Arial"/>
                <a:ea typeface="Arial"/>
                <a:cs typeface="Arial"/>
              </a:defRPr>
            </a:pPr>
            <a:r>
              <a:rPr lang="en-US" sz="1200" b="1" i="0" u="none" strike="noStrike" baseline="0">
                <a:solidFill>
                  <a:srgbClr val="333333"/>
                </a:solidFill>
                <a:latin typeface="Arial"/>
                <a:cs typeface="Arial"/>
              </a:rPr>
              <a:t>2023 Taxable and Tax-exempt Muni Issuance</a:t>
            </a:r>
          </a:p>
          <a:p>
            <a:pPr>
              <a:defRPr sz="1200" b="0" i="0" u="none" strike="noStrike" baseline="0">
                <a:solidFill>
                  <a:srgbClr val="000000"/>
                </a:solidFill>
                <a:latin typeface="Arial"/>
                <a:ea typeface="Arial"/>
                <a:cs typeface="Arial"/>
              </a:defRPr>
            </a:pPr>
            <a:r>
              <a:rPr lang="en-US" sz="1200" b="1" i="0" u="none" strike="noStrike" baseline="0">
                <a:solidFill>
                  <a:srgbClr val="333333"/>
                </a:solidFill>
                <a:latin typeface="Arial"/>
                <a:cs typeface="Arial"/>
              </a:rPr>
              <a:t>in $ Billions</a:t>
            </a:r>
          </a:p>
        </c:rich>
      </c:tx>
      <c:overlay val="0"/>
      <c:spPr>
        <a:noFill/>
        <a:ln w="25400">
          <a:noFill/>
        </a:ln>
      </c:spPr>
    </c:title>
    <c:autoTitleDeleted val="0"/>
    <c:plotArea>
      <c:layout>
        <c:manualLayout>
          <c:layoutTarget val="inner"/>
          <c:xMode val="edge"/>
          <c:yMode val="edge"/>
          <c:x val="4.6619212108984648E-2"/>
          <c:y val="0.22237284855522091"/>
          <c:w val="0.92943432603285026"/>
          <c:h val="0.67627962505215999"/>
        </c:manualLayout>
      </c:layout>
      <c:barChart>
        <c:barDir val="col"/>
        <c:grouping val="clustered"/>
        <c:varyColors val="0"/>
        <c:ser>
          <c:idx val="1"/>
          <c:order val="1"/>
          <c:tx>
            <c:strRef>
              <c:f>'Input - Supp. |Dem. + Dot Plot'!$E$14</c:f>
              <c:strCache>
                <c:ptCount val="1"/>
                <c:pt idx="0">
                  <c:v>2023</c:v>
                </c:pt>
              </c:strCache>
            </c:strRef>
          </c:tx>
          <c:spPr>
            <a:solidFill>
              <a:schemeClr val="bg1">
                <a:lumMod val="65000"/>
              </a:schemeClr>
            </a:solidFill>
            <a:ln w="38100">
              <a:noFill/>
            </a:ln>
          </c:spPr>
          <c:invertIfNegative val="0"/>
          <c:dLbls>
            <c:numFmt formatCode="\$#,##0," sourceLinked="0"/>
            <c:spPr>
              <a:noFill/>
              <a:ln w="25400">
                <a:noFill/>
              </a:ln>
            </c:spPr>
            <c:txPr>
              <a:bodyPr wrap="square" lIns="38100" tIns="19050" rIns="38100" bIns="19050" anchor="ctr">
                <a:spAutoFit/>
              </a:bodyPr>
              <a:lstStyle/>
              <a:p>
                <a:pPr>
                  <a:defRPr sz="1100" b="1" i="0" u="none" strike="noStrike" baseline="0">
                    <a:solidFill>
                      <a:srgbClr val="000000"/>
                    </a:solidFill>
                    <a:latin typeface="Arial"/>
                    <a:ea typeface="Arial"/>
                    <a:cs typeface="Arial"/>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'Input - Supp. |Dem. + Dot Plot'!$C$15:$C$26</c:f>
              <c:numCache>
                <c:formatCode>mmmm</c:formatCode>
                <c:ptCount val="1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numCache>
            </c:numRef>
          </c:cat>
          <c:val>
            <c:numRef>
              <c:f>'Input - Supp. |Dem. + Dot Plot'!$E$15:$E$26</c:f>
              <c:numCache>
                <c:formatCode>"$"#,##0_);\("$"#,##0\)</c:formatCode>
                <c:ptCount val="12"/>
                <c:pt idx="0">
                  <c:v>23072.400000000001</c:v>
                </c:pt>
                <c:pt idx="1">
                  <c:v>20620.2</c:v>
                </c:pt>
                <c:pt idx="2">
                  <c:v>31795.1</c:v>
                </c:pt>
              </c:numCache>
            </c:numRef>
          </c:val>
          <c:extLst>
            <c:ext xmlns:c16="http://schemas.microsoft.com/office/drawing/2014/chart" uri="{C3380CC4-5D6E-409C-BE32-E72D297353CC}">
              <c16:uniqueId val="{00000000-2DA8-4113-BCB7-5E3FD25C2D74}"/>
            </c:ext>
          </c:extLst>
        </c:ser>
        <c:dLbls>
          <c:showLegendKey val="0"/>
          <c:showVal val="0"/>
          <c:showCatName val="0"/>
          <c:showSerName val="0"/>
          <c:showPercent val="0"/>
          <c:showBubbleSize val="0"/>
        </c:dLbls>
        <c:gapWidth val="39"/>
        <c:axId val="987008496"/>
        <c:axId val="1"/>
      </c:barChart>
      <c:lineChart>
        <c:grouping val="standard"/>
        <c:varyColors val="0"/>
        <c:ser>
          <c:idx val="0"/>
          <c:order val="0"/>
          <c:tx>
            <c:strRef>
              <c:f>'Input - Supp. |Dem. + Dot Plot'!$D$14</c:f>
              <c:strCache>
                <c:ptCount val="1"/>
                <c:pt idx="0">
                  <c:v>2022</c:v>
                </c:pt>
              </c:strCache>
            </c:strRef>
          </c:tx>
          <c:spPr>
            <a:ln>
              <a:solidFill>
                <a:schemeClr val="accent2"/>
              </a:solidFill>
            </a:ln>
          </c:spPr>
          <c:marker>
            <c:symbol val="square"/>
            <c:size val="7"/>
            <c:spPr>
              <a:solidFill>
                <a:schemeClr val="accent2"/>
              </a:solidFill>
              <a:ln>
                <a:solidFill>
                  <a:schemeClr val="accent2"/>
                </a:solidFill>
              </a:ln>
            </c:spPr>
          </c:marker>
          <c:cat>
            <c:numRef>
              <c:f>'[2]Data - Supply and Demand'!$C$15:$C$26</c:f>
              <c:numCache>
                <c:formatCode>General</c:formatCode>
                <c:ptCount val="12"/>
                <c:pt idx="0">
                  <c:v>42370</c:v>
                </c:pt>
                <c:pt idx="1">
                  <c:v>42401</c:v>
                </c:pt>
                <c:pt idx="2">
                  <c:v>42430</c:v>
                </c:pt>
                <c:pt idx="3">
                  <c:v>42461</c:v>
                </c:pt>
                <c:pt idx="4">
                  <c:v>42491</c:v>
                </c:pt>
                <c:pt idx="5">
                  <c:v>42522</c:v>
                </c:pt>
                <c:pt idx="6">
                  <c:v>42552</c:v>
                </c:pt>
                <c:pt idx="7">
                  <c:v>42583</c:v>
                </c:pt>
                <c:pt idx="8">
                  <c:v>42614</c:v>
                </c:pt>
                <c:pt idx="9">
                  <c:v>42644</c:v>
                </c:pt>
                <c:pt idx="10">
                  <c:v>42675</c:v>
                </c:pt>
                <c:pt idx="11">
                  <c:v>42705</c:v>
                </c:pt>
              </c:numCache>
            </c:numRef>
          </c:cat>
          <c:val>
            <c:numRef>
              <c:f>'Input - Supp. |Dem. + Dot Plot'!$D$15:$D$26</c:f>
              <c:numCache>
                <c:formatCode>"$"#,##0_);\("$"#,##0\)</c:formatCode>
                <c:ptCount val="12"/>
                <c:pt idx="0">
                  <c:v>26291.4</c:v>
                </c:pt>
                <c:pt idx="1">
                  <c:v>31602.2</c:v>
                </c:pt>
                <c:pt idx="2">
                  <c:v>45554.8</c:v>
                </c:pt>
                <c:pt idx="3">
                  <c:v>40017.599999999999</c:v>
                </c:pt>
                <c:pt idx="4">
                  <c:v>36362.800000000003</c:v>
                </c:pt>
                <c:pt idx="5">
                  <c:v>37334.300000000003</c:v>
                </c:pt>
                <c:pt idx="6">
                  <c:v>28036</c:v>
                </c:pt>
                <c:pt idx="7">
                  <c:v>41531.599999999999</c:v>
                </c:pt>
                <c:pt idx="8">
                  <c:v>26889.200000000001</c:v>
                </c:pt>
                <c:pt idx="9">
                  <c:v>27997.9</c:v>
                </c:pt>
                <c:pt idx="10">
                  <c:v>25509.3</c:v>
                </c:pt>
                <c:pt idx="11">
                  <c:v>17164.5</c:v>
                </c:pt>
              </c:numCache>
            </c:numRef>
          </c:val>
          <c:smooth val="0"/>
          <c:extLst>
            <c:ext xmlns:c16="http://schemas.microsoft.com/office/drawing/2014/chart" uri="{C3380CC4-5D6E-409C-BE32-E72D297353CC}">
              <c16:uniqueId val="{00000001-2DA8-4113-BCB7-5E3FD25C2D74}"/>
            </c:ext>
          </c:extLst>
        </c:ser>
        <c:dLbls>
          <c:showLegendKey val="0"/>
          <c:showVal val="0"/>
          <c:showCatName val="0"/>
          <c:showSerName val="0"/>
          <c:showPercent val="0"/>
          <c:showBubbleSize val="0"/>
        </c:dLbls>
        <c:marker val="1"/>
        <c:smooth val="0"/>
        <c:axId val="987008496"/>
        <c:axId val="1"/>
      </c:lineChart>
      <c:dateAx>
        <c:axId val="987008496"/>
        <c:scaling>
          <c:orientation val="minMax"/>
          <c:max val="42705"/>
        </c:scaling>
        <c:delete val="0"/>
        <c:axPos val="b"/>
        <c:numFmt formatCode="mmm" sourceLinked="0"/>
        <c:majorTickMark val="cross"/>
        <c:minorTickMark val="none"/>
        <c:tickLblPos val="low"/>
        <c:spPr>
          <a:noFill/>
          <a:ln w="9525" cap="flat" cmpd="sng" algn="ctr">
            <a:solidFill>
              <a:schemeClr val="tx1">
                <a:lumMod val="15000"/>
                <a:lumOff val="85000"/>
              </a:schemeClr>
            </a:solidFill>
            <a:round/>
          </a:ln>
          <a:effectLst/>
        </c:spPr>
        <c:txPr>
          <a:bodyPr rot="0" vert="horz"/>
          <a:lstStyle/>
          <a:p>
            <a:pPr>
              <a:defRPr sz="1000" b="0" i="0" u="none" strike="noStrike" baseline="0">
                <a:solidFill>
                  <a:srgbClr val="333333"/>
                </a:solidFill>
                <a:latin typeface="Arial"/>
                <a:ea typeface="Arial"/>
                <a:cs typeface="Arial"/>
              </a:defRPr>
            </a:pPr>
            <a:endParaRPr lang="en-US"/>
          </a:p>
        </c:txPr>
        <c:crossAx val="1"/>
        <c:crosses val="autoZero"/>
        <c:auto val="0"/>
        <c:lblOffset val="100"/>
        <c:baseTimeUnit val="months"/>
      </c:dateAx>
      <c:valAx>
        <c:axId val="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ln w="9525">
            <a:noFill/>
          </a:ln>
        </c:spPr>
        <c:txPr>
          <a:bodyPr rot="0" vert="horz"/>
          <a:lstStyle/>
          <a:p>
            <a:pPr>
              <a:defRPr sz="1000" b="0" i="0" u="none" strike="noStrike" baseline="0">
                <a:solidFill>
                  <a:srgbClr val="333333"/>
                </a:solidFill>
                <a:latin typeface="Arial"/>
                <a:ea typeface="Arial"/>
                <a:cs typeface="Arial"/>
              </a:defRPr>
            </a:pPr>
            <a:endParaRPr lang="en-US"/>
          </a:p>
        </c:txPr>
        <c:crossAx val="987008496"/>
        <c:crosses val="autoZero"/>
        <c:crossBetween val="between"/>
      </c:valAx>
      <c:spPr>
        <a:noFill/>
        <a:ln w="25400">
          <a:noFill/>
        </a:ln>
      </c:spPr>
    </c:plotArea>
    <c:legend>
      <c:legendPos val="r"/>
      <c:layout>
        <c:manualLayout>
          <c:xMode val="edge"/>
          <c:yMode val="edge"/>
          <c:x val="0"/>
          <c:y val="0.92708499204228001"/>
          <c:w val="1"/>
          <c:h val="7.2915007957719977E-2"/>
        </c:manualLayout>
      </c:layout>
      <c:overlay val="0"/>
      <c:spPr>
        <a:noFill/>
        <a:ln w="25400">
          <a:noFill/>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sz="900" b="1"/>
              <a:t>Number of Announced Hospital Change of Control Transactions</a:t>
            </a:r>
          </a:p>
          <a:p>
            <a:pPr>
              <a:defRPr sz="1100"/>
            </a:pPr>
            <a:r>
              <a:rPr lang="en-US" sz="900"/>
              <a:t>2009 - </a:t>
            </a:r>
            <a:r>
              <a:rPr lang="en-US" sz="900" baseline="0"/>
              <a:t>Q1 2023</a:t>
            </a:r>
            <a:endParaRPr lang="en-US" sz="900"/>
          </a:p>
        </c:rich>
      </c:tx>
      <c:overlay val="0"/>
      <c:spPr>
        <a:noFill/>
        <a:ln>
          <a:noFill/>
        </a:ln>
        <a:effectLst/>
      </c:spPr>
      <c:txPr>
        <a:bodyPr rot="0" spcFirstLastPara="1" vertOverflow="ellipsis" vert="horz" wrap="square" anchor="ctr" anchorCtr="1"/>
        <a:lstStyle/>
        <a:p>
          <a:pPr>
            <a:defRPr sz="11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3.4480233785246193E-2"/>
          <c:y val="0.12228926368688299"/>
          <c:w val="0.94987929858156517"/>
          <c:h val="0.55672445127918357"/>
        </c:manualLayout>
      </c:layout>
      <c:barChart>
        <c:barDir val="col"/>
        <c:grouping val="clustered"/>
        <c:varyColors val="0"/>
        <c:ser>
          <c:idx val="0"/>
          <c:order val="0"/>
          <c:tx>
            <c:strRef>
              <c:f>Chart!$C$1</c:f>
              <c:strCache>
                <c:ptCount val="1"/>
                <c:pt idx="0">
                  <c:v>Number of hospital transactions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Chart!$A$2:$B$59</c:f>
              <c:multiLvlStrCache>
                <c:ptCount val="5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pt idx="56">
                    <c:v>Q1</c:v>
                  </c:pt>
                  <c:pt idx="57">
                    <c:v> </c:v>
                  </c:pt>
                </c:lvl>
                <c:lvl>
                  <c:pt idx="0">
                    <c:v>2009</c:v>
                  </c:pt>
                  <c:pt idx="4">
                    <c:v>2010</c:v>
                  </c:pt>
                  <c:pt idx="8">
                    <c:v>2011</c:v>
                  </c:pt>
                  <c:pt idx="12">
                    <c:v>2012</c:v>
                  </c:pt>
                  <c:pt idx="16">
                    <c:v>2013</c:v>
                  </c:pt>
                  <c:pt idx="20">
                    <c:v>2014</c:v>
                  </c:pt>
                  <c:pt idx="24">
                    <c:v>2015</c:v>
                  </c:pt>
                  <c:pt idx="28">
                    <c:v>2016</c:v>
                  </c:pt>
                  <c:pt idx="32">
                    <c:v>2017</c:v>
                  </c:pt>
                  <c:pt idx="36">
                    <c:v>2018</c:v>
                  </c:pt>
                  <c:pt idx="40">
                    <c:v>2019</c:v>
                  </c:pt>
                  <c:pt idx="44">
                    <c:v>2020</c:v>
                  </c:pt>
                  <c:pt idx="48">
                    <c:v>2021</c:v>
                  </c:pt>
                  <c:pt idx="52">
                    <c:v>2022</c:v>
                  </c:pt>
                  <c:pt idx="56">
                    <c:v>2023</c:v>
                  </c:pt>
                </c:lvl>
              </c:multiLvlStrCache>
            </c:multiLvlStrRef>
          </c:cat>
          <c:val>
            <c:numRef>
              <c:f>Chart!$C$2:$C$59</c:f>
              <c:numCache>
                <c:formatCode>General</c:formatCode>
                <c:ptCount val="58"/>
                <c:pt idx="0">
                  <c:v>15</c:v>
                </c:pt>
                <c:pt idx="1">
                  <c:v>15</c:v>
                </c:pt>
                <c:pt idx="2">
                  <c:v>21</c:v>
                </c:pt>
                <c:pt idx="3">
                  <c:v>7</c:v>
                </c:pt>
                <c:pt idx="4">
                  <c:v>19</c:v>
                </c:pt>
                <c:pt idx="5">
                  <c:v>18</c:v>
                </c:pt>
                <c:pt idx="6">
                  <c:v>27</c:v>
                </c:pt>
                <c:pt idx="7">
                  <c:v>24</c:v>
                </c:pt>
                <c:pt idx="8">
                  <c:v>29</c:v>
                </c:pt>
                <c:pt idx="9">
                  <c:v>35</c:v>
                </c:pt>
                <c:pt idx="10">
                  <c:v>22</c:v>
                </c:pt>
                <c:pt idx="11">
                  <c:v>25</c:v>
                </c:pt>
                <c:pt idx="12">
                  <c:v>28</c:v>
                </c:pt>
                <c:pt idx="13">
                  <c:v>29</c:v>
                </c:pt>
                <c:pt idx="14">
                  <c:v>31</c:v>
                </c:pt>
                <c:pt idx="15">
                  <c:v>39</c:v>
                </c:pt>
                <c:pt idx="16">
                  <c:v>34</c:v>
                </c:pt>
                <c:pt idx="17">
                  <c:v>25</c:v>
                </c:pt>
                <c:pt idx="18">
                  <c:v>28</c:v>
                </c:pt>
                <c:pt idx="19">
                  <c:v>24</c:v>
                </c:pt>
                <c:pt idx="20">
                  <c:v>23</c:v>
                </c:pt>
                <c:pt idx="21">
                  <c:v>19</c:v>
                </c:pt>
                <c:pt idx="22">
                  <c:v>17</c:v>
                </c:pt>
                <c:pt idx="23">
                  <c:v>34</c:v>
                </c:pt>
                <c:pt idx="24">
                  <c:v>26</c:v>
                </c:pt>
                <c:pt idx="25">
                  <c:v>30</c:v>
                </c:pt>
                <c:pt idx="26">
                  <c:v>29</c:v>
                </c:pt>
                <c:pt idx="27">
                  <c:v>27</c:v>
                </c:pt>
                <c:pt idx="28">
                  <c:v>28</c:v>
                </c:pt>
                <c:pt idx="29">
                  <c:v>23</c:v>
                </c:pt>
                <c:pt idx="30">
                  <c:v>16</c:v>
                </c:pt>
                <c:pt idx="31">
                  <c:v>21</c:v>
                </c:pt>
                <c:pt idx="32">
                  <c:v>27</c:v>
                </c:pt>
                <c:pt idx="33">
                  <c:v>36</c:v>
                </c:pt>
                <c:pt idx="34">
                  <c:v>26</c:v>
                </c:pt>
                <c:pt idx="35">
                  <c:v>29</c:v>
                </c:pt>
                <c:pt idx="36">
                  <c:v>41</c:v>
                </c:pt>
                <c:pt idx="37">
                  <c:v>25</c:v>
                </c:pt>
                <c:pt idx="38">
                  <c:v>27</c:v>
                </c:pt>
                <c:pt idx="39">
                  <c:v>24</c:v>
                </c:pt>
                <c:pt idx="40">
                  <c:v>16</c:v>
                </c:pt>
                <c:pt idx="41">
                  <c:v>22</c:v>
                </c:pt>
                <c:pt idx="42">
                  <c:v>27</c:v>
                </c:pt>
                <c:pt idx="43">
                  <c:v>21</c:v>
                </c:pt>
                <c:pt idx="44">
                  <c:v>20</c:v>
                </c:pt>
                <c:pt idx="45">
                  <c:v>17</c:v>
                </c:pt>
                <c:pt idx="46">
                  <c:v>14</c:v>
                </c:pt>
                <c:pt idx="47">
                  <c:v>29</c:v>
                </c:pt>
                <c:pt idx="48">
                  <c:v>22</c:v>
                </c:pt>
                <c:pt idx="49">
                  <c:v>21</c:v>
                </c:pt>
                <c:pt idx="50">
                  <c:v>12</c:v>
                </c:pt>
                <c:pt idx="51">
                  <c:v>18</c:v>
                </c:pt>
                <c:pt idx="52">
                  <c:v>14</c:v>
                </c:pt>
                <c:pt idx="53">
                  <c:v>12</c:v>
                </c:pt>
                <c:pt idx="54">
                  <c:v>12</c:v>
                </c:pt>
                <c:pt idx="55">
                  <c:v>19</c:v>
                </c:pt>
                <c:pt idx="56">
                  <c:v>14</c:v>
                </c:pt>
              </c:numCache>
            </c:numRef>
          </c:val>
          <c:extLst>
            <c:ext xmlns:c16="http://schemas.microsoft.com/office/drawing/2014/chart" uri="{C3380CC4-5D6E-409C-BE32-E72D297353CC}">
              <c16:uniqueId val="{00000000-2222-4BF1-A4D0-2022FAF0FAF9}"/>
            </c:ext>
          </c:extLst>
        </c:ser>
        <c:dLbls>
          <c:showLegendKey val="0"/>
          <c:showVal val="0"/>
          <c:showCatName val="0"/>
          <c:showSerName val="0"/>
          <c:showPercent val="0"/>
          <c:showBubbleSize val="0"/>
        </c:dLbls>
        <c:gapWidth val="100"/>
        <c:axId val="496542376"/>
        <c:axId val="496539424"/>
      </c:barChart>
      <c:lineChart>
        <c:grouping val="standard"/>
        <c:varyColors val="0"/>
        <c:ser>
          <c:idx val="1"/>
          <c:order val="1"/>
          <c:tx>
            <c:strRef>
              <c:f>Chart!$D$1</c:f>
              <c:strCache>
                <c:ptCount val="1"/>
                <c:pt idx="0">
                  <c:v>Rolling quarterly average for trailing twelve months</c:v>
                </c:pt>
              </c:strCache>
            </c:strRef>
          </c:tx>
          <c:spPr>
            <a:ln w="28575" cap="rnd">
              <a:solidFill>
                <a:schemeClr val="accent2"/>
              </a:solidFill>
              <a:round/>
            </a:ln>
            <a:effectLst/>
          </c:spPr>
          <c:marker>
            <c:symbol val="none"/>
          </c:marker>
          <c:cat>
            <c:multiLvlStrRef>
              <c:f>Chart!$A$2:$B$59</c:f>
              <c:multiLvlStrCache>
                <c:ptCount val="58"/>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pt idx="17">
                    <c:v>Q2</c:v>
                  </c:pt>
                  <c:pt idx="18">
                    <c:v>Q3</c:v>
                  </c:pt>
                  <c:pt idx="19">
                    <c:v>Q4</c:v>
                  </c:pt>
                  <c:pt idx="20">
                    <c:v>Q1</c:v>
                  </c:pt>
                  <c:pt idx="21">
                    <c:v>Q2</c:v>
                  </c:pt>
                  <c:pt idx="22">
                    <c:v>Q3</c:v>
                  </c:pt>
                  <c:pt idx="23">
                    <c:v>Q4</c:v>
                  </c:pt>
                  <c:pt idx="24">
                    <c:v>Q1</c:v>
                  </c:pt>
                  <c:pt idx="25">
                    <c:v>Q2</c:v>
                  </c:pt>
                  <c:pt idx="26">
                    <c:v>Q3</c:v>
                  </c:pt>
                  <c:pt idx="27">
                    <c:v>Q4</c:v>
                  </c:pt>
                  <c:pt idx="28">
                    <c:v>Q1</c:v>
                  </c:pt>
                  <c:pt idx="29">
                    <c:v>Q2</c:v>
                  </c:pt>
                  <c:pt idx="30">
                    <c:v>Q3</c:v>
                  </c:pt>
                  <c:pt idx="31">
                    <c:v>Q4</c:v>
                  </c:pt>
                  <c:pt idx="32">
                    <c:v>Q1</c:v>
                  </c:pt>
                  <c:pt idx="33">
                    <c:v>Q2</c:v>
                  </c:pt>
                  <c:pt idx="34">
                    <c:v>Q3</c:v>
                  </c:pt>
                  <c:pt idx="35">
                    <c:v>Q4</c:v>
                  </c:pt>
                  <c:pt idx="36">
                    <c:v>Q1</c:v>
                  </c:pt>
                  <c:pt idx="37">
                    <c:v>Q2</c:v>
                  </c:pt>
                  <c:pt idx="38">
                    <c:v>Q3</c:v>
                  </c:pt>
                  <c:pt idx="39">
                    <c:v>Q4</c:v>
                  </c:pt>
                  <c:pt idx="40">
                    <c:v>Q1</c:v>
                  </c:pt>
                  <c:pt idx="41">
                    <c:v>Q2</c:v>
                  </c:pt>
                  <c:pt idx="42">
                    <c:v>Q3</c:v>
                  </c:pt>
                  <c:pt idx="43">
                    <c:v>Q4</c:v>
                  </c:pt>
                  <c:pt idx="44">
                    <c:v>Q1</c:v>
                  </c:pt>
                  <c:pt idx="45">
                    <c:v>Q2</c:v>
                  </c:pt>
                  <c:pt idx="46">
                    <c:v>Q3</c:v>
                  </c:pt>
                  <c:pt idx="47">
                    <c:v>Q4</c:v>
                  </c:pt>
                  <c:pt idx="48">
                    <c:v>Q1</c:v>
                  </c:pt>
                  <c:pt idx="49">
                    <c:v>Q2</c:v>
                  </c:pt>
                  <c:pt idx="50">
                    <c:v>Q3</c:v>
                  </c:pt>
                  <c:pt idx="51">
                    <c:v>Q4</c:v>
                  </c:pt>
                  <c:pt idx="52">
                    <c:v>Q1</c:v>
                  </c:pt>
                  <c:pt idx="53">
                    <c:v>Q2</c:v>
                  </c:pt>
                  <c:pt idx="54">
                    <c:v>Q3</c:v>
                  </c:pt>
                  <c:pt idx="55">
                    <c:v>Q4</c:v>
                  </c:pt>
                  <c:pt idx="56">
                    <c:v>Q1</c:v>
                  </c:pt>
                  <c:pt idx="57">
                    <c:v> </c:v>
                  </c:pt>
                </c:lvl>
                <c:lvl>
                  <c:pt idx="0">
                    <c:v>2009</c:v>
                  </c:pt>
                  <c:pt idx="4">
                    <c:v>2010</c:v>
                  </c:pt>
                  <c:pt idx="8">
                    <c:v>2011</c:v>
                  </c:pt>
                  <c:pt idx="12">
                    <c:v>2012</c:v>
                  </c:pt>
                  <c:pt idx="16">
                    <c:v>2013</c:v>
                  </c:pt>
                  <c:pt idx="20">
                    <c:v>2014</c:v>
                  </c:pt>
                  <c:pt idx="24">
                    <c:v>2015</c:v>
                  </c:pt>
                  <c:pt idx="28">
                    <c:v>2016</c:v>
                  </c:pt>
                  <c:pt idx="32">
                    <c:v>2017</c:v>
                  </c:pt>
                  <c:pt idx="36">
                    <c:v>2018</c:v>
                  </c:pt>
                  <c:pt idx="40">
                    <c:v>2019</c:v>
                  </c:pt>
                  <c:pt idx="44">
                    <c:v>2020</c:v>
                  </c:pt>
                  <c:pt idx="48">
                    <c:v>2021</c:v>
                  </c:pt>
                  <c:pt idx="52">
                    <c:v>2022</c:v>
                  </c:pt>
                  <c:pt idx="56">
                    <c:v>2023</c:v>
                  </c:pt>
                </c:lvl>
              </c:multiLvlStrCache>
            </c:multiLvlStrRef>
          </c:cat>
          <c:val>
            <c:numRef>
              <c:f>Chart!$D$2:$D$59</c:f>
              <c:numCache>
                <c:formatCode>General</c:formatCode>
                <c:ptCount val="58"/>
                <c:pt idx="0">
                  <c:v>16.2</c:v>
                </c:pt>
                <c:pt idx="1">
                  <c:v>15.9</c:v>
                </c:pt>
                <c:pt idx="2">
                  <c:v>17.5</c:v>
                </c:pt>
                <c:pt idx="3">
                  <c:v>14.5</c:v>
                </c:pt>
                <c:pt idx="4">
                  <c:v>15.5</c:v>
                </c:pt>
                <c:pt idx="5">
                  <c:v>16.25</c:v>
                </c:pt>
                <c:pt idx="6">
                  <c:v>17.75</c:v>
                </c:pt>
                <c:pt idx="7">
                  <c:v>22</c:v>
                </c:pt>
                <c:pt idx="8">
                  <c:v>24.5</c:v>
                </c:pt>
                <c:pt idx="9">
                  <c:v>28.75</c:v>
                </c:pt>
                <c:pt idx="10">
                  <c:v>27.5</c:v>
                </c:pt>
                <c:pt idx="11">
                  <c:v>27.75</c:v>
                </c:pt>
                <c:pt idx="12">
                  <c:v>27.5</c:v>
                </c:pt>
                <c:pt idx="13">
                  <c:v>26</c:v>
                </c:pt>
                <c:pt idx="14">
                  <c:v>28.25</c:v>
                </c:pt>
                <c:pt idx="15">
                  <c:v>31.75</c:v>
                </c:pt>
                <c:pt idx="16">
                  <c:v>33.25</c:v>
                </c:pt>
                <c:pt idx="17">
                  <c:v>32.25</c:v>
                </c:pt>
                <c:pt idx="18">
                  <c:v>31.5</c:v>
                </c:pt>
                <c:pt idx="19">
                  <c:v>27.75</c:v>
                </c:pt>
                <c:pt idx="20">
                  <c:v>25</c:v>
                </c:pt>
                <c:pt idx="21">
                  <c:v>23.5</c:v>
                </c:pt>
                <c:pt idx="22">
                  <c:v>20.75</c:v>
                </c:pt>
                <c:pt idx="23">
                  <c:v>23.25</c:v>
                </c:pt>
                <c:pt idx="24">
                  <c:v>24</c:v>
                </c:pt>
                <c:pt idx="25">
                  <c:v>26.75</c:v>
                </c:pt>
                <c:pt idx="26">
                  <c:v>29.75</c:v>
                </c:pt>
                <c:pt idx="27">
                  <c:v>28</c:v>
                </c:pt>
                <c:pt idx="28">
                  <c:v>28.5</c:v>
                </c:pt>
                <c:pt idx="29">
                  <c:v>26.75</c:v>
                </c:pt>
                <c:pt idx="30">
                  <c:v>23.5</c:v>
                </c:pt>
                <c:pt idx="31">
                  <c:v>22</c:v>
                </c:pt>
                <c:pt idx="32">
                  <c:v>21.75</c:v>
                </c:pt>
                <c:pt idx="33">
                  <c:v>25</c:v>
                </c:pt>
                <c:pt idx="34">
                  <c:v>27.5</c:v>
                </c:pt>
                <c:pt idx="35">
                  <c:v>29.5</c:v>
                </c:pt>
                <c:pt idx="36">
                  <c:v>33</c:v>
                </c:pt>
                <c:pt idx="37">
                  <c:v>30.25</c:v>
                </c:pt>
                <c:pt idx="38">
                  <c:v>30.5</c:v>
                </c:pt>
                <c:pt idx="39">
                  <c:v>29.25</c:v>
                </c:pt>
                <c:pt idx="40">
                  <c:v>23</c:v>
                </c:pt>
                <c:pt idx="41">
                  <c:v>22.25</c:v>
                </c:pt>
                <c:pt idx="42">
                  <c:v>22.25</c:v>
                </c:pt>
                <c:pt idx="43">
                  <c:v>21.5</c:v>
                </c:pt>
                <c:pt idx="44">
                  <c:v>22.5</c:v>
                </c:pt>
                <c:pt idx="45">
                  <c:v>21.25</c:v>
                </c:pt>
                <c:pt idx="46">
                  <c:v>18</c:v>
                </c:pt>
                <c:pt idx="47">
                  <c:v>20</c:v>
                </c:pt>
                <c:pt idx="48">
                  <c:v>20.5</c:v>
                </c:pt>
                <c:pt idx="49">
                  <c:v>21.5</c:v>
                </c:pt>
                <c:pt idx="50">
                  <c:v>21</c:v>
                </c:pt>
                <c:pt idx="51">
                  <c:v>18.25</c:v>
                </c:pt>
                <c:pt idx="52">
                  <c:v>16.25</c:v>
                </c:pt>
                <c:pt idx="53">
                  <c:v>14</c:v>
                </c:pt>
                <c:pt idx="54">
                  <c:v>14</c:v>
                </c:pt>
                <c:pt idx="55">
                  <c:v>14.25</c:v>
                </c:pt>
                <c:pt idx="56">
                  <c:v>14.25</c:v>
                </c:pt>
              </c:numCache>
            </c:numRef>
          </c:val>
          <c:smooth val="0"/>
          <c:extLst>
            <c:ext xmlns:c16="http://schemas.microsoft.com/office/drawing/2014/chart" uri="{C3380CC4-5D6E-409C-BE32-E72D297353CC}">
              <c16:uniqueId val="{00000001-2222-4BF1-A4D0-2022FAF0FAF9}"/>
            </c:ext>
          </c:extLst>
        </c:ser>
        <c:dLbls>
          <c:showLegendKey val="0"/>
          <c:showVal val="0"/>
          <c:showCatName val="0"/>
          <c:showSerName val="0"/>
          <c:showPercent val="0"/>
          <c:showBubbleSize val="0"/>
        </c:dLbls>
        <c:marker val="1"/>
        <c:smooth val="0"/>
        <c:axId val="496542376"/>
        <c:axId val="496539424"/>
      </c:lineChart>
      <c:catAx>
        <c:axId val="496542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6539424"/>
        <c:crosses val="autoZero"/>
        <c:auto val="1"/>
        <c:lblAlgn val="ctr"/>
        <c:lblOffset val="100"/>
        <c:noMultiLvlLbl val="0"/>
      </c:catAx>
      <c:valAx>
        <c:axId val="496539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4965423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Movement in MMD AAA G.O.</a:t>
            </a:r>
            <a:r>
              <a:rPr lang="en-US" baseline="0"/>
              <a:t> Curve</a:t>
            </a:r>
            <a:endParaRPr lang="en-US"/>
          </a:p>
        </c:rich>
      </c:tx>
      <c:layout>
        <c:manualLayout>
          <c:xMode val="edge"/>
          <c:yMode val="edge"/>
          <c:x val="0.3402206893954307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105242079314255E-2"/>
          <c:y val="0.11615740740740743"/>
          <c:w val="0.89101794204390694"/>
          <c:h val="0.67864063867016622"/>
        </c:manualLayout>
      </c:layout>
      <c:barChart>
        <c:barDir val="col"/>
        <c:grouping val="clustered"/>
        <c:varyColors val="0"/>
        <c:ser>
          <c:idx val="4"/>
          <c:order val="4"/>
          <c:tx>
            <c:v>Change in MMD (1-Year)</c:v>
          </c:tx>
          <c:spPr>
            <a:solidFill>
              <a:schemeClr val="accent2"/>
            </a:solidFill>
            <a:ln>
              <a:noFill/>
            </a:ln>
            <a:effectLst/>
          </c:spPr>
          <c:invertIfNegative val="0"/>
          <c:cat>
            <c:numRef>
              <c:f>'Data Manipulation for Graphs'!$I$7:$I$36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'Data Manipulation for Graphs'!$N$7:$N$36</c:f>
              <c:numCache>
                <c:formatCode>General</c:formatCode>
                <c:ptCount val="30"/>
                <c:pt idx="0">
                  <c:v>53.999999999999986</c:v>
                </c:pt>
                <c:pt idx="1">
                  <c:v>15.000000000000014</c:v>
                </c:pt>
                <c:pt idx="2">
                  <c:v>-5.0000000000000044</c:v>
                </c:pt>
                <c:pt idx="3">
                  <c:v>-13.000000000000025</c:v>
                </c:pt>
                <c:pt idx="4">
                  <c:v>-17</c:v>
                </c:pt>
                <c:pt idx="5">
                  <c:v>-20.000000000000018</c:v>
                </c:pt>
                <c:pt idx="6">
                  <c:v>-28.999999999999996</c:v>
                </c:pt>
                <c:pt idx="7">
                  <c:v>-32.000000000000014</c:v>
                </c:pt>
                <c:pt idx="8">
                  <c:v>-31.999999999999979</c:v>
                </c:pt>
                <c:pt idx="9">
                  <c:v>-34</c:v>
                </c:pt>
                <c:pt idx="10">
                  <c:v>-32.000000000000014</c:v>
                </c:pt>
                <c:pt idx="11">
                  <c:v>-20.999999999999979</c:v>
                </c:pt>
                <c:pt idx="12">
                  <c:v>-5.9999999999999982</c:v>
                </c:pt>
                <c:pt idx="13">
                  <c:v>7.0000000000000266</c:v>
                </c:pt>
                <c:pt idx="14">
                  <c:v>13.999999999999984</c:v>
                </c:pt>
                <c:pt idx="15">
                  <c:v>16.000000000000007</c:v>
                </c:pt>
                <c:pt idx="16">
                  <c:v>23</c:v>
                </c:pt>
                <c:pt idx="17">
                  <c:v>24.999999999999986</c:v>
                </c:pt>
                <c:pt idx="18">
                  <c:v>26.999999999999975</c:v>
                </c:pt>
                <c:pt idx="19">
                  <c:v>29.999999999999993</c:v>
                </c:pt>
                <c:pt idx="20">
                  <c:v>32.000000000000014</c:v>
                </c:pt>
                <c:pt idx="21">
                  <c:v>31.999999999999979</c:v>
                </c:pt>
                <c:pt idx="22">
                  <c:v>34.999999999999993</c:v>
                </c:pt>
                <c:pt idx="23">
                  <c:v>37.000000000000021</c:v>
                </c:pt>
                <c:pt idx="24">
                  <c:v>39.000000000000007</c:v>
                </c:pt>
                <c:pt idx="25">
                  <c:v>38.999999999999972</c:v>
                </c:pt>
                <c:pt idx="26">
                  <c:v>39.000000000000007</c:v>
                </c:pt>
                <c:pt idx="27">
                  <c:v>38.999999999999972</c:v>
                </c:pt>
                <c:pt idx="28">
                  <c:v>39.000000000000007</c:v>
                </c:pt>
                <c:pt idx="29">
                  <c:v>39.000000000000043</c:v>
                </c:pt>
              </c:numCache>
            </c:numRef>
          </c:val>
          <c:extLst>
            <c:ext xmlns:c16="http://schemas.microsoft.com/office/drawing/2014/chart" uri="{C3380CC4-5D6E-409C-BE32-E72D297353CC}">
              <c16:uniqueId val="{00000000-9BAC-4B77-9AC0-8B428E8DAAE2}"/>
            </c:ext>
          </c:extLst>
        </c:ser>
        <c:dLbls>
          <c:showLegendKey val="0"/>
          <c:showVal val="0"/>
          <c:showCatName val="0"/>
          <c:showSerName val="0"/>
          <c:showPercent val="0"/>
          <c:showBubbleSize val="0"/>
        </c:dLbls>
        <c:gapWidth val="150"/>
        <c:axId val="415507152"/>
        <c:axId val="415506824"/>
      </c:barChart>
      <c:lineChart>
        <c:grouping val="standard"/>
        <c:varyColors val="0"/>
        <c:ser>
          <c:idx val="0"/>
          <c:order val="0"/>
          <c:tx>
            <c:strRef>
              <c:f>'Data Manipulation for Graphs'!$J$6</c:f>
              <c:strCache>
                <c:ptCount val="1"/>
                <c:pt idx="0">
                  <c:v>4/12/2023</c:v>
                </c:pt>
              </c:strCache>
            </c:strRef>
          </c:tx>
          <c:spPr>
            <a:ln w="19050" cap="rnd">
              <a:solidFill>
                <a:schemeClr val="accent1"/>
              </a:solidFill>
              <a:round/>
            </a:ln>
            <a:effectLst/>
          </c:spPr>
          <c:marker>
            <c:symbol val="none"/>
          </c:marker>
          <c:cat>
            <c:numRef>
              <c:f>'Data Manipulation for Graphs'!$I$7:$I$36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'Data Manipulation for Graphs'!$J$7:$J$36</c:f>
              <c:numCache>
                <c:formatCode>0.00%</c:formatCode>
                <c:ptCount val="30"/>
                <c:pt idx="0">
                  <c:v>2.3099999999999999E-2</c:v>
                </c:pt>
                <c:pt idx="1">
                  <c:v>2.18E-2</c:v>
                </c:pt>
                <c:pt idx="2">
                  <c:v>2.0799999999999999E-2</c:v>
                </c:pt>
                <c:pt idx="3">
                  <c:v>2.0299999999999999E-2</c:v>
                </c:pt>
                <c:pt idx="4">
                  <c:v>2.0299999999999999E-2</c:v>
                </c:pt>
                <c:pt idx="5">
                  <c:v>2.0199999999999999E-2</c:v>
                </c:pt>
                <c:pt idx="6">
                  <c:v>0.02</c:v>
                </c:pt>
                <c:pt idx="7">
                  <c:v>2.0199999999999999E-2</c:v>
                </c:pt>
                <c:pt idx="8">
                  <c:v>2.0500000000000001E-2</c:v>
                </c:pt>
                <c:pt idx="9">
                  <c:v>2.0799999999999999E-2</c:v>
                </c:pt>
                <c:pt idx="10">
                  <c:v>2.1399999999999999E-2</c:v>
                </c:pt>
                <c:pt idx="11">
                  <c:v>2.2800000000000001E-2</c:v>
                </c:pt>
                <c:pt idx="12">
                  <c:v>2.46E-2</c:v>
                </c:pt>
                <c:pt idx="13">
                  <c:v>2.6100000000000002E-2</c:v>
                </c:pt>
                <c:pt idx="14">
                  <c:v>2.7E-2</c:v>
                </c:pt>
                <c:pt idx="15">
                  <c:v>2.7400000000000001E-2</c:v>
                </c:pt>
                <c:pt idx="16">
                  <c:v>2.8299999999999999E-2</c:v>
                </c:pt>
                <c:pt idx="17">
                  <c:v>2.86E-2</c:v>
                </c:pt>
                <c:pt idx="18">
                  <c:v>2.8899999999999999E-2</c:v>
                </c:pt>
                <c:pt idx="19">
                  <c:v>2.9399999999999999E-2</c:v>
                </c:pt>
                <c:pt idx="20">
                  <c:v>2.98E-2</c:v>
                </c:pt>
                <c:pt idx="21">
                  <c:v>0.03</c:v>
                </c:pt>
                <c:pt idx="22">
                  <c:v>3.0499999999999999E-2</c:v>
                </c:pt>
                <c:pt idx="23">
                  <c:v>3.0800000000000001E-2</c:v>
                </c:pt>
                <c:pt idx="24">
                  <c:v>3.1099999999999999E-2</c:v>
                </c:pt>
                <c:pt idx="25">
                  <c:v>3.1199999999999999E-2</c:v>
                </c:pt>
                <c:pt idx="26">
                  <c:v>3.1300000000000001E-2</c:v>
                </c:pt>
                <c:pt idx="27">
                  <c:v>3.1399999999999997E-2</c:v>
                </c:pt>
                <c:pt idx="28">
                  <c:v>3.15E-2</c:v>
                </c:pt>
                <c:pt idx="29">
                  <c:v>3.1600000000000003E-2</c:v>
                </c:pt>
              </c:numCache>
            </c:numRef>
          </c:val>
          <c:smooth val="0"/>
          <c:extLst>
            <c:ext xmlns:c16="http://schemas.microsoft.com/office/drawing/2014/chart" uri="{C3380CC4-5D6E-409C-BE32-E72D297353CC}">
              <c16:uniqueId val="{00000001-9BAC-4B77-9AC0-8B428E8DAAE2}"/>
            </c:ext>
          </c:extLst>
        </c:ser>
        <c:ser>
          <c:idx val="1"/>
          <c:order val="1"/>
          <c:tx>
            <c:v>1 Week Ago</c:v>
          </c:tx>
          <c:spPr>
            <a:ln w="19050" cap="rnd">
              <a:solidFill>
                <a:schemeClr val="accent2"/>
              </a:solidFill>
              <a:round/>
            </a:ln>
            <a:effectLst/>
          </c:spPr>
          <c:marker>
            <c:symbol val="none"/>
          </c:marker>
          <c:cat>
            <c:numRef>
              <c:f>'Data Manipulation for Graphs'!$I$7:$I$36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'Data Manipulation for Graphs'!$K$7:$K$36</c:f>
              <c:numCache>
                <c:formatCode>0.00%</c:formatCode>
                <c:ptCount val="30"/>
                <c:pt idx="0">
                  <c:v>2.41E-2</c:v>
                </c:pt>
                <c:pt idx="1">
                  <c:v>2.3E-2</c:v>
                </c:pt>
                <c:pt idx="2">
                  <c:v>2.1899999999999999E-2</c:v>
                </c:pt>
                <c:pt idx="3">
                  <c:v>2.1399999999999999E-2</c:v>
                </c:pt>
                <c:pt idx="4">
                  <c:v>2.12E-2</c:v>
                </c:pt>
                <c:pt idx="5">
                  <c:v>2.1000000000000001E-2</c:v>
                </c:pt>
                <c:pt idx="6">
                  <c:v>2.0799999999999999E-2</c:v>
                </c:pt>
                <c:pt idx="7">
                  <c:v>2.0899999999999998E-2</c:v>
                </c:pt>
                <c:pt idx="8">
                  <c:v>2.1100000000000001E-2</c:v>
                </c:pt>
                <c:pt idx="9">
                  <c:v>2.1399999999999999E-2</c:v>
                </c:pt>
                <c:pt idx="10">
                  <c:v>2.1999999999999999E-2</c:v>
                </c:pt>
                <c:pt idx="11">
                  <c:v>2.3300000000000001E-2</c:v>
                </c:pt>
                <c:pt idx="12">
                  <c:v>2.5100000000000001E-2</c:v>
                </c:pt>
                <c:pt idx="13">
                  <c:v>2.6599999999999999E-2</c:v>
                </c:pt>
                <c:pt idx="14">
                  <c:v>2.75E-2</c:v>
                </c:pt>
                <c:pt idx="15">
                  <c:v>2.7900000000000001E-2</c:v>
                </c:pt>
                <c:pt idx="16">
                  <c:v>2.8799999999999999E-2</c:v>
                </c:pt>
                <c:pt idx="17">
                  <c:v>2.9100000000000001E-2</c:v>
                </c:pt>
                <c:pt idx="18">
                  <c:v>2.9399999999999999E-2</c:v>
                </c:pt>
                <c:pt idx="19">
                  <c:v>2.9899999999999999E-2</c:v>
                </c:pt>
                <c:pt idx="20">
                  <c:v>3.0300000000000001E-2</c:v>
                </c:pt>
                <c:pt idx="21">
                  <c:v>3.0499999999999999E-2</c:v>
                </c:pt>
                <c:pt idx="22">
                  <c:v>3.09E-2</c:v>
                </c:pt>
                <c:pt idx="23">
                  <c:v>3.1199999999999999E-2</c:v>
                </c:pt>
                <c:pt idx="24">
                  <c:v>3.15E-2</c:v>
                </c:pt>
                <c:pt idx="25">
                  <c:v>3.1600000000000003E-2</c:v>
                </c:pt>
                <c:pt idx="26">
                  <c:v>3.1699999999999999E-2</c:v>
                </c:pt>
                <c:pt idx="27">
                  <c:v>3.1800000000000002E-2</c:v>
                </c:pt>
                <c:pt idx="28">
                  <c:v>3.1899999999999998E-2</c:v>
                </c:pt>
                <c:pt idx="29">
                  <c:v>3.2000000000000001E-2</c:v>
                </c:pt>
              </c:numCache>
            </c:numRef>
          </c:val>
          <c:smooth val="0"/>
          <c:extLst>
            <c:ext xmlns:c16="http://schemas.microsoft.com/office/drawing/2014/chart" uri="{C3380CC4-5D6E-409C-BE32-E72D297353CC}">
              <c16:uniqueId val="{00000002-9BAC-4B77-9AC0-8B428E8DAAE2}"/>
            </c:ext>
          </c:extLst>
        </c:ser>
        <c:ser>
          <c:idx val="2"/>
          <c:order val="2"/>
          <c:tx>
            <c:v>6 Months Ago</c:v>
          </c:tx>
          <c:spPr>
            <a:ln w="19050" cap="rnd">
              <a:solidFill>
                <a:schemeClr val="accent3"/>
              </a:solidFill>
              <a:round/>
            </a:ln>
            <a:effectLst/>
          </c:spPr>
          <c:marker>
            <c:symbol val="none"/>
          </c:marker>
          <c:cat>
            <c:numRef>
              <c:f>'Data Manipulation for Graphs'!$I$7:$I$36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'Data Manipulation for Graphs'!$L$7:$L$36</c:f>
              <c:numCache>
                <c:formatCode>0.00%</c:formatCode>
                <c:ptCount val="30"/>
                <c:pt idx="0">
                  <c:v>2.9000000000000001E-2</c:v>
                </c:pt>
                <c:pt idx="1">
                  <c:v>2.92E-2</c:v>
                </c:pt>
                <c:pt idx="2">
                  <c:v>2.9399999999999999E-2</c:v>
                </c:pt>
                <c:pt idx="3">
                  <c:v>2.9499999999999998E-2</c:v>
                </c:pt>
                <c:pt idx="4">
                  <c:v>2.9499999999999998E-2</c:v>
                </c:pt>
                <c:pt idx="5">
                  <c:v>2.9700000000000001E-2</c:v>
                </c:pt>
                <c:pt idx="6">
                  <c:v>2.9899999999999999E-2</c:v>
                </c:pt>
                <c:pt idx="7">
                  <c:v>3.0099999999999998E-2</c:v>
                </c:pt>
                <c:pt idx="8">
                  <c:v>3.0700000000000002E-2</c:v>
                </c:pt>
                <c:pt idx="9">
                  <c:v>3.1099999999999999E-2</c:v>
                </c:pt>
                <c:pt idx="10">
                  <c:v>3.1800000000000002E-2</c:v>
                </c:pt>
                <c:pt idx="11">
                  <c:v>3.2800000000000003E-2</c:v>
                </c:pt>
                <c:pt idx="12">
                  <c:v>3.3099999999999997E-2</c:v>
                </c:pt>
                <c:pt idx="13">
                  <c:v>3.32E-2</c:v>
                </c:pt>
                <c:pt idx="14">
                  <c:v>3.3399999999999999E-2</c:v>
                </c:pt>
                <c:pt idx="15">
                  <c:v>3.3799999999999997E-2</c:v>
                </c:pt>
                <c:pt idx="16">
                  <c:v>3.4200000000000001E-2</c:v>
                </c:pt>
                <c:pt idx="17">
                  <c:v>3.4799999999999998E-2</c:v>
                </c:pt>
                <c:pt idx="18">
                  <c:v>3.5299999999999998E-2</c:v>
                </c:pt>
                <c:pt idx="19">
                  <c:v>3.5499999999999997E-2</c:v>
                </c:pt>
                <c:pt idx="20">
                  <c:v>3.5900000000000001E-2</c:v>
                </c:pt>
                <c:pt idx="21">
                  <c:v>3.6200000000000003E-2</c:v>
                </c:pt>
                <c:pt idx="22">
                  <c:v>3.6400000000000002E-2</c:v>
                </c:pt>
                <c:pt idx="23">
                  <c:v>3.6600000000000001E-2</c:v>
                </c:pt>
                <c:pt idx="24">
                  <c:v>3.6700000000000003E-2</c:v>
                </c:pt>
                <c:pt idx="25">
                  <c:v>3.6799999999999999E-2</c:v>
                </c:pt>
                <c:pt idx="26">
                  <c:v>3.6900000000000002E-2</c:v>
                </c:pt>
                <c:pt idx="27">
                  <c:v>3.6999999999999998E-2</c:v>
                </c:pt>
                <c:pt idx="28">
                  <c:v>3.7100000000000001E-2</c:v>
                </c:pt>
                <c:pt idx="29">
                  <c:v>3.7199999999999997E-2</c:v>
                </c:pt>
              </c:numCache>
            </c:numRef>
          </c:val>
          <c:smooth val="0"/>
          <c:extLst>
            <c:ext xmlns:c16="http://schemas.microsoft.com/office/drawing/2014/chart" uri="{C3380CC4-5D6E-409C-BE32-E72D297353CC}">
              <c16:uniqueId val="{00000003-9BAC-4B77-9AC0-8B428E8DAAE2}"/>
            </c:ext>
          </c:extLst>
        </c:ser>
        <c:ser>
          <c:idx val="3"/>
          <c:order val="3"/>
          <c:tx>
            <c:v>1 Year Ago</c:v>
          </c:tx>
          <c:spPr>
            <a:ln w="19050" cap="rnd">
              <a:solidFill>
                <a:schemeClr val="accent4"/>
              </a:solidFill>
              <a:round/>
            </a:ln>
            <a:effectLst/>
          </c:spPr>
          <c:marker>
            <c:symbol val="none"/>
          </c:marker>
          <c:cat>
            <c:numRef>
              <c:f>'Data Manipulation for Graphs'!$I$7:$I$36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cat>
          <c:val>
            <c:numRef>
              <c:f>'Data Manipulation for Graphs'!$M$7:$M$36</c:f>
              <c:numCache>
                <c:formatCode>0.00%</c:formatCode>
                <c:ptCount val="30"/>
                <c:pt idx="0">
                  <c:v>1.77E-2</c:v>
                </c:pt>
                <c:pt idx="1">
                  <c:v>2.0299999999999999E-2</c:v>
                </c:pt>
                <c:pt idx="2">
                  <c:v>2.1299999999999999E-2</c:v>
                </c:pt>
                <c:pt idx="3">
                  <c:v>2.1600000000000001E-2</c:v>
                </c:pt>
                <c:pt idx="4">
                  <c:v>2.1999999999999999E-2</c:v>
                </c:pt>
                <c:pt idx="5">
                  <c:v>2.2200000000000001E-2</c:v>
                </c:pt>
                <c:pt idx="6">
                  <c:v>2.29E-2</c:v>
                </c:pt>
                <c:pt idx="7">
                  <c:v>2.3400000000000001E-2</c:v>
                </c:pt>
                <c:pt idx="8">
                  <c:v>2.3699999999999999E-2</c:v>
                </c:pt>
                <c:pt idx="9">
                  <c:v>2.4199999999999999E-2</c:v>
                </c:pt>
                <c:pt idx="10">
                  <c:v>2.46E-2</c:v>
                </c:pt>
                <c:pt idx="11">
                  <c:v>2.4899999999999999E-2</c:v>
                </c:pt>
                <c:pt idx="12">
                  <c:v>2.52E-2</c:v>
                </c:pt>
                <c:pt idx="13">
                  <c:v>2.5399999999999999E-2</c:v>
                </c:pt>
                <c:pt idx="14">
                  <c:v>2.5600000000000001E-2</c:v>
                </c:pt>
                <c:pt idx="15">
                  <c:v>2.58E-2</c:v>
                </c:pt>
                <c:pt idx="16">
                  <c:v>2.5999999999999999E-2</c:v>
                </c:pt>
                <c:pt idx="17">
                  <c:v>2.6100000000000002E-2</c:v>
                </c:pt>
                <c:pt idx="18">
                  <c:v>2.6200000000000001E-2</c:v>
                </c:pt>
                <c:pt idx="19">
                  <c:v>2.64E-2</c:v>
                </c:pt>
                <c:pt idx="20">
                  <c:v>2.6599999999999999E-2</c:v>
                </c:pt>
                <c:pt idx="21">
                  <c:v>2.6800000000000001E-2</c:v>
                </c:pt>
                <c:pt idx="22">
                  <c:v>2.7E-2</c:v>
                </c:pt>
                <c:pt idx="23">
                  <c:v>2.7099999999999999E-2</c:v>
                </c:pt>
                <c:pt idx="24">
                  <c:v>2.7199999999999998E-2</c:v>
                </c:pt>
                <c:pt idx="25">
                  <c:v>2.7300000000000001E-2</c:v>
                </c:pt>
                <c:pt idx="26">
                  <c:v>2.7400000000000001E-2</c:v>
                </c:pt>
                <c:pt idx="27">
                  <c:v>2.75E-2</c:v>
                </c:pt>
                <c:pt idx="28">
                  <c:v>2.76E-2</c:v>
                </c:pt>
                <c:pt idx="29">
                  <c:v>2.7699999999999999E-2</c:v>
                </c:pt>
              </c:numCache>
            </c:numRef>
          </c:val>
          <c:smooth val="0"/>
          <c:extLst>
            <c:ext xmlns:c16="http://schemas.microsoft.com/office/drawing/2014/chart" uri="{C3380CC4-5D6E-409C-BE32-E72D297353CC}">
              <c16:uniqueId val="{00000004-9BAC-4B77-9AC0-8B428E8DAAE2}"/>
            </c:ext>
          </c:extLst>
        </c:ser>
        <c:dLbls>
          <c:showLegendKey val="0"/>
          <c:showVal val="0"/>
          <c:showCatName val="0"/>
          <c:showSerName val="0"/>
          <c:showPercent val="0"/>
          <c:showBubbleSize val="0"/>
        </c:dLbls>
        <c:marker val="1"/>
        <c:smooth val="0"/>
        <c:axId val="1069691152"/>
        <c:axId val="1069685576"/>
      </c:lineChart>
      <c:catAx>
        <c:axId val="10696911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685576"/>
        <c:crosses val="autoZero"/>
        <c:auto val="1"/>
        <c:lblAlgn val="ctr"/>
        <c:lblOffset val="100"/>
        <c:noMultiLvlLbl val="0"/>
      </c:catAx>
      <c:valAx>
        <c:axId val="10696855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691152"/>
        <c:crosses val="autoZero"/>
        <c:crossBetween val="between"/>
      </c:valAx>
      <c:valAx>
        <c:axId val="415506824"/>
        <c:scaling>
          <c:orientation val="minMax"/>
        </c:scaling>
        <c:delete val="0"/>
        <c:axPos val="r"/>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15507152"/>
        <c:crosses val="max"/>
        <c:crossBetween val="between"/>
      </c:valAx>
      <c:catAx>
        <c:axId val="415507152"/>
        <c:scaling>
          <c:orientation val="minMax"/>
        </c:scaling>
        <c:delete val="1"/>
        <c:axPos val="b"/>
        <c:numFmt formatCode="General" sourceLinked="1"/>
        <c:majorTickMark val="out"/>
        <c:minorTickMark val="none"/>
        <c:tickLblPos val="nextTo"/>
        <c:crossAx val="415506824"/>
        <c:crosses val="autoZero"/>
        <c:auto val="1"/>
        <c:lblAlgn val="ctr"/>
        <c:lblOffset val="100"/>
        <c:noMultiLvlLbl val="0"/>
      </c:catAx>
      <c:spPr>
        <a:noFill/>
        <a:ln>
          <a:noFill/>
        </a:ln>
        <a:effectLst/>
      </c:spPr>
    </c:plotArea>
    <c:legend>
      <c:legendPos val="b"/>
      <c:layout>
        <c:manualLayout>
          <c:xMode val="edge"/>
          <c:yMode val="edge"/>
          <c:x val="0"/>
          <c:y val="0.89293817439486733"/>
          <c:w val="1"/>
          <c:h val="0.1070618256051326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ST Rates since 2019</a:t>
            </a:r>
          </a:p>
        </c:rich>
      </c:tx>
      <c:layout>
        <c:manualLayout>
          <c:xMode val="edge"/>
          <c:yMode val="edge"/>
          <c:x val="0.3359026684164479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6152998409633205E-2"/>
          <c:y val="0.11615740740740743"/>
          <c:w val="0.91604601925475881"/>
          <c:h val="0.67864063867016622"/>
        </c:manualLayout>
      </c:layout>
      <c:areaChart>
        <c:grouping val="standard"/>
        <c:varyColors val="0"/>
        <c:ser>
          <c:idx val="2"/>
          <c:order val="4"/>
          <c:tx>
            <c:v>Recession</c:v>
          </c:tx>
          <c:spPr>
            <a:solidFill>
              <a:schemeClr val="tx2">
                <a:lumMod val="40000"/>
                <a:lumOff val="60000"/>
              </a:schemeClr>
            </a:solidFill>
            <a:ln>
              <a:noFill/>
            </a:ln>
            <a:effectLst/>
          </c:spPr>
          <c:cat>
            <c:numRef>
              <c:f>'Input - Raw Data'!$B$10069:$B$13000</c:f>
              <c:numCache>
                <c:formatCode>m/d/yyyy</c:formatCode>
                <c:ptCount val="2932"/>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pt idx="506">
                  <c:v>44174</c:v>
                </c:pt>
                <c:pt idx="507">
                  <c:v>44175</c:v>
                </c:pt>
                <c:pt idx="508">
                  <c:v>44176</c:v>
                </c:pt>
                <c:pt idx="509">
                  <c:v>44179</c:v>
                </c:pt>
                <c:pt idx="510">
                  <c:v>44180</c:v>
                </c:pt>
                <c:pt idx="511">
                  <c:v>44181</c:v>
                </c:pt>
                <c:pt idx="512">
                  <c:v>44182</c:v>
                </c:pt>
                <c:pt idx="513">
                  <c:v>44183</c:v>
                </c:pt>
                <c:pt idx="514">
                  <c:v>44186</c:v>
                </c:pt>
                <c:pt idx="515">
                  <c:v>44187</c:v>
                </c:pt>
                <c:pt idx="516">
                  <c:v>44188</c:v>
                </c:pt>
                <c:pt idx="517">
                  <c:v>44189</c:v>
                </c:pt>
                <c:pt idx="518">
                  <c:v>44190</c:v>
                </c:pt>
                <c:pt idx="519">
                  <c:v>44193</c:v>
                </c:pt>
                <c:pt idx="520">
                  <c:v>44194</c:v>
                </c:pt>
                <c:pt idx="521">
                  <c:v>44195</c:v>
                </c:pt>
                <c:pt idx="522">
                  <c:v>44196</c:v>
                </c:pt>
                <c:pt idx="523">
                  <c:v>44197</c:v>
                </c:pt>
                <c:pt idx="524">
                  <c:v>44200</c:v>
                </c:pt>
                <c:pt idx="525">
                  <c:v>44201</c:v>
                </c:pt>
                <c:pt idx="526">
                  <c:v>44202</c:v>
                </c:pt>
                <c:pt idx="527">
                  <c:v>44203</c:v>
                </c:pt>
                <c:pt idx="528">
                  <c:v>44204</c:v>
                </c:pt>
                <c:pt idx="529">
                  <c:v>44207</c:v>
                </c:pt>
                <c:pt idx="530">
                  <c:v>44208</c:v>
                </c:pt>
                <c:pt idx="531">
                  <c:v>44209</c:v>
                </c:pt>
                <c:pt idx="532">
                  <c:v>44210</c:v>
                </c:pt>
                <c:pt idx="533">
                  <c:v>44211</c:v>
                </c:pt>
                <c:pt idx="534">
                  <c:v>44214</c:v>
                </c:pt>
                <c:pt idx="535">
                  <c:v>44215</c:v>
                </c:pt>
                <c:pt idx="536">
                  <c:v>44216</c:v>
                </c:pt>
                <c:pt idx="537">
                  <c:v>44217</c:v>
                </c:pt>
                <c:pt idx="538">
                  <c:v>44218</c:v>
                </c:pt>
                <c:pt idx="539">
                  <c:v>44221</c:v>
                </c:pt>
                <c:pt idx="540">
                  <c:v>44222</c:v>
                </c:pt>
                <c:pt idx="541">
                  <c:v>44223</c:v>
                </c:pt>
                <c:pt idx="542">
                  <c:v>44224</c:v>
                </c:pt>
                <c:pt idx="543">
                  <c:v>44225</c:v>
                </c:pt>
                <c:pt idx="544">
                  <c:v>44228</c:v>
                </c:pt>
                <c:pt idx="545">
                  <c:v>44229</c:v>
                </c:pt>
                <c:pt idx="546">
                  <c:v>44230</c:v>
                </c:pt>
                <c:pt idx="547">
                  <c:v>44231</c:v>
                </c:pt>
                <c:pt idx="548">
                  <c:v>44232</c:v>
                </c:pt>
                <c:pt idx="549">
                  <c:v>44235</c:v>
                </c:pt>
                <c:pt idx="550">
                  <c:v>44236</c:v>
                </c:pt>
                <c:pt idx="551">
                  <c:v>44237</c:v>
                </c:pt>
                <c:pt idx="552">
                  <c:v>44238</c:v>
                </c:pt>
                <c:pt idx="553">
                  <c:v>44239</c:v>
                </c:pt>
                <c:pt idx="554">
                  <c:v>44242</c:v>
                </c:pt>
                <c:pt idx="555">
                  <c:v>44243</c:v>
                </c:pt>
                <c:pt idx="556">
                  <c:v>44244</c:v>
                </c:pt>
                <c:pt idx="557">
                  <c:v>44245</c:v>
                </c:pt>
                <c:pt idx="558">
                  <c:v>44246</c:v>
                </c:pt>
                <c:pt idx="559">
                  <c:v>44249</c:v>
                </c:pt>
                <c:pt idx="560">
                  <c:v>44250</c:v>
                </c:pt>
                <c:pt idx="561">
                  <c:v>44251</c:v>
                </c:pt>
                <c:pt idx="562">
                  <c:v>44252</c:v>
                </c:pt>
                <c:pt idx="563">
                  <c:v>44253</c:v>
                </c:pt>
                <c:pt idx="564">
                  <c:v>44256</c:v>
                </c:pt>
                <c:pt idx="565">
                  <c:v>44257</c:v>
                </c:pt>
                <c:pt idx="566">
                  <c:v>44258</c:v>
                </c:pt>
                <c:pt idx="567">
                  <c:v>44259</c:v>
                </c:pt>
                <c:pt idx="568">
                  <c:v>44260</c:v>
                </c:pt>
                <c:pt idx="569">
                  <c:v>44263</c:v>
                </c:pt>
                <c:pt idx="570">
                  <c:v>44264</c:v>
                </c:pt>
                <c:pt idx="571">
                  <c:v>44265</c:v>
                </c:pt>
                <c:pt idx="572">
                  <c:v>44266</c:v>
                </c:pt>
                <c:pt idx="573">
                  <c:v>44267</c:v>
                </c:pt>
                <c:pt idx="574">
                  <c:v>44270</c:v>
                </c:pt>
                <c:pt idx="575">
                  <c:v>44271</c:v>
                </c:pt>
                <c:pt idx="576">
                  <c:v>44272</c:v>
                </c:pt>
                <c:pt idx="577">
                  <c:v>44273</c:v>
                </c:pt>
                <c:pt idx="578">
                  <c:v>44274</c:v>
                </c:pt>
                <c:pt idx="579">
                  <c:v>44277</c:v>
                </c:pt>
                <c:pt idx="580">
                  <c:v>44278</c:v>
                </c:pt>
                <c:pt idx="581">
                  <c:v>44279</c:v>
                </c:pt>
                <c:pt idx="582">
                  <c:v>44280</c:v>
                </c:pt>
                <c:pt idx="583">
                  <c:v>44281</c:v>
                </c:pt>
                <c:pt idx="584">
                  <c:v>44284</c:v>
                </c:pt>
                <c:pt idx="585">
                  <c:v>44285</c:v>
                </c:pt>
                <c:pt idx="586">
                  <c:v>44286</c:v>
                </c:pt>
                <c:pt idx="587">
                  <c:v>44287</c:v>
                </c:pt>
                <c:pt idx="588">
                  <c:v>44288</c:v>
                </c:pt>
                <c:pt idx="589">
                  <c:v>44291</c:v>
                </c:pt>
                <c:pt idx="590">
                  <c:v>44292</c:v>
                </c:pt>
                <c:pt idx="591">
                  <c:v>44293</c:v>
                </c:pt>
                <c:pt idx="592">
                  <c:v>44294</c:v>
                </c:pt>
                <c:pt idx="593">
                  <c:v>44295</c:v>
                </c:pt>
                <c:pt idx="594">
                  <c:v>44298</c:v>
                </c:pt>
                <c:pt idx="595">
                  <c:v>44299</c:v>
                </c:pt>
                <c:pt idx="596">
                  <c:v>44300</c:v>
                </c:pt>
                <c:pt idx="597">
                  <c:v>44301</c:v>
                </c:pt>
                <c:pt idx="598">
                  <c:v>44302</c:v>
                </c:pt>
                <c:pt idx="599">
                  <c:v>44305</c:v>
                </c:pt>
                <c:pt idx="600">
                  <c:v>44306</c:v>
                </c:pt>
                <c:pt idx="601">
                  <c:v>44307</c:v>
                </c:pt>
                <c:pt idx="602">
                  <c:v>44308</c:v>
                </c:pt>
                <c:pt idx="603">
                  <c:v>44309</c:v>
                </c:pt>
                <c:pt idx="604">
                  <c:v>44312</c:v>
                </c:pt>
                <c:pt idx="605">
                  <c:v>44313</c:v>
                </c:pt>
                <c:pt idx="606">
                  <c:v>44314</c:v>
                </c:pt>
                <c:pt idx="607">
                  <c:v>44315</c:v>
                </c:pt>
                <c:pt idx="608">
                  <c:v>44316</c:v>
                </c:pt>
                <c:pt idx="609">
                  <c:v>44319</c:v>
                </c:pt>
                <c:pt idx="610">
                  <c:v>44320</c:v>
                </c:pt>
                <c:pt idx="611">
                  <c:v>44321</c:v>
                </c:pt>
                <c:pt idx="612">
                  <c:v>44322</c:v>
                </c:pt>
                <c:pt idx="613">
                  <c:v>44323</c:v>
                </c:pt>
                <c:pt idx="614">
                  <c:v>44326</c:v>
                </c:pt>
                <c:pt idx="615">
                  <c:v>44327</c:v>
                </c:pt>
                <c:pt idx="616">
                  <c:v>44328</c:v>
                </c:pt>
                <c:pt idx="617">
                  <c:v>44329</c:v>
                </c:pt>
                <c:pt idx="618">
                  <c:v>44330</c:v>
                </c:pt>
                <c:pt idx="619">
                  <c:v>44333</c:v>
                </c:pt>
                <c:pt idx="620">
                  <c:v>44334</c:v>
                </c:pt>
                <c:pt idx="621">
                  <c:v>44335</c:v>
                </c:pt>
                <c:pt idx="622">
                  <c:v>44336</c:v>
                </c:pt>
                <c:pt idx="623">
                  <c:v>44337</c:v>
                </c:pt>
                <c:pt idx="624">
                  <c:v>44340</c:v>
                </c:pt>
                <c:pt idx="625">
                  <c:v>44341</c:v>
                </c:pt>
                <c:pt idx="626">
                  <c:v>44342</c:v>
                </c:pt>
                <c:pt idx="627">
                  <c:v>44343</c:v>
                </c:pt>
                <c:pt idx="628">
                  <c:v>44344</c:v>
                </c:pt>
                <c:pt idx="629">
                  <c:v>44347</c:v>
                </c:pt>
                <c:pt idx="630">
                  <c:v>44348</c:v>
                </c:pt>
                <c:pt idx="631">
                  <c:v>44349</c:v>
                </c:pt>
                <c:pt idx="632">
                  <c:v>44350</c:v>
                </c:pt>
                <c:pt idx="633">
                  <c:v>44351</c:v>
                </c:pt>
                <c:pt idx="634">
                  <c:v>44354</c:v>
                </c:pt>
                <c:pt idx="635">
                  <c:v>44355</c:v>
                </c:pt>
                <c:pt idx="636">
                  <c:v>44356</c:v>
                </c:pt>
                <c:pt idx="637">
                  <c:v>44357</c:v>
                </c:pt>
                <c:pt idx="638">
                  <c:v>44358</c:v>
                </c:pt>
                <c:pt idx="639">
                  <c:v>44361</c:v>
                </c:pt>
                <c:pt idx="640">
                  <c:v>44362</c:v>
                </c:pt>
                <c:pt idx="641">
                  <c:v>44363</c:v>
                </c:pt>
                <c:pt idx="642">
                  <c:v>44364</c:v>
                </c:pt>
                <c:pt idx="643">
                  <c:v>44365</c:v>
                </c:pt>
                <c:pt idx="644">
                  <c:v>44368</c:v>
                </c:pt>
                <c:pt idx="645">
                  <c:v>44369</c:v>
                </c:pt>
                <c:pt idx="646">
                  <c:v>44370</c:v>
                </c:pt>
                <c:pt idx="647">
                  <c:v>44371</c:v>
                </c:pt>
                <c:pt idx="648">
                  <c:v>44372</c:v>
                </c:pt>
                <c:pt idx="649">
                  <c:v>44375</c:v>
                </c:pt>
                <c:pt idx="650">
                  <c:v>44376</c:v>
                </c:pt>
                <c:pt idx="651">
                  <c:v>44377</c:v>
                </c:pt>
                <c:pt idx="652">
                  <c:v>44378</c:v>
                </c:pt>
                <c:pt idx="653">
                  <c:v>44379</c:v>
                </c:pt>
                <c:pt idx="654">
                  <c:v>44382</c:v>
                </c:pt>
                <c:pt idx="655">
                  <c:v>44383</c:v>
                </c:pt>
                <c:pt idx="656">
                  <c:v>44384</c:v>
                </c:pt>
                <c:pt idx="657">
                  <c:v>44385</c:v>
                </c:pt>
                <c:pt idx="658">
                  <c:v>44386</c:v>
                </c:pt>
                <c:pt idx="659">
                  <c:v>44389</c:v>
                </c:pt>
                <c:pt idx="660">
                  <c:v>44390</c:v>
                </c:pt>
                <c:pt idx="661">
                  <c:v>44391</c:v>
                </c:pt>
                <c:pt idx="662">
                  <c:v>44392</c:v>
                </c:pt>
                <c:pt idx="663">
                  <c:v>44393</c:v>
                </c:pt>
                <c:pt idx="664">
                  <c:v>44396</c:v>
                </c:pt>
                <c:pt idx="665">
                  <c:v>44397</c:v>
                </c:pt>
                <c:pt idx="666">
                  <c:v>44398</c:v>
                </c:pt>
                <c:pt idx="667">
                  <c:v>44399</c:v>
                </c:pt>
                <c:pt idx="668">
                  <c:v>44400</c:v>
                </c:pt>
                <c:pt idx="669">
                  <c:v>44403</c:v>
                </c:pt>
                <c:pt idx="670">
                  <c:v>44404</c:v>
                </c:pt>
                <c:pt idx="671">
                  <c:v>44405</c:v>
                </c:pt>
                <c:pt idx="672">
                  <c:v>44406</c:v>
                </c:pt>
                <c:pt idx="673">
                  <c:v>44407</c:v>
                </c:pt>
                <c:pt idx="674">
                  <c:v>44410</c:v>
                </c:pt>
                <c:pt idx="675">
                  <c:v>44411</c:v>
                </c:pt>
                <c:pt idx="676">
                  <c:v>44412</c:v>
                </c:pt>
                <c:pt idx="677">
                  <c:v>44413</c:v>
                </c:pt>
                <c:pt idx="678">
                  <c:v>44414</c:v>
                </c:pt>
                <c:pt idx="679">
                  <c:v>44417</c:v>
                </c:pt>
                <c:pt idx="680">
                  <c:v>44418</c:v>
                </c:pt>
                <c:pt idx="681">
                  <c:v>44419</c:v>
                </c:pt>
                <c:pt idx="682">
                  <c:v>44420</c:v>
                </c:pt>
                <c:pt idx="683">
                  <c:v>44421</c:v>
                </c:pt>
                <c:pt idx="684">
                  <c:v>44424</c:v>
                </c:pt>
                <c:pt idx="685">
                  <c:v>44425</c:v>
                </c:pt>
                <c:pt idx="686">
                  <c:v>44426</c:v>
                </c:pt>
                <c:pt idx="687">
                  <c:v>44427</c:v>
                </c:pt>
                <c:pt idx="688">
                  <c:v>44428</c:v>
                </c:pt>
                <c:pt idx="689">
                  <c:v>44431</c:v>
                </c:pt>
                <c:pt idx="690">
                  <c:v>44432</c:v>
                </c:pt>
                <c:pt idx="691">
                  <c:v>44433</c:v>
                </c:pt>
                <c:pt idx="692">
                  <c:v>44434</c:v>
                </c:pt>
                <c:pt idx="693">
                  <c:v>44435</c:v>
                </c:pt>
                <c:pt idx="694">
                  <c:v>44438</c:v>
                </c:pt>
                <c:pt idx="695">
                  <c:v>44439</c:v>
                </c:pt>
                <c:pt idx="696">
                  <c:v>44440</c:v>
                </c:pt>
                <c:pt idx="697">
                  <c:v>44441</c:v>
                </c:pt>
                <c:pt idx="698">
                  <c:v>44442</c:v>
                </c:pt>
                <c:pt idx="699">
                  <c:v>44445</c:v>
                </c:pt>
                <c:pt idx="700">
                  <c:v>44446</c:v>
                </c:pt>
                <c:pt idx="701">
                  <c:v>44447</c:v>
                </c:pt>
                <c:pt idx="702">
                  <c:v>44448</c:v>
                </c:pt>
                <c:pt idx="703">
                  <c:v>44449</c:v>
                </c:pt>
                <c:pt idx="704">
                  <c:v>44452</c:v>
                </c:pt>
                <c:pt idx="705">
                  <c:v>44453</c:v>
                </c:pt>
                <c:pt idx="706">
                  <c:v>44454</c:v>
                </c:pt>
                <c:pt idx="707">
                  <c:v>44455</c:v>
                </c:pt>
                <c:pt idx="708">
                  <c:v>44456</c:v>
                </c:pt>
                <c:pt idx="709">
                  <c:v>44459</c:v>
                </c:pt>
                <c:pt idx="710">
                  <c:v>44460</c:v>
                </c:pt>
                <c:pt idx="711">
                  <c:v>44461</c:v>
                </c:pt>
                <c:pt idx="712">
                  <c:v>44462</c:v>
                </c:pt>
                <c:pt idx="713">
                  <c:v>44463</c:v>
                </c:pt>
                <c:pt idx="714">
                  <c:v>44466</c:v>
                </c:pt>
                <c:pt idx="715">
                  <c:v>44467</c:v>
                </c:pt>
                <c:pt idx="716">
                  <c:v>44468</c:v>
                </c:pt>
                <c:pt idx="717">
                  <c:v>44469</c:v>
                </c:pt>
                <c:pt idx="718">
                  <c:v>44470</c:v>
                </c:pt>
                <c:pt idx="719">
                  <c:v>44473</c:v>
                </c:pt>
                <c:pt idx="720">
                  <c:v>44474</c:v>
                </c:pt>
                <c:pt idx="721">
                  <c:v>44475</c:v>
                </c:pt>
                <c:pt idx="722">
                  <c:v>44476</c:v>
                </c:pt>
                <c:pt idx="723">
                  <c:v>44477</c:v>
                </c:pt>
                <c:pt idx="724">
                  <c:v>44480</c:v>
                </c:pt>
                <c:pt idx="725">
                  <c:v>44481</c:v>
                </c:pt>
                <c:pt idx="726">
                  <c:v>44482</c:v>
                </c:pt>
                <c:pt idx="727">
                  <c:v>44483</c:v>
                </c:pt>
                <c:pt idx="728">
                  <c:v>44484</c:v>
                </c:pt>
                <c:pt idx="729">
                  <c:v>44487</c:v>
                </c:pt>
                <c:pt idx="730">
                  <c:v>44488</c:v>
                </c:pt>
                <c:pt idx="731">
                  <c:v>44489</c:v>
                </c:pt>
                <c:pt idx="732">
                  <c:v>44490</c:v>
                </c:pt>
                <c:pt idx="733">
                  <c:v>44491</c:v>
                </c:pt>
                <c:pt idx="734">
                  <c:v>44494</c:v>
                </c:pt>
                <c:pt idx="735">
                  <c:v>44495</c:v>
                </c:pt>
                <c:pt idx="736">
                  <c:v>44496</c:v>
                </c:pt>
                <c:pt idx="737">
                  <c:v>44497</c:v>
                </c:pt>
                <c:pt idx="738">
                  <c:v>44498</c:v>
                </c:pt>
                <c:pt idx="739">
                  <c:v>44501</c:v>
                </c:pt>
                <c:pt idx="740">
                  <c:v>44502</c:v>
                </c:pt>
                <c:pt idx="741">
                  <c:v>44503</c:v>
                </c:pt>
                <c:pt idx="742">
                  <c:v>44504</c:v>
                </c:pt>
                <c:pt idx="743">
                  <c:v>44505</c:v>
                </c:pt>
                <c:pt idx="744">
                  <c:v>44508</c:v>
                </c:pt>
                <c:pt idx="745">
                  <c:v>44509</c:v>
                </c:pt>
                <c:pt idx="746">
                  <c:v>44510</c:v>
                </c:pt>
                <c:pt idx="747">
                  <c:v>44511</c:v>
                </c:pt>
                <c:pt idx="748">
                  <c:v>44512</c:v>
                </c:pt>
                <c:pt idx="749">
                  <c:v>44515</c:v>
                </c:pt>
                <c:pt idx="750">
                  <c:v>44516</c:v>
                </c:pt>
                <c:pt idx="751">
                  <c:v>44517</c:v>
                </c:pt>
                <c:pt idx="752">
                  <c:v>44518</c:v>
                </c:pt>
                <c:pt idx="753">
                  <c:v>44519</c:v>
                </c:pt>
                <c:pt idx="754">
                  <c:v>44522</c:v>
                </c:pt>
                <c:pt idx="755">
                  <c:v>44523</c:v>
                </c:pt>
                <c:pt idx="756">
                  <c:v>44524</c:v>
                </c:pt>
                <c:pt idx="757">
                  <c:v>44525</c:v>
                </c:pt>
                <c:pt idx="758">
                  <c:v>44526</c:v>
                </c:pt>
                <c:pt idx="759">
                  <c:v>44529</c:v>
                </c:pt>
                <c:pt idx="760">
                  <c:v>44530</c:v>
                </c:pt>
                <c:pt idx="761">
                  <c:v>44531</c:v>
                </c:pt>
                <c:pt idx="762">
                  <c:v>44532</c:v>
                </c:pt>
                <c:pt idx="763">
                  <c:v>44533</c:v>
                </c:pt>
                <c:pt idx="764">
                  <c:v>44536</c:v>
                </c:pt>
                <c:pt idx="765">
                  <c:v>44537</c:v>
                </c:pt>
                <c:pt idx="766">
                  <c:v>44538</c:v>
                </c:pt>
                <c:pt idx="767">
                  <c:v>44539</c:v>
                </c:pt>
                <c:pt idx="768">
                  <c:v>44540</c:v>
                </c:pt>
                <c:pt idx="769">
                  <c:v>44543</c:v>
                </c:pt>
                <c:pt idx="770">
                  <c:v>44544</c:v>
                </c:pt>
                <c:pt idx="771">
                  <c:v>44545</c:v>
                </c:pt>
                <c:pt idx="772">
                  <c:v>44546</c:v>
                </c:pt>
                <c:pt idx="773">
                  <c:v>44547</c:v>
                </c:pt>
                <c:pt idx="774">
                  <c:v>44550</c:v>
                </c:pt>
                <c:pt idx="775">
                  <c:v>44551</c:v>
                </c:pt>
                <c:pt idx="776">
                  <c:v>44552</c:v>
                </c:pt>
                <c:pt idx="777">
                  <c:v>44553</c:v>
                </c:pt>
                <c:pt idx="778">
                  <c:v>44554</c:v>
                </c:pt>
                <c:pt idx="779">
                  <c:v>44557</c:v>
                </c:pt>
                <c:pt idx="780">
                  <c:v>44558</c:v>
                </c:pt>
                <c:pt idx="781">
                  <c:v>44559</c:v>
                </c:pt>
                <c:pt idx="782">
                  <c:v>44560</c:v>
                </c:pt>
                <c:pt idx="783">
                  <c:v>44561</c:v>
                </c:pt>
                <c:pt idx="784">
                  <c:v>44564</c:v>
                </c:pt>
                <c:pt idx="785">
                  <c:v>44565</c:v>
                </c:pt>
                <c:pt idx="786">
                  <c:v>44566</c:v>
                </c:pt>
                <c:pt idx="787">
                  <c:v>44567</c:v>
                </c:pt>
                <c:pt idx="788">
                  <c:v>44568</c:v>
                </c:pt>
                <c:pt idx="789">
                  <c:v>44571</c:v>
                </c:pt>
                <c:pt idx="790">
                  <c:v>44572</c:v>
                </c:pt>
                <c:pt idx="791">
                  <c:v>44573</c:v>
                </c:pt>
                <c:pt idx="792">
                  <c:v>44574</c:v>
                </c:pt>
                <c:pt idx="793">
                  <c:v>44575</c:v>
                </c:pt>
                <c:pt idx="794">
                  <c:v>44578</c:v>
                </c:pt>
                <c:pt idx="795">
                  <c:v>44579</c:v>
                </c:pt>
                <c:pt idx="796">
                  <c:v>44580</c:v>
                </c:pt>
                <c:pt idx="797">
                  <c:v>44581</c:v>
                </c:pt>
                <c:pt idx="798">
                  <c:v>44582</c:v>
                </c:pt>
                <c:pt idx="799">
                  <c:v>44585</c:v>
                </c:pt>
                <c:pt idx="800">
                  <c:v>44586</c:v>
                </c:pt>
                <c:pt idx="801">
                  <c:v>44587</c:v>
                </c:pt>
                <c:pt idx="802">
                  <c:v>44588</c:v>
                </c:pt>
                <c:pt idx="803">
                  <c:v>44589</c:v>
                </c:pt>
                <c:pt idx="804">
                  <c:v>44592</c:v>
                </c:pt>
                <c:pt idx="805">
                  <c:v>44593</c:v>
                </c:pt>
                <c:pt idx="806">
                  <c:v>44594</c:v>
                </c:pt>
                <c:pt idx="807">
                  <c:v>44595</c:v>
                </c:pt>
                <c:pt idx="808">
                  <c:v>44596</c:v>
                </c:pt>
                <c:pt idx="809">
                  <c:v>44599</c:v>
                </c:pt>
                <c:pt idx="810">
                  <c:v>44600</c:v>
                </c:pt>
                <c:pt idx="811">
                  <c:v>44601</c:v>
                </c:pt>
                <c:pt idx="812">
                  <c:v>44602</c:v>
                </c:pt>
                <c:pt idx="813">
                  <c:v>44603</c:v>
                </c:pt>
                <c:pt idx="814">
                  <c:v>44606</c:v>
                </c:pt>
                <c:pt idx="815">
                  <c:v>44607</c:v>
                </c:pt>
                <c:pt idx="816">
                  <c:v>44608</c:v>
                </c:pt>
                <c:pt idx="817">
                  <c:v>44609</c:v>
                </c:pt>
                <c:pt idx="818">
                  <c:v>44610</c:v>
                </c:pt>
                <c:pt idx="819">
                  <c:v>44613</c:v>
                </c:pt>
                <c:pt idx="820">
                  <c:v>44614</c:v>
                </c:pt>
                <c:pt idx="821">
                  <c:v>44615</c:v>
                </c:pt>
                <c:pt idx="822">
                  <c:v>44616</c:v>
                </c:pt>
                <c:pt idx="823">
                  <c:v>44617</c:v>
                </c:pt>
                <c:pt idx="824">
                  <c:v>44620</c:v>
                </c:pt>
                <c:pt idx="825">
                  <c:v>44621</c:v>
                </c:pt>
                <c:pt idx="826">
                  <c:v>44622</c:v>
                </c:pt>
                <c:pt idx="827">
                  <c:v>44623</c:v>
                </c:pt>
                <c:pt idx="828">
                  <c:v>44624</c:v>
                </c:pt>
                <c:pt idx="829">
                  <c:v>44627</c:v>
                </c:pt>
                <c:pt idx="830">
                  <c:v>44628</c:v>
                </c:pt>
                <c:pt idx="831">
                  <c:v>44629</c:v>
                </c:pt>
                <c:pt idx="832">
                  <c:v>44630</c:v>
                </c:pt>
                <c:pt idx="833">
                  <c:v>44631</c:v>
                </c:pt>
                <c:pt idx="834">
                  <c:v>44634</c:v>
                </c:pt>
                <c:pt idx="835">
                  <c:v>44635</c:v>
                </c:pt>
                <c:pt idx="836">
                  <c:v>44636</c:v>
                </c:pt>
                <c:pt idx="837">
                  <c:v>44637</c:v>
                </c:pt>
                <c:pt idx="838">
                  <c:v>44638</c:v>
                </c:pt>
                <c:pt idx="839">
                  <c:v>44641</c:v>
                </c:pt>
                <c:pt idx="840">
                  <c:v>44642</c:v>
                </c:pt>
                <c:pt idx="841">
                  <c:v>44643</c:v>
                </c:pt>
                <c:pt idx="842">
                  <c:v>44644</c:v>
                </c:pt>
                <c:pt idx="843">
                  <c:v>44645</c:v>
                </c:pt>
                <c:pt idx="844">
                  <c:v>44648</c:v>
                </c:pt>
                <c:pt idx="845">
                  <c:v>44649</c:v>
                </c:pt>
                <c:pt idx="846">
                  <c:v>44650</c:v>
                </c:pt>
                <c:pt idx="847">
                  <c:v>44651</c:v>
                </c:pt>
                <c:pt idx="848">
                  <c:v>44652</c:v>
                </c:pt>
                <c:pt idx="849">
                  <c:v>44655</c:v>
                </c:pt>
                <c:pt idx="850">
                  <c:v>44656</c:v>
                </c:pt>
                <c:pt idx="851">
                  <c:v>44657</c:v>
                </c:pt>
                <c:pt idx="852">
                  <c:v>44658</c:v>
                </c:pt>
                <c:pt idx="853">
                  <c:v>44659</c:v>
                </c:pt>
                <c:pt idx="854">
                  <c:v>44662</c:v>
                </c:pt>
                <c:pt idx="855">
                  <c:v>44663</c:v>
                </c:pt>
                <c:pt idx="856">
                  <c:v>44664</c:v>
                </c:pt>
                <c:pt idx="857">
                  <c:v>44665</c:v>
                </c:pt>
                <c:pt idx="858">
                  <c:v>44666</c:v>
                </c:pt>
                <c:pt idx="859">
                  <c:v>44669</c:v>
                </c:pt>
                <c:pt idx="860">
                  <c:v>44670</c:v>
                </c:pt>
                <c:pt idx="861">
                  <c:v>44671</c:v>
                </c:pt>
                <c:pt idx="862">
                  <c:v>44672</c:v>
                </c:pt>
                <c:pt idx="863">
                  <c:v>44673</c:v>
                </c:pt>
                <c:pt idx="864">
                  <c:v>44676</c:v>
                </c:pt>
                <c:pt idx="865">
                  <c:v>44677</c:v>
                </c:pt>
                <c:pt idx="866">
                  <c:v>44678</c:v>
                </c:pt>
                <c:pt idx="867">
                  <c:v>44679</c:v>
                </c:pt>
                <c:pt idx="868">
                  <c:v>44680</c:v>
                </c:pt>
                <c:pt idx="869">
                  <c:v>44683</c:v>
                </c:pt>
                <c:pt idx="870">
                  <c:v>44684</c:v>
                </c:pt>
                <c:pt idx="871">
                  <c:v>44685</c:v>
                </c:pt>
                <c:pt idx="872">
                  <c:v>44686</c:v>
                </c:pt>
                <c:pt idx="873">
                  <c:v>44687</c:v>
                </c:pt>
                <c:pt idx="874">
                  <c:v>44690</c:v>
                </c:pt>
                <c:pt idx="875">
                  <c:v>44691</c:v>
                </c:pt>
                <c:pt idx="876">
                  <c:v>44692</c:v>
                </c:pt>
                <c:pt idx="877">
                  <c:v>44693</c:v>
                </c:pt>
                <c:pt idx="878">
                  <c:v>44694</c:v>
                </c:pt>
                <c:pt idx="879">
                  <c:v>44697</c:v>
                </c:pt>
                <c:pt idx="880">
                  <c:v>44698</c:v>
                </c:pt>
                <c:pt idx="881">
                  <c:v>44699</c:v>
                </c:pt>
                <c:pt idx="882">
                  <c:v>44700</c:v>
                </c:pt>
                <c:pt idx="883">
                  <c:v>44701</c:v>
                </c:pt>
                <c:pt idx="884">
                  <c:v>44704</c:v>
                </c:pt>
                <c:pt idx="885">
                  <c:v>44705</c:v>
                </c:pt>
                <c:pt idx="886">
                  <c:v>44706</c:v>
                </c:pt>
                <c:pt idx="887">
                  <c:v>44707</c:v>
                </c:pt>
                <c:pt idx="888">
                  <c:v>44708</c:v>
                </c:pt>
                <c:pt idx="889">
                  <c:v>44711</c:v>
                </c:pt>
                <c:pt idx="890">
                  <c:v>44712</c:v>
                </c:pt>
                <c:pt idx="891">
                  <c:v>44713</c:v>
                </c:pt>
                <c:pt idx="892">
                  <c:v>44714</c:v>
                </c:pt>
                <c:pt idx="893">
                  <c:v>44715</c:v>
                </c:pt>
                <c:pt idx="894">
                  <c:v>44718</c:v>
                </c:pt>
                <c:pt idx="895">
                  <c:v>44719</c:v>
                </c:pt>
                <c:pt idx="896">
                  <c:v>44720</c:v>
                </c:pt>
                <c:pt idx="897">
                  <c:v>44721</c:v>
                </c:pt>
                <c:pt idx="898">
                  <c:v>44722</c:v>
                </c:pt>
                <c:pt idx="899">
                  <c:v>44725</c:v>
                </c:pt>
                <c:pt idx="900">
                  <c:v>44726</c:v>
                </c:pt>
                <c:pt idx="901">
                  <c:v>44727</c:v>
                </c:pt>
                <c:pt idx="902">
                  <c:v>44728</c:v>
                </c:pt>
                <c:pt idx="903">
                  <c:v>44729</c:v>
                </c:pt>
                <c:pt idx="904">
                  <c:v>44732</c:v>
                </c:pt>
                <c:pt idx="905">
                  <c:v>44733</c:v>
                </c:pt>
                <c:pt idx="906">
                  <c:v>44734</c:v>
                </c:pt>
                <c:pt idx="907">
                  <c:v>44735</c:v>
                </c:pt>
                <c:pt idx="908">
                  <c:v>44736</c:v>
                </c:pt>
                <c:pt idx="909">
                  <c:v>44739</c:v>
                </c:pt>
                <c:pt idx="910">
                  <c:v>44740</c:v>
                </c:pt>
                <c:pt idx="911">
                  <c:v>44741</c:v>
                </c:pt>
                <c:pt idx="912">
                  <c:v>44742</c:v>
                </c:pt>
                <c:pt idx="913">
                  <c:v>44743</c:v>
                </c:pt>
                <c:pt idx="914">
                  <c:v>44746</c:v>
                </c:pt>
                <c:pt idx="915">
                  <c:v>44747</c:v>
                </c:pt>
                <c:pt idx="916">
                  <c:v>44748</c:v>
                </c:pt>
                <c:pt idx="917">
                  <c:v>44749</c:v>
                </c:pt>
                <c:pt idx="918">
                  <c:v>44750</c:v>
                </c:pt>
                <c:pt idx="919">
                  <c:v>44753</c:v>
                </c:pt>
                <c:pt idx="920">
                  <c:v>44754</c:v>
                </c:pt>
                <c:pt idx="921">
                  <c:v>44755</c:v>
                </c:pt>
                <c:pt idx="922">
                  <c:v>44756</c:v>
                </c:pt>
                <c:pt idx="923">
                  <c:v>44757</c:v>
                </c:pt>
                <c:pt idx="924">
                  <c:v>44760</c:v>
                </c:pt>
                <c:pt idx="925">
                  <c:v>44761</c:v>
                </c:pt>
                <c:pt idx="926">
                  <c:v>44762</c:v>
                </c:pt>
                <c:pt idx="927">
                  <c:v>44763</c:v>
                </c:pt>
                <c:pt idx="928">
                  <c:v>44764</c:v>
                </c:pt>
                <c:pt idx="929">
                  <c:v>44767</c:v>
                </c:pt>
                <c:pt idx="930">
                  <c:v>44768</c:v>
                </c:pt>
                <c:pt idx="931">
                  <c:v>44769</c:v>
                </c:pt>
                <c:pt idx="932">
                  <c:v>44770</c:v>
                </c:pt>
                <c:pt idx="933">
                  <c:v>44771</c:v>
                </c:pt>
                <c:pt idx="934">
                  <c:v>44774</c:v>
                </c:pt>
                <c:pt idx="935">
                  <c:v>44775</c:v>
                </c:pt>
                <c:pt idx="936">
                  <c:v>44776</c:v>
                </c:pt>
                <c:pt idx="937">
                  <c:v>44777</c:v>
                </c:pt>
                <c:pt idx="938">
                  <c:v>44778</c:v>
                </c:pt>
                <c:pt idx="939">
                  <c:v>44781</c:v>
                </c:pt>
                <c:pt idx="940">
                  <c:v>44782</c:v>
                </c:pt>
                <c:pt idx="941">
                  <c:v>44783</c:v>
                </c:pt>
                <c:pt idx="942">
                  <c:v>44784</c:v>
                </c:pt>
                <c:pt idx="943">
                  <c:v>44785</c:v>
                </c:pt>
                <c:pt idx="944">
                  <c:v>44788</c:v>
                </c:pt>
                <c:pt idx="945">
                  <c:v>44789</c:v>
                </c:pt>
                <c:pt idx="946">
                  <c:v>44790</c:v>
                </c:pt>
                <c:pt idx="947">
                  <c:v>44791</c:v>
                </c:pt>
                <c:pt idx="948">
                  <c:v>44792</c:v>
                </c:pt>
                <c:pt idx="949">
                  <c:v>44795</c:v>
                </c:pt>
                <c:pt idx="950">
                  <c:v>44796</c:v>
                </c:pt>
                <c:pt idx="951">
                  <c:v>44797</c:v>
                </c:pt>
                <c:pt idx="952">
                  <c:v>44798</c:v>
                </c:pt>
                <c:pt idx="953">
                  <c:v>44799</c:v>
                </c:pt>
                <c:pt idx="954">
                  <c:v>44802</c:v>
                </c:pt>
                <c:pt idx="955">
                  <c:v>44803</c:v>
                </c:pt>
                <c:pt idx="956">
                  <c:v>44804</c:v>
                </c:pt>
                <c:pt idx="957">
                  <c:v>44805</c:v>
                </c:pt>
                <c:pt idx="958">
                  <c:v>44806</c:v>
                </c:pt>
                <c:pt idx="959">
                  <c:v>44810</c:v>
                </c:pt>
                <c:pt idx="960">
                  <c:v>44811</c:v>
                </c:pt>
                <c:pt idx="961">
                  <c:v>44812</c:v>
                </c:pt>
                <c:pt idx="962">
                  <c:v>44813</c:v>
                </c:pt>
                <c:pt idx="963">
                  <c:v>44816</c:v>
                </c:pt>
                <c:pt idx="964">
                  <c:v>44817</c:v>
                </c:pt>
                <c:pt idx="965">
                  <c:v>44818</c:v>
                </c:pt>
                <c:pt idx="966">
                  <c:v>44819</c:v>
                </c:pt>
                <c:pt idx="967">
                  <c:v>44820</c:v>
                </c:pt>
                <c:pt idx="968">
                  <c:v>44823</c:v>
                </c:pt>
                <c:pt idx="969">
                  <c:v>44824</c:v>
                </c:pt>
                <c:pt idx="970">
                  <c:v>44825</c:v>
                </c:pt>
                <c:pt idx="971">
                  <c:v>44826</c:v>
                </c:pt>
                <c:pt idx="972">
                  <c:v>44827</c:v>
                </c:pt>
                <c:pt idx="973">
                  <c:v>44830</c:v>
                </c:pt>
                <c:pt idx="974">
                  <c:v>44831</c:v>
                </c:pt>
                <c:pt idx="975">
                  <c:v>44832</c:v>
                </c:pt>
                <c:pt idx="976">
                  <c:v>44833</c:v>
                </c:pt>
                <c:pt idx="977">
                  <c:v>44834</c:v>
                </c:pt>
                <c:pt idx="978">
                  <c:v>44837</c:v>
                </c:pt>
                <c:pt idx="979">
                  <c:v>44838</c:v>
                </c:pt>
                <c:pt idx="980">
                  <c:v>44839</c:v>
                </c:pt>
                <c:pt idx="981">
                  <c:v>44840</c:v>
                </c:pt>
                <c:pt idx="982">
                  <c:v>44841</c:v>
                </c:pt>
                <c:pt idx="983">
                  <c:v>44845</c:v>
                </c:pt>
                <c:pt idx="984">
                  <c:v>44846</c:v>
                </c:pt>
                <c:pt idx="985">
                  <c:v>44847</c:v>
                </c:pt>
                <c:pt idx="986">
                  <c:v>44848</c:v>
                </c:pt>
                <c:pt idx="987">
                  <c:v>44851</c:v>
                </c:pt>
                <c:pt idx="988">
                  <c:v>44852</c:v>
                </c:pt>
                <c:pt idx="989">
                  <c:v>44853</c:v>
                </c:pt>
                <c:pt idx="990">
                  <c:v>44854</c:v>
                </c:pt>
                <c:pt idx="991">
                  <c:v>44855</c:v>
                </c:pt>
                <c:pt idx="992">
                  <c:v>44858</c:v>
                </c:pt>
                <c:pt idx="993">
                  <c:v>44859</c:v>
                </c:pt>
                <c:pt idx="994">
                  <c:v>44860</c:v>
                </c:pt>
                <c:pt idx="995">
                  <c:v>44861</c:v>
                </c:pt>
                <c:pt idx="996">
                  <c:v>44862</c:v>
                </c:pt>
                <c:pt idx="997">
                  <c:v>44865</c:v>
                </c:pt>
                <c:pt idx="998">
                  <c:v>44866</c:v>
                </c:pt>
                <c:pt idx="999">
                  <c:v>44867</c:v>
                </c:pt>
                <c:pt idx="1000">
                  <c:v>44868</c:v>
                </c:pt>
                <c:pt idx="1001">
                  <c:v>44869</c:v>
                </c:pt>
                <c:pt idx="1002">
                  <c:v>44872</c:v>
                </c:pt>
                <c:pt idx="1003">
                  <c:v>44873</c:v>
                </c:pt>
                <c:pt idx="1004">
                  <c:v>44874</c:v>
                </c:pt>
                <c:pt idx="1005">
                  <c:v>44875</c:v>
                </c:pt>
                <c:pt idx="1006">
                  <c:v>44879</c:v>
                </c:pt>
                <c:pt idx="1007">
                  <c:v>44880</c:v>
                </c:pt>
                <c:pt idx="1008">
                  <c:v>44881</c:v>
                </c:pt>
                <c:pt idx="1009">
                  <c:v>44882</c:v>
                </c:pt>
                <c:pt idx="1010">
                  <c:v>44883</c:v>
                </c:pt>
                <c:pt idx="1011">
                  <c:v>44886</c:v>
                </c:pt>
                <c:pt idx="1012">
                  <c:v>44887</c:v>
                </c:pt>
                <c:pt idx="1013">
                  <c:v>44888</c:v>
                </c:pt>
                <c:pt idx="1014">
                  <c:v>44890</c:v>
                </c:pt>
                <c:pt idx="1015">
                  <c:v>44893</c:v>
                </c:pt>
                <c:pt idx="1016">
                  <c:v>44894</c:v>
                </c:pt>
                <c:pt idx="1017">
                  <c:v>44895</c:v>
                </c:pt>
                <c:pt idx="1018">
                  <c:v>44896</c:v>
                </c:pt>
                <c:pt idx="1019">
                  <c:v>44897</c:v>
                </c:pt>
                <c:pt idx="1020">
                  <c:v>44900</c:v>
                </c:pt>
                <c:pt idx="1021">
                  <c:v>44901</c:v>
                </c:pt>
                <c:pt idx="1022">
                  <c:v>44902</c:v>
                </c:pt>
                <c:pt idx="1023">
                  <c:v>44903</c:v>
                </c:pt>
                <c:pt idx="1024">
                  <c:v>44904</c:v>
                </c:pt>
                <c:pt idx="1025">
                  <c:v>44907</c:v>
                </c:pt>
                <c:pt idx="1026">
                  <c:v>44908</c:v>
                </c:pt>
                <c:pt idx="1027">
                  <c:v>44909</c:v>
                </c:pt>
                <c:pt idx="1028">
                  <c:v>44910</c:v>
                </c:pt>
                <c:pt idx="1029">
                  <c:v>44911</c:v>
                </c:pt>
                <c:pt idx="1030">
                  <c:v>44914</c:v>
                </c:pt>
                <c:pt idx="1031">
                  <c:v>44915</c:v>
                </c:pt>
                <c:pt idx="1032">
                  <c:v>44916</c:v>
                </c:pt>
                <c:pt idx="1033">
                  <c:v>44917</c:v>
                </c:pt>
                <c:pt idx="1034">
                  <c:v>44918</c:v>
                </c:pt>
                <c:pt idx="1035">
                  <c:v>44922</c:v>
                </c:pt>
                <c:pt idx="1036">
                  <c:v>44923</c:v>
                </c:pt>
                <c:pt idx="1037">
                  <c:v>44924</c:v>
                </c:pt>
                <c:pt idx="1038">
                  <c:v>44925</c:v>
                </c:pt>
                <c:pt idx="1039">
                  <c:v>44929</c:v>
                </c:pt>
                <c:pt idx="1040">
                  <c:v>44930</c:v>
                </c:pt>
                <c:pt idx="1041">
                  <c:v>44931</c:v>
                </c:pt>
                <c:pt idx="1042">
                  <c:v>44932</c:v>
                </c:pt>
                <c:pt idx="1043">
                  <c:v>44935</c:v>
                </c:pt>
                <c:pt idx="1044">
                  <c:v>44936</c:v>
                </c:pt>
                <c:pt idx="1045">
                  <c:v>44937</c:v>
                </c:pt>
                <c:pt idx="1046">
                  <c:v>44938</c:v>
                </c:pt>
                <c:pt idx="1047">
                  <c:v>44939</c:v>
                </c:pt>
                <c:pt idx="1048">
                  <c:v>44943</c:v>
                </c:pt>
                <c:pt idx="1049">
                  <c:v>44944</c:v>
                </c:pt>
                <c:pt idx="1050">
                  <c:v>44945</c:v>
                </c:pt>
                <c:pt idx="1051">
                  <c:v>44946</c:v>
                </c:pt>
                <c:pt idx="1052">
                  <c:v>44949</c:v>
                </c:pt>
                <c:pt idx="1053">
                  <c:v>44950</c:v>
                </c:pt>
                <c:pt idx="1054">
                  <c:v>44951</c:v>
                </c:pt>
                <c:pt idx="1055">
                  <c:v>44952</c:v>
                </c:pt>
                <c:pt idx="1056">
                  <c:v>44953</c:v>
                </c:pt>
                <c:pt idx="1057">
                  <c:v>44956</c:v>
                </c:pt>
                <c:pt idx="1058">
                  <c:v>44957</c:v>
                </c:pt>
                <c:pt idx="1059">
                  <c:v>44958</c:v>
                </c:pt>
                <c:pt idx="1060">
                  <c:v>44959</c:v>
                </c:pt>
                <c:pt idx="1061">
                  <c:v>44960</c:v>
                </c:pt>
                <c:pt idx="1062">
                  <c:v>44963</c:v>
                </c:pt>
                <c:pt idx="1063">
                  <c:v>44964</c:v>
                </c:pt>
                <c:pt idx="1064">
                  <c:v>44965</c:v>
                </c:pt>
                <c:pt idx="1065">
                  <c:v>44966</c:v>
                </c:pt>
                <c:pt idx="1066">
                  <c:v>44967</c:v>
                </c:pt>
                <c:pt idx="1067">
                  <c:v>44970</c:v>
                </c:pt>
                <c:pt idx="1068">
                  <c:v>44971</c:v>
                </c:pt>
                <c:pt idx="1069">
                  <c:v>44972</c:v>
                </c:pt>
                <c:pt idx="1070">
                  <c:v>44973</c:v>
                </c:pt>
                <c:pt idx="1071">
                  <c:v>44974</c:v>
                </c:pt>
                <c:pt idx="1072">
                  <c:v>44978</c:v>
                </c:pt>
                <c:pt idx="1073">
                  <c:v>44979</c:v>
                </c:pt>
                <c:pt idx="1074">
                  <c:v>44980</c:v>
                </c:pt>
                <c:pt idx="1075">
                  <c:v>44981</c:v>
                </c:pt>
                <c:pt idx="1076">
                  <c:v>44984</c:v>
                </c:pt>
                <c:pt idx="1077">
                  <c:v>44985</c:v>
                </c:pt>
                <c:pt idx="1078">
                  <c:v>44986</c:v>
                </c:pt>
                <c:pt idx="1079">
                  <c:v>44987</c:v>
                </c:pt>
                <c:pt idx="1080">
                  <c:v>44988</c:v>
                </c:pt>
                <c:pt idx="1081">
                  <c:v>44991</c:v>
                </c:pt>
                <c:pt idx="1082">
                  <c:v>44992</c:v>
                </c:pt>
                <c:pt idx="1083">
                  <c:v>44993</c:v>
                </c:pt>
                <c:pt idx="1084">
                  <c:v>44994</c:v>
                </c:pt>
                <c:pt idx="1085">
                  <c:v>44995</c:v>
                </c:pt>
                <c:pt idx="1086">
                  <c:v>44998</c:v>
                </c:pt>
                <c:pt idx="1087">
                  <c:v>44999</c:v>
                </c:pt>
                <c:pt idx="1088">
                  <c:v>45000</c:v>
                </c:pt>
                <c:pt idx="1089">
                  <c:v>45001</c:v>
                </c:pt>
                <c:pt idx="1090">
                  <c:v>45002</c:v>
                </c:pt>
                <c:pt idx="1091">
                  <c:v>45005</c:v>
                </c:pt>
                <c:pt idx="1092">
                  <c:v>45006</c:v>
                </c:pt>
                <c:pt idx="1093">
                  <c:v>45007</c:v>
                </c:pt>
                <c:pt idx="1094">
                  <c:v>45008</c:v>
                </c:pt>
                <c:pt idx="1095">
                  <c:v>45009</c:v>
                </c:pt>
                <c:pt idx="1096">
                  <c:v>45012</c:v>
                </c:pt>
                <c:pt idx="1097">
                  <c:v>45013</c:v>
                </c:pt>
                <c:pt idx="1098">
                  <c:v>45014</c:v>
                </c:pt>
                <c:pt idx="1099">
                  <c:v>45015</c:v>
                </c:pt>
                <c:pt idx="1100">
                  <c:v>45016</c:v>
                </c:pt>
                <c:pt idx="1101">
                  <c:v>45019</c:v>
                </c:pt>
                <c:pt idx="1102">
                  <c:v>45020</c:v>
                </c:pt>
                <c:pt idx="1103">
                  <c:v>45021</c:v>
                </c:pt>
                <c:pt idx="1104">
                  <c:v>45022</c:v>
                </c:pt>
                <c:pt idx="1105">
                  <c:v>45023</c:v>
                </c:pt>
                <c:pt idx="1106">
                  <c:v>45026</c:v>
                </c:pt>
                <c:pt idx="1107">
                  <c:v>45027</c:v>
                </c:pt>
                <c:pt idx="1108">
                  <c:v>45028</c:v>
                </c:pt>
              </c:numCache>
            </c:numRef>
          </c:cat>
          <c:val>
            <c:numRef>
              <c:f>'Input - Raw Data'!$BC$10069:$BC$13000</c:f>
              <c:numCache>
                <c:formatCode>General</c:formatCode>
                <c:ptCount val="2932"/>
                <c:pt idx="304" formatCode="_(* #,##0_);_(* \(#,##0\);_(* &quot;-&quot;??_);_(@_)">
                  <c:v>10000</c:v>
                </c:pt>
                <c:pt idx="305" formatCode="_(* #,##0_);_(* \(#,##0\);_(* &quot;-&quot;??_);_(@_)">
                  <c:v>10000</c:v>
                </c:pt>
                <c:pt idx="306" formatCode="_(* #,##0_);_(* \(#,##0\);_(* &quot;-&quot;??_);_(@_)">
                  <c:v>10000</c:v>
                </c:pt>
                <c:pt idx="307" formatCode="_(* #,##0_);_(* \(#,##0\);_(* &quot;-&quot;??_);_(@_)">
                  <c:v>10000</c:v>
                </c:pt>
                <c:pt idx="308" formatCode="_(* #,##0_);_(* \(#,##0\);_(* &quot;-&quot;??_);_(@_)">
                  <c:v>10000</c:v>
                </c:pt>
                <c:pt idx="309" formatCode="_(* #,##0_);_(* \(#,##0\);_(* &quot;-&quot;??_);_(@_)">
                  <c:v>10000</c:v>
                </c:pt>
                <c:pt idx="310" formatCode="_(* #,##0_);_(* \(#,##0\);_(* &quot;-&quot;??_);_(@_)">
                  <c:v>10000</c:v>
                </c:pt>
                <c:pt idx="311" formatCode="_(* #,##0_);_(* \(#,##0\);_(* &quot;-&quot;??_);_(@_)">
                  <c:v>10000</c:v>
                </c:pt>
                <c:pt idx="312" formatCode="_(* #,##0_);_(* \(#,##0\);_(* &quot;-&quot;??_);_(@_)">
                  <c:v>10000</c:v>
                </c:pt>
                <c:pt idx="313" formatCode="_(* #,##0_);_(* \(#,##0\);_(* &quot;-&quot;??_);_(@_)">
                  <c:v>10000</c:v>
                </c:pt>
                <c:pt idx="314" formatCode="_(* #,##0_);_(* \(#,##0\);_(* &quot;-&quot;??_);_(@_)">
                  <c:v>10000</c:v>
                </c:pt>
                <c:pt idx="315" formatCode="_(* #,##0_);_(* \(#,##0\);_(* &quot;-&quot;??_);_(@_)">
                  <c:v>10000</c:v>
                </c:pt>
                <c:pt idx="316" formatCode="_(* #,##0_);_(* \(#,##0\);_(* &quot;-&quot;??_);_(@_)">
                  <c:v>10000</c:v>
                </c:pt>
                <c:pt idx="317" formatCode="_(* #,##0_);_(* \(#,##0\);_(* &quot;-&quot;??_);_(@_)">
                  <c:v>10000</c:v>
                </c:pt>
                <c:pt idx="318" formatCode="_(* #,##0_);_(* \(#,##0\);_(* &quot;-&quot;??_);_(@_)">
                  <c:v>10000</c:v>
                </c:pt>
                <c:pt idx="319" formatCode="_(* #,##0_);_(* \(#,##0\);_(* &quot;-&quot;??_);_(@_)">
                  <c:v>10000</c:v>
                </c:pt>
                <c:pt idx="320" formatCode="_(* #,##0_);_(* \(#,##0\);_(* &quot;-&quot;??_);_(@_)">
                  <c:v>10000</c:v>
                </c:pt>
                <c:pt idx="321" formatCode="_(* #,##0_);_(* \(#,##0\);_(* &quot;-&quot;??_);_(@_)">
                  <c:v>10000</c:v>
                </c:pt>
                <c:pt idx="322" formatCode="_(* #,##0_);_(* \(#,##0\);_(* &quot;-&quot;??_);_(@_)">
                  <c:v>10000</c:v>
                </c:pt>
                <c:pt idx="323" formatCode="_(* #,##0_);_(* \(#,##0\);_(* &quot;-&quot;??_);_(@_)">
                  <c:v>10000</c:v>
                </c:pt>
                <c:pt idx="324" formatCode="_(* #,##0_);_(* \(#,##0\);_(* &quot;-&quot;??_);_(@_)">
                  <c:v>10000</c:v>
                </c:pt>
                <c:pt idx="325" formatCode="_(* #,##0_);_(* \(#,##0\);_(* &quot;-&quot;??_);_(@_)">
                  <c:v>10000</c:v>
                </c:pt>
                <c:pt idx="326" formatCode="_(* #,##0_);_(* \(#,##0\);_(* &quot;-&quot;??_);_(@_)">
                  <c:v>10000</c:v>
                </c:pt>
                <c:pt idx="327" formatCode="_(* #,##0_);_(* \(#,##0\);_(* &quot;-&quot;??_);_(@_)">
                  <c:v>10000</c:v>
                </c:pt>
                <c:pt idx="328" formatCode="_(* #,##0_);_(* \(#,##0\);_(* &quot;-&quot;??_);_(@_)">
                  <c:v>10000</c:v>
                </c:pt>
                <c:pt idx="329" formatCode="_(* #,##0_);_(* \(#,##0\);_(* &quot;-&quot;??_);_(@_)">
                  <c:v>10000</c:v>
                </c:pt>
                <c:pt idx="330" formatCode="_(* #,##0_);_(* \(#,##0\);_(* &quot;-&quot;??_);_(@_)">
                  <c:v>10000</c:v>
                </c:pt>
                <c:pt idx="331" formatCode="_(* #,##0_);_(* \(#,##0\);_(* &quot;-&quot;??_);_(@_)">
                  <c:v>10000</c:v>
                </c:pt>
                <c:pt idx="332" formatCode="_(* #,##0_);_(* \(#,##0\);_(* &quot;-&quot;??_);_(@_)">
                  <c:v>10000</c:v>
                </c:pt>
                <c:pt idx="333" formatCode="_(* #,##0_);_(* \(#,##0\);_(* &quot;-&quot;??_);_(@_)">
                  <c:v>10000</c:v>
                </c:pt>
                <c:pt idx="334" formatCode="_(* #,##0_);_(* \(#,##0\);_(* &quot;-&quot;??_);_(@_)">
                  <c:v>10000</c:v>
                </c:pt>
                <c:pt idx="335" formatCode="_(* #,##0_);_(* \(#,##0\);_(* &quot;-&quot;??_);_(@_)">
                  <c:v>10000</c:v>
                </c:pt>
                <c:pt idx="336" formatCode="_(* #,##0_);_(* \(#,##0\);_(* &quot;-&quot;??_);_(@_)">
                  <c:v>10000</c:v>
                </c:pt>
                <c:pt idx="337" formatCode="_(* #,##0_);_(* \(#,##0\);_(* &quot;-&quot;??_);_(@_)">
                  <c:v>10000</c:v>
                </c:pt>
                <c:pt idx="338" formatCode="_(* #,##0_);_(* \(#,##0\);_(* &quot;-&quot;??_);_(@_)">
                  <c:v>10000</c:v>
                </c:pt>
                <c:pt idx="339" formatCode="_(* #,##0_);_(* \(#,##0\);_(* &quot;-&quot;??_);_(@_)">
                  <c:v>10000</c:v>
                </c:pt>
                <c:pt idx="340" formatCode="_(* #,##0_);_(* \(#,##0\);_(* &quot;-&quot;??_);_(@_)">
                  <c:v>10000</c:v>
                </c:pt>
                <c:pt idx="341" formatCode="_(* #,##0_);_(* \(#,##0\);_(* &quot;-&quot;??_);_(@_)">
                  <c:v>10000</c:v>
                </c:pt>
                <c:pt idx="342" formatCode="_(* #,##0_);_(* \(#,##0\);_(* &quot;-&quot;??_);_(@_)">
                  <c:v>10000</c:v>
                </c:pt>
                <c:pt idx="343" formatCode="_(* #,##0_);_(* \(#,##0\);_(* &quot;-&quot;??_);_(@_)">
                  <c:v>10000</c:v>
                </c:pt>
                <c:pt idx="344" formatCode="_(* #,##0_);_(* \(#,##0\);_(* &quot;-&quot;??_);_(@_)">
                  <c:v>10000</c:v>
                </c:pt>
                <c:pt idx="345" formatCode="_(* #,##0_);_(* \(#,##0\);_(* &quot;-&quot;??_);_(@_)">
                  <c:v>10000</c:v>
                </c:pt>
                <c:pt idx="346" formatCode="_(* #,##0_);_(* \(#,##0\);_(* &quot;-&quot;??_);_(@_)">
                  <c:v>10000</c:v>
                </c:pt>
                <c:pt idx="347" formatCode="_(* #,##0_);_(* \(#,##0\);_(* &quot;-&quot;??_);_(@_)">
                  <c:v>10000</c:v>
                </c:pt>
              </c:numCache>
            </c:numRef>
          </c:val>
          <c:extLst>
            <c:ext xmlns:c16="http://schemas.microsoft.com/office/drawing/2014/chart" uri="{C3380CC4-5D6E-409C-BE32-E72D297353CC}">
              <c16:uniqueId val="{00000000-328B-44C9-8B1D-4D8678182FBF}"/>
            </c:ext>
          </c:extLst>
        </c:ser>
        <c:dLbls>
          <c:showLegendKey val="0"/>
          <c:showVal val="0"/>
          <c:showCatName val="0"/>
          <c:showSerName val="0"/>
          <c:showPercent val="0"/>
          <c:showBubbleSize val="0"/>
        </c:dLbls>
        <c:axId val="1069691152"/>
        <c:axId val="1069685576"/>
      </c:areaChart>
      <c:lineChart>
        <c:grouping val="standard"/>
        <c:varyColors val="0"/>
        <c:ser>
          <c:idx val="0"/>
          <c:order val="0"/>
          <c:tx>
            <c:strRef>
              <c:f>'Input - Raw Data'!$CN$11</c:f>
              <c:strCache>
                <c:ptCount val="1"/>
                <c:pt idx="0">
                  <c:v>Fed Funds</c:v>
                </c:pt>
              </c:strCache>
            </c:strRef>
          </c:tx>
          <c:spPr>
            <a:ln w="19050" cap="rnd">
              <a:solidFill>
                <a:schemeClr val="accent1"/>
              </a:solidFill>
              <a:round/>
            </a:ln>
            <a:effectLst/>
          </c:spPr>
          <c:marker>
            <c:symbol val="none"/>
          </c:marker>
          <c:cat>
            <c:numRef>
              <c:f>'Input - Raw Data'!$B$10069:$B$13000</c:f>
              <c:numCache>
                <c:formatCode>m/d/yyyy</c:formatCode>
                <c:ptCount val="2932"/>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pt idx="506">
                  <c:v>44174</c:v>
                </c:pt>
                <c:pt idx="507">
                  <c:v>44175</c:v>
                </c:pt>
                <c:pt idx="508">
                  <c:v>44176</c:v>
                </c:pt>
                <c:pt idx="509">
                  <c:v>44179</c:v>
                </c:pt>
                <c:pt idx="510">
                  <c:v>44180</c:v>
                </c:pt>
                <c:pt idx="511">
                  <c:v>44181</c:v>
                </c:pt>
                <c:pt idx="512">
                  <c:v>44182</c:v>
                </c:pt>
                <c:pt idx="513">
                  <c:v>44183</c:v>
                </c:pt>
                <c:pt idx="514">
                  <c:v>44186</c:v>
                </c:pt>
                <c:pt idx="515">
                  <c:v>44187</c:v>
                </c:pt>
                <c:pt idx="516">
                  <c:v>44188</c:v>
                </c:pt>
                <c:pt idx="517">
                  <c:v>44189</c:v>
                </c:pt>
                <c:pt idx="518">
                  <c:v>44190</c:v>
                </c:pt>
                <c:pt idx="519">
                  <c:v>44193</c:v>
                </c:pt>
                <c:pt idx="520">
                  <c:v>44194</c:v>
                </c:pt>
                <c:pt idx="521">
                  <c:v>44195</c:v>
                </c:pt>
                <c:pt idx="522">
                  <c:v>44196</c:v>
                </c:pt>
                <c:pt idx="523">
                  <c:v>44197</c:v>
                </c:pt>
                <c:pt idx="524">
                  <c:v>44200</c:v>
                </c:pt>
                <c:pt idx="525">
                  <c:v>44201</c:v>
                </c:pt>
                <c:pt idx="526">
                  <c:v>44202</c:v>
                </c:pt>
                <c:pt idx="527">
                  <c:v>44203</c:v>
                </c:pt>
                <c:pt idx="528">
                  <c:v>44204</c:v>
                </c:pt>
                <c:pt idx="529">
                  <c:v>44207</c:v>
                </c:pt>
                <c:pt idx="530">
                  <c:v>44208</c:v>
                </c:pt>
                <c:pt idx="531">
                  <c:v>44209</c:v>
                </c:pt>
                <c:pt idx="532">
                  <c:v>44210</c:v>
                </c:pt>
                <c:pt idx="533">
                  <c:v>44211</c:v>
                </c:pt>
                <c:pt idx="534">
                  <c:v>44214</c:v>
                </c:pt>
                <c:pt idx="535">
                  <c:v>44215</c:v>
                </c:pt>
                <c:pt idx="536">
                  <c:v>44216</c:v>
                </c:pt>
                <c:pt idx="537">
                  <c:v>44217</c:v>
                </c:pt>
                <c:pt idx="538">
                  <c:v>44218</c:v>
                </c:pt>
                <c:pt idx="539">
                  <c:v>44221</c:v>
                </c:pt>
                <c:pt idx="540">
                  <c:v>44222</c:v>
                </c:pt>
                <c:pt idx="541">
                  <c:v>44223</c:v>
                </c:pt>
                <c:pt idx="542">
                  <c:v>44224</c:v>
                </c:pt>
                <c:pt idx="543">
                  <c:v>44225</c:v>
                </c:pt>
                <c:pt idx="544">
                  <c:v>44228</c:v>
                </c:pt>
                <c:pt idx="545">
                  <c:v>44229</c:v>
                </c:pt>
                <c:pt idx="546">
                  <c:v>44230</c:v>
                </c:pt>
                <c:pt idx="547">
                  <c:v>44231</c:v>
                </c:pt>
                <c:pt idx="548">
                  <c:v>44232</c:v>
                </c:pt>
                <c:pt idx="549">
                  <c:v>44235</c:v>
                </c:pt>
                <c:pt idx="550">
                  <c:v>44236</c:v>
                </c:pt>
                <c:pt idx="551">
                  <c:v>44237</c:v>
                </c:pt>
                <c:pt idx="552">
                  <c:v>44238</c:v>
                </c:pt>
                <c:pt idx="553">
                  <c:v>44239</c:v>
                </c:pt>
                <c:pt idx="554">
                  <c:v>44242</c:v>
                </c:pt>
                <c:pt idx="555">
                  <c:v>44243</c:v>
                </c:pt>
                <c:pt idx="556">
                  <c:v>44244</c:v>
                </c:pt>
                <c:pt idx="557">
                  <c:v>44245</c:v>
                </c:pt>
                <c:pt idx="558">
                  <c:v>44246</c:v>
                </c:pt>
                <c:pt idx="559">
                  <c:v>44249</c:v>
                </c:pt>
                <c:pt idx="560">
                  <c:v>44250</c:v>
                </c:pt>
                <c:pt idx="561">
                  <c:v>44251</c:v>
                </c:pt>
                <c:pt idx="562">
                  <c:v>44252</c:v>
                </c:pt>
                <c:pt idx="563">
                  <c:v>44253</c:v>
                </c:pt>
                <c:pt idx="564">
                  <c:v>44256</c:v>
                </c:pt>
                <c:pt idx="565">
                  <c:v>44257</c:v>
                </c:pt>
                <c:pt idx="566">
                  <c:v>44258</c:v>
                </c:pt>
                <c:pt idx="567">
                  <c:v>44259</c:v>
                </c:pt>
                <c:pt idx="568">
                  <c:v>44260</c:v>
                </c:pt>
                <c:pt idx="569">
                  <c:v>44263</c:v>
                </c:pt>
                <c:pt idx="570">
                  <c:v>44264</c:v>
                </c:pt>
                <c:pt idx="571">
                  <c:v>44265</c:v>
                </c:pt>
                <c:pt idx="572">
                  <c:v>44266</c:v>
                </c:pt>
                <c:pt idx="573">
                  <c:v>44267</c:v>
                </c:pt>
                <c:pt idx="574">
                  <c:v>44270</c:v>
                </c:pt>
                <c:pt idx="575">
                  <c:v>44271</c:v>
                </c:pt>
                <c:pt idx="576">
                  <c:v>44272</c:v>
                </c:pt>
                <c:pt idx="577">
                  <c:v>44273</c:v>
                </c:pt>
                <c:pt idx="578">
                  <c:v>44274</c:v>
                </c:pt>
                <c:pt idx="579">
                  <c:v>44277</c:v>
                </c:pt>
                <c:pt idx="580">
                  <c:v>44278</c:v>
                </c:pt>
                <c:pt idx="581">
                  <c:v>44279</c:v>
                </c:pt>
                <c:pt idx="582">
                  <c:v>44280</c:v>
                </c:pt>
                <c:pt idx="583">
                  <c:v>44281</c:v>
                </c:pt>
                <c:pt idx="584">
                  <c:v>44284</c:v>
                </c:pt>
                <c:pt idx="585">
                  <c:v>44285</c:v>
                </c:pt>
                <c:pt idx="586">
                  <c:v>44286</c:v>
                </c:pt>
                <c:pt idx="587">
                  <c:v>44287</c:v>
                </c:pt>
                <c:pt idx="588">
                  <c:v>44288</c:v>
                </c:pt>
                <c:pt idx="589">
                  <c:v>44291</c:v>
                </c:pt>
                <c:pt idx="590">
                  <c:v>44292</c:v>
                </c:pt>
                <c:pt idx="591">
                  <c:v>44293</c:v>
                </c:pt>
                <c:pt idx="592">
                  <c:v>44294</c:v>
                </c:pt>
                <c:pt idx="593">
                  <c:v>44295</c:v>
                </c:pt>
                <c:pt idx="594">
                  <c:v>44298</c:v>
                </c:pt>
                <c:pt idx="595">
                  <c:v>44299</c:v>
                </c:pt>
                <c:pt idx="596">
                  <c:v>44300</c:v>
                </c:pt>
                <c:pt idx="597">
                  <c:v>44301</c:v>
                </c:pt>
                <c:pt idx="598">
                  <c:v>44302</c:v>
                </c:pt>
                <c:pt idx="599">
                  <c:v>44305</c:v>
                </c:pt>
                <c:pt idx="600">
                  <c:v>44306</c:v>
                </c:pt>
                <c:pt idx="601">
                  <c:v>44307</c:v>
                </c:pt>
                <c:pt idx="602">
                  <c:v>44308</c:v>
                </c:pt>
                <c:pt idx="603">
                  <c:v>44309</c:v>
                </c:pt>
                <c:pt idx="604">
                  <c:v>44312</c:v>
                </c:pt>
                <c:pt idx="605">
                  <c:v>44313</c:v>
                </c:pt>
                <c:pt idx="606">
                  <c:v>44314</c:v>
                </c:pt>
                <c:pt idx="607">
                  <c:v>44315</c:v>
                </c:pt>
                <c:pt idx="608">
                  <c:v>44316</c:v>
                </c:pt>
                <c:pt idx="609">
                  <c:v>44319</c:v>
                </c:pt>
                <c:pt idx="610">
                  <c:v>44320</c:v>
                </c:pt>
                <c:pt idx="611">
                  <c:v>44321</c:v>
                </c:pt>
                <c:pt idx="612">
                  <c:v>44322</c:v>
                </c:pt>
                <c:pt idx="613">
                  <c:v>44323</c:v>
                </c:pt>
                <c:pt idx="614">
                  <c:v>44326</c:v>
                </c:pt>
                <c:pt idx="615">
                  <c:v>44327</c:v>
                </c:pt>
                <c:pt idx="616">
                  <c:v>44328</c:v>
                </c:pt>
                <c:pt idx="617">
                  <c:v>44329</c:v>
                </c:pt>
                <c:pt idx="618">
                  <c:v>44330</c:v>
                </c:pt>
                <c:pt idx="619">
                  <c:v>44333</c:v>
                </c:pt>
                <c:pt idx="620">
                  <c:v>44334</c:v>
                </c:pt>
                <c:pt idx="621">
                  <c:v>44335</c:v>
                </c:pt>
                <c:pt idx="622">
                  <c:v>44336</c:v>
                </c:pt>
                <c:pt idx="623">
                  <c:v>44337</c:v>
                </c:pt>
                <c:pt idx="624">
                  <c:v>44340</c:v>
                </c:pt>
                <c:pt idx="625">
                  <c:v>44341</c:v>
                </c:pt>
                <c:pt idx="626">
                  <c:v>44342</c:v>
                </c:pt>
                <c:pt idx="627">
                  <c:v>44343</c:v>
                </c:pt>
                <c:pt idx="628">
                  <c:v>44344</c:v>
                </c:pt>
                <c:pt idx="629">
                  <c:v>44347</c:v>
                </c:pt>
                <c:pt idx="630">
                  <c:v>44348</c:v>
                </c:pt>
                <c:pt idx="631">
                  <c:v>44349</c:v>
                </c:pt>
                <c:pt idx="632">
                  <c:v>44350</c:v>
                </c:pt>
                <c:pt idx="633">
                  <c:v>44351</c:v>
                </c:pt>
                <c:pt idx="634">
                  <c:v>44354</c:v>
                </c:pt>
                <c:pt idx="635">
                  <c:v>44355</c:v>
                </c:pt>
                <c:pt idx="636">
                  <c:v>44356</c:v>
                </c:pt>
                <c:pt idx="637">
                  <c:v>44357</c:v>
                </c:pt>
                <c:pt idx="638">
                  <c:v>44358</c:v>
                </c:pt>
                <c:pt idx="639">
                  <c:v>44361</c:v>
                </c:pt>
                <c:pt idx="640">
                  <c:v>44362</c:v>
                </c:pt>
                <c:pt idx="641">
                  <c:v>44363</c:v>
                </c:pt>
                <c:pt idx="642">
                  <c:v>44364</c:v>
                </c:pt>
                <c:pt idx="643">
                  <c:v>44365</c:v>
                </c:pt>
                <c:pt idx="644">
                  <c:v>44368</c:v>
                </c:pt>
                <c:pt idx="645">
                  <c:v>44369</c:v>
                </c:pt>
                <c:pt idx="646">
                  <c:v>44370</c:v>
                </c:pt>
                <c:pt idx="647">
                  <c:v>44371</c:v>
                </c:pt>
                <c:pt idx="648">
                  <c:v>44372</c:v>
                </c:pt>
                <c:pt idx="649">
                  <c:v>44375</c:v>
                </c:pt>
                <c:pt idx="650">
                  <c:v>44376</c:v>
                </c:pt>
                <c:pt idx="651">
                  <c:v>44377</c:v>
                </c:pt>
                <c:pt idx="652">
                  <c:v>44378</c:v>
                </c:pt>
                <c:pt idx="653">
                  <c:v>44379</c:v>
                </c:pt>
                <c:pt idx="654">
                  <c:v>44382</c:v>
                </c:pt>
                <c:pt idx="655">
                  <c:v>44383</c:v>
                </c:pt>
                <c:pt idx="656">
                  <c:v>44384</c:v>
                </c:pt>
                <c:pt idx="657">
                  <c:v>44385</c:v>
                </c:pt>
                <c:pt idx="658">
                  <c:v>44386</c:v>
                </c:pt>
                <c:pt idx="659">
                  <c:v>44389</c:v>
                </c:pt>
                <c:pt idx="660">
                  <c:v>44390</c:v>
                </c:pt>
                <c:pt idx="661">
                  <c:v>44391</c:v>
                </c:pt>
                <c:pt idx="662">
                  <c:v>44392</c:v>
                </c:pt>
                <c:pt idx="663">
                  <c:v>44393</c:v>
                </c:pt>
                <c:pt idx="664">
                  <c:v>44396</c:v>
                </c:pt>
                <c:pt idx="665">
                  <c:v>44397</c:v>
                </c:pt>
                <c:pt idx="666">
                  <c:v>44398</c:v>
                </c:pt>
                <c:pt idx="667">
                  <c:v>44399</c:v>
                </c:pt>
                <c:pt idx="668">
                  <c:v>44400</c:v>
                </c:pt>
                <c:pt idx="669">
                  <c:v>44403</c:v>
                </c:pt>
                <c:pt idx="670">
                  <c:v>44404</c:v>
                </c:pt>
                <c:pt idx="671">
                  <c:v>44405</c:v>
                </c:pt>
                <c:pt idx="672">
                  <c:v>44406</c:v>
                </c:pt>
                <c:pt idx="673">
                  <c:v>44407</c:v>
                </c:pt>
                <c:pt idx="674">
                  <c:v>44410</c:v>
                </c:pt>
                <c:pt idx="675">
                  <c:v>44411</c:v>
                </c:pt>
                <c:pt idx="676">
                  <c:v>44412</c:v>
                </c:pt>
                <c:pt idx="677">
                  <c:v>44413</c:v>
                </c:pt>
                <c:pt idx="678">
                  <c:v>44414</c:v>
                </c:pt>
                <c:pt idx="679">
                  <c:v>44417</c:v>
                </c:pt>
                <c:pt idx="680">
                  <c:v>44418</c:v>
                </c:pt>
                <c:pt idx="681">
                  <c:v>44419</c:v>
                </c:pt>
                <c:pt idx="682">
                  <c:v>44420</c:v>
                </c:pt>
                <c:pt idx="683">
                  <c:v>44421</c:v>
                </c:pt>
                <c:pt idx="684">
                  <c:v>44424</c:v>
                </c:pt>
                <c:pt idx="685">
                  <c:v>44425</c:v>
                </c:pt>
                <c:pt idx="686">
                  <c:v>44426</c:v>
                </c:pt>
                <c:pt idx="687">
                  <c:v>44427</c:v>
                </c:pt>
                <c:pt idx="688">
                  <c:v>44428</c:v>
                </c:pt>
                <c:pt idx="689">
                  <c:v>44431</c:v>
                </c:pt>
                <c:pt idx="690">
                  <c:v>44432</c:v>
                </c:pt>
                <c:pt idx="691">
                  <c:v>44433</c:v>
                </c:pt>
                <c:pt idx="692">
                  <c:v>44434</c:v>
                </c:pt>
                <c:pt idx="693">
                  <c:v>44435</c:v>
                </c:pt>
                <c:pt idx="694">
                  <c:v>44438</c:v>
                </c:pt>
                <c:pt idx="695">
                  <c:v>44439</c:v>
                </c:pt>
                <c:pt idx="696">
                  <c:v>44440</c:v>
                </c:pt>
                <c:pt idx="697">
                  <c:v>44441</c:v>
                </c:pt>
                <c:pt idx="698">
                  <c:v>44442</c:v>
                </c:pt>
                <c:pt idx="699">
                  <c:v>44445</c:v>
                </c:pt>
                <c:pt idx="700">
                  <c:v>44446</c:v>
                </c:pt>
                <c:pt idx="701">
                  <c:v>44447</c:v>
                </c:pt>
                <c:pt idx="702">
                  <c:v>44448</c:v>
                </c:pt>
                <c:pt idx="703">
                  <c:v>44449</c:v>
                </c:pt>
                <c:pt idx="704">
                  <c:v>44452</c:v>
                </c:pt>
                <c:pt idx="705">
                  <c:v>44453</c:v>
                </c:pt>
                <c:pt idx="706">
                  <c:v>44454</c:v>
                </c:pt>
                <c:pt idx="707">
                  <c:v>44455</c:v>
                </c:pt>
                <c:pt idx="708">
                  <c:v>44456</c:v>
                </c:pt>
                <c:pt idx="709">
                  <c:v>44459</c:v>
                </c:pt>
                <c:pt idx="710">
                  <c:v>44460</c:v>
                </c:pt>
                <c:pt idx="711">
                  <c:v>44461</c:v>
                </c:pt>
                <c:pt idx="712">
                  <c:v>44462</c:v>
                </c:pt>
                <c:pt idx="713">
                  <c:v>44463</c:v>
                </c:pt>
                <c:pt idx="714">
                  <c:v>44466</c:v>
                </c:pt>
                <c:pt idx="715">
                  <c:v>44467</c:v>
                </c:pt>
                <c:pt idx="716">
                  <c:v>44468</c:v>
                </c:pt>
                <c:pt idx="717">
                  <c:v>44469</c:v>
                </c:pt>
                <c:pt idx="718">
                  <c:v>44470</c:v>
                </c:pt>
                <c:pt idx="719">
                  <c:v>44473</c:v>
                </c:pt>
                <c:pt idx="720">
                  <c:v>44474</c:v>
                </c:pt>
                <c:pt idx="721">
                  <c:v>44475</c:v>
                </c:pt>
                <c:pt idx="722">
                  <c:v>44476</c:v>
                </c:pt>
                <c:pt idx="723">
                  <c:v>44477</c:v>
                </c:pt>
                <c:pt idx="724">
                  <c:v>44480</c:v>
                </c:pt>
                <c:pt idx="725">
                  <c:v>44481</c:v>
                </c:pt>
                <c:pt idx="726">
                  <c:v>44482</c:v>
                </c:pt>
                <c:pt idx="727">
                  <c:v>44483</c:v>
                </c:pt>
                <c:pt idx="728">
                  <c:v>44484</c:v>
                </c:pt>
                <c:pt idx="729">
                  <c:v>44487</c:v>
                </c:pt>
                <c:pt idx="730">
                  <c:v>44488</c:v>
                </c:pt>
                <c:pt idx="731">
                  <c:v>44489</c:v>
                </c:pt>
                <c:pt idx="732">
                  <c:v>44490</c:v>
                </c:pt>
                <c:pt idx="733">
                  <c:v>44491</c:v>
                </c:pt>
                <c:pt idx="734">
                  <c:v>44494</c:v>
                </c:pt>
                <c:pt idx="735">
                  <c:v>44495</c:v>
                </c:pt>
                <c:pt idx="736">
                  <c:v>44496</c:v>
                </c:pt>
                <c:pt idx="737">
                  <c:v>44497</c:v>
                </c:pt>
                <c:pt idx="738">
                  <c:v>44498</c:v>
                </c:pt>
                <c:pt idx="739">
                  <c:v>44501</c:v>
                </c:pt>
                <c:pt idx="740">
                  <c:v>44502</c:v>
                </c:pt>
                <c:pt idx="741">
                  <c:v>44503</c:v>
                </c:pt>
                <c:pt idx="742">
                  <c:v>44504</c:v>
                </c:pt>
                <c:pt idx="743">
                  <c:v>44505</c:v>
                </c:pt>
                <c:pt idx="744">
                  <c:v>44508</c:v>
                </c:pt>
                <c:pt idx="745">
                  <c:v>44509</c:v>
                </c:pt>
                <c:pt idx="746">
                  <c:v>44510</c:v>
                </c:pt>
                <c:pt idx="747">
                  <c:v>44511</c:v>
                </c:pt>
                <c:pt idx="748">
                  <c:v>44512</c:v>
                </c:pt>
                <c:pt idx="749">
                  <c:v>44515</c:v>
                </c:pt>
                <c:pt idx="750">
                  <c:v>44516</c:v>
                </c:pt>
                <c:pt idx="751">
                  <c:v>44517</c:v>
                </c:pt>
                <c:pt idx="752">
                  <c:v>44518</c:v>
                </c:pt>
                <c:pt idx="753">
                  <c:v>44519</c:v>
                </c:pt>
                <c:pt idx="754">
                  <c:v>44522</c:v>
                </c:pt>
                <c:pt idx="755">
                  <c:v>44523</c:v>
                </c:pt>
                <c:pt idx="756">
                  <c:v>44524</c:v>
                </c:pt>
                <c:pt idx="757">
                  <c:v>44525</c:v>
                </c:pt>
                <c:pt idx="758">
                  <c:v>44526</c:v>
                </c:pt>
                <c:pt idx="759">
                  <c:v>44529</c:v>
                </c:pt>
                <c:pt idx="760">
                  <c:v>44530</c:v>
                </c:pt>
                <c:pt idx="761">
                  <c:v>44531</c:v>
                </c:pt>
                <c:pt idx="762">
                  <c:v>44532</c:v>
                </c:pt>
                <c:pt idx="763">
                  <c:v>44533</c:v>
                </c:pt>
                <c:pt idx="764">
                  <c:v>44536</c:v>
                </c:pt>
                <c:pt idx="765">
                  <c:v>44537</c:v>
                </c:pt>
                <c:pt idx="766">
                  <c:v>44538</c:v>
                </c:pt>
                <c:pt idx="767">
                  <c:v>44539</c:v>
                </c:pt>
                <c:pt idx="768">
                  <c:v>44540</c:v>
                </c:pt>
                <c:pt idx="769">
                  <c:v>44543</c:v>
                </c:pt>
                <c:pt idx="770">
                  <c:v>44544</c:v>
                </c:pt>
                <c:pt idx="771">
                  <c:v>44545</c:v>
                </c:pt>
                <c:pt idx="772">
                  <c:v>44546</c:v>
                </c:pt>
                <c:pt idx="773">
                  <c:v>44547</c:v>
                </c:pt>
                <c:pt idx="774">
                  <c:v>44550</c:v>
                </c:pt>
                <c:pt idx="775">
                  <c:v>44551</c:v>
                </c:pt>
                <c:pt idx="776">
                  <c:v>44552</c:v>
                </c:pt>
                <c:pt idx="777">
                  <c:v>44553</c:v>
                </c:pt>
                <c:pt idx="778">
                  <c:v>44554</c:v>
                </c:pt>
                <c:pt idx="779">
                  <c:v>44557</c:v>
                </c:pt>
                <c:pt idx="780">
                  <c:v>44558</c:v>
                </c:pt>
                <c:pt idx="781">
                  <c:v>44559</c:v>
                </c:pt>
                <c:pt idx="782">
                  <c:v>44560</c:v>
                </c:pt>
                <c:pt idx="783">
                  <c:v>44561</c:v>
                </c:pt>
                <c:pt idx="784">
                  <c:v>44564</c:v>
                </c:pt>
                <c:pt idx="785">
                  <c:v>44565</c:v>
                </c:pt>
                <c:pt idx="786">
                  <c:v>44566</c:v>
                </c:pt>
                <c:pt idx="787">
                  <c:v>44567</c:v>
                </c:pt>
                <c:pt idx="788">
                  <c:v>44568</c:v>
                </c:pt>
                <c:pt idx="789">
                  <c:v>44571</c:v>
                </c:pt>
                <c:pt idx="790">
                  <c:v>44572</c:v>
                </c:pt>
                <c:pt idx="791">
                  <c:v>44573</c:v>
                </c:pt>
                <c:pt idx="792">
                  <c:v>44574</c:v>
                </c:pt>
                <c:pt idx="793">
                  <c:v>44575</c:v>
                </c:pt>
                <c:pt idx="794">
                  <c:v>44578</c:v>
                </c:pt>
                <c:pt idx="795">
                  <c:v>44579</c:v>
                </c:pt>
                <c:pt idx="796">
                  <c:v>44580</c:v>
                </c:pt>
                <c:pt idx="797">
                  <c:v>44581</c:v>
                </c:pt>
                <c:pt idx="798">
                  <c:v>44582</c:v>
                </c:pt>
                <c:pt idx="799">
                  <c:v>44585</c:v>
                </c:pt>
                <c:pt idx="800">
                  <c:v>44586</c:v>
                </c:pt>
                <c:pt idx="801">
                  <c:v>44587</c:v>
                </c:pt>
                <c:pt idx="802">
                  <c:v>44588</c:v>
                </c:pt>
                <c:pt idx="803">
                  <c:v>44589</c:v>
                </c:pt>
                <c:pt idx="804">
                  <c:v>44592</c:v>
                </c:pt>
                <c:pt idx="805">
                  <c:v>44593</c:v>
                </c:pt>
                <c:pt idx="806">
                  <c:v>44594</c:v>
                </c:pt>
                <c:pt idx="807">
                  <c:v>44595</c:v>
                </c:pt>
                <c:pt idx="808">
                  <c:v>44596</c:v>
                </c:pt>
                <c:pt idx="809">
                  <c:v>44599</c:v>
                </c:pt>
                <c:pt idx="810">
                  <c:v>44600</c:v>
                </c:pt>
                <c:pt idx="811">
                  <c:v>44601</c:v>
                </c:pt>
                <c:pt idx="812">
                  <c:v>44602</c:v>
                </c:pt>
                <c:pt idx="813">
                  <c:v>44603</c:v>
                </c:pt>
                <c:pt idx="814">
                  <c:v>44606</c:v>
                </c:pt>
                <c:pt idx="815">
                  <c:v>44607</c:v>
                </c:pt>
                <c:pt idx="816">
                  <c:v>44608</c:v>
                </c:pt>
                <c:pt idx="817">
                  <c:v>44609</c:v>
                </c:pt>
                <c:pt idx="818">
                  <c:v>44610</c:v>
                </c:pt>
                <c:pt idx="819">
                  <c:v>44613</c:v>
                </c:pt>
                <c:pt idx="820">
                  <c:v>44614</c:v>
                </c:pt>
                <c:pt idx="821">
                  <c:v>44615</c:v>
                </c:pt>
                <c:pt idx="822">
                  <c:v>44616</c:v>
                </c:pt>
                <c:pt idx="823">
                  <c:v>44617</c:v>
                </c:pt>
                <c:pt idx="824">
                  <c:v>44620</c:v>
                </c:pt>
                <c:pt idx="825">
                  <c:v>44621</c:v>
                </c:pt>
                <c:pt idx="826">
                  <c:v>44622</c:v>
                </c:pt>
                <c:pt idx="827">
                  <c:v>44623</c:v>
                </c:pt>
                <c:pt idx="828">
                  <c:v>44624</c:v>
                </c:pt>
                <c:pt idx="829">
                  <c:v>44627</c:v>
                </c:pt>
                <c:pt idx="830">
                  <c:v>44628</c:v>
                </c:pt>
                <c:pt idx="831">
                  <c:v>44629</c:v>
                </c:pt>
                <c:pt idx="832">
                  <c:v>44630</c:v>
                </c:pt>
                <c:pt idx="833">
                  <c:v>44631</c:v>
                </c:pt>
                <c:pt idx="834">
                  <c:v>44634</c:v>
                </c:pt>
                <c:pt idx="835">
                  <c:v>44635</c:v>
                </c:pt>
                <c:pt idx="836">
                  <c:v>44636</c:v>
                </c:pt>
                <c:pt idx="837">
                  <c:v>44637</c:v>
                </c:pt>
                <c:pt idx="838">
                  <c:v>44638</c:v>
                </c:pt>
                <c:pt idx="839">
                  <c:v>44641</c:v>
                </c:pt>
                <c:pt idx="840">
                  <c:v>44642</c:v>
                </c:pt>
                <c:pt idx="841">
                  <c:v>44643</c:v>
                </c:pt>
                <c:pt idx="842">
                  <c:v>44644</c:v>
                </c:pt>
                <c:pt idx="843">
                  <c:v>44645</c:v>
                </c:pt>
                <c:pt idx="844">
                  <c:v>44648</c:v>
                </c:pt>
                <c:pt idx="845">
                  <c:v>44649</c:v>
                </c:pt>
                <c:pt idx="846">
                  <c:v>44650</c:v>
                </c:pt>
                <c:pt idx="847">
                  <c:v>44651</c:v>
                </c:pt>
                <c:pt idx="848">
                  <c:v>44652</c:v>
                </c:pt>
                <c:pt idx="849">
                  <c:v>44655</c:v>
                </c:pt>
                <c:pt idx="850">
                  <c:v>44656</c:v>
                </c:pt>
                <c:pt idx="851">
                  <c:v>44657</c:v>
                </c:pt>
                <c:pt idx="852">
                  <c:v>44658</c:v>
                </c:pt>
                <c:pt idx="853">
                  <c:v>44659</c:v>
                </c:pt>
                <c:pt idx="854">
                  <c:v>44662</c:v>
                </c:pt>
                <c:pt idx="855">
                  <c:v>44663</c:v>
                </c:pt>
                <c:pt idx="856">
                  <c:v>44664</c:v>
                </c:pt>
                <c:pt idx="857">
                  <c:v>44665</c:v>
                </c:pt>
                <c:pt idx="858">
                  <c:v>44666</c:v>
                </c:pt>
                <c:pt idx="859">
                  <c:v>44669</c:v>
                </c:pt>
                <c:pt idx="860">
                  <c:v>44670</c:v>
                </c:pt>
                <c:pt idx="861">
                  <c:v>44671</c:v>
                </c:pt>
                <c:pt idx="862">
                  <c:v>44672</c:v>
                </c:pt>
                <c:pt idx="863">
                  <c:v>44673</c:v>
                </c:pt>
                <c:pt idx="864">
                  <c:v>44676</c:v>
                </c:pt>
                <c:pt idx="865">
                  <c:v>44677</c:v>
                </c:pt>
                <c:pt idx="866">
                  <c:v>44678</c:v>
                </c:pt>
                <c:pt idx="867">
                  <c:v>44679</c:v>
                </c:pt>
                <c:pt idx="868">
                  <c:v>44680</c:v>
                </c:pt>
                <c:pt idx="869">
                  <c:v>44683</c:v>
                </c:pt>
                <c:pt idx="870">
                  <c:v>44684</c:v>
                </c:pt>
                <c:pt idx="871">
                  <c:v>44685</c:v>
                </c:pt>
                <c:pt idx="872">
                  <c:v>44686</c:v>
                </c:pt>
                <c:pt idx="873">
                  <c:v>44687</c:v>
                </c:pt>
                <c:pt idx="874">
                  <c:v>44690</c:v>
                </c:pt>
                <c:pt idx="875">
                  <c:v>44691</c:v>
                </c:pt>
                <c:pt idx="876">
                  <c:v>44692</c:v>
                </c:pt>
                <c:pt idx="877">
                  <c:v>44693</c:v>
                </c:pt>
                <c:pt idx="878">
                  <c:v>44694</c:v>
                </c:pt>
                <c:pt idx="879">
                  <c:v>44697</c:v>
                </c:pt>
                <c:pt idx="880">
                  <c:v>44698</c:v>
                </c:pt>
                <c:pt idx="881">
                  <c:v>44699</c:v>
                </c:pt>
                <c:pt idx="882">
                  <c:v>44700</c:v>
                </c:pt>
                <c:pt idx="883">
                  <c:v>44701</c:v>
                </c:pt>
                <c:pt idx="884">
                  <c:v>44704</c:v>
                </c:pt>
                <c:pt idx="885">
                  <c:v>44705</c:v>
                </c:pt>
                <c:pt idx="886">
                  <c:v>44706</c:v>
                </c:pt>
                <c:pt idx="887">
                  <c:v>44707</c:v>
                </c:pt>
                <c:pt idx="888">
                  <c:v>44708</c:v>
                </c:pt>
                <c:pt idx="889">
                  <c:v>44711</c:v>
                </c:pt>
                <c:pt idx="890">
                  <c:v>44712</c:v>
                </c:pt>
                <c:pt idx="891">
                  <c:v>44713</c:v>
                </c:pt>
                <c:pt idx="892">
                  <c:v>44714</c:v>
                </c:pt>
                <c:pt idx="893">
                  <c:v>44715</c:v>
                </c:pt>
                <c:pt idx="894">
                  <c:v>44718</c:v>
                </c:pt>
                <c:pt idx="895">
                  <c:v>44719</c:v>
                </c:pt>
                <c:pt idx="896">
                  <c:v>44720</c:v>
                </c:pt>
                <c:pt idx="897">
                  <c:v>44721</c:v>
                </c:pt>
                <c:pt idx="898">
                  <c:v>44722</c:v>
                </c:pt>
                <c:pt idx="899">
                  <c:v>44725</c:v>
                </c:pt>
                <c:pt idx="900">
                  <c:v>44726</c:v>
                </c:pt>
                <c:pt idx="901">
                  <c:v>44727</c:v>
                </c:pt>
                <c:pt idx="902">
                  <c:v>44728</c:v>
                </c:pt>
                <c:pt idx="903">
                  <c:v>44729</c:v>
                </c:pt>
                <c:pt idx="904">
                  <c:v>44732</c:v>
                </c:pt>
                <c:pt idx="905">
                  <c:v>44733</c:v>
                </c:pt>
                <c:pt idx="906">
                  <c:v>44734</c:v>
                </c:pt>
                <c:pt idx="907">
                  <c:v>44735</c:v>
                </c:pt>
                <c:pt idx="908">
                  <c:v>44736</c:v>
                </c:pt>
                <c:pt idx="909">
                  <c:v>44739</c:v>
                </c:pt>
                <c:pt idx="910">
                  <c:v>44740</c:v>
                </c:pt>
                <c:pt idx="911">
                  <c:v>44741</c:v>
                </c:pt>
                <c:pt idx="912">
                  <c:v>44742</c:v>
                </c:pt>
                <c:pt idx="913">
                  <c:v>44743</c:v>
                </c:pt>
                <c:pt idx="914">
                  <c:v>44746</c:v>
                </c:pt>
                <c:pt idx="915">
                  <c:v>44747</c:v>
                </c:pt>
                <c:pt idx="916">
                  <c:v>44748</c:v>
                </c:pt>
                <c:pt idx="917">
                  <c:v>44749</c:v>
                </c:pt>
                <c:pt idx="918">
                  <c:v>44750</c:v>
                </c:pt>
                <c:pt idx="919">
                  <c:v>44753</c:v>
                </c:pt>
                <c:pt idx="920">
                  <c:v>44754</c:v>
                </c:pt>
                <c:pt idx="921">
                  <c:v>44755</c:v>
                </c:pt>
                <c:pt idx="922">
                  <c:v>44756</c:v>
                </c:pt>
                <c:pt idx="923">
                  <c:v>44757</c:v>
                </c:pt>
                <c:pt idx="924">
                  <c:v>44760</c:v>
                </c:pt>
                <c:pt idx="925">
                  <c:v>44761</c:v>
                </c:pt>
                <c:pt idx="926">
                  <c:v>44762</c:v>
                </c:pt>
                <c:pt idx="927">
                  <c:v>44763</c:v>
                </c:pt>
                <c:pt idx="928">
                  <c:v>44764</c:v>
                </c:pt>
                <c:pt idx="929">
                  <c:v>44767</c:v>
                </c:pt>
                <c:pt idx="930">
                  <c:v>44768</c:v>
                </c:pt>
                <c:pt idx="931">
                  <c:v>44769</c:v>
                </c:pt>
                <c:pt idx="932">
                  <c:v>44770</c:v>
                </c:pt>
                <c:pt idx="933">
                  <c:v>44771</c:v>
                </c:pt>
                <c:pt idx="934">
                  <c:v>44774</c:v>
                </c:pt>
                <c:pt idx="935">
                  <c:v>44775</c:v>
                </c:pt>
                <c:pt idx="936">
                  <c:v>44776</c:v>
                </c:pt>
                <c:pt idx="937">
                  <c:v>44777</c:v>
                </c:pt>
                <c:pt idx="938">
                  <c:v>44778</c:v>
                </c:pt>
                <c:pt idx="939">
                  <c:v>44781</c:v>
                </c:pt>
                <c:pt idx="940">
                  <c:v>44782</c:v>
                </c:pt>
                <c:pt idx="941">
                  <c:v>44783</c:v>
                </c:pt>
                <c:pt idx="942">
                  <c:v>44784</c:v>
                </c:pt>
                <c:pt idx="943">
                  <c:v>44785</c:v>
                </c:pt>
                <c:pt idx="944">
                  <c:v>44788</c:v>
                </c:pt>
                <c:pt idx="945">
                  <c:v>44789</c:v>
                </c:pt>
                <c:pt idx="946">
                  <c:v>44790</c:v>
                </c:pt>
                <c:pt idx="947">
                  <c:v>44791</c:v>
                </c:pt>
                <c:pt idx="948">
                  <c:v>44792</c:v>
                </c:pt>
                <c:pt idx="949">
                  <c:v>44795</c:v>
                </c:pt>
                <c:pt idx="950">
                  <c:v>44796</c:v>
                </c:pt>
                <c:pt idx="951">
                  <c:v>44797</c:v>
                </c:pt>
                <c:pt idx="952">
                  <c:v>44798</c:v>
                </c:pt>
                <c:pt idx="953">
                  <c:v>44799</c:v>
                </c:pt>
                <c:pt idx="954">
                  <c:v>44802</c:v>
                </c:pt>
                <c:pt idx="955">
                  <c:v>44803</c:v>
                </c:pt>
                <c:pt idx="956">
                  <c:v>44804</c:v>
                </c:pt>
                <c:pt idx="957">
                  <c:v>44805</c:v>
                </c:pt>
                <c:pt idx="958">
                  <c:v>44806</c:v>
                </c:pt>
                <c:pt idx="959">
                  <c:v>44810</c:v>
                </c:pt>
                <c:pt idx="960">
                  <c:v>44811</c:v>
                </c:pt>
                <c:pt idx="961">
                  <c:v>44812</c:v>
                </c:pt>
                <c:pt idx="962">
                  <c:v>44813</c:v>
                </c:pt>
                <c:pt idx="963">
                  <c:v>44816</c:v>
                </c:pt>
                <c:pt idx="964">
                  <c:v>44817</c:v>
                </c:pt>
                <c:pt idx="965">
                  <c:v>44818</c:v>
                </c:pt>
                <c:pt idx="966">
                  <c:v>44819</c:v>
                </c:pt>
                <c:pt idx="967">
                  <c:v>44820</c:v>
                </c:pt>
                <c:pt idx="968">
                  <c:v>44823</c:v>
                </c:pt>
                <c:pt idx="969">
                  <c:v>44824</c:v>
                </c:pt>
                <c:pt idx="970">
                  <c:v>44825</c:v>
                </c:pt>
                <c:pt idx="971">
                  <c:v>44826</c:v>
                </c:pt>
                <c:pt idx="972">
                  <c:v>44827</c:v>
                </c:pt>
                <c:pt idx="973">
                  <c:v>44830</c:v>
                </c:pt>
                <c:pt idx="974">
                  <c:v>44831</c:v>
                </c:pt>
                <c:pt idx="975">
                  <c:v>44832</c:v>
                </c:pt>
                <c:pt idx="976">
                  <c:v>44833</c:v>
                </c:pt>
                <c:pt idx="977">
                  <c:v>44834</c:v>
                </c:pt>
                <c:pt idx="978">
                  <c:v>44837</c:v>
                </c:pt>
                <c:pt idx="979">
                  <c:v>44838</c:v>
                </c:pt>
                <c:pt idx="980">
                  <c:v>44839</c:v>
                </c:pt>
                <c:pt idx="981">
                  <c:v>44840</c:v>
                </c:pt>
                <c:pt idx="982">
                  <c:v>44841</c:v>
                </c:pt>
                <c:pt idx="983">
                  <c:v>44845</c:v>
                </c:pt>
                <c:pt idx="984">
                  <c:v>44846</c:v>
                </c:pt>
                <c:pt idx="985">
                  <c:v>44847</c:v>
                </c:pt>
                <c:pt idx="986">
                  <c:v>44848</c:v>
                </c:pt>
                <c:pt idx="987">
                  <c:v>44851</c:v>
                </c:pt>
                <c:pt idx="988">
                  <c:v>44852</c:v>
                </c:pt>
                <c:pt idx="989">
                  <c:v>44853</c:v>
                </c:pt>
                <c:pt idx="990">
                  <c:v>44854</c:v>
                </c:pt>
                <c:pt idx="991">
                  <c:v>44855</c:v>
                </c:pt>
                <c:pt idx="992">
                  <c:v>44858</c:v>
                </c:pt>
                <c:pt idx="993">
                  <c:v>44859</c:v>
                </c:pt>
                <c:pt idx="994">
                  <c:v>44860</c:v>
                </c:pt>
                <c:pt idx="995">
                  <c:v>44861</c:v>
                </c:pt>
                <c:pt idx="996">
                  <c:v>44862</c:v>
                </c:pt>
                <c:pt idx="997">
                  <c:v>44865</c:v>
                </c:pt>
                <c:pt idx="998">
                  <c:v>44866</c:v>
                </c:pt>
                <c:pt idx="999">
                  <c:v>44867</c:v>
                </c:pt>
                <c:pt idx="1000">
                  <c:v>44868</c:v>
                </c:pt>
                <c:pt idx="1001">
                  <c:v>44869</c:v>
                </c:pt>
                <c:pt idx="1002">
                  <c:v>44872</c:v>
                </c:pt>
                <c:pt idx="1003">
                  <c:v>44873</c:v>
                </c:pt>
                <c:pt idx="1004">
                  <c:v>44874</c:v>
                </c:pt>
                <c:pt idx="1005">
                  <c:v>44875</c:v>
                </c:pt>
                <c:pt idx="1006">
                  <c:v>44879</c:v>
                </c:pt>
                <c:pt idx="1007">
                  <c:v>44880</c:v>
                </c:pt>
                <c:pt idx="1008">
                  <c:v>44881</c:v>
                </c:pt>
                <c:pt idx="1009">
                  <c:v>44882</c:v>
                </c:pt>
                <c:pt idx="1010">
                  <c:v>44883</c:v>
                </c:pt>
                <c:pt idx="1011">
                  <c:v>44886</c:v>
                </c:pt>
                <c:pt idx="1012">
                  <c:v>44887</c:v>
                </c:pt>
                <c:pt idx="1013">
                  <c:v>44888</c:v>
                </c:pt>
                <c:pt idx="1014">
                  <c:v>44890</c:v>
                </c:pt>
                <c:pt idx="1015">
                  <c:v>44893</c:v>
                </c:pt>
                <c:pt idx="1016">
                  <c:v>44894</c:v>
                </c:pt>
                <c:pt idx="1017">
                  <c:v>44895</c:v>
                </c:pt>
                <c:pt idx="1018">
                  <c:v>44896</c:v>
                </c:pt>
                <c:pt idx="1019">
                  <c:v>44897</c:v>
                </c:pt>
                <c:pt idx="1020">
                  <c:v>44900</c:v>
                </c:pt>
                <c:pt idx="1021">
                  <c:v>44901</c:v>
                </c:pt>
                <c:pt idx="1022">
                  <c:v>44902</c:v>
                </c:pt>
                <c:pt idx="1023">
                  <c:v>44903</c:v>
                </c:pt>
                <c:pt idx="1024">
                  <c:v>44904</c:v>
                </c:pt>
                <c:pt idx="1025">
                  <c:v>44907</c:v>
                </c:pt>
                <c:pt idx="1026">
                  <c:v>44908</c:v>
                </c:pt>
                <c:pt idx="1027">
                  <c:v>44909</c:v>
                </c:pt>
                <c:pt idx="1028">
                  <c:v>44910</c:v>
                </c:pt>
                <c:pt idx="1029">
                  <c:v>44911</c:v>
                </c:pt>
                <c:pt idx="1030">
                  <c:v>44914</c:v>
                </c:pt>
                <c:pt idx="1031">
                  <c:v>44915</c:v>
                </c:pt>
                <c:pt idx="1032">
                  <c:v>44916</c:v>
                </c:pt>
                <c:pt idx="1033">
                  <c:v>44917</c:v>
                </c:pt>
                <c:pt idx="1034">
                  <c:v>44918</c:v>
                </c:pt>
                <c:pt idx="1035">
                  <c:v>44922</c:v>
                </c:pt>
                <c:pt idx="1036">
                  <c:v>44923</c:v>
                </c:pt>
                <c:pt idx="1037">
                  <c:v>44924</c:v>
                </c:pt>
                <c:pt idx="1038">
                  <c:v>44925</c:v>
                </c:pt>
                <c:pt idx="1039">
                  <c:v>44929</c:v>
                </c:pt>
                <c:pt idx="1040">
                  <c:v>44930</c:v>
                </c:pt>
                <c:pt idx="1041">
                  <c:v>44931</c:v>
                </c:pt>
                <c:pt idx="1042">
                  <c:v>44932</c:v>
                </c:pt>
                <c:pt idx="1043">
                  <c:v>44935</c:v>
                </c:pt>
                <c:pt idx="1044">
                  <c:v>44936</c:v>
                </c:pt>
                <c:pt idx="1045">
                  <c:v>44937</c:v>
                </c:pt>
                <c:pt idx="1046">
                  <c:v>44938</c:v>
                </c:pt>
                <c:pt idx="1047">
                  <c:v>44939</c:v>
                </c:pt>
                <c:pt idx="1048">
                  <c:v>44943</c:v>
                </c:pt>
                <c:pt idx="1049">
                  <c:v>44944</c:v>
                </c:pt>
                <c:pt idx="1050">
                  <c:v>44945</c:v>
                </c:pt>
                <c:pt idx="1051">
                  <c:v>44946</c:v>
                </c:pt>
                <c:pt idx="1052">
                  <c:v>44949</c:v>
                </c:pt>
                <c:pt idx="1053">
                  <c:v>44950</c:v>
                </c:pt>
                <c:pt idx="1054">
                  <c:v>44951</c:v>
                </c:pt>
                <c:pt idx="1055">
                  <c:v>44952</c:v>
                </c:pt>
                <c:pt idx="1056">
                  <c:v>44953</c:v>
                </c:pt>
                <c:pt idx="1057">
                  <c:v>44956</c:v>
                </c:pt>
                <c:pt idx="1058">
                  <c:v>44957</c:v>
                </c:pt>
                <c:pt idx="1059">
                  <c:v>44958</c:v>
                </c:pt>
                <c:pt idx="1060">
                  <c:v>44959</c:v>
                </c:pt>
                <c:pt idx="1061">
                  <c:v>44960</c:v>
                </c:pt>
                <c:pt idx="1062">
                  <c:v>44963</c:v>
                </c:pt>
                <c:pt idx="1063">
                  <c:v>44964</c:v>
                </c:pt>
                <c:pt idx="1064">
                  <c:v>44965</c:v>
                </c:pt>
                <c:pt idx="1065">
                  <c:v>44966</c:v>
                </c:pt>
                <c:pt idx="1066">
                  <c:v>44967</c:v>
                </c:pt>
                <c:pt idx="1067">
                  <c:v>44970</c:v>
                </c:pt>
                <c:pt idx="1068">
                  <c:v>44971</c:v>
                </c:pt>
                <c:pt idx="1069">
                  <c:v>44972</c:v>
                </c:pt>
                <c:pt idx="1070">
                  <c:v>44973</c:v>
                </c:pt>
                <c:pt idx="1071">
                  <c:v>44974</c:v>
                </c:pt>
                <c:pt idx="1072">
                  <c:v>44978</c:v>
                </c:pt>
                <c:pt idx="1073">
                  <c:v>44979</c:v>
                </c:pt>
                <c:pt idx="1074">
                  <c:v>44980</c:v>
                </c:pt>
                <c:pt idx="1075">
                  <c:v>44981</c:v>
                </c:pt>
                <c:pt idx="1076">
                  <c:v>44984</c:v>
                </c:pt>
                <c:pt idx="1077">
                  <c:v>44985</c:v>
                </c:pt>
                <c:pt idx="1078">
                  <c:v>44986</c:v>
                </c:pt>
                <c:pt idx="1079">
                  <c:v>44987</c:v>
                </c:pt>
                <c:pt idx="1080">
                  <c:v>44988</c:v>
                </c:pt>
                <c:pt idx="1081">
                  <c:v>44991</c:v>
                </c:pt>
                <c:pt idx="1082">
                  <c:v>44992</c:v>
                </c:pt>
                <c:pt idx="1083">
                  <c:v>44993</c:v>
                </c:pt>
                <c:pt idx="1084">
                  <c:v>44994</c:v>
                </c:pt>
                <c:pt idx="1085">
                  <c:v>44995</c:v>
                </c:pt>
                <c:pt idx="1086">
                  <c:v>44998</c:v>
                </c:pt>
                <c:pt idx="1087">
                  <c:v>44999</c:v>
                </c:pt>
                <c:pt idx="1088">
                  <c:v>45000</c:v>
                </c:pt>
                <c:pt idx="1089">
                  <c:v>45001</c:v>
                </c:pt>
                <c:pt idx="1090">
                  <c:v>45002</c:v>
                </c:pt>
                <c:pt idx="1091">
                  <c:v>45005</c:v>
                </c:pt>
                <c:pt idx="1092">
                  <c:v>45006</c:v>
                </c:pt>
                <c:pt idx="1093">
                  <c:v>45007</c:v>
                </c:pt>
                <c:pt idx="1094">
                  <c:v>45008</c:v>
                </c:pt>
                <c:pt idx="1095">
                  <c:v>45009</c:v>
                </c:pt>
                <c:pt idx="1096">
                  <c:v>45012</c:v>
                </c:pt>
                <c:pt idx="1097">
                  <c:v>45013</c:v>
                </c:pt>
                <c:pt idx="1098">
                  <c:v>45014</c:v>
                </c:pt>
                <c:pt idx="1099">
                  <c:v>45015</c:v>
                </c:pt>
                <c:pt idx="1100">
                  <c:v>45016</c:v>
                </c:pt>
                <c:pt idx="1101">
                  <c:v>45019</c:v>
                </c:pt>
                <c:pt idx="1102">
                  <c:v>45020</c:v>
                </c:pt>
                <c:pt idx="1103">
                  <c:v>45021</c:v>
                </c:pt>
                <c:pt idx="1104">
                  <c:v>45022</c:v>
                </c:pt>
                <c:pt idx="1105">
                  <c:v>45023</c:v>
                </c:pt>
                <c:pt idx="1106">
                  <c:v>45026</c:v>
                </c:pt>
                <c:pt idx="1107">
                  <c:v>45027</c:v>
                </c:pt>
                <c:pt idx="1108">
                  <c:v>45028</c:v>
                </c:pt>
              </c:numCache>
            </c:numRef>
          </c:cat>
          <c:val>
            <c:numRef>
              <c:f>'Input - Raw Data'!$CN$10069:$CN$13000</c:f>
              <c:numCache>
                <c:formatCode>0.00%</c:formatCode>
                <c:ptCount val="2932"/>
                <c:pt idx="0">
                  <c:v>2.4E-2</c:v>
                </c:pt>
                <c:pt idx="1">
                  <c:v>2.4E-2</c:v>
                </c:pt>
                <c:pt idx="2">
                  <c:v>2.4E-2</c:v>
                </c:pt>
                <c:pt idx="3">
                  <c:v>2.4E-2</c:v>
                </c:pt>
                <c:pt idx="4">
                  <c:v>2.4E-2</c:v>
                </c:pt>
                <c:pt idx="5">
                  <c:v>2.4E-2</c:v>
                </c:pt>
                <c:pt idx="6">
                  <c:v>2.4E-2</c:v>
                </c:pt>
                <c:pt idx="7">
                  <c:v>2.4E-2</c:v>
                </c:pt>
                <c:pt idx="8">
                  <c:v>2.4E-2</c:v>
                </c:pt>
                <c:pt idx="9">
                  <c:v>2.4E-2</c:v>
                </c:pt>
                <c:pt idx="10">
                  <c:v>2.4E-2</c:v>
                </c:pt>
                <c:pt idx="11">
                  <c:v>2.4E-2</c:v>
                </c:pt>
                <c:pt idx="12">
                  <c:v>2.4E-2</c:v>
                </c:pt>
                <c:pt idx="13">
                  <c:v>2.4E-2</c:v>
                </c:pt>
                <c:pt idx="14">
                  <c:v>2.4E-2</c:v>
                </c:pt>
                <c:pt idx="15">
                  <c:v>2.4E-2</c:v>
                </c:pt>
                <c:pt idx="16">
                  <c:v>2.4E-2</c:v>
                </c:pt>
                <c:pt idx="17">
                  <c:v>2.4E-2</c:v>
                </c:pt>
                <c:pt idx="18">
                  <c:v>2.4E-2</c:v>
                </c:pt>
                <c:pt idx="19">
                  <c:v>2.4E-2</c:v>
                </c:pt>
                <c:pt idx="20">
                  <c:v>2.4E-2</c:v>
                </c:pt>
                <c:pt idx="21">
                  <c:v>2.4E-2</c:v>
                </c:pt>
                <c:pt idx="22">
                  <c:v>2.4E-2</c:v>
                </c:pt>
                <c:pt idx="23">
                  <c:v>2.4E-2</c:v>
                </c:pt>
                <c:pt idx="24">
                  <c:v>2.4E-2</c:v>
                </c:pt>
                <c:pt idx="25">
                  <c:v>2.4E-2</c:v>
                </c:pt>
                <c:pt idx="26">
                  <c:v>2.4E-2</c:v>
                </c:pt>
                <c:pt idx="27">
                  <c:v>2.4E-2</c:v>
                </c:pt>
                <c:pt idx="28">
                  <c:v>2.4E-2</c:v>
                </c:pt>
                <c:pt idx="29">
                  <c:v>2.4E-2</c:v>
                </c:pt>
                <c:pt idx="30">
                  <c:v>2.4E-2</c:v>
                </c:pt>
                <c:pt idx="31">
                  <c:v>2.4E-2</c:v>
                </c:pt>
                <c:pt idx="32">
                  <c:v>2.4E-2</c:v>
                </c:pt>
                <c:pt idx="33">
                  <c:v>2.4E-2</c:v>
                </c:pt>
                <c:pt idx="34">
                  <c:v>2.4E-2</c:v>
                </c:pt>
                <c:pt idx="35">
                  <c:v>2.4E-2</c:v>
                </c:pt>
                <c:pt idx="36">
                  <c:v>2.4E-2</c:v>
                </c:pt>
                <c:pt idx="37">
                  <c:v>2.4E-2</c:v>
                </c:pt>
                <c:pt idx="38">
                  <c:v>2.4E-2</c:v>
                </c:pt>
                <c:pt idx="39">
                  <c:v>2.4E-2</c:v>
                </c:pt>
                <c:pt idx="40">
                  <c:v>2.4E-2</c:v>
                </c:pt>
                <c:pt idx="41">
                  <c:v>2.4E-2</c:v>
                </c:pt>
                <c:pt idx="42">
                  <c:v>2.4E-2</c:v>
                </c:pt>
                <c:pt idx="43">
                  <c:v>2.4E-2</c:v>
                </c:pt>
                <c:pt idx="44">
                  <c:v>2.4E-2</c:v>
                </c:pt>
                <c:pt idx="45">
                  <c:v>2.4E-2</c:v>
                </c:pt>
                <c:pt idx="46">
                  <c:v>2.4E-2</c:v>
                </c:pt>
                <c:pt idx="47">
                  <c:v>2.4E-2</c:v>
                </c:pt>
                <c:pt idx="48">
                  <c:v>2.4E-2</c:v>
                </c:pt>
                <c:pt idx="49">
                  <c:v>2.4E-2</c:v>
                </c:pt>
                <c:pt idx="50">
                  <c:v>2.4E-2</c:v>
                </c:pt>
                <c:pt idx="51">
                  <c:v>2.4E-2</c:v>
                </c:pt>
                <c:pt idx="52">
                  <c:v>2.4E-2</c:v>
                </c:pt>
                <c:pt idx="53">
                  <c:v>2.4E-2</c:v>
                </c:pt>
                <c:pt idx="54">
                  <c:v>2.4E-2</c:v>
                </c:pt>
                <c:pt idx="55">
                  <c:v>2.4E-2</c:v>
                </c:pt>
                <c:pt idx="56">
                  <c:v>2.4E-2</c:v>
                </c:pt>
                <c:pt idx="57">
                  <c:v>2.4E-2</c:v>
                </c:pt>
                <c:pt idx="58">
                  <c:v>2.4E-2</c:v>
                </c:pt>
                <c:pt idx="59">
                  <c:v>2.4E-2</c:v>
                </c:pt>
                <c:pt idx="60">
                  <c:v>2.4E-2</c:v>
                </c:pt>
                <c:pt idx="61">
                  <c:v>2.4E-2</c:v>
                </c:pt>
                <c:pt idx="62">
                  <c:v>2.4E-2</c:v>
                </c:pt>
                <c:pt idx="63">
                  <c:v>2.41E-2</c:v>
                </c:pt>
                <c:pt idx="64">
                  <c:v>2.4E-2</c:v>
                </c:pt>
                <c:pt idx="65">
                  <c:v>2.4E-2</c:v>
                </c:pt>
                <c:pt idx="66">
                  <c:v>2.4E-2</c:v>
                </c:pt>
                <c:pt idx="67">
                  <c:v>2.4E-2</c:v>
                </c:pt>
                <c:pt idx="68">
                  <c:v>2.4E-2</c:v>
                </c:pt>
                <c:pt idx="69">
                  <c:v>2.4E-2</c:v>
                </c:pt>
                <c:pt idx="70">
                  <c:v>2.4E-2</c:v>
                </c:pt>
                <c:pt idx="71">
                  <c:v>2.4E-2</c:v>
                </c:pt>
                <c:pt idx="72">
                  <c:v>2.4E-2</c:v>
                </c:pt>
                <c:pt idx="73">
                  <c:v>2.4E-2</c:v>
                </c:pt>
                <c:pt idx="74">
                  <c:v>2.4E-2</c:v>
                </c:pt>
                <c:pt idx="75">
                  <c:v>2.4E-2</c:v>
                </c:pt>
                <c:pt idx="76">
                  <c:v>2.4E-2</c:v>
                </c:pt>
                <c:pt idx="77">
                  <c:v>2.4E-2</c:v>
                </c:pt>
                <c:pt idx="78">
                  <c:v>2.4E-2</c:v>
                </c:pt>
                <c:pt idx="79">
                  <c:v>2.4E-2</c:v>
                </c:pt>
                <c:pt idx="80">
                  <c:v>2.41E-2</c:v>
                </c:pt>
                <c:pt idx="81">
                  <c:v>2.41E-2</c:v>
                </c:pt>
                <c:pt idx="82">
                  <c:v>2.41E-2</c:v>
                </c:pt>
                <c:pt idx="83">
                  <c:v>2.41E-2</c:v>
                </c:pt>
                <c:pt idx="84">
                  <c:v>2.41E-2</c:v>
                </c:pt>
                <c:pt idx="85">
                  <c:v>2.4500000000000001E-2</c:v>
                </c:pt>
                <c:pt idx="86">
                  <c:v>2.4500000000000001E-2</c:v>
                </c:pt>
                <c:pt idx="87">
                  <c:v>2.4E-2</c:v>
                </c:pt>
                <c:pt idx="88">
                  <c:v>2.4E-2</c:v>
                </c:pt>
                <c:pt idx="89">
                  <c:v>2.4E-2</c:v>
                </c:pt>
                <c:pt idx="90">
                  <c:v>2.3900000000000001E-2</c:v>
                </c:pt>
                <c:pt idx="91">
                  <c:v>2.3900000000000001E-2</c:v>
                </c:pt>
                <c:pt idx="92">
                  <c:v>2.3799999999999998E-2</c:v>
                </c:pt>
                <c:pt idx="93">
                  <c:v>2.3799999999999998E-2</c:v>
                </c:pt>
                <c:pt idx="94">
                  <c:v>2.3700000000000002E-2</c:v>
                </c:pt>
                <c:pt idx="95">
                  <c:v>2.3599999999999999E-2</c:v>
                </c:pt>
                <c:pt idx="96">
                  <c:v>2.3799999999999998E-2</c:v>
                </c:pt>
                <c:pt idx="97">
                  <c:v>2.3799999999999998E-2</c:v>
                </c:pt>
                <c:pt idx="98">
                  <c:v>2.3799999999999998E-2</c:v>
                </c:pt>
                <c:pt idx="99">
                  <c:v>2.3700000000000002E-2</c:v>
                </c:pt>
                <c:pt idx="100">
                  <c:v>2.3599999999999999E-2</c:v>
                </c:pt>
                <c:pt idx="101">
                  <c:v>2.3700000000000002E-2</c:v>
                </c:pt>
                <c:pt idx="102">
                  <c:v>2.3700000000000002E-2</c:v>
                </c:pt>
                <c:pt idx="103">
                  <c:v>2.3700000000000002E-2</c:v>
                </c:pt>
                <c:pt idx="104">
                  <c:v>2.3700000000000002E-2</c:v>
                </c:pt>
                <c:pt idx="105">
                  <c:v>2.3700000000000002E-2</c:v>
                </c:pt>
                <c:pt idx="106">
                  <c:v>2.3700000000000002E-2</c:v>
                </c:pt>
                <c:pt idx="107">
                  <c:v>2.3700000000000002E-2</c:v>
                </c:pt>
                <c:pt idx="108">
                  <c:v>2.3799999999999998E-2</c:v>
                </c:pt>
                <c:pt idx="109">
                  <c:v>2.3700000000000002E-2</c:v>
                </c:pt>
                <c:pt idx="110">
                  <c:v>2.3700000000000002E-2</c:v>
                </c:pt>
                <c:pt idx="111">
                  <c:v>2.3700000000000002E-2</c:v>
                </c:pt>
                <c:pt idx="112">
                  <c:v>2.3599999999999999E-2</c:v>
                </c:pt>
                <c:pt idx="113">
                  <c:v>2.3599999999999999E-2</c:v>
                </c:pt>
                <c:pt idx="114">
                  <c:v>2.3599999999999999E-2</c:v>
                </c:pt>
                <c:pt idx="115">
                  <c:v>2.3599999999999999E-2</c:v>
                </c:pt>
                <c:pt idx="116">
                  <c:v>2.3599999999999999E-2</c:v>
                </c:pt>
                <c:pt idx="117">
                  <c:v>2.3599999999999999E-2</c:v>
                </c:pt>
                <c:pt idx="118">
                  <c:v>2.3599999999999999E-2</c:v>
                </c:pt>
                <c:pt idx="119">
                  <c:v>2.3599999999999999E-2</c:v>
                </c:pt>
                <c:pt idx="120">
                  <c:v>2.3599999999999999E-2</c:v>
                </c:pt>
                <c:pt idx="121">
                  <c:v>2.3599999999999999E-2</c:v>
                </c:pt>
                <c:pt idx="122">
                  <c:v>2.3599999999999999E-2</c:v>
                </c:pt>
                <c:pt idx="123">
                  <c:v>2.3599999999999999E-2</c:v>
                </c:pt>
                <c:pt idx="124">
                  <c:v>2.3599999999999999E-2</c:v>
                </c:pt>
                <c:pt idx="125">
                  <c:v>2.3599999999999999E-2</c:v>
                </c:pt>
                <c:pt idx="126">
                  <c:v>2.3700000000000002E-2</c:v>
                </c:pt>
                <c:pt idx="127">
                  <c:v>2.3700000000000002E-2</c:v>
                </c:pt>
                <c:pt idx="128">
                  <c:v>2.3700000000000002E-2</c:v>
                </c:pt>
                <c:pt idx="129">
                  <c:v>2.3599999999999999E-2</c:v>
                </c:pt>
                <c:pt idx="130">
                  <c:v>2.3900000000000001E-2</c:v>
                </c:pt>
                <c:pt idx="131">
                  <c:v>2.3900000000000001E-2</c:v>
                </c:pt>
                <c:pt idx="132">
                  <c:v>2.3900000000000001E-2</c:v>
                </c:pt>
                <c:pt idx="133">
                  <c:v>2.4E-2</c:v>
                </c:pt>
                <c:pt idx="134">
                  <c:v>2.4E-2</c:v>
                </c:pt>
                <c:pt idx="135">
                  <c:v>2.3799999999999998E-2</c:v>
                </c:pt>
                <c:pt idx="136">
                  <c:v>2.3799999999999998E-2</c:v>
                </c:pt>
                <c:pt idx="137">
                  <c:v>2.3799999999999998E-2</c:v>
                </c:pt>
                <c:pt idx="138">
                  <c:v>2.3700000000000002E-2</c:v>
                </c:pt>
                <c:pt idx="139">
                  <c:v>2.3700000000000002E-2</c:v>
                </c:pt>
                <c:pt idx="140">
                  <c:v>2.3700000000000002E-2</c:v>
                </c:pt>
                <c:pt idx="141">
                  <c:v>2.3700000000000002E-2</c:v>
                </c:pt>
                <c:pt idx="142">
                  <c:v>2.41E-2</c:v>
                </c:pt>
                <c:pt idx="143">
                  <c:v>2.4E-2</c:v>
                </c:pt>
                <c:pt idx="144">
                  <c:v>2.4E-2</c:v>
                </c:pt>
                <c:pt idx="145">
                  <c:v>2.4E-2</c:v>
                </c:pt>
                <c:pt idx="146">
                  <c:v>2.4E-2</c:v>
                </c:pt>
                <c:pt idx="147">
                  <c:v>2.4E-2</c:v>
                </c:pt>
                <c:pt idx="148">
                  <c:v>2.4E-2</c:v>
                </c:pt>
                <c:pt idx="149">
                  <c:v>2.4E-2</c:v>
                </c:pt>
                <c:pt idx="150">
                  <c:v>2.4E-2</c:v>
                </c:pt>
                <c:pt idx="151">
                  <c:v>2.3700000000000002E-2</c:v>
                </c:pt>
                <c:pt idx="152">
                  <c:v>2.1400000000000002E-2</c:v>
                </c:pt>
                <c:pt idx="153">
                  <c:v>2.1299999999999999E-2</c:v>
                </c:pt>
                <c:pt idx="154">
                  <c:v>2.1000000000000001E-2</c:v>
                </c:pt>
                <c:pt idx="155">
                  <c:v>2.1000000000000001E-2</c:v>
                </c:pt>
                <c:pt idx="156">
                  <c:v>2.1099999999999997E-2</c:v>
                </c:pt>
                <c:pt idx="157">
                  <c:v>2.1099999999999997E-2</c:v>
                </c:pt>
                <c:pt idx="158">
                  <c:v>2.1099999999999997E-2</c:v>
                </c:pt>
                <c:pt idx="159">
                  <c:v>2.1099999999999997E-2</c:v>
                </c:pt>
                <c:pt idx="160">
                  <c:v>2.1099999999999997E-2</c:v>
                </c:pt>
                <c:pt idx="161">
                  <c:v>2.1099999999999997E-2</c:v>
                </c:pt>
                <c:pt idx="162">
                  <c:v>2.1099999999999997E-2</c:v>
                </c:pt>
                <c:pt idx="163">
                  <c:v>2.1099999999999997E-2</c:v>
                </c:pt>
                <c:pt idx="164">
                  <c:v>2.1099999999999997E-2</c:v>
                </c:pt>
                <c:pt idx="165">
                  <c:v>2.1099999999999997E-2</c:v>
                </c:pt>
                <c:pt idx="166">
                  <c:v>2.1000000000000001E-2</c:v>
                </c:pt>
                <c:pt idx="167">
                  <c:v>2.1000000000000001E-2</c:v>
                </c:pt>
                <c:pt idx="168">
                  <c:v>2.1000000000000001E-2</c:v>
                </c:pt>
                <c:pt idx="169">
                  <c:v>2.1000000000000001E-2</c:v>
                </c:pt>
                <c:pt idx="170">
                  <c:v>2.1099999999999997E-2</c:v>
                </c:pt>
                <c:pt idx="171">
                  <c:v>2.1099999999999997E-2</c:v>
                </c:pt>
                <c:pt idx="172">
                  <c:v>2.1099999999999997E-2</c:v>
                </c:pt>
                <c:pt idx="173">
                  <c:v>2.1099999999999997E-2</c:v>
                </c:pt>
                <c:pt idx="174">
                  <c:v>2.1099999999999997E-2</c:v>
                </c:pt>
                <c:pt idx="175">
                  <c:v>2.1099999999999997E-2</c:v>
                </c:pt>
                <c:pt idx="176">
                  <c:v>2.1099999999999997E-2</c:v>
                </c:pt>
                <c:pt idx="177">
                  <c:v>2.1099999999999997E-2</c:v>
                </c:pt>
                <c:pt idx="178">
                  <c:v>2.1000000000000001E-2</c:v>
                </c:pt>
                <c:pt idx="179">
                  <c:v>2.1000000000000001E-2</c:v>
                </c:pt>
                <c:pt idx="180">
                  <c:v>2.1000000000000001E-2</c:v>
                </c:pt>
                <c:pt idx="181">
                  <c:v>2.1000000000000001E-2</c:v>
                </c:pt>
                <c:pt idx="182">
                  <c:v>2.1000000000000001E-2</c:v>
                </c:pt>
                <c:pt idx="183">
                  <c:v>2.1299999999999999E-2</c:v>
                </c:pt>
                <c:pt idx="184">
                  <c:v>2.2000000000000002E-2</c:v>
                </c:pt>
                <c:pt idx="185">
                  <c:v>2.1499999999999998E-2</c:v>
                </c:pt>
                <c:pt idx="186">
                  <c:v>2.1499999999999998E-2</c:v>
                </c:pt>
                <c:pt idx="187">
                  <c:v>1.8500000000000003E-2</c:v>
                </c:pt>
                <c:pt idx="188">
                  <c:v>1.8500000000000003E-2</c:v>
                </c:pt>
                <c:pt idx="189">
                  <c:v>1.8500000000000003E-2</c:v>
                </c:pt>
                <c:pt idx="190">
                  <c:v>1.8500000000000003E-2</c:v>
                </c:pt>
                <c:pt idx="191">
                  <c:v>1.8000000000000002E-2</c:v>
                </c:pt>
                <c:pt idx="192">
                  <c:v>1.8200000000000001E-2</c:v>
                </c:pt>
                <c:pt idx="193">
                  <c:v>1.8500000000000003E-2</c:v>
                </c:pt>
                <c:pt idx="194">
                  <c:v>1.9E-2</c:v>
                </c:pt>
                <c:pt idx="195">
                  <c:v>1.8500000000000003E-2</c:v>
                </c:pt>
                <c:pt idx="196">
                  <c:v>1.8500000000000003E-2</c:v>
                </c:pt>
                <c:pt idx="197">
                  <c:v>1.83E-2</c:v>
                </c:pt>
                <c:pt idx="198">
                  <c:v>1.8000000000000002E-2</c:v>
                </c:pt>
                <c:pt idx="199">
                  <c:v>1.8000000000000002E-2</c:v>
                </c:pt>
                <c:pt idx="200">
                  <c:v>1.8000000000000002E-2</c:v>
                </c:pt>
                <c:pt idx="201">
                  <c:v>1.8000000000000002E-2</c:v>
                </c:pt>
                <c:pt idx="202">
                  <c:v>1.8000000000000002E-2</c:v>
                </c:pt>
                <c:pt idx="203">
                  <c:v>1.8000000000000002E-2</c:v>
                </c:pt>
                <c:pt idx="204">
                  <c:v>1.8000000000000002E-2</c:v>
                </c:pt>
                <c:pt idx="205">
                  <c:v>1.8000000000000002E-2</c:v>
                </c:pt>
                <c:pt idx="206">
                  <c:v>1.95E-2</c:v>
                </c:pt>
                <c:pt idx="207">
                  <c:v>1.8500000000000003E-2</c:v>
                </c:pt>
                <c:pt idx="208">
                  <c:v>1.8500000000000003E-2</c:v>
                </c:pt>
                <c:pt idx="209">
                  <c:v>1.8500000000000003E-2</c:v>
                </c:pt>
                <c:pt idx="210">
                  <c:v>1.8500000000000003E-2</c:v>
                </c:pt>
                <c:pt idx="211">
                  <c:v>1.8000000000000002E-2</c:v>
                </c:pt>
                <c:pt idx="212">
                  <c:v>1.83E-2</c:v>
                </c:pt>
                <c:pt idx="213">
                  <c:v>1.8000000000000002E-2</c:v>
                </c:pt>
                <c:pt idx="214">
                  <c:v>1.8000000000000002E-2</c:v>
                </c:pt>
                <c:pt idx="215">
                  <c:v>1.8000000000000002E-2</c:v>
                </c:pt>
                <c:pt idx="216">
                  <c:v>1.8000000000000002E-2</c:v>
                </c:pt>
                <c:pt idx="217">
                  <c:v>1.55E-2</c:v>
                </c:pt>
                <c:pt idx="218">
                  <c:v>1.55E-2</c:v>
                </c:pt>
                <c:pt idx="219">
                  <c:v>1.55E-2</c:v>
                </c:pt>
                <c:pt idx="220">
                  <c:v>1.54E-2</c:v>
                </c:pt>
                <c:pt idx="221">
                  <c:v>1.54E-2</c:v>
                </c:pt>
                <c:pt idx="222">
                  <c:v>1.54E-2</c:v>
                </c:pt>
                <c:pt idx="223">
                  <c:v>1.54E-2</c:v>
                </c:pt>
                <c:pt idx="224">
                  <c:v>1.54E-2</c:v>
                </c:pt>
                <c:pt idx="225">
                  <c:v>1.54E-2</c:v>
                </c:pt>
                <c:pt idx="226">
                  <c:v>1.54E-2</c:v>
                </c:pt>
                <c:pt idx="227">
                  <c:v>1.54E-2</c:v>
                </c:pt>
                <c:pt idx="228">
                  <c:v>1.55E-2</c:v>
                </c:pt>
                <c:pt idx="229">
                  <c:v>1.55E-2</c:v>
                </c:pt>
                <c:pt idx="230">
                  <c:v>1.55E-2</c:v>
                </c:pt>
                <c:pt idx="231">
                  <c:v>1.55E-2</c:v>
                </c:pt>
                <c:pt idx="232">
                  <c:v>1.55E-2</c:v>
                </c:pt>
                <c:pt idx="233">
                  <c:v>1.55E-2</c:v>
                </c:pt>
                <c:pt idx="234">
                  <c:v>1.55E-2</c:v>
                </c:pt>
                <c:pt idx="235">
                  <c:v>1.55E-2</c:v>
                </c:pt>
                <c:pt idx="236">
                  <c:v>1.55E-2</c:v>
                </c:pt>
                <c:pt idx="237">
                  <c:v>1.55E-2</c:v>
                </c:pt>
                <c:pt idx="238">
                  <c:v>1.5600000000000001E-2</c:v>
                </c:pt>
                <c:pt idx="239">
                  <c:v>1.5600000000000001E-2</c:v>
                </c:pt>
                <c:pt idx="240">
                  <c:v>1.54E-2</c:v>
                </c:pt>
                <c:pt idx="241">
                  <c:v>1.54E-2</c:v>
                </c:pt>
                <c:pt idx="242">
                  <c:v>1.54E-2</c:v>
                </c:pt>
                <c:pt idx="243">
                  <c:v>1.54E-2</c:v>
                </c:pt>
                <c:pt idx="244">
                  <c:v>1.54E-2</c:v>
                </c:pt>
                <c:pt idx="245">
                  <c:v>1.54E-2</c:v>
                </c:pt>
                <c:pt idx="246">
                  <c:v>1.54E-2</c:v>
                </c:pt>
                <c:pt idx="247">
                  <c:v>1.54E-2</c:v>
                </c:pt>
                <c:pt idx="248">
                  <c:v>1.54E-2</c:v>
                </c:pt>
                <c:pt idx="249">
                  <c:v>1.54E-2</c:v>
                </c:pt>
                <c:pt idx="250">
                  <c:v>1.54E-2</c:v>
                </c:pt>
                <c:pt idx="251">
                  <c:v>1.54E-2</c:v>
                </c:pt>
                <c:pt idx="252">
                  <c:v>1.54E-2</c:v>
                </c:pt>
                <c:pt idx="253">
                  <c:v>1.54E-2</c:v>
                </c:pt>
                <c:pt idx="254">
                  <c:v>1.54E-2</c:v>
                </c:pt>
                <c:pt idx="255">
                  <c:v>1.54E-2</c:v>
                </c:pt>
                <c:pt idx="256">
                  <c:v>1.54E-2</c:v>
                </c:pt>
                <c:pt idx="257">
                  <c:v>1.54E-2</c:v>
                </c:pt>
                <c:pt idx="258">
                  <c:v>1.54E-2</c:v>
                </c:pt>
                <c:pt idx="259">
                  <c:v>1.54E-2</c:v>
                </c:pt>
                <c:pt idx="260">
                  <c:v>1.5600000000000001E-2</c:v>
                </c:pt>
                <c:pt idx="261">
                  <c:v>1.5600000000000001E-2</c:v>
                </c:pt>
                <c:pt idx="262">
                  <c:v>1.55E-2</c:v>
                </c:pt>
                <c:pt idx="263">
                  <c:v>1.55E-2</c:v>
                </c:pt>
                <c:pt idx="264">
                  <c:v>1.55E-2</c:v>
                </c:pt>
                <c:pt idx="265">
                  <c:v>1.55E-2</c:v>
                </c:pt>
                <c:pt idx="266">
                  <c:v>1.54E-2</c:v>
                </c:pt>
                <c:pt idx="267">
                  <c:v>1.54E-2</c:v>
                </c:pt>
                <c:pt idx="268">
                  <c:v>1.54E-2</c:v>
                </c:pt>
                <c:pt idx="269">
                  <c:v>1.54E-2</c:v>
                </c:pt>
                <c:pt idx="270">
                  <c:v>1.54E-2</c:v>
                </c:pt>
                <c:pt idx="271">
                  <c:v>1.54E-2</c:v>
                </c:pt>
                <c:pt idx="272">
                  <c:v>1.54E-2</c:v>
                </c:pt>
                <c:pt idx="273">
                  <c:v>1.54E-2</c:v>
                </c:pt>
                <c:pt idx="274">
                  <c:v>1.54E-2</c:v>
                </c:pt>
                <c:pt idx="275">
                  <c:v>1.54E-2</c:v>
                </c:pt>
                <c:pt idx="276">
                  <c:v>1.54E-2</c:v>
                </c:pt>
                <c:pt idx="277">
                  <c:v>1.55E-2</c:v>
                </c:pt>
                <c:pt idx="278">
                  <c:v>1.55E-2</c:v>
                </c:pt>
                <c:pt idx="279">
                  <c:v>1.55E-2</c:v>
                </c:pt>
                <c:pt idx="280">
                  <c:v>1.55E-2</c:v>
                </c:pt>
                <c:pt idx="281">
                  <c:v>1.55E-2</c:v>
                </c:pt>
                <c:pt idx="282">
                  <c:v>1.5900000000000001E-2</c:v>
                </c:pt>
                <c:pt idx="283">
                  <c:v>1.5900000000000001E-2</c:v>
                </c:pt>
                <c:pt idx="284">
                  <c:v>1.5800000000000002E-2</c:v>
                </c:pt>
                <c:pt idx="285">
                  <c:v>1.5800000000000002E-2</c:v>
                </c:pt>
                <c:pt idx="286">
                  <c:v>1.5800000000000002E-2</c:v>
                </c:pt>
                <c:pt idx="287">
                  <c:v>1.5800000000000002E-2</c:v>
                </c:pt>
                <c:pt idx="288">
                  <c:v>1.5800000000000002E-2</c:v>
                </c:pt>
                <c:pt idx="289">
                  <c:v>1.5800000000000002E-2</c:v>
                </c:pt>
                <c:pt idx="290">
                  <c:v>1.5800000000000002E-2</c:v>
                </c:pt>
                <c:pt idx="291">
                  <c:v>1.5800000000000002E-2</c:v>
                </c:pt>
                <c:pt idx="292">
                  <c:v>1.5800000000000002E-2</c:v>
                </c:pt>
                <c:pt idx="293">
                  <c:v>1.5800000000000002E-2</c:v>
                </c:pt>
                <c:pt idx="294">
                  <c:v>1.5800000000000002E-2</c:v>
                </c:pt>
                <c:pt idx="295">
                  <c:v>1.5800000000000002E-2</c:v>
                </c:pt>
                <c:pt idx="296">
                  <c:v>1.5800000000000002E-2</c:v>
                </c:pt>
                <c:pt idx="297">
                  <c:v>1.5800000000000002E-2</c:v>
                </c:pt>
                <c:pt idx="298">
                  <c:v>1.5800000000000002E-2</c:v>
                </c:pt>
                <c:pt idx="299">
                  <c:v>1.5800000000000002E-2</c:v>
                </c:pt>
                <c:pt idx="300">
                  <c:v>1.5800000000000002E-2</c:v>
                </c:pt>
                <c:pt idx="301">
                  <c:v>1.5800000000000002E-2</c:v>
                </c:pt>
                <c:pt idx="302">
                  <c:v>1.5800000000000002E-2</c:v>
                </c:pt>
                <c:pt idx="303">
                  <c:v>1.5800000000000002E-2</c:v>
                </c:pt>
                <c:pt idx="304">
                  <c:v>1.5800000000000002E-2</c:v>
                </c:pt>
                <c:pt idx="305">
                  <c:v>1.5800000000000002E-2</c:v>
                </c:pt>
                <c:pt idx="306">
                  <c:v>1.1000000000000001E-2</c:v>
                </c:pt>
                <c:pt idx="307">
                  <c:v>1.0800000000000001E-2</c:v>
                </c:pt>
                <c:pt idx="308">
                  <c:v>1.0800000000000001E-2</c:v>
                </c:pt>
                <c:pt idx="309">
                  <c:v>1.0800000000000001E-2</c:v>
                </c:pt>
                <c:pt idx="310">
                  <c:v>1.0800000000000001E-2</c:v>
                </c:pt>
                <c:pt idx="311">
                  <c:v>1.0800000000000001E-2</c:v>
                </c:pt>
                <c:pt idx="312">
                  <c:v>1.0800000000000001E-2</c:v>
                </c:pt>
                <c:pt idx="313">
                  <c:v>1.0800000000000001E-2</c:v>
                </c:pt>
                <c:pt idx="314">
                  <c:v>4.0000000000000001E-3</c:v>
                </c:pt>
                <c:pt idx="315">
                  <c:v>4.0000000000000001E-3</c:v>
                </c:pt>
                <c:pt idx="316">
                  <c:v>2.5000000000000001E-3</c:v>
                </c:pt>
                <c:pt idx="317">
                  <c:v>2.5000000000000001E-3</c:v>
                </c:pt>
                <c:pt idx="318">
                  <c:v>2.5000000000000001E-3</c:v>
                </c:pt>
                <c:pt idx="319">
                  <c:v>1.5E-3</c:v>
                </c:pt>
                <c:pt idx="320">
                  <c:v>2.5000000000000001E-3</c:v>
                </c:pt>
                <c:pt idx="321">
                  <c:v>1E-3</c:v>
                </c:pt>
                <c:pt idx="322">
                  <c:v>5.0000000000000001E-4</c:v>
                </c:pt>
                <c:pt idx="323">
                  <c:v>5.0000000000000001E-4</c:v>
                </c:pt>
                <c:pt idx="324">
                  <c:v>5.0000000000000001E-4</c:v>
                </c:pt>
                <c:pt idx="325">
                  <c:v>2.0000000000000001E-4</c:v>
                </c:pt>
                <c:pt idx="326">
                  <c:v>2.0000000000000001E-4</c:v>
                </c:pt>
                <c:pt idx="327">
                  <c:v>5.0000000000000001E-4</c:v>
                </c:pt>
                <c:pt idx="328">
                  <c:v>5.0000000000000001E-4</c:v>
                </c:pt>
                <c:pt idx="329">
                  <c:v>5.0000000000000001E-4</c:v>
                </c:pt>
                <c:pt idx="330">
                  <c:v>5.0000000000000001E-4</c:v>
                </c:pt>
                <c:pt idx="331">
                  <c:v>5.0000000000000001E-4</c:v>
                </c:pt>
                <c:pt idx="332">
                  <c:v>5.0000000000000001E-4</c:v>
                </c:pt>
                <c:pt idx="333">
                  <c:v>4.0000000000000002E-4</c:v>
                </c:pt>
                <c:pt idx="334">
                  <c:v>5.0000000000000001E-4</c:v>
                </c:pt>
                <c:pt idx="335">
                  <c:v>5.0000000000000001E-4</c:v>
                </c:pt>
                <c:pt idx="336">
                  <c:v>5.0000000000000001E-4</c:v>
                </c:pt>
                <c:pt idx="337">
                  <c:v>5.0000000000000001E-4</c:v>
                </c:pt>
                <c:pt idx="338">
                  <c:v>5.0000000000000001E-4</c:v>
                </c:pt>
                <c:pt idx="339">
                  <c:v>5.0000000000000001E-4</c:v>
                </c:pt>
                <c:pt idx="340">
                  <c:v>5.0000000000000001E-4</c:v>
                </c:pt>
                <c:pt idx="341">
                  <c:v>5.0000000000000001E-4</c:v>
                </c:pt>
                <c:pt idx="342">
                  <c:v>5.0000000000000001E-4</c:v>
                </c:pt>
                <c:pt idx="343">
                  <c:v>5.0000000000000001E-4</c:v>
                </c:pt>
                <c:pt idx="344">
                  <c:v>4.0000000000000002E-4</c:v>
                </c:pt>
                <c:pt idx="345">
                  <c:v>4.0000000000000002E-4</c:v>
                </c:pt>
                <c:pt idx="346">
                  <c:v>4.0000000000000002E-4</c:v>
                </c:pt>
                <c:pt idx="347">
                  <c:v>4.0000000000000002E-4</c:v>
                </c:pt>
                <c:pt idx="348">
                  <c:v>4.0000000000000002E-4</c:v>
                </c:pt>
                <c:pt idx="349">
                  <c:v>4.0000000000000002E-4</c:v>
                </c:pt>
                <c:pt idx="350">
                  <c:v>4.0000000000000002E-4</c:v>
                </c:pt>
                <c:pt idx="351">
                  <c:v>4.0000000000000002E-4</c:v>
                </c:pt>
                <c:pt idx="352">
                  <c:v>4.0000000000000002E-4</c:v>
                </c:pt>
                <c:pt idx="353">
                  <c:v>4.0000000000000002E-4</c:v>
                </c:pt>
                <c:pt idx="354">
                  <c:v>4.0000000000000002E-4</c:v>
                </c:pt>
                <c:pt idx="355">
                  <c:v>5.0000000000000001E-4</c:v>
                </c:pt>
                <c:pt idx="356">
                  <c:v>5.0000000000000001E-4</c:v>
                </c:pt>
                <c:pt idx="357">
                  <c:v>5.0000000000000001E-4</c:v>
                </c:pt>
                <c:pt idx="358">
                  <c:v>5.0000000000000001E-4</c:v>
                </c:pt>
                <c:pt idx="359">
                  <c:v>5.0000000000000001E-4</c:v>
                </c:pt>
                <c:pt idx="360">
                  <c:v>5.0000000000000001E-4</c:v>
                </c:pt>
                <c:pt idx="361">
                  <c:v>5.0000000000000001E-4</c:v>
                </c:pt>
                <c:pt idx="362">
                  <c:v>5.0000000000000001E-4</c:v>
                </c:pt>
                <c:pt idx="363">
                  <c:v>5.0000000000000001E-4</c:v>
                </c:pt>
                <c:pt idx="364">
                  <c:v>5.0000000000000001E-4</c:v>
                </c:pt>
                <c:pt idx="365">
                  <c:v>5.0000000000000001E-4</c:v>
                </c:pt>
                <c:pt idx="366">
                  <c:v>5.0000000000000001E-4</c:v>
                </c:pt>
                <c:pt idx="367">
                  <c:v>5.0000000000000001E-4</c:v>
                </c:pt>
                <c:pt idx="368">
                  <c:v>5.0000000000000001E-4</c:v>
                </c:pt>
                <c:pt idx="369">
                  <c:v>5.0000000000000001E-4</c:v>
                </c:pt>
                <c:pt idx="370">
                  <c:v>5.0000000000000001E-4</c:v>
                </c:pt>
                <c:pt idx="371">
                  <c:v>5.0000000000000001E-4</c:v>
                </c:pt>
                <c:pt idx="372">
                  <c:v>5.9999999999999995E-4</c:v>
                </c:pt>
                <c:pt idx="373">
                  <c:v>5.9999999999999995E-4</c:v>
                </c:pt>
                <c:pt idx="374">
                  <c:v>5.9999999999999995E-4</c:v>
                </c:pt>
                <c:pt idx="375">
                  <c:v>5.9999999999999995E-4</c:v>
                </c:pt>
                <c:pt idx="376">
                  <c:v>5.9999999999999995E-4</c:v>
                </c:pt>
                <c:pt idx="377">
                  <c:v>7.000000000000001E-4</c:v>
                </c:pt>
                <c:pt idx="378">
                  <c:v>8.0000000000000004E-4</c:v>
                </c:pt>
                <c:pt idx="379">
                  <c:v>8.0000000000000004E-4</c:v>
                </c:pt>
                <c:pt idx="380">
                  <c:v>8.0000000000000004E-4</c:v>
                </c:pt>
                <c:pt idx="381">
                  <c:v>8.0000000000000004E-4</c:v>
                </c:pt>
                <c:pt idx="382">
                  <c:v>8.0000000000000004E-4</c:v>
                </c:pt>
                <c:pt idx="383">
                  <c:v>8.0000000000000004E-4</c:v>
                </c:pt>
                <c:pt idx="384">
                  <c:v>8.0000000000000004E-4</c:v>
                </c:pt>
                <c:pt idx="385">
                  <c:v>8.0000000000000004E-4</c:v>
                </c:pt>
                <c:pt idx="386">
                  <c:v>8.0000000000000004E-4</c:v>
                </c:pt>
                <c:pt idx="387">
                  <c:v>8.0000000000000004E-4</c:v>
                </c:pt>
                <c:pt idx="388">
                  <c:v>8.0000000000000004E-4</c:v>
                </c:pt>
                <c:pt idx="389">
                  <c:v>8.0000000000000004E-4</c:v>
                </c:pt>
                <c:pt idx="390">
                  <c:v>8.0000000000000004E-4</c:v>
                </c:pt>
                <c:pt idx="391">
                  <c:v>8.0000000000000004E-4</c:v>
                </c:pt>
                <c:pt idx="392">
                  <c:v>8.0000000000000004E-4</c:v>
                </c:pt>
                <c:pt idx="393">
                  <c:v>8.0000000000000004E-4</c:v>
                </c:pt>
                <c:pt idx="394">
                  <c:v>8.0000000000000004E-4</c:v>
                </c:pt>
                <c:pt idx="395">
                  <c:v>8.0000000000000004E-4</c:v>
                </c:pt>
                <c:pt idx="396">
                  <c:v>8.0000000000000004E-4</c:v>
                </c:pt>
                <c:pt idx="397">
                  <c:v>8.0000000000000004E-4</c:v>
                </c:pt>
                <c:pt idx="398">
                  <c:v>8.0000000000000004E-4</c:v>
                </c:pt>
                <c:pt idx="399">
                  <c:v>8.0000000000000004E-4</c:v>
                </c:pt>
                <c:pt idx="400">
                  <c:v>8.0000000000000004E-4</c:v>
                </c:pt>
                <c:pt idx="401">
                  <c:v>8.0000000000000004E-4</c:v>
                </c:pt>
                <c:pt idx="402">
                  <c:v>8.0000000000000004E-4</c:v>
                </c:pt>
                <c:pt idx="403">
                  <c:v>8.0000000000000004E-4</c:v>
                </c:pt>
                <c:pt idx="404">
                  <c:v>8.0000000000000004E-4</c:v>
                </c:pt>
                <c:pt idx="405">
                  <c:v>8.0000000000000004E-4</c:v>
                </c:pt>
                <c:pt idx="406">
                  <c:v>8.0000000000000004E-4</c:v>
                </c:pt>
                <c:pt idx="407">
                  <c:v>8.0000000000000004E-4</c:v>
                </c:pt>
                <c:pt idx="408">
                  <c:v>8.0000000000000004E-4</c:v>
                </c:pt>
                <c:pt idx="409">
                  <c:v>8.0000000000000004E-4</c:v>
                </c:pt>
                <c:pt idx="410">
                  <c:v>8.0000000000000004E-4</c:v>
                </c:pt>
                <c:pt idx="411">
                  <c:v>8.0000000000000004E-4</c:v>
                </c:pt>
                <c:pt idx="412">
                  <c:v>8.0000000000000004E-4</c:v>
                </c:pt>
                <c:pt idx="413">
                  <c:v>8.0000000000000004E-4</c:v>
                </c:pt>
                <c:pt idx="414">
                  <c:v>8.0000000000000004E-4</c:v>
                </c:pt>
                <c:pt idx="415">
                  <c:v>8.0000000000000004E-4</c:v>
                </c:pt>
                <c:pt idx="416">
                  <c:v>8.0000000000000004E-4</c:v>
                </c:pt>
                <c:pt idx="417">
                  <c:v>8.0000000000000004E-4</c:v>
                </c:pt>
                <c:pt idx="418">
                  <c:v>8.0000000000000004E-4</c:v>
                </c:pt>
                <c:pt idx="419">
                  <c:v>8.0000000000000004E-4</c:v>
                </c:pt>
                <c:pt idx="420">
                  <c:v>8.0000000000000004E-4</c:v>
                </c:pt>
                <c:pt idx="421">
                  <c:v>8.0000000000000004E-4</c:v>
                </c:pt>
                <c:pt idx="422">
                  <c:v>8.0000000000000004E-4</c:v>
                </c:pt>
                <c:pt idx="423">
                  <c:v>8.0000000000000004E-4</c:v>
                </c:pt>
                <c:pt idx="424">
                  <c:v>8.0000000000000004E-4</c:v>
                </c:pt>
                <c:pt idx="425">
                  <c:v>8.0000000000000004E-4</c:v>
                </c:pt>
                <c:pt idx="426">
                  <c:v>8.0000000000000004E-4</c:v>
                </c:pt>
                <c:pt idx="427">
                  <c:v>8.0000000000000004E-4</c:v>
                </c:pt>
                <c:pt idx="428">
                  <c:v>8.0000000000000004E-4</c:v>
                </c:pt>
                <c:pt idx="429">
                  <c:v>8.0000000000000004E-4</c:v>
                </c:pt>
                <c:pt idx="430">
                  <c:v>8.0000000000000004E-4</c:v>
                </c:pt>
                <c:pt idx="431">
                  <c:v>8.0000000000000004E-4</c:v>
                </c:pt>
                <c:pt idx="432">
                  <c:v>8.0000000000000004E-4</c:v>
                </c:pt>
                <c:pt idx="433">
                  <c:v>8.0000000000000004E-4</c:v>
                </c:pt>
                <c:pt idx="434">
                  <c:v>8.0000000000000004E-4</c:v>
                </c:pt>
                <c:pt idx="435">
                  <c:v>8.0000000000000004E-4</c:v>
                </c:pt>
                <c:pt idx="436">
                  <c:v>8.0000000000000004E-4</c:v>
                </c:pt>
                <c:pt idx="437">
                  <c:v>8.0000000000000004E-4</c:v>
                </c:pt>
                <c:pt idx="438">
                  <c:v>8.0000000000000004E-4</c:v>
                </c:pt>
                <c:pt idx="439">
                  <c:v>8.0000000000000004E-4</c:v>
                </c:pt>
                <c:pt idx="440">
                  <c:v>8.0000000000000004E-4</c:v>
                </c:pt>
                <c:pt idx="441">
                  <c:v>8.0000000000000004E-4</c:v>
                </c:pt>
                <c:pt idx="442">
                  <c:v>8.0000000000000004E-4</c:v>
                </c:pt>
                <c:pt idx="443">
                  <c:v>8.0000000000000004E-4</c:v>
                </c:pt>
                <c:pt idx="444">
                  <c:v>8.0000000000000004E-4</c:v>
                </c:pt>
                <c:pt idx="445">
                  <c:v>8.0000000000000004E-4</c:v>
                </c:pt>
                <c:pt idx="446">
                  <c:v>8.0000000000000004E-4</c:v>
                </c:pt>
                <c:pt idx="447">
                  <c:v>8.0000000000000004E-4</c:v>
                </c:pt>
                <c:pt idx="448">
                  <c:v>8.0000000000000004E-4</c:v>
                </c:pt>
                <c:pt idx="449">
                  <c:v>8.0000000000000004E-4</c:v>
                </c:pt>
                <c:pt idx="450">
                  <c:v>8.0000000000000004E-4</c:v>
                </c:pt>
                <c:pt idx="451">
                  <c:v>8.0000000000000004E-4</c:v>
                </c:pt>
                <c:pt idx="452">
                  <c:v>8.0000000000000004E-4</c:v>
                </c:pt>
                <c:pt idx="453">
                  <c:v>8.0000000000000004E-4</c:v>
                </c:pt>
                <c:pt idx="454">
                  <c:v>8.0000000000000004E-4</c:v>
                </c:pt>
                <c:pt idx="455">
                  <c:v>8.0000000000000004E-4</c:v>
                </c:pt>
                <c:pt idx="456">
                  <c:v>8.0000000000000004E-4</c:v>
                </c:pt>
                <c:pt idx="457">
                  <c:v>8.0000000000000004E-4</c:v>
                </c:pt>
                <c:pt idx="458">
                  <c:v>8.0000000000000004E-4</c:v>
                </c:pt>
                <c:pt idx="459">
                  <c:v>8.0000000000000004E-4</c:v>
                </c:pt>
                <c:pt idx="460">
                  <c:v>8.0000000000000004E-4</c:v>
                </c:pt>
                <c:pt idx="461">
                  <c:v>8.0000000000000004E-4</c:v>
                </c:pt>
                <c:pt idx="462">
                  <c:v>8.0000000000000004E-4</c:v>
                </c:pt>
                <c:pt idx="463">
                  <c:v>8.0000000000000004E-4</c:v>
                </c:pt>
                <c:pt idx="464">
                  <c:v>8.0000000000000004E-4</c:v>
                </c:pt>
                <c:pt idx="465">
                  <c:v>8.0000000000000004E-4</c:v>
                </c:pt>
                <c:pt idx="466">
                  <c:v>8.0000000000000004E-4</c:v>
                </c:pt>
                <c:pt idx="467">
                  <c:v>8.0000000000000004E-4</c:v>
                </c:pt>
                <c:pt idx="468">
                  <c:v>8.0000000000000004E-4</c:v>
                </c:pt>
                <c:pt idx="469">
                  <c:v>8.0000000000000004E-4</c:v>
                </c:pt>
                <c:pt idx="470">
                  <c:v>8.0000000000000004E-4</c:v>
                </c:pt>
                <c:pt idx="471">
                  <c:v>8.0000000000000004E-4</c:v>
                </c:pt>
                <c:pt idx="472">
                  <c:v>8.0000000000000004E-4</c:v>
                </c:pt>
                <c:pt idx="473">
                  <c:v>8.0000000000000004E-4</c:v>
                </c:pt>
                <c:pt idx="474">
                  <c:v>8.0000000000000004E-4</c:v>
                </c:pt>
                <c:pt idx="475">
                  <c:v>8.0000000000000004E-4</c:v>
                </c:pt>
                <c:pt idx="476">
                  <c:v>8.0000000000000004E-4</c:v>
                </c:pt>
                <c:pt idx="477">
                  <c:v>8.0000000000000004E-4</c:v>
                </c:pt>
                <c:pt idx="478">
                  <c:v>8.0000000000000004E-4</c:v>
                </c:pt>
                <c:pt idx="479">
                  <c:v>8.0000000000000004E-4</c:v>
                </c:pt>
                <c:pt idx="480">
                  <c:v>8.0000000000000004E-4</c:v>
                </c:pt>
                <c:pt idx="481">
                  <c:v>8.0000000000000004E-4</c:v>
                </c:pt>
                <c:pt idx="482">
                  <c:v>8.0000000000000004E-4</c:v>
                </c:pt>
                <c:pt idx="483">
                  <c:v>8.0000000000000004E-4</c:v>
                </c:pt>
                <c:pt idx="484">
                  <c:v>8.0000000000000004E-4</c:v>
                </c:pt>
                <c:pt idx="485">
                  <c:v>8.0000000000000004E-4</c:v>
                </c:pt>
                <c:pt idx="486">
                  <c:v>8.0000000000000004E-4</c:v>
                </c:pt>
                <c:pt idx="487">
                  <c:v>8.0000000000000004E-4</c:v>
                </c:pt>
                <c:pt idx="488">
                  <c:v>8.0000000000000004E-4</c:v>
                </c:pt>
                <c:pt idx="489">
                  <c:v>8.0000000000000004E-4</c:v>
                </c:pt>
                <c:pt idx="490">
                  <c:v>8.0000000000000004E-4</c:v>
                </c:pt>
                <c:pt idx="491">
                  <c:v>8.0000000000000004E-4</c:v>
                </c:pt>
                <c:pt idx="492">
                  <c:v>8.0000000000000004E-4</c:v>
                </c:pt>
                <c:pt idx="493">
                  <c:v>8.0000000000000004E-4</c:v>
                </c:pt>
                <c:pt idx="494">
                  <c:v>8.0000000000000004E-4</c:v>
                </c:pt>
                <c:pt idx="495">
                  <c:v>8.0000000000000004E-4</c:v>
                </c:pt>
                <c:pt idx="496">
                  <c:v>8.0000000000000004E-4</c:v>
                </c:pt>
                <c:pt idx="497">
                  <c:v>8.0000000000000004E-4</c:v>
                </c:pt>
                <c:pt idx="498">
                  <c:v>8.0000000000000004E-4</c:v>
                </c:pt>
                <c:pt idx="499">
                  <c:v>8.0000000000000004E-4</c:v>
                </c:pt>
                <c:pt idx="500">
                  <c:v>8.0000000000000004E-4</c:v>
                </c:pt>
                <c:pt idx="501">
                  <c:v>8.0000000000000004E-4</c:v>
                </c:pt>
                <c:pt idx="502">
                  <c:v>8.0000000000000004E-4</c:v>
                </c:pt>
                <c:pt idx="503">
                  <c:v>8.0000000000000004E-4</c:v>
                </c:pt>
                <c:pt idx="504">
                  <c:v>8.0000000000000004E-4</c:v>
                </c:pt>
                <c:pt idx="505">
                  <c:v>8.0000000000000004E-4</c:v>
                </c:pt>
                <c:pt idx="506">
                  <c:v>8.0000000000000004E-4</c:v>
                </c:pt>
                <c:pt idx="507">
                  <c:v>8.0000000000000004E-4</c:v>
                </c:pt>
                <c:pt idx="508">
                  <c:v>8.0000000000000004E-4</c:v>
                </c:pt>
                <c:pt idx="509">
                  <c:v>8.0000000000000004E-4</c:v>
                </c:pt>
                <c:pt idx="510">
                  <c:v>8.0000000000000004E-4</c:v>
                </c:pt>
                <c:pt idx="511">
                  <c:v>8.0000000000000004E-4</c:v>
                </c:pt>
                <c:pt idx="512">
                  <c:v>8.0000000000000004E-4</c:v>
                </c:pt>
                <c:pt idx="513">
                  <c:v>8.0000000000000004E-4</c:v>
                </c:pt>
                <c:pt idx="514">
                  <c:v>8.0000000000000004E-4</c:v>
                </c:pt>
                <c:pt idx="515">
                  <c:v>8.0000000000000004E-4</c:v>
                </c:pt>
                <c:pt idx="516">
                  <c:v>8.0000000000000004E-4</c:v>
                </c:pt>
                <c:pt idx="517">
                  <c:v>8.0000000000000004E-4</c:v>
                </c:pt>
                <c:pt idx="518">
                  <c:v>8.0000000000000004E-4</c:v>
                </c:pt>
                <c:pt idx="519">
                  <c:v>8.0000000000000004E-4</c:v>
                </c:pt>
                <c:pt idx="520">
                  <c:v>8.0000000000000004E-4</c:v>
                </c:pt>
                <c:pt idx="521">
                  <c:v>8.0000000000000004E-4</c:v>
                </c:pt>
                <c:pt idx="522">
                  <c:v>8.0000000000000004E-4</c:v>
                </c:pt>
                <c:pt idx="523">
                  <c:v>8.0000000000000004E-4</c:v>
                </c:pt>
                <c:pt idx="524">
                  <c:v>8.0000000000000004E-4</c:v>
                </c:pt>
                <c:pt idx="525">
                  <c:v>8.0000000000000004E-4</c:v>
                </c:pt>
                <c:pt idx="526">
                  <c:v>8.0000000000000004E-4</c:v>
                </c:pt>
                <c:pt idx="527">
                  <c:v>8.0000000000000004E-4</c:v>
                </c:pt>
                <c:pt idx="528">
                  <c:v>8.0000000000000004E-4</c:v>
                </c:pt>
                <c:pt idx="529">
                  <c:v>8.0000000000000004E-4</c:v>
                </c:pt>
                <c:pt idx="530">
                  <c:v>8.0000000000000004E-4</c:v>
                </c:pt>
                <c:pt idx="531">
                  <c:v>8.0000000000000004E-4</c:v>
                </c:pt>
                <c:pt idx="532">
                  <c:v>8.0000000000000004E-4</c:v>
                </c:pt>
                <c:pt idx="533">
                  <c:v>8.0000000000000004E-4</c:v>
                </c:pt>
                <c:pt idx="534">
                  <c:v>8.0000000000000004E-4</c:v>
                </c:pt>
                <c:pt idx="535">
                  <c:v>8.0000000000000004E-4</c:v>
                </c:pt>
                <c:pt idx="536">
                  <c:v>8.0000000000000004E-4</c:v>
                </c:pt>
                <c:pt idx="537">
                  <c:v>8.0000000000000004E-4</c:v>
                </c:pt>
                <c:pt idx="538">
                  <c:v>8.0000000000000004E-4</c:v>
                </c:pt>
                <c:pt idx="539">
                  <c:v>8.0000000000000004E-4</c:v>
                </c:pt>
                <c:pt idx="540">
                  <c:v>8.0000000000000004E-4</c:v>
                </c:pt>
                <c:pt idx="541">
                  <c:v>8.0000000000000004E-4</c:v>
                </c:pt>
                <c:pt idx="542">
                  <c:v>8.0000000000000004E-4</c:v>
                </c:pt>
                <c:pt idx="543">
                  <c:v>8.0000000000000004E-4</c:v>
                </c:pt>
                <c:pt idx="544">
                  <c:v>8.0000000000000004E-4</c:v>
                </c:pt>
                <c:pt idx="545">
                  <c:v>8.0000000000000004E-4</c:v>
                </c:pt>
                <c:pt idx="546">
                  <c:v>8.0000000000000004E-4</c:v>
                </c:pt>
                <c:pt idx="547">
                  <c:v>8.0000000000000004E-4</c:v>
                </c:pt>
                <c:pt idx="548">
                  <c:v>8.0000000000000004E-4</c:v>
                </c:pt>
                <c:pt idx="549">
                  <c:v>8.0000000000000004E-4</c:v>
                </c:pt>
                <c:pt idx="550">
                  <c:v>8.0000000000000004E-4</c:v>
                </c:pt>
                <c:pt idx="551">
                  <c:v>8.0000000000000004E-4</c:v>
                </c:pt>
                <c:pt idx="552">
                  <c:v>8.0000000000000004E-4</c:v>
                </c:pt>
                <c:pt idx="553">
                  <c:v>8.0000000000000004E-4</c:v>
                </c:pt>
                <c:pt idx="554">
                  <c:v>8.0000000000000004E-4</c:v>
                </c:pt>
                <c:pt idx="555">
                  <c:v>8.0000000000000004E-4</c:v>
                </c:pt>
                <c:pt idx="556">
                  <c:v>8.0000000000000004E-4</c:v>
                </c:pt>
                <c:pt idx="557">
                  <c:v>8.0000000000000004E-4</c:v>
                </c:pt>
                <c:pt idx="558">
                  <c:v>8.0000000000000004E-4</c:v>
                </c:pt>
                <c:pt idx="559">
                  <c:v>8.0000000000000004E-4</c:v>
                </c:pt>
                <c:pt idx="560">
                  <c:v>8.0000000000000004E-4</c:v>
                </c:pt>
                <c:pt idx="561">
                  <c:v>8.0000000000000004E-4</c:v>
                </c:pt>
                <c:pt idx="562">
                  <c:v>8.0000000000000004E-4</c:v>
                </c:pt>
                <c:pt idx="563">
                  <c:v>8.0000000000000004E-4</c:v>
                </c:pt>
                <c:pt idx="564">
                  <c:v>8.0000000000000004E-4</c:v>
                </c:pt>
                <c:pt idx="565">
                  <c:v>8.0000000000000004E-4</c:v>
                </c:pt>
                <c:pt idx="566">
                  <c:v>8.0000000000000004E-4</c:v>
                </c:pt>
                <c:pt idx="567">
                  <c:v>8.0000000000000004E-4</c:v>
                </c:pt>
                <c:pt idx="568">
                  <c:v>8.0000000000000004E-4</c:v>
                </c:pt>
                <c:pt idx="569">
                  <c:v>8.0000000000000004E-4</c:v>
                </c:pt>
                <c:pt idx="570">
                  <c:v>8.0000000000000004E-4</c:v>
                </c:pt>
                <c:pt idx="571">
                  <c:v>8.0000000000000004E-4</c:v>
                </c:pt>
                <c:pt idx="572">
                  <c:v>8.0000000000000004E-4</c:v>
                </c:pt>
                <c:pt idx="573">
                  <c:v>8.0000000000000004E-4</c:v>
                </c:pt>
                <c:pt idx="574">
                  <c:v>8.0000000000000004E-4</c:v>
                </c:pt>
                <c:pt idx="575">
                  <c:v>8.0000000000000004E-4</c:v>
                </c:pt>
                <c:pt idx="576">
                  <c:v>8.0000000000000004E-4</c:v>
                </c:pt>
                <c:pt idx="577">
                  <c:v>8.0000000000000004E-4</c:v>
                </c:pt>
                <c:pt idx="578">
                  <c:v>8.0000000000000004E-4</c:v>
                </c:pt>
                <c:pt idx="579">
                  <c:v>8.0000000000000004E-4</c:v>
                </c:pt>
                <c:pt idx="580">
                  <c:v>8.0000000000000004E-4</c:v>
                </c:pt>
                <c:pt idx="581">
                  <c:v>8.0000000000000004E-4</c:v>
                </c:pt>
                <c:pt idx="582">
                  <c:v>7.000000000000001E-4</c:v>
                </c:pt>
                <c:pt idx="583">
                  <c:v>7.000000000000001E-4</c:v>
                </c:pt>
                <c:pt idx="584">
                  <c:v>7.000000000000001E-4</c:v>
                </c:pt>
                <c:pt idx="585">
                  <c:v>7.000000000000001E-4</c:v>
                </c:pt>
                <c:pt idx="586">
                  <c:v>5.0000000000000001E-4</c:v>
                </c:pt>
                <c:pt idx="587">
                  <c:v>7.000000000000001E-4</c:v>
                </c:pt>
                <c:pt idx="588">
                  <c:v>7.000000000000001E-4</c:v>
                </c:pt>
                <c:pt idx="589">
                  <c:v>7.000000000000001E-4</c:v>
                </c:pt>
                <c:pt idx="590">
                  <c:v>7.000000000000001E-4</c:v>
                </c:pt>
                <c:pt idx="591">
                  <c:v>7.000000000000001E-4</c:v>
                </c:pt>
                <c:pt idx="592">
                  <c:v>7.000000000000001E-4</c:v>
                </c:pt>
                <c:pt idx="593">
                  <c:v>7.000000000000001E-4</c:v>
                </c:pt>
                <c:pt idx="594">
                  <c:v>7.000000000000001E-4</c:v>
                </c:pt>
                <c:pt idx="595">
                  <c:v>7.000000000000001E-4</c:v>
                </c:pt>
                <c:pt idx="596">
                  <c:v>7.000000000000001E-4</c:v>
                </c:pt>
                <c:pt idx="597">
                  <c:v>7.000000000000001E-4</c:v>
                </c:pt>
                <c:pt idx="598">
                  <c:v>7.000000000000001E-4</c:v>
                </c:pt>
                <c:pt idx="599">
                  <c:v>7.000000000000001E-4</c:v>
                </c:pt>
                <c:pt idx="600">
                  <c:v>7.000000000000001E-4</c:v>
                </c:pt>
                <c:pt idx="601">
                  <c:v>7.000000000000001E-4</c:v>
                </c:pt>
                <c:pt idx="602">
                  <c:v>7.000000000000001E-4</c:v>
                </c:pt>
                <c:pt idx="603">
                  <c:v>7.000000000000001E-4</c:v>
                </c:pt>
                <c:pt idx="604">
                  <c:v>7.000000000000001E-4</c:v>
                </c:pt>
                <c:pt idx="605">
                  <c:v>7.000000000000001E-4</c:v>
                </c:pt>
                <c:pt idx="606">
                  <c:v>7.000000000000001E-4</c:v>
                </c:pt>
                <c:pt idx="607">
                  <c:v>7.000000000000001E-4</c:v>
                </c:pt>
                <c:pt idx="608">
                  <c:v>2.9999999999999997E-4</c:v>
                </c:pt>
                <c:pt idx="609">
                  <c:v>2.9999999999999997E-4</c:v>
                </c:pt>
                <c:pt idx="610">
                  <c:v>5.9999999999999995E-4</c:v>
                </c:pt>
                <c:pt idx="611">
                  <c:v>5.0000000000000001E-4</c:v>
                </c:pt>
                <c:pt idx="612">
                  <c:v>5.0000000000000001E-4</c:v>
                </c:pt>
                <c:pt idx="613">
                  <c:v>5.0000000000000001E-4</c:v>
                </c:pt>
                <c:pt idx="614">
                  <c:v>5.0000000000000001E-4</c:v>
                </c:pt>
                <c:pt idx="615">
                  <c:v>5.0000000000000001E-4</c:v>
                </c:pt>
                <c:pt idx="616">
                  <c:v>5.9999999999999995E-4</c:v>
                </c:pt>
                <c:pt idx="617">
                  <c:v>5.9999999999999995E-4</c:v>
                </c:pt>
                <c:pt idx="618">
                  <c:v>5.9999999999999995E-4</c:v>
                </c:pt>
                <c:pt idx="619">
                  <c:v>5.9999999999999995E-4</c:v>
                </c:pt>
                <c:pt idx="620">
                  <c:v>5.9999999999999995E-4</c:v>
                </c:pt>
                <c:pt idx="621">
                  <c:v>5.9999999999999995E-4</c:v>
                </c:pt>
                <c:pt idx="622">
                  <c:v>5.9999999999999995E-4</c:v>
                </c:pt>
                <c:pt idx="623">
                  <c:v>5.9999999999999995E-4</c:v>
                </c:pt>
                <c:pt idx="624">
                  <c:v>5.9999999999999995E-4</c:v>
                </c:pt>
                <c:pt idx="625">
                  <c:v>5.9999999999999995E-4</c:v>
                </c:pt>
                <c:pt idx="626">
                  <c:v>5.9999999999999995E-4</c:v>
                </c:pt>
                <c:pt idx="627">
                  <c:v>5.9999999999999995E-4</c:v>
                </c:pt>
                <c:pt idx="628">
                  <c:v>2.0000000000000001E-4</c:v>
                </c:pt>
                <c:pt idx="629">
                  <c:v>2.0000000000000001E-4</c:v>
                </c:pt>
                <c:pt idx="630">
                  <c:v>5.9999999999999995E-4</c:v>
                </c:pt>
                <c:pt idx="631">
                  <c:v>5.9999999999999995E-4</c:v>
                </c:pt>
                <c:pt idx="632">
                  <c:v>5.9999999999999995E-4</c:v>
                </c:pt>
                <c:pt idx="633">
                  <c:v>5.9999999999999995E-4</c:v>
                </c:pt>
                <c:pt idx="634">
                  <c:v>5.9999999999999995E-4</c:v>
                </c:pt>
                <c:pt idx="635">
                  <c:v>5.9999999999999995E-4</c:v>
                </c:pt>
                <c:pt idx="636">
                  <c:v>5.9999999999999995E-4</c:v>
                </c:pt>
                <c:pt idx="637">
                  <c:v>5.9999999999999995E-4</c:v>
                </c:pt>
                <c:pt idx="638">
                  <c:v>5.9999999999999995E-4</c:v>
                </c:pt>
                <c:pt idx="639">
                  <c:v>5.9999999999999995E-4</c:v>
                </c:pt>
                <c:pt idx="640">
                  <c:v>5.9999999999999995E-4</c:v>
                </c:pt>
                <c:pt idx="641">
                  <c:v>5.9999999999999995E-4</c:v>
                </c:pt>
                <c:pt idx="642">
                  <c:v>8.0000000000000004E-4</c:v>
                </c:pt>
                <c:pt idx="643">
                  <c:v>8.9999999999999998E-4</c:v>
                </c:pt>
                <c:pt idx="644">
                  <c:v>8.9999999999999998E-4</c:v>
                </c:pt>
                <c:pt idx="645">
                  <c:v>8.9999999999999998E-4</c:v>
                </c:pt>
                <c:pt idx="646">
                  <c:v>8.9999999999999998E-4</c:v>
                </c:pt>
                <c:pt idx="647">
                  <c:v>8.9999999999999998E-4</c:v>
                </c:pt>
                <c:pt idx="648">
                  <c:v>8.9999999999999998E-4</c:v>
                </c:pt>
                <c:pt idx="649">
                  <c:v>8.9999999999999998E-4</c:v>
                </c:pt>
                <c:pt idx="650">
                  <c:v>8.9999999999999998E-4</c:v>
                </c:pt>
                <c:pt idx="651">
                  <c:v>5.0000000000000001E-4</c:v>
                </c:pt>
                <c:pt idx="652">
                  <c:v>5.0000000000000001E-4</c:v>
                </c:pt>
                <c:pt idx="653">
                  <c:v>8.9999999999999998E-4</c:v>
                </c:pt>
                <c:pt idx="654">
                  <c:v>8.9999999999999998E-4</c:v>
                </c:pt>
                <c:pt idx="655">
                  <c:v>8.9999999999999998E-4</c:v>
                </c:pt>
                <c:pt idx="656">
                  <c:v>8.9999999999999998E-4</c:v>
                </c:pt>
                <c:pt idx="657">
                  <c:v>8.9999999999999998E-4</c:v>
                </c:pt>
                <c:pt idx="658">
                  <c:v>8.9999999999999998E-4</c:v>
                </c:pt>
                <c:pt idx="659">
                  <c:v>8.9999999999999998E-4</c:v>
                </c:pt>
                <c:pt idx="660">
                  <c:v>8.9999999999999998E-4</c:v>
                </c:pt>
                <c:pt idx="661">
                  <c:v>8.9999999999999998E-4</c:v>
                </c:pt>
                <c:pt idx="662">
                  <c:v>8.9999999999999998E-4</c:v>
                </c:pt>
                <c:pt idx="663">
                  <c:v>8.9999999999999998E-4</c:v>
                </c:pt>
                <c:pt idx="664">
                  <c:v>8.9999999999999998E-4</c:v>
                </c:pt>
                <c:pt idx="665">
                  <c:v>8.9999999999999998E-4</c:v>
                </c:pt>
                <c:pt idx="666">
                  <c:v>8.9999999999999998E-4</c:v>
                </c:pt>
                <c:pt idx="667">
                  <c:v>8.0000000000000004E-4</c:v>
                </c:pt>
                <c:pt idx="668">
                  <c:v>8.0000000000000004E-4</c:v>
                </c:pt>
                <c:pt idx="669">
                  <c:v>8.0000000000000004E-4</c:v>
                </c:pt>
                <c:pt idx="670">
                  <c:v>8.0000000000000004E-4</c:v>
                </c:pt>
                <c:pt idx="671">
                  <c:v>8.0000000000000004E-4</c:v>
                </c:pt>
                <c:pt idx="672">
                  <c:v>8.0000000000000004E-4</c:v>
                </c:pt>
                <c:pt idx="673">
                  <c:v>7.000000000000001E-4</c:v>
                </c:pt>
                <c:pt idx="674">
                  <c:v>8.0000000000000004E-4</c:v>
                </c:pt>
                <c:pt idx="675">
                  <c:v>8.0000000000000004E-4</c:v>
                </c:pt>
                <c:pt idx="676">
                  <c:v>8.0000000000000004E-4</c:v>
                </c:pt>
                <c:pt idx="677">
                  <c:v>8.0000000000000004E-4</c:v>
                </c:pt>
                <c:pt idx="678">
                  <c:v>8.0000000000000004E-4</c:v>
                </c:pt>
                <c:pt idx="679">
                  <c:v>8.0000000000000004E-4</c:v>
                </c:pt>
                <c:pt idx="680">
                  <c:v>8.0000000000000004E-4</c:v>
                </c:pt>
                <c:pt idx="681">
                  <c:v>8.0000000000000004E-4</c:v>
                </c:pt>
                <c:pt idx="682">
                  <c:v>8.0000000000000004E-4</c:v>
                </c:pt>
                <c:pt idx="683">
                  <c:v>8.0000000000000004E-4</c:v>
                </c:pt>
                <c:pt idx="684">
                  <c:v>8.0000000000000004E-4</c:v>
                </c:pt>
                <c:pt idx="685">
                  <c:v>8.0000000000000004E-4</c:v>
                </c:pt>
                <c:pt idx="686">
                  <c:v>8.0000000000000004E-4</c:v>
                </c:pt>
                <c:pt idx="687">
                  <c:v>8.0000000000000004E-4</c:v>
                </c:pt>
                <c:pt idx="688">
                  <c:v>8.0000000000000004E-4</c:v>
                </c:pt>
                <c:pt idx="689">
                  <c:v>8.0000000000000004E-4</c:v>
                </c:pt>
                <c:pt idx="690">
                  <c:v>8.0000000000000004E-4</c:v>
                </c:pt>
                <c:pt idx="691">
                  <c:v>8.0000000000000004E-4</c:v>
                </c:pt>
                <c:pt idx="692">
                  <c:v>8.0000000000000004E-4</c:v>
                </c:pt>
                <c:pt idx="693">
                  <c:v>8.0000000000000004E-4</c:v>
                </c:pt>
                <c:pt idx="694">
                  <c:v>8.0000000000000004E-4</c:v>
                </c:pt>
                <c:pt idx="695">
                  <c:v>5.0000000000000001E-4</c:v>
                </c:pt>
                <c:pt idx="696">
                  <c:v>7.000000000000001E-4</c:v>
                </c:pt>
                <c:pt idx="697">
                  <c:v>7.000000000000001E-4</c:v>
                </c:pt>
                <c:pt idx="698">
                  <c:v>7.000000000000001E-4</c:v>
                </c:pt>
                <c:pt idx="699">
                  <c:v>7.000000000000001E-4</c:v>
                </c:pt>
                <c:pt idx="700">
                  <c:v>7.000000000000001E-4</c:v>
                </c:pt>
                <c:pt idx="701">
                  <c:v>7.000000000000001E-4</c:v>
                </c:pt>
                <c:pt idx="702">
                  <c:v>7.000000000000001E-4</c:v>
                </c:pt>
                <c:pt idx="703">
                  <c:v>7.000000000000001E-4</c:v>
                </c:pt>
                <c:pt idx="704">
                  <c:v>7.000000000000001E-4</c:v>
                </c:pt>
                <c:pt idx="705">
                  <c:v>7.000000000000001E-4</c:v>
                </c:pt>
                <c:pt idx="706">
                  <c:v>7.000000000000001E-4</c:v>
                </c:pt>
                <c:pt idx="707">
                  <c:v>7.000000000000001E-4</c:v>
                </c:pt>
                <c:pt idx="708">
                  <c:v>7.000000000000001E-4</c:v>
                </c:pt>
                <c:pt idx="709">
                  <c:v>7.000000000000001E-4</c:v>
                </c:pt>
                <c:pt idx="710">
                  <c:v>7.000000000000001E-4</c:v>
                </c:pt>
                <c:pt idx="711">
                  <c:v>7.000000000000001E-4</c:v>
                </c:pt>
                <c:pt idx="712">
                  <c:v>7.000000000000001E-4</c:v>
                </c:pt>
                <c:pt idx="713">
                  <c:v>7.000000000000001E-4</c:v>
                </c:pt>
                <c:pt idx="714">
                  <c:v>7.000000000000001E-4</c:v>
                </c:pt>
                <c:pt idx="715">
                  <c:v>7.000000000000001E-4</c:v>
                </c:pt>
                <c:pt idx="716">
                  <c:v>7.000000000000001E-4</c:v>
                </c:pt>
                <c:pt idx="717">
                  <c:v>7.000000000000001E-4</c:v>
                </c:pt>
                <c:pt idx="718">
                  <c:v>7.000000000000001E-4</c:v>
                </c:pt>
                <c:pt idx="719">
                  <c:v>7.000000000000001E-4</c:v>
                </c:pt>
                <c:pt idx="720">
                  <c:v>7.000000000000001E-4</c:v>
                </c:pt>
                <c:pt idx="721">
                  <c:v>7.000000000000001E-4</c:v>
                </c:pt>
                <c:pt idx="722">
                  <c:v>7.000000000000001E-4</c:v>
                </c:pt>
                <c:pt idx="723">
                  <c:v>7.000000000000001E-4</c:v>
                </c:pt>
                <c:pt idx="724">
                  <c:v>7.000000000000001E-4</c:v>
                </c:pt>
                <c:pt idx="725">
                  <c:v>7.000000000000001E-4</c:v>
                </c:pt>
                <c:pt idx="726">
                  <c:v>7.000000000000001E-4</c:v>
                </c:pt>
                <c:pt idx="727">
                  <c:v>7.000000000000001E-4</c:v>
                </c:pt>
                <c:pt idx="728">
                  <c:v>7.000000000000001E-4</c:v>
                </c:pt>
                <c:pt idx="729">
                  <c:v>7.000000000000001E-4</c:v>
                </c:pt>
                <c:pt idx="730">
                  <c:v>7.000000000000001E-4</c:v>
                </c:pt>
                <c:pt idx="731">
                  <c:v>7.000000000000001E-4</c:v>
                </c:pt>
                <c:pt idx="732">
                  <c:v>7.000000000000001E-4</c:v>
                </c:pt>
                <c:pt idx="733">
                  <c:v>7.000000000000001E-4</c:v>
                </c:pt>
                <c:pt idx="734">
                  <c:v>7.000000000000001E-4</c:v>
                </c:pt>
                <c:pt idx="735">
                  <c:v>7.000000000000001E-4</c:v>
                </c:pt>
                <c:pt idx="736">
                  <c:v>7.000000000000001E-4</c:v>
                </c:pt>
                <c:pt idx="737">
                  <c:v>7.000000000000001E-4</c:v>
                </c:pt>
                <c:pt idx="738">
                  <c:v>7.000000000000001E-4</c:v>
                </c:pt>
                <c:pt idx="739">
                  <c:v>7.000000000000001E-4</c:v>
                </c:pt>
                <c:pt idx="740">
                  <c:v>7.000000000000001E-4</c:v>
                </c:pt>
                <c:pt idx="741">
                  <c:v>7.000000000000001E-4</c:v>
                </c:pt>
                <c:pt idx="742">
                  <c:v>7.000000000000001E-4</c:v>
                </c:pt>
                <c:pt idx="743">
                  <c:v>7.000000000000001E-4</c:v>
                </c:pt>
                <c:pt idx="744">
                  <c:v>7.000000000000001E-4</c:v>
                </c:pt>
                <c:pt idx="745">
                  <c:v>7.000000000000001E-4</c:v>
                </c:pt>
                <c:pt idx="746">
                  <c:v>7.000000000000001E-4</c:v>
                </c:pt>
                <c:pt idx="747">
                  <c:v>7.000000000000001E-4</c:v>
                </c:pt>
                <c:pt idx="748">
                  <c:v>7.000000000000001E-4</c:v>
                </c:pt>
                <c:pt idx="749">
                  <c:v>7.000000000000001E-4</c:v>
                </c:pt>
                <c:pt idx="750">
                  <c:v>7.000000000000001E-4</c:v>
                </c:pt>
                <c:pt idx="751">
                  <c:v>7.000000000000001E-4</c:v>
                </c:pt>
                <c:pt idx="752">
                  <c:v>7.000000000000001E-4</c:v>
                </c:pt>
                <c:pt idx="753">
                  <c:v>7.000000000000001E-4</c:v>
                </c:pt>
                <c:pt idx="754">
                  <c:v>7.000000000000001E-4</c:v>
                </c:pt>
                <c:pt idx="755">
                  <c:v>7.000000000000001E-4</c:v>
                </c:pt>
                <c:pt idx="756">
                  <c:v>7.000000000000001E-4</c:v>
                </c:pt>
                <c:pt idx="757">
                  <c:v>7.000000000000001E-4</c:v>
                </c:pt>
                <c:pt idx="758">
                  <c:v>7.000000000000001E-4</c:v>
                </c:pt>
                <c:pt idx="759">
                  <c:v>7.000000000000001E-4</c:v>
                </c:pt>
                <c:pt idx="760">
                  <c:v>7.000000000000001E-4</c:v>
                </c:pt>
                <c:pt idx="761">
                  <c:v>7.000000000000001E-4</c:v>
                </c:pt>
                <c:pt idx="762">
                  <c:v>7.000000000000001E-4</c:v>
                </c:pt>
                <c:pt idx="763">
                  <c:v>7.000000000000001E-4</c:v>
                </c:pt>
                <c:pt idx="764">
                  <c:v>7.000000000000001E-4</c:v>
                </c:pt>
                <c:pt idx="765">
                  <c:v>7.000000000000001E-4</c:v>
                </c:pt>
                <c:pt idx="766">
                  <c:v>7.000000000000001E-4</c:v>
                </c:pt>
                <c:pt idx="767">
                  <c:v>7.000000000000001E-4</c:v>
                </c:pt>
                <c:pt idx="768">
                  <c:v>7.000000000000001E-4</c:v>
                </c:pt>
                <c:pt idx="769">
                  <c:v>7.000000000000001E-4</c:v>
                </c:pt>
                <c:pt idx="770">
                  <c:v>7.000000000000001E-4</c:v>
                </c:pt>
                <c:pt idx="771">
                  <c:v>7.000000000000001E-4</c:v>
                </c:pt>
                <c:pt idx="772">
                  <c:v>7.000000000000001E-4</c:v>
                </c:pt>
                <c:pt idx="773">
                  <c:v>7.000000000000001E-4</c:v>
                </c:pt>
                <c:pt idx="774">
                  <c:v>7.000000000000001E-4</c:v>
                </c:pt>
                <c:pt idx="775">
                  <c:v>7.000000000000001E-4</c:v>
                </c:pt>
                <c:pt idx="776">
                  <c:v>7.000000000000001E-4</c:v>
                </c:pt>
                <c:pt idx="777">
                  <c:v>7.000000000000001E-4</c:v>
                </c:pt>
                <c:pt idx="778">
                  <c:v>7.000000000000001E-4</c:v>
                </c:pt>
                <c:pt idx="779">
                  <c:v>7.000000000000001E-4</c:v>
                </c:pt>
                <c:pt idx="780">
                  <c:v>7.000000000000001E-4</c:v>
                </c:pt>
                <c:pt idx="781">
                  <c:v>7.000000000000001E-4</c:v>
                </c:pt>
                <c:pt idx="782">
                  <c:v>7.000000000000001E-4</c:v>
                </c:pt>
                <c:pt idx="783">
                  <c:v>7.000000000000001E-4</c:v>
                </c:pt>
                <c:pt idx="784">
                  <c:v>7.000000000000001E-4</c:v>
                </c:pt>
                <c:pt idx="785">
                  <c:v>7.000000000000001E-4</c:v>
                </c:pt>
                <c:pt idx="786">
                  <c:v>7.000000000000001E-4</c:v>
                </c:pt>
                <c:pt idx="787">
                  <c:v>7.000000000000001E-4</c:v>
                </c:pt>
                <c:pt idx="788">
                  <c:v>7.000000000000001E-4</c:v>
                </c:pt>
                <c:pt idx="789">
                  <c:v>7.000000000000001E-4</c:v>
                </c:pt>
                <c:pt idx="790">
                  <c:v>7.000000000000001E-4</c:v>
                </c:pt>
                <c:pt idx="791">
                  <c:v>7.000000000000001E-4</c:v>
                </c:pt>
                <c:pt idx="792">
                  <c:v>7.000000000000001E-4</c:v>
                </c:pt>
                <c:pt idx="793">
                  <c:v>7.000000000000001E-4</c:v>
                </c:pt>
                <c:pt idx="794">
                  <c:v>7.000000000000001E-4</c:v>
                </c:pt>
                <c:pt idx="795">
                  <c:v>7.000000000000001E-4</c:v>
                </c:pt>
                <c:pt idx="796">
                  <c:v>7.000000000000001E-4</c:v>
                </c:pt>
                <c:pt idx="797">
                  <c:v>7.000000000000001E-4</c:v>
                </c:pt>
                <c:pt idx="798">
                  <c:v>7.000000000000001E-4</c:v>
                </c:pt>
                <c:pt idx="799">
                  <c:v>7.000000000000001E-4</c:v>
                </c:pt>
                <c:pt idx="800">
                  <c:v>7.000000000000001E-4</c:v>
                </c:pt>
                <c:pt idx="801">
                  <c:v>7.000000000000001E-4</c:v>
                </c:pt>
                <c:pt idx="802">
                  <c:v>7.000000000000001E-4</c:v>
                </c:pt>
                <c:pt idx="803">
                  <c:v>7.000000000000001E-4</c:v>
                </c:pt>
                <c:pt idx="804">
                  <c:v>7.000000000000001E-4</c:v>
                </c:pt>
                <c:pt idx="805">
                  <c:v>7.000000000000001E-4</c:v>
                </c:pt>
                <c:pt idx="806">
                  <c:v>7.000000000000001E-4</c:v>
                </c:pt>
                <c:pt idx="807">
                  <c:v>7.000000000000001E-4</c:v>
                </c:pt>
                <c:pt idx="808">
                  <c:v>7.000000000000001E-4</c:v>
                </c:pt>
                <c:pt idx="809">
                  <c:v>7.000000000000001E-4</c:v>
                </c:pt>
                <c:pt idx="810">
                  <c:v>7.000000000000001E-4</c:v>
                </c:pt>
                <c:pt idx="811">
                  <c:v>7.000000000000001E-4</c:v>
                </c:pt>
                <c:pt idx="812">
                  <c:v>7.000000000000001E-4</c:v>
                </c:pt>
                <c:pt idx="813">
                  <c:v>7.000000000000001E-4</c:v>
                </c:pt>
                <c:pt idx="814">
                  <c:v>7.000000000000001E-4</c:v>
                </c:pt>
                <c:pt idx="815">
                  <c:v>7.000000000000001E-4</c:v>
                </c:pt>
                <c:pt idx="816">
                  <c:v>7.000000000000001E-4</c:v>
                </c:pt>
                <c:pt idx="817">
                  <c:v>7.000000000000001E-4</c:v>
                </c:pt>
                <c:pt idx="818">
                  <c:v>7.000000000000001E-4</c:v>
                </c:pt>
                <c:pt idx="819">
                  <c:v>7.000000000000001E-4</c:v>
                </c:pt>
                <c:pt idx="820">
                  <c:v>7.000000000000001E-4</c:v>
                </c:pt>
                <c:pt idx="821">
                  <c:v>7.000000000000001E-4</c:v>
                </c:pt>
                <c:pt idx="822">
                  <c:v>7.000000000000001E-4</c:v>
                </c:pt>
                <c:pt idx="823">
                  <c:v>7.000000000000001E-4</c:v>
                </c:pt>
                <c:pt idx="824">
                  <c:v>7.000000000000001E-4</c:v>
                </c:pt>
                <c:pt idx="825">
                  <c:v>7.000000000000001E-4</c:v>
                </c:pt>
                <c:pt idx="826">
                  <c:v>7.000000000000001E-4</c:v>
                </c:pt>
                <c:pt idx="827">
                  <c:v>7.000000000000001E-4</c:v>
                </c:pt>
                <c:pt idx="828">
                  <c:v>7.000000000000001E-4</c:v>
                </c:pt>
                <c:pt idx="829">
                  <c:v>7.000000000000001E-4</c:v>
                </c:pt>
                <c:pt idx="830">
                  <c:v>7.000000000000001E-4</c:v>
                </c:pt>
                <c:pt idx="831">
                  <c:v>7.000000000000001E-4</c:v>
                </c:pt>
                <c:pt idx="832">
                  <c:v>7.000000000000001E-4</c:v>
                </c:pt>
                <c:pt idx="833">
                  <c:v>7.000000000000001E-4</c:v>
                </c:pt>
                <c:pt idx="834">
                  <c:v>7.000000000000001E-4</c:v>
                </c:pt>
                <c:pt idx="835">
                  <c:v>7.000000000000001E-4</c:v>
                </c:pt>
                <c:pt idx="836">
                  <c:v>7.000000000000001E-4</c:v>
                </c:pt>
                <c:pt idx="837">
                  <c:v>3.2000000000000002E-3</c:v>
                </c:pt>
                <c:pt idx="838">
                  <c:v>3.2000000000000002E-3</c:v>
                </c:pt>
                <c:pt idx="839">
                  <c:v>3.2000000000000002E-3</c:v>
                </c:pt>
                <c:pt idx="840">
                  <c:v>3.2000000000000002E-3</c:v>
                </c:pt>
                <c:pt idx="841">
                  <c:v>3.2000000000000002E-3</c:v>
                </c:pt>
                <c:pt idx="842">
                  <c:v>3.2000000000000002E-3</c:v>
                </c:pt>
                <c:pt idx="843">
                  <c:v>3.2000000000000002E-3</c:v>
                </c:pt>
                <c:pt idx="844">
                  <c:v>3.2000000000000002E-3</c:v>
                </c:pt>
                <c:pt idx="845">
                  <c:v>3.2000000000000002E-3</c:v>
                </c:pt>
                <c:pt idx="846">
                  <c:v>3.2000000000000002E-3</c:v>
                </c:pt>
                <c:pt idx="847">
                  <c:v>3.2000000000000002E-3</c:v>
                </c:pt>
                <c:pt idx="848">
                  <c:v>3.2000000000000002E-3</c:v>
                </c:pt>
                <c:pt idx="849">
                  <c:v>3.2000000000000002E-3</c:v>
                </c:pt>
                <c:pt idx="850">
                  <c:v>3.2000000000000002E-3</c:v>
                </c:pt>
                <c:pt idx="851">
                  <c:v>3.2000000000000002E-3</c:v>
                </c:pt>
                <c:pt idx="852">
                  <c:v>3.2000000000000002E-3</c:v>
                </c:pt>
                <c:pt idx="853">
                  <c:v>3.2000000000000002E-3</c:v>
                </c:pt>
                <c:pt idx="854">
                  <c:v>3.2000000000000002E-3</c:v>
                </c:pt>
                <c:pt idx="855">
                  <c:v>3.2000000000000002E-3</c:v>
                </c:pt>
                <c:pt idx="856">
                  <c:v>3.2000000000000002E-3</c:v>
                </c:pt>
                <c:pt idx="857">
                  <c:v>3.2000000000000002E-3</c:v>
                </c:pt>
                <c:pt idx="858">
                  <c:v>3.2000000000000002E-3</c:v>
                </c:pt>
                <c:pt idx="859">
                  <c:v>3.2000000000000002E-3</c:v>
                </c:pt>
                <c:pt idx="860">
                  <c:v>3.2000000000000002E-3</c:v>
                </c:pt>
                <c:pt idx="861">
                  <c:v>3.2000000000000002E-3</c:v>
                </c:pt>
                <c:pt idx="862">
                  <c:v>3.2000000000000002E-3</c:v>
                </c:pt>
                <c:pt idx="863">
                  <c:v>3.2000000000000002E-3</c:v>
                </c:pt>
                <c:pt idx="864">
                  <c:v>3.2000000000000002E-3</c:v>
                </c:pt>
                <c:pt idx="865">
                  <c:v>3.2000000000000002E-3</c:v>
                </c:pt>
                <c:pt idx="866">
                  <c:v>3.2000000000000002E-3</c:v>
                </c:pt>
                <c:pt idx="867">
                  <c:v>3.2000000000000002E-3</c:v>
                </c:pt>
                <c:pt idx="868">
                  <c:v>3.2000000000000002E-3</c:v>
                </c:pt>
                <c:pt idx="869">
                  <c:v>3.2000000000000002E-3</c:v>
                </c:pt>
                <c:pt idx="870">
                  <c:v>3.2000000000000002E-3</c:v>
                </c:pt>
                <c:pt idx="871">
                  <c:v>3.2000000000000002E-3</c:v>
                </c:pt>
                <c:pt idx="872">
                  <c:v>8.0000000000000002E-3</c:v>
                </c:pt>
                <c:pt idx="873">
                  <c:v>8.0000000000000002E-3</c:v>
                </c:pt>
                <c:pt idx="874">
                  <c:v>8.0000000000000002E-3</c:v>
                </c:pt>
                <c:pt idx="875">
                  <c:v>8.0000000000000002E-3</c:v>
                </c:pt>
                <c:pt idx="876">
                  <c:v>8.0000000000000002E-3</c:v>
                </c:pt>
                <c:pt idx="877">
                  <c:v>8.0000000000000002E-3</c:v>
                </c:pt>
                <c:pt idx="878">
                  <c:v>8.0000000000000002E-3</c:v>
                </c:pt>
                <c:pt idx="879">
                  <c:v>8.0000000000000002E-3</c:v>
                </c:pt>
                <c:pt idx="880">
                  <c:v>8.0000000000000002E-3</c:v>
                </c:pt>
                <c:pt idx="881">
                  <c:v>8.0000000000000002E-3</c:v>
                </c:pt>
                <c:pt idx="882">
                  <c:v>8.0000000000000002E-3</c:v>
                </c:pt>
                <c:pt idx="883">
                  <c:v>8.0000000000000002E-3</c:v>
                </c:pt>
                <c:pt idx="884">
                  <c:v>8.0000000000000002E-3</c:v>
                </c:pt>
                <c:pt idx="885">
                  <c:v>8.0000000000000002E-3</c:v>
                </c:pt>
                <c:pt idx="886">
                  <c:v>8.0000000000000002E-3</c:v>
                </c:pt>
                <c:pt idx="887">
                  <c:v>8.0000000000000002E-3</c:v>
                </c:pt>
                <c:pt idx="888">
                  <c:v>8.0000000000000002E-3</c:v>
                </c:pt>
                <c:pt idx="889">
                  <c:v>8.0000000000000002E-3</c:v>
                </c:pt>
                <c:pt idx="890">
                  <c:v>8.0000000000000002E-3</c:v>
                </c:pt>
                <c:pt idx="891">
                  <c:v>8.0000000000000002E-3</c:v>
                </c:pt>
                <c:pt idx="892">
                  <c:v>8.0000000000000002E-3</c:v>
                </c:pt>
                <c:pt idx="893">
                  <c:v>8.0000000000000002E-3</c:v>
                </c:pt>
                <c:pt idx="894">
                  <c:v>8.0000000000000002E-3</c:v>
                </c:pt>
                <c:pt idx="895">
                  <c:v>8.0000000000000002E-3</c:v>
                </c:pt>
                <c:pt idx="896">
                  <c:v>8.0000000000000002E-3</c:v>
                </c:pt>
                <c:pt idx="897">
                  <c:v>8.0000000000000002E-3</c:v>
                </c:pt>
                <c:pt idx="898">
                  <c:v>8.0000000000000002E-3</c:v>
                </c:pt>
                <c:pt idx="899">
                  <c:v>8.0000000000000002E-3</c:v>
                </c:pt>
                <c:pt idx="900">
                  <c:v>8.0000000000000002E-3</c:v>
                </c:pt>
                <c:pt idx="901">
                  <c:v>8.0000000000000002E-3</c:v>
                </c:pt>
                <c:pt idx="902">
                  <c:v>1.5600000000000001E-2</c:v>
                </c:pt>
                <c:pt idx="903">
                  <c:v>1.5600000000000001E-2</c:v>
                </c:pt>
                <c:pt idx="904">
                  <c:v>1.5600000000000001E-2</c:v>
                </c:pt>
                <c:pt idx="905">
                  <c:v>1.5600000000000001E-2</c:v>
                </c:pt>
                <c:pt idx="906">
                  <c:v>1.5600000000000001E-2</c:v>
                </c:pt>
                <c:pt idx="907">
                  <c:v>1.5600000000000001E-2</c:v>
                </c:pt>
                <c:pt idx="908">
                  <c:v>1.5600000000000001E-2</c:v>
                </c:pt>
                <c:pt idx="909">
                  <c:v>1.5600000000000001E-2</c:v>
                </c:pt>
                <c:pt idx="910">
                  <c:v>1.5600000000000001E-2</c:v>
                </c:pt>
                <c:pt idx="911">
                  <c:v>1.5600000000000001E-2</c:v>
                </c:pt>
                <c:pt idx="912">
                  <c:v>1.5600000000000001E-2</c:v>
                </c:pt>
                <c:pt idx="913">
                  <c:v>1.5600000000000001E-2</c:v>
                </c:pt>
                <c:pt idx="914">
                  <c:v>1.5600000000000001E-2</c:v>
                </c:pt>
                <c:pt idx="915">
                  <c:v>1.5600000000000001E-2</c:v>
                </c:pt>
                <c:pt idx="916">
                  <c:v>1.5600000000000001E-2</c:v>
                </c:pt>
                <c:pt idx="917">
                  <c:v>1.5600000000000001E-2</c:v>
                </c:pt>
                <c:pt idx="918">
                  <c:v>1.5600000000000001E-2</c:v>
                </c:pt>
                <c:pt idx="919">
                  <c:v>1.5600000000000001E-2</c:v>
                </c:pt>
                <c:pt idx="920">
                  <c:v>1.5600000000000001E-2</c:v>
                </c:pt>
                <c:pt idx="921">
                  <c:v>1.5600000000000001E-2</c:v>
                </c:pt>
                <c:pt idx="922">
                  <c:v>1.5600000000000001E-2</c:v>
                </c:pt>
                <c:pt idx="923">
                  <c:v>1.5600000000000001E-2</c:v>
                </c:pt>
                <c:pt idx="924">
                  <c:v>1.5600000000000001E-2</c:v>
                </c:pt>
                <c:pt idx="925">
                  <c:v>1.5600000000000001E-2</c:v>
                </c:pt>
                <c:pt idx="926">
                  <c:v>1.5600000000000001E-2</c:v>
                </c:pt>
                <c:pt idx="927">
                  <c:v>1.5600000000000001E-2</c:v>
                </c:pt>
                <c:pt idx="928">
                  <c:v>1.5600000000000001E-2</c:v>
                </c:pt>
                <c:pt idx="929">
                  <c:v>1.5600000000000001E-2</c:v>
                </c:pt>
                <c:pt idx="930">
                  <c:v>1.5600000000000001E-2</c:v>
                </c:pt>
                <c:pt idx="931">
                  <c:v>1.5600000000000001E-2</c:v>
                </c:pt>
                <c:pt idx="932">
                  <c:v>2.3199999999999998E-2</c:v>
                </c:pt>
                <c:pt idx="933">
                  <c:v>2.3E-2</c:v>
                </c:pt>
                <c:pt idx="934">
                  <c:v>2.3E-2</c:v>
                </c:pt>
                <c:pt idx="935">
                  <c:v>2.3199999999999998E-2</c:v>
                </c:pt>
                <c:pt idx="936">
                  <c:v>2.3199999999999998E-2</c:v>
                </c:pt>
                <c:pt idx="937">
                  <c:v>2.3199999999999998E-2</c:v>
                </c:pt>
                <c:pt idx="938">
                  <c:v>2.3199999999999998E-2</c:v>
                </c:pt>
                <c:pt idx="939">
                  <c:v>2.3199999999999998E-2</c:v>
                </c:pt>
                <c:pt idx="940">
                  <c:v>2.3199999999999998E-2</c:v>
                </c:pt>
                <c:pt idx="941">
                  <c:v>2.3199999999999998E-2</c:v>
                </c:pt>
                <c:pt idx="942">
                  <c:v>2.3199999999999998E-2</c:v>
                </c:pt>
                <c:pt idx="943">
                  <c:v>2.3199999999999998E-2</c:v>
                </c:pt>
                <c:pt idx="944">
                  <c:v>2.3199999999999998E-2</c:v>
                </c:pt>
                <c:pt idx="945">
                  <c:v>2.3199999999999998E-2</c:v>
                </c:pt>
                <c:pt idx="946">
                  <c:v>2.3199999999999998E-2</c:v>
                </c:pt>
                <c:pt idx="947">
                  <c:v>2.3199999999999998E-2</c:v>
                </c:pt>
                <c:pt idx="948">
                  <c:v>2.3199999999999998E-2</c:v>
                </c:pt>
                <c:pt idx="949">
                  <c:v>2.3199999999999998E-2</c:v>
                </c:pt>
                <c:pt idx="950">
                  <c:v>2.3199999999999998E-2</c:v>
                </c:pt>
                <c:pt idx="951">
                  <c:v>2.3199999999999998E-2</c:v>
                </c:pt>
                <c:pt idx="952">
                  <c:v>2.3199999999999998E-2</c:v>
                </c:pt>
                <c:pt idx="953">
                  <c:v>2.3199999999999998E-2</c:v>
                </c:pt>
                <c:pt idx="954">
                  <c:v>2.3199999999999998E-2</c:v>
                </c:pt>
                <c:pt idx="955">
                  <c:v>2.3199999999999998E-2</c:v>
                </c:pt>
                <c:pt idx="956">
                  <c:v>2.3199999999999998E-2</c:v>
                </c:pt>
                <c:pt idx="957">
                  <c:v>2.3199999999999998E-2</c:v>
                </c:pt>
                <c:pt idx="958">
                  <c:v>2.3199999999999998E-2</c:v>
                </c:pt>
                <c:pt idx="959">
                  <c:v>2.3199999999999998E-2</c:v>
                </c:pt>
                <c:pt idx="960">
                  <c:v>2.3199999999999998E-2</c:v>
                </c:pt>
                <c:pt idx="961">
                  <c:v>2.3199999999999998E-2</c:v>
                </c:pt>
                <c:pt idx="962">
                  <c:v>2.3199999999999998E-2</c:v>
                </c:pt>
                <c:pt idx="963">
                  <c:v>2.3199999999999998E-2</c:v>
                </c:pt>
                <c:pt idx="964">
                  <c:v>2.3199999999999998E-2</c:v>
                </c:pt>
                <c:pt idx="965">
                  <c:v>2.3199999999999998E-2</c:v>
                </c:pt>
                <c:pt idx="966">
                  <c:v>2.3199999999999998E-2</c:v>
                </c:pt>
                <c:pt idx="967">
                  <c:v>2.3199999999999998E-2</c:v>
                </c:pt>
                <c:pt idx="968">
                  <c:v>2.3199999999999998E-2</c:v>
                </c:pt>
                <c:pt idx="969">
                  <c:v>2.3199999999999998E-2</c:v>
                </c:pt>
                <c:pt idx="970">
                  <c:v>2.3199999999999998E-2</c:v>
                </c:pt>
                <c:pt idx="971">
                  <c:v>3.0499999999999999E-2</c:v>
                </c:pt>
                <c:pt idx="972">
                  <c:v>3.0499999999999999E-2</c:v>
                </c:pt>
                <c:pt idx="973">
                  <c:v>3.0499999999999999E-2</c:v>
                </c:pt>
                <c:pt idx="974">
                  <c:v>3.0499999999999999E-2</c:v>
                </c:pt>
                <c:pt idx="975">
                  <c:v>3.0499999999999999E-2</c:v>
                </c:pt>
                <c:pt idx="976">
                  <c:v>3.0499999999999999E-2</c:v>
                </c:pt>
                <c:pt idx="977">
                  <c:v>3.0499999999999999E-2</c:v>
                </c:pt>
                <c:pt idx="978">
                  <c:v>3.0499999999999999E-2</c:v>
                </c:pt>
                <c:pt idx="979">
                  <c:v>3.0499999999999999E-2</c:v>
                </c:pt>
                <c:pt idx="980">
                  <c:v>3.0499999999999999E-2</c:v>
                </c:pt>
                <c:pt idx="981">
                  <c:v>3.0499999999999999E-2</c:v>
                </c:pt>
                <c:pt idx="982">
                  <c:v>3.0499999999999999E-2</c:v>
                </c:pt>
                <c:pt idx="983">
                  <c:v>3.0499999999999999E-2</c:v>
                </c:pt>
                <c:pt idx="984">
                  <c:v>3.0499999999999999E-2</c:v>
                </c:pt>
                <c:pt idx="985">
                  <c:v>3.0499999999999999E-2</c:v>
                </c:pt>
                <c:pt idx="986">
                  <c:v>3.0499999999999999E-2</c:v>
                </c:pt>
                <c:pt idx="987">
                  <c:v>3.0499999999999999E-2</c:v>
                </c:pt>
                <c:pt idx="988">
                  <c:v>3.0499999999999999E-2</c:v>
                </c:pt>
                <c:pt idx="989">
                  <c:v>3.0499999999999999E-2</c:v>
                </c:pt>
                <c:pt idx="990">
                  <c:v>3.0499999999999999E-2</c:v>
                </c:pt>
                <c:pt idx="991">
                  <c:v>3.0699999999999998E-2</c:v>
                </c:pt>
                <c:pt idx="992">
                  <c:v>3.0699999999999998E-2</c:v>
                </c:pt>
                <c:pt idx="993">
                  <c:v>3.0699999999999998E-2</c:v>
                </c:pt>
                <c:pt idx="994">
                  <c:v>3.0699999999999998E-2</c:v>
                </c:pt>
                <c:pt idx="995">
                  <c:v>3.0699999999999998E-2</c:v>
                </c:pt>
                <c:pt idx="996">
                  <c:v>3.0699999999999998E-2</c:v>
                </c:pt>
                <c:pt idx="997">
                  <c:v>3.0699999999999998E-2</c:v>
                </c:pt>
                <c:pt idx="998">
                  <c:v>3.0699999999999998E-2</c:v>
                </c:pt>
                <c:pt idx="999">
                  <c:v>3.0699999999999998E-2</c:v>
                </c:pt>
                <c:pt idx="1000">
                  <c:v>3.8199999999999998E-2</c:v>
                </c:pt>
                <c:pt idx="1001">
                  <c:v>3.8199999999999998E-2</c:v>
                </c:pt>
                <c:pt idx="1002">
                  <c:v>3.8199999999999998E-2</c:v>
                </c:pt>
                <c:pt idx="1003">
                  <c:v>3.8199999999999998E-2</c:v>
                </c:pt>
                <c:pt idx="1004">
                  <c:v>3.8199999999999998E-2</c:v>
                </c:pt>
                <c:pt idx="1005">
                  <c:v>3.8199999999999998E-2</c:v>
                </c:pt>
                <c:pt idx="1006">
                  <c:v>3.8199999999999998E-2</c:v>
                </c:pt>
                <c:pt idx="1007">
                  <c:v>3.8199999999999998E-2</c:v>
                </c:pt>
                <c:pt idx="1008">
                  <c:v>3.8199999999999998E-2</c:v>
                </c:pt>
                <c:pt idx="1009">
                  <c:v>3.8199999999999998E-2</c:v>
                </c:pt>
                <c:pt idx="1010">
                  <c:v>3.8199999999999998E-2</c:v>
                </c:pt>
                <c:pt idx="1011">
                  <c:v>3.8199999999999998E-2</c:v>
                </c:pt>
                <c:pt idx="1012">
                  <c:v>3.8199999999999998E-2</c:v>
                </c:pt>
                <c:pt idx="1013">
                  <c:v>3.8199999999999998E-2</c:v>
                </c:pt>
                <c:pt idx="1014">
                  <c:v>3.8199999999999998E-2</c:v>
                </c:pt>
                <c:pt idx="1015">
                  <c:v>3.8199999999999998E-2</c:v>
                </c:pt>
                <c:pt idx="1016">
                  <c:v>3.8199999999999998E-2</c:v>
                </c:pt>
                <c:pt idx="1017">
                  <c:v>3.8199999999999998E-2</c:v>
                </c:pt>
                <c:pt idx="1018">
                  <c:v>3.8199999999999998E-2</c:v>
                </c:pt>
                <c:pt idx="1019">
                  <c:v>3.8199999999999998E-2</c:v>
                </c:pt>
                <c:pt idx="1020">
                  <c:v>3.8199999999999998E-2</c:v>
                </c:pt>
                <c:pt idx="1021">
                  <c:v>3.8199999999999998E-2</c:v>
                </c:pt>
                <c:pt idx="1022">
                  <c:v>3.8199999999999998E-2</c:v>
                </c:pt>
                <c:pt idx="1023">
                  <c:v>3.8199999999999998E-2</c:v>
                </c:pt>
                <c:pt idx="1024">
                  <c:v>3.8199999999999998E-2</c:v>
                </c:pt>
                <c:pt idx="1025">
                  <c:v>3.8199999999999998E-2</c:v>
                </c:pt>
                <c:pt idx="1026">
                  <c:v>3.8199999999999998E-2</c:v>
                </c:pt>
                <c:pt idx="1027">
                  <c:v>3.8199999999999998E-2</c:v>
                </c:pt>
                <c:pt idx="1028">
                  <c:v>4.3200000000000002E-2</c:v>
                </c:pt>
                <c:pt idx="1029">
                  <c:v>4.3200000000000002E-2</c:v>
                </c:pt>
                <c:pt idx="1030">
                  <c:v>4.3200000000000002E-2</c:v>
                </c:pt>
                <c:pt idx="1031">
                  <c:v>4.3200000000000002E-2</c:v>
                </c:pt>
                <c:pt idx="1032">
                  <c:v>4.3200000000000002E-2</c:v>
                </c:pt>
                <c:pt idx="1033">
                  <c:v>4.3200000000000002E-2</c:v>
                </c:pt>
                <c:pt idx="1034">
                  <c:v>4.3200000000000002E-2</c:v>
                </c:pt>
                <c:pt idx="1035">
                  <c:v>4.3200000000000002E-2</c:v>
                </c:pt>
                <c:pt idx="1036">
                  <c:v>4.3200000000000002E-2</c:v>
                </c:pt>
                <c:pt idx="1037">
                  <c:v>4.3200000000000002E-2</c:v>
                </c:pt>
                <c:pt idx="1038">
                  <c:v>4.3200000000000002E-2</c:v>
                </c:pt>
                <c:pt idx="1039">
                  <c:v>4.3200000000000002E-2</c:v>
                </c:pt>
                <c:pt idx="1040">
                  <c:v>4.3200000000000002E-2</c:v>
                </c:pt>
                <c:pt idx="1041">
                  <c:v>4.3200000000000002E-2</c:v>
                </c:pt>
                <c:pt idx="1042">
                  <c:v>4.3200000000000002E-2</c:v>
                </c:pt>
                <c:pt idx="1043">
                  <c:v>4.3200000000000002E-2</c:v>
                </c:pt>
                <c:pt idx="1044">
                  <c:v>4.3200000000000002E-2</c:v>
                </c:pt>
                <c:pt idx="1045">
                  <c:v>4.3200000000000002E-2</c:v>
                </c:pt>
                <c:pt idx="1046">
                  <c:v>4.3200000000000002E-2</c:v>
                </c:pt>
                <c:pt idx="1047">
                  <c:v>4.3200000000000002E-2</c:v>
                </c:pt>
                <c:pt idx="1048">
                  <c:v>4.3200000000000002E-2</c:v>
                </c:pt>
                <c:pt idx="1049">
                  <c:v>4.3200000000000002E-2</c:v>
                </c:pt>
                <c:pt idx="1050">
                  <c:v>4.3200000000000002E-2</c:v>
                </c:pt>
                <c:pt idx="1051">
                  <c:v>4.3200000000000002E-2</c:v>
                </c:pt>
                <c:pt idx="1052">
                  <c:v>4.3200000000000002E-2</c:v>
                </c:pt>
                <c:pt idx="1053">
                  <c:v>4.3200000000000002E-2</c:v>
                </c:pt>
                <c:pt idx="1054">
                  <c:v>4.3200000000000002E-2</c:v>
                </c:pt>
                <c:pt idx="1055">
                  <c:v>4.3200000000000002E-2</c:v>
                </c:pt>
                <c:pt idx="1056">
                  <c:v>4.3200000000000002E-2</c:v>
                </c:pt>
                <c:pt idx="1057">
                  <c:v>4.3200000000000002E-2</c:v>
                </c:pt>
                <c:pt idx="1058">
                  <c:v>4.3200000000000002E-2</c:v>
                </c:pt>
                <c:pt idx="1059">
                  <c:v>4.3200000000000002E-2</c:v>
                </c:pt>
                <c:pt idx="1060">
                  <c:v>4.5599999999999995E-2</c:v>
                </c:pt>
                <c:pt idx="1061">
                  <c:v>4.5599999999999995E-2</c:v>
                </c:pt>
                <c:pt idx="1062">
                  <c:v>4.5599999999999995E-2</c:v>
                </c:pt>
                <c:pt idx="1063">
                  <c:v>4.5599999999999995E-2</c:v>
                </c:pt>
                <c:pt idx="1064">
                  <c:v>4.5599999999999995E-2</c:v>
                </c:pt>
                <c:pt idx="1065">
                  <c:v>4.5599999999999995E-2</c:v>
                </c:pt>
                <c:pt idx="1066">
                  <c:v>4.5599999999999995E-2</c:v>
                </c:pt>
                <c:pt idx="1067">
                  <c:v>4.5599999999999995E-2</c:v>
                </c:pt>
                <c:pt idx="1068">
                  <c:v>4.5599999999999995E-2</c:v>
                </c:pt>
                <c:pt idx="1069">
                  <c:v>4.5599999999999995E-2</c:v>
                </c:pt>
                <c:pt idx="1070">
                  <c:v>4.5599999999999995E-2</c:v>
                </c:pt>
                <c:pt idx="1071">
                  <c:v>4.5599999999999995E-2</c:v>
                </c:pt>
                <c:pt idx="1072">
                  <c:v>4.5599999999999995E-2</c:v>
                </c:pt>
                <c:pt idx="1073">
                  <c:v>4.5599999999999995E-2</c:v>
                </c:pt>
                <c:pt idx="1074">
                  <c:v>4.5599999999999995E-2</c:v>
                </c:pt>
                <c:pt idx="1075">
                  <c:v>4.5599999999999995E-2</c:v>
                </c:pt>
                <c:pt idx="1076">
                  <c:v>4.5599999999999995E-2</c:v>
                </c:pt>
                <c:pt idx="1077">
                  <c:v>4.5599999999999995E-2</c:v>
                </c:pt>
                <c:pt idx="1078">
                  <c:v>4.5599999999999995E-2</c:v>
                </c:pt>
                <c:pt idx="1079">
                  <c:v>4.5599999999999995E-2</c:v>
                </c:pt>
                <c:pt idx="1080">
                  <c:v>4.5599999999999995E-2</c:v>
                </c:pt>
                <c:pt idx="1081">
                  <c:v>4.5599999999999995E-2</c:v>
                </c:pt>
                <c:pt idx="1082">
                  <c:v>4.5599999999999995E-2</c:v>
                </c:pt>
                <c:pt idx="1083">
                  <c:v>4.5599999999999995E-2</c:v>
                </c:pt>
                <c:pt idx="1084">
                  <c:v>4.5599999999999995E-2</c:v>
                </c:pt>
                <c:pt idx="1085">
                  <c:v>4.5599999999999995E-2</c:v>
                </c:pt>
                <c:pt idx="1086">
                  <c:v>4.5599999999999995E-2</c:v>
                </c:pt>
                <c:pt idx="1087">
                  <c:v>4.5599999999999995E-2</c:v>
                </c:pt>
                <c:pt idx="1088">
                  <c:v>4.5599999999999995E-2</c:v>
                </c:pt>
                <c:pt idx="1089">
                  <c:v>4.5599999999999995E-2</c:v>
                </c:pt>
                <c:pt idx="1090">
                  <c:v>4.5599999999999995E-2</c:v>
                </c:pt>
                <c:pt idx="1091">
                  <c:v>4.5599999999999995E-2</c:v>
                </c:pt>
                <c:pt idx="1092">
                  <c:v>4.5599999999999995E-2</c:v>
                </c:pt>
                <c:pt idx="1093">
                  <c:v>4.5599999999999995E-2</c:v>
                </c:pt>
                <c:pt idx="1094">
                  <c:v>4.82E-2</c:v>
                </c:pt>
                <c:pt idx="1095">
                  <c:v>4.82E-2</c:v>
                </c:pt>
                <c:pt idx="1096">
                  <c:v>4.82E-2</c:v>
                </c:pt>
                <c:pt idx="1097">
                  <c:v>4.82E-2</c:v>
                </c:pt>
                <c:pt idx="1098">
                  <c:v>4.82E-2</c:v>
                </c:pt>
                <c:pt idx="1099">
                  <c:v>4.82E-2</c:v>
                </c:pt>
                <c:pt idx="1100">
                  <c:v>4.82E-2</c:v>
                </c:pt>
                <c:pt idx="1101">
                  <c:v>4.82E-2</c:v>
                </c:pt>
                <c:pt idx="1102">
                  <c:v>4.82E-2</c:v>
                </c:pt>
                <c:pt idx="1103">
                  <c:v>4.82E-2</c:v>
                </c:pt>
                <c:pt idx="1104">
                  <c:v>4.82E-2</c:v>
                </c:pt>
                <c:pt idx="1105">
                  <c:v>4.82E-2</c:v>
                </c:pt>
                <c:pt idx="1106">
                  <c:v>4.82E-2</c:v>
                </c:pt>
                <c:pt idx="1107">
                  <c:v>4.82E-2</c:v>
                </c:pt>
                <c:pt idx="1108">
                  <c:v>4.82E-2</c:v>
                </c:pt>
              </c:numCache>
            </c:numRef>
          </c:val>
          <c:smooth val="0"/>
          <c:extLst>
            <c:ext xmlns:c16="http://schemas.microsoft.com/office/drawing/2014/chart" uri="{C3380CC4-5D6E-409C-BE32-E72D297353CC}">
              <c16:uniqueId val="{00000001-328B-44C9-8B1D-4D8678182FBF}"/>
            </c:ext>
          </c:extLst>
        </c:ser>
        <c:ser>
          <c:idx val="1"/>
          <c:order val="1"/>
          <c:tx>
            <c:strRef>
              <c:f>'Input - Raw Data'!$CO$11</c:f>
              <c:strCache>
                <c:ptCount val="1"/>
                <c:pt idx="0">
                  <c:v>1M LIBOR</c:v>
                </c:pt>
              </c:strCache>
            </c:strRef>
          </c:tx>
          <c:spPr>
            <a:ln w="19050" cap="rnd">
              <a:solidFill>
                <a:schemeClr val="accent2"/>
              </a:solidFill>
              <a:round/>
            </a:ln>
            <a:effectLst/>
          </c:spPr>
          <c:marker>
            <c:symbol val="none"/>
          </c:marker>
          <c:cat>
            <c:numRef>
              <c:f>'Input - Raw Data'!$B$10069:$B$13000</c:f>
              <c:numCache>
                <c:formatCode>m/d/yyyy</c:formatCode>
                <c:ptCount val="2932"/>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pt idx="506">
                  <c:v>44174</c:v>
                </c:pt>
                <c:pt idx="507">
                  <c:v>44175</c:v>
                </c:pt>
                <c:pt idx="508">
                  <c:v>44176</c:v>
                </c:pt>
                <c:pt idx="509">
                  <c:v>44179</c:v>
                </c:pt>
                <c:pt idx="510">
                  <c:v>44180</c:v>
                </c:pt>
                <c:pt idx="511">
                  <c:v>44181</c:v>
                </c:pt>
                <c:pt idx="512">
                  <c:v>44182</c:v>
                </c:pt>
                <c:pt idx="513">
                  <c:v>44183</c:v>
                </c:pt>
                <c:pt idx="514">
                  <c:v>44186</c:v>
                </c:pt>
                <c:pt idx="515">
                  <c:v>44187</c:v>
                </c:pt>
                <c:pt idx="516">
                  <c:v>44188</c:v>
                </c:pt>
                <c:pt idx="517">
                  <c:v>44189</c:v>
                </c:pt>
                <c:pt idx="518">
                  <c:v>44190</c:v>
                </c:pt>
                <c:pt idx="519">
                  <c:v>44193</c:v>
                </c:pt>
                <c:pt idx="520">
                  <c:v>44194</c:v>
                </c:pt>
                <c:pt idx="521">
                  <c:v>44195</c:v>
                </c:pt>
                <c:pt idx="522">
                  <c:v>44196</c:v>
                </c:pt>
                <c:pt idx="523">
                  <c:v>44197</c:v>
                </c:pt>
                <c:pt idx="524">
                  <c:v>44200</c:v>
                </c:pt>
                <c:pt idx="525">
                  <c:v>44201</c:v>
                </c:pt>
                <c:pt idx="526">
                  <c:v>44202</c:v>
                </c:pt>
                <c:pt idx="527">
                  <c:v>44203</c:v>
                </c:pt>
                <c:pt idx="528">
                  <c:v>44204</c:v>
                </c:pt>
                <c:pt idx="529">
                  <c:v>44207</c:v>
                </c:pt>
                <c:pt idx="530">
                  <c:v>44208</c:v>
                </c:pt>
                <c:pt idx="531">
                  <c:v>44209</c:v>
                </c:pt>
                <c:pt idx="532">
                  <c:v>44210</c:v>
                </c:pt>
                <c:pt idx="533">
                  <c:v>44211</c:v>
                </c:pt>
                <c:pt idx="534">
                  <c:v>44214</c:v>
                </c:pt>
                <c:pt idx="535">
                  <c:v>44215</c:v>
                </c:pt>
                <c:pt idx="536">
                  <c:v>44216</c:v>
                </c:pt>
                <c:pt idx="537">
                  <c:v>44217</c:v>
                </c:pt>
                <c:pt idx="538">
                  <c:v>44218</c:v>
                </c:pt>
                <c:pt idx="539">
                  <c:v>44221</c:v>
                </c:pt>
                <c:pt idx="540">
                  <c:v>44222</c:v>
                </c:pt>
                <c:pt idx="541">
                  <c:v>44223</c:v>
                </c:pt>
                <c:pt idx="542">
                  <c:v>44224</c:v>
                </c:pt>
                <c:pt idx="543">
                  <c:v>44225</c:v>
                </c:pt>
                <c:pt idx="544">
                  <c:v>44228</c:v>
                </c:pt>
                <c:pt idx="545">
                  <c:v>44229</c:v>
                </c:pt>
                <c:pt idx="546">
                  <c:v>44230</c:v>
                </c:pt>
                <c:pt idx="547">
                  <c:v>44231</c:v>
                </c:pt>
                <c:pt idx="548">
                  <c:v>44232</c:v>
                </c:pt>
                <c:pt idx="549">
                  <c:v>44235</c:v>
                </c:pt>
                <c:pt idx="550">
                  <c:v>44236</c:v>
                </c:pt>
                <c:pt idx="551">
                  <c:v>44237</c:v>
                </c:pt>
                <c:pt idx="552">
                  <c:v>44238</c:v>
                </c:pt>
                <c:pt idx="553">
                  <c:v>44239</c:v>
                </c:pt>
                <c:pt idx="554">
                  <c:v>44242</c:v>
                </c:pt>
                <c:pt idx="555">
                  <c:v>44243</c:v>
                </c:pt>
                <c:pt idx="556">
                  <c:v>44244</c:v>
                </c:pt>
                <c:pt idx="557">
                  <c:v>44245</c:v>
                </c:pt>
                <c:pt idx="558">
                  <c:v>44246</c:v>
                </c:pt>
                <c:pt idx="559">
                  <c:v>44249</c:v>
                </c:pt>
                <c:pt idx="560">
                  <c:v>44250</c:v>
                </c:pt>
                <c:pt idx="561">
                  <c:v>44251</c:v>
                </c:pt>
                <c:pt idx="562">
                  <c:v>44252</c:v>
                </c:pt>
                <c:pt idx="563">
                  <c:v>44253</c:v>
                </c:pt>
                <c:pt idx="564">
                  <c:v>44256</c:v>
                </c:pt>
                <c:pt idx="565">
                  <c:v>44257</c:v>
                </c:pt>
                <c:pt idx="566">
                  <c:v>44258</c:v>
                </c:pt>
                <c:pt idx="567">
                  <c:v>44259</c:v>
                </c:pt>
                <c:pt idx="568">
                  <c:v>44260</c:v>
                </c:pt>
                <c:pt idx="569">
                  <c:v>44263</c:v>
                </c:pt>
                <c:pt idx="570">
                  <c:v>44264</c:v>
                </c:pt>
                <c:pt idx="571">
                  <c:v>44265</c:v>
                </c:pt>
                <c:pt idx="572">
                  <c:v>44266</c:v>
                </c:pt>
                <c:pt idx="573">
                  <c:v>44267</c:v>
                </c:pt>
                <c:pt idx="574">
                  <c:v>44270</c:v>
                </c:pt>
                <c:pt idx="575">
                  <c:v>44271</c:v>
                </c:pt>
                <c:pt idx="576">
                  <c:v>44272</c:v>
                </c:pt>
                <c:pt idx="577">
                  <c:v>44273</c:v>
                </c:pt>
                <c:pt idx="578">
                  <c:v>44274</c:v>
                </c:pt>
                <c:pt idx="579">
                  <c:v>44277</c:v>
                </c:pt>
                <c:pt idx="580">
                  <c:v>44278</c:v>
                </c:pt>
                <c:pt idx="581">
                  <c:v>44279</c:v>
                </c:pt>
                <c:pt idx="582">
                  <c:v>44280</c:v>
                </c:pt>
                <c:pt idx="583">
                  <c:v>44281</c:v>
                </c:pt>
                <c:pt idx="584">
                  <c:v>44284</c:v>
                </c:pt>
                <c:pt idx="585">
                  <c:v>44285</c:v>
                </c:pt>
                <c:pt idx="586">
                  <c:v>44286</c:v>
                </c:pt>
                <c:pt idx="587">
                  <c:v>44287</c:v>
                </c:pt>
                <c:pt idx="588">
                  <c:v>44288</c:v>
                </c:pt>
                <c:pt idx="589">
                  <c:v>44291</c:v>
                </c:pt>
                <c:pt idx="590">
                  <c:v>44292</c:v>
                </c:pt>
                <c:pt idx="591">
                  <c:v>44293</c:v>
                </c:pt>
                <c:pt idx="592">
                  <c:v>44294</c:v>
                </c:pt>
                <c:pt idx="593">
                  <c:v>44295</c:v>
                </c:pt>
                <c:pt idx="594">
                  <c:v>44298</c:v>
                </c:pt>
                <c:pt idx="595">
                  <c:v>44299</c:v>
                </c:pt>
                <c:pt idx="596">
                  <c:v>44300</c:v>
                </c:pt>
                <c:pt idx="597">
                  <c:v>44301</c:v>
                </c:pt>
                <c:pt idx="598">
                  <c:v>44302</c:v>
                </c:pt>
                <c:pt idx="599">
                  <c:v>44305</c:v>
                </c:pt>
                <c:pt idx="600">
                  <c:v>44306</c:v>
                </c:pt>
                <c:pt idx="601">
                  <c:v>44307</c:v>
                </c:pt>
                <c:pt idx="602">
                  <c:v>44308</c:v>
                </c:pt>
                <c:pt idx="603">
                  <c:v>44309</c:v>
                </c:pt>
                <c:pt idx="604">
                  <c:v>44312</c:v>
                </c:pt>
                <c:pt idx="605">
                  <c:v>44313</c:v>
                </c:pt>
                <c:pt idx="606">
                  <c:v>44314</c:v>
                </c:pt>
                <c:pt idx="607">
                  <c:v>44315</c:v>
                </c:pt>
                <c:pt idx="608">
                  <c:v>44316</c:v>
                </c:pt>
                <c:pt idx="609">
                  <c:v>44319</c:v>
                </c:pt>
                <c:pt idx="610">
                  <c:v>44320</c:v>
                </c:pt>
                <c:pt idx="611">
                  <c:v>44321</c:v>
                </c:pt>
                <c:pt idx="612">
                  <c:v>44322</c:v>
                </c:pt>
                <c:pt idx="613">
                  <c:v>44323</c:v>
                </c:pt>
                <c:pt idx="614">
                  <c:v>44326</c:v>
                </c:pt>
                <c:pt idx="615">
                  <c:v>44327</c:v>
                </c:pt>
                <c:pt idx="616">
                  <c:v>44328</c:v>
                </c:pt>
                <c:pt idx="617">
                  <c:v>44329</c:v>
                </c:pt>
                <c:pt idx="618">
                  <c:v>44330</c:v>
                </c:pt>
                <c:pt idx="619">
                  <c:v>44333</c:v>
                </c:pt>
                <c:pt idx="620">
                  <c:v>44334</c:v>
                </c:pt>
                <c:pt idx="621">
                  <c:v>44335</c:v>
                </c:pt>
                <c:pt idx="622">
                  <c:v>44336</c:v>
                </c:pt>
                <c:pt idx="623">
                  <c:v>44337</c:v>
                </c:pt>
                <c:pt idx="624">
                  <c:v>44340</c:v>
                </c:pt>
                <c:pt idx="625">
                  <c:v>44341</c:v>
                </c:pt>
                <c:pt idx="626">
                  <c:v>44342</c:v>
                </c:pt>
                <c:pt idx="627">
                  <c:v>44343</c:v>
                </c:pt>
                <c:pt idx="628">
                  <c:v>44344</c:v>
                </c:pt>
                <c:pt idx="629">
                  <c:v>44347</c:v>
                </c:pt>
                <c:pt idx="630">
                  <c:v>44348</c:v>
                </c:pt>
                <c:pt idx="631">
                  <c:v>44349</c:v>
                </c:pt>
                <c:pt idx="632">
                  <c:v>44350</c:v>
                </c:pt>
                <c:pt idx="633">
                  <c:v>44351</c:v>
                </c:pt>
                <c:pt idx="634">
                  <c:v>44354</c:v>
                </c:pt>
                <c:pt idx="635">
                  <c:v>44355</c:v>
                </c:pt>
                <c:pt idx="636">
                  <c:v>44356</c:v>
                </c:pt>
                <c:pt idx="637">
                  <c:v>44357</c:v>
                </c:pt>
                <c:pt idx="638">
                  <c:v>44358</c:v>
                </c:pt>
                <c:pt idx="639">
                  <c:v>44361</c:v>
                </c:pt>
                <c:pt idx="640">
                  <c:v>44362</c:v>
                </c:pt>
                <c:pt idx="641">
                  <c:v>44363</c:v>
                </c:pt>
                <c:pt idx="642">
                  <c:v>44364</c:v>
                </c:pt>
                <c:pt idx="643">
                  <c:v>44365</c:v>
                </c:pt>
                <c:pt idx="644">
                  <c:v>44368</c:v>
                </c:pt>
                <c:pt idx="645">
                  <c:v>44369</c:v>
                </c:pt>
                <c:pt idx="646">
                  <c:v>44370</c:v>
                </c:pt>
                <c:pt idx="647">
                  <c:v>44371</c:v>
                </c:pt>
                <c:pt idx="648">
                  <c:v>44372</c:v>
                </c:pt>
                <c:pt idx="649">
                  <c:v>44375</c:v>
                </c:pt>
                <c:pt idx="650">
                  <c:v>44376</c:v>
                </c:pt>
                <c:pt idx="651">
                  <c:v>44377</c:v>
                </c:pt>
                <c:pt idx="652">
                  <c:v>44378</c:v>
                </c:pt>
                <c:pt idx="653">
                  <c:v>44379</c:v>
                </c:pt>
                <c:pt idx="654">
                  <c:v>44382</c:v>
                </c:pt>
                <c:pt idx="655">
                  <c:v>44383</c:v>
                </c:pt>
                <c:pt idx="656">
                  <c:v>44384</c:v>
                </c:pt>
                <c:pt idx="657">
                  <c:v>44385</c:v>
                </c:pt>
                <c:pt idx="658">
                  <c:v>44386</c:v>
                </c:pt>
                <c:pt idx="659">
                  <c:v>44389</c:v>
                </c:pt>
                <c:pt idx="660">
                  <c:v>44390</c:v>
                </c:pt>
                <c:pt idx="661">
                  <c:v>44391</c:v>
                </c:pt>
                <c:pt idx="662">
                  <c:v>44392</c:v>
                </c:pt>
                <c:pt idx="663">
                  <c:v>44393</c:v>
                </c:pt>
                <c:pt idx="664">
                  <c:v>44396</c:v>
                </c:pt>
                <c:pt idx="665">
                  <c:v>44397</c:v>
                </c:pt>
                <c:pt idx="666">
                  <c:v>44398</c:v>
                </c:pt>
                <c:pt idx="667">
                  <c:v>44399</c:v>
                </c:pt>
                <c:pt idx="668">
                  <c:v>44400</c:v>
                </c:pt>
                <c:pt idx="669">
                  <c:v>44403</c:v>
                </c:pt>
                <c:pt idx="670">
                  <c:v>44404</c:v>
                </c:pt>
                <c:pt idx="671">
                  <c:v>44405</c:v>
                </c:pt>
                <c:pt idx="672">
                  <c:v>44406</c:v>
                </c:pt>
                <c:pt idx="673">
                  <c:v>44407</c:v>
                </c:pt>
                <c:pt idx="674">
                  <c:v>44410</c:v>
                </c:pt>
                <c:pt idx="675">
                  <c:v>44411</c:v>
                </c:pt>
                <c:pt idx="676">
                  <c:v>44412</c:v>
                </c:pt>
                <c:pt idx="677">
                  <c:v>44413</c:v>
                </c:pt>
                <c:pt idx="678">
                  <c:v>44414</c:v>
                </c:pt>
                <c:pt idx="679">
                  <c:v>44417</c:v>
                </c:pt>
                <c:pt idx="680">
                  <c:v>44418</c:v>
                </c:pt>
                <c:pt idx="681">
                  <c:v>44419</c:v>
                </c:pt>
                <c:pt idx="682">
                  <c:v>44420</c:v>
                </c:pt>
                <c:pt idx="683">
                  <c:v>44421</c:v>
                </c:pt>
                <c:pt idx="684">
                  <c:v>44424</c:v>
                </c:pt>
                <c:pt idx="685">
                  <c:v>44425</c:v>
                </c:pt>
                <c:pt idx="686">
                  <c:v>44426</c:v>
                </c:pt>
                <c:pt idx="687">
                  <c:v>44427</c:v>
                </c:pt>
                <c:pt idx="688">
                  <c:v>44428</c:v>
                </c:pt>
                <c:pt idx="689">
                  <c:v>44431</c:v>
                </c:pt>
                <c:pt idx="690">
                  <c:v>44432</c:v>
                </c:pt>
                <c:pt idx="691">
                  <c:v>44433</c:v>
                </c:pt>
                <c:pt idx="692">
                  <c:v>44434</c:v>
                </c:pt>
                <c:pt idx="693">
                  <c:v>44435</c:v>
                </c:pt>
                <c:pt idx="694">
                  <c:v>44438</c:v>
                </c:pt>
                <c:pt idx="695">
                  <c:v>44439</c:v>
                </c:pt>
                <c:pt idx="696">
                  <c:v>44440</c:v>
                </c:pt>
                <c:pt idx="697">
                  <c:v>44441</c:v>
                </c:pt>
                <c:pt idx="698">
                  <c:v>44442</c:v>
                </c:pt>
                <c:pt idx="699">
                  <c:v>44445</c:v>
                </c:pt>
                <c:pt idx="700">
                  <c:v>44446</c:v>
                </c:pt>
                <c:pt idx="701">
                  <c:v>44447</c:v>
                </c:pt>
                <c:pt idx="702">
                  <c:v>44448</c:v>
                </c:pt>
                <c:pt idx="703">
                  <c:v>44449</c:v>
                </c:pt>
                <c:pt idx="704">
                  <c:v>44452</c:v>
                </c:pt>
                <c:pt idx="705">
                  <c:v>44453</c:v>
                </c:pt>
                <c:pt idx="706">
                  <c:v>44454</c:v>
                </c:pt>
                <c:pt idx="707">
                  <c:v>44455</c:v>
                </c:pt>
                <c:pt idx="708">
                  <c:v>44456</c:v>
                </c:pt>
                <c:pt idx="709">
                  <c:v>44459</c:v>
                </c:pt>
                <c:pt idx="710">
                  <c:v>44460</c:v>
                </c:pt>
                <c:pt idx="711">
                  <c:v>44461</c:v>
                </c:pt>
                <c:pt idx="712">
                  <c:v>44462</c:v>
                </c:pt>
                <c:pt idx="713">
                  <c:v>44463</c:v>
                </c:pt>
                <c:pt idx="714">
                  <c:v>44466</c:v>
                </c:pt>
                <c:pt idx="715">
                  <c:v>44467</c:v>
                </c:pt>
                <c:pt idx="716">
                  <c:v>44468</c:v>
                </c:pt>
                <c:pt idx="717">
                  <c:v>44469</c:v>
                </c:pt>
                <c:pt idx="718">
                  <c:v>44470</c:v>
                </c:pt>
                <c:pt idx="719">
                  <c:v>44473</c:v>
                </c:pt>
                <c:pt idx="720">
                  <c:v>44474</c:v>
                </c:pt>
                <c:pt idx="721">
                  <c:v>44475</c:v>
                </c:pt>
                <c:pt idx="722">
                  <c:v>44476</c:v>
                </c:pt>
                <c:pt idx="723">
                  <c:v>44477</c:v>
                </c:pt>
                <c:pt idx="724">
                  <c:v>44480</c:v>
                </c:pt>
                <c:pt idx="725">
                  <c:v>44481</c:v>
                </c:pt>
                <c:pt idx="726">
                  <c:v>44482</c:v>
                </c:pt>
                <c:pt idx="727">
                  <c:v>44483</c:v>
                </c:pt>
                <c:pt idx="728">
                  <c:v>44484</c:v>
                </c:pt>
                <c:pt idx="729">
                  <c:v>44487</c:v>
                </c:pt>
                <c:pt idx="730">
                  <c:v>44488</c:v>
                </c:pt>
                <c:pt idx="731">
                  <c:v>44489</c:v>
                </c:pt>
                <c:pt idx="732">
                  <c:v>44490</c:v>
                </c:pt>
                <c:pt idx="733">
                  <c:v>44491</c:v>
                </c:pt>
                <c:pt idx="734">
                  <c:v>44494</c:v>
                </c:pt>
                <c:pt idx="735">
                  <c:v>44495</c:v>
                </c:pt>
                <c:pt idx="736">
                  <c:v>44496</c:v>
                </c:pt>
                <c:pt idx="737">
                  <c:v>44497</c:v>
                </c:pt>
                <c:pt idx="738">
                  <c:v>44498</c:v>
                </c:pt>
                <c:pt idx="739">
                  <c:v>44501</c:v>
                </c:pt>
                <c:pt idx="740">
                  <c:v>44502</c:v>
                </c:pt>
                <c:pt idx="741">
                  <c:v>44503</c:v>
                </c:pt>
                <c:pt idx="742">
                  <c:v>44504</c:v>
                </c:pt>
                <c:pt idx="743">
                  <c:v>44505</c:v>
                </c:pt>
                <c:pt idx="744">
                  <c:v>44508</c:v>
                </c:pt>
                <c:pt idx="745">
                  <c:v>44509</c:v>
                </c:pt>
                <c:pt idx="746">
                  <c:v>44510</c:v>
                </c:pt>
                <c:pt idx="747">
                  <c:v>44511</c:v>
                </c:pt>
                <c:pt idx="748">
                  <c:v>44512</c:v>
                </c:pt>
                <c:pt idx="749">
                  <c:v>44515</c:v>
                </c:pt>
                <c:pt idx="750">
                  <c:v>44516</c:v>
                </c:pt>
                <c:pt idx="751">
                  <c:v>44517</c:v>
                </c:pt>
                <c:pt idx="752">
                  <c:v>44518</c:v>
                </c:pt>
                <c:pt idx="753">
                  <c:v>44519</c:v>
                </c:pt>
                <c:pt idx="754">
                  <c:v>44522</c:v>
                </c:pt>
                <c:pt idx="755">
                  <c:v>44523</c:v>
                </c:pt>
                <c:pt idx="756">
                  <c:v>44524</c:v>
                </c:pt>
                <c:pt idx="757">
                  <c:v>44525</c:v>
                </c:pt>
                <c:pt idx="758">
                  <c:v>44526</c:v>
                </c:pt>
                <c:pt idx="759">
                  <c:v>44529</c:v>
                </c:pt>
                <c:pt idx="760">
                  <c:v>44530</c:v>
                </c:pt>
                <c:pt idx="761">
                  <c:v>44531</c:v>
                </c:pt>
                <c:pt idx="762">
                  <c:v>44532</c:v>
                </c:pt>
                <c:pt idx="763">
                  <c:v>44533</c:v>
                </c:pt>
                <c:pt idx="764">
                  <c:v>44536</c:v>
                </c:pt>
                <c:pt idx="765">
                  <c:v>44537</c:v>
                </c:pt>
                <c:pt idx="766">
                  <c:v>44538</c:v>
                </c:pt>
                <c:pt idx="767">
                  <c:v>44539</c:v>
                </c:pt>
                <c:pt idx="768">
                  <c:v>44540</c:v>
                </c:pt>
                <c:pt idx="769">
                  <c:v>44543</c:v>
                </c:pt>
                <c:pt idx="770">
                  <c:v>44544</c:v>
                </c:pt>
                <c:pt idx="771">
                  <c:v>44545</c:v>
                </c:pt>
                <c:pt idx="772">
                  <c:v>44546</c:v>
                </c:pt>
                <c:pt idx="773">
                  <c:v>44547</c:v>
                </c:pt>
                <c:pt idx="774">
                  <c:v>44550</c:v>
                </c:pt>
                <c:pt idx="775">
                  <c:v>44551</c:v>
                </c:pt>
                <c:pt idx="776">
                  <c:v>44552</c:v>
                </c:pt>
                <c:pt idx="777">
                  <c:v>44553</c:v>
                </c:pt>
                <c:pt idx="778">
                  <c:v>44554</c:v>
                </c:pt>
                <c:pt idx="779">
                  <c:v>44557</c:v>
                </c:pt>
                <c:pt idx="780">
                  <c:v>44558</c:v>
                </c:pt>
                <c:pt idx="781">
                  <c:v>44559</c:v>
                </c:pt>
                <c:pt idx="782">
                  <c:v>44560</c:v>
                </c:pt>
                <c:pt idx="783">
                  <c:v>44561</c:v>
                </c:pt>
                <c:pt idx="784">
                  <c:v>44564</c:v>
                </c:pt>
                <c:pt idx="785">
                  <c:v>44565</c:v>
                </c:pt>
                <c:pt idx="786">
                  <c:v>44566</c:v>
                </c:pt>
                <c:pt idx="787">
                  <c:v>44567</c:v>
                </c:pt>
                <c:pt idx="788">
                  <c:v>44568</c:v>
                </c:pt>
                <c:pt idx="789">
                  <c:v>44571</c:v>
                </c:pt>
                <c:pt idx="790">
                  <c:v>44572</c:v>
                </c:pt>
                <c:pt idx="791">
                  <c:v>44573</c:v>
                </c:pt>
                <c:pt idx="792">
                  <c:v>44574</c:v>
                </c:pt>
                <c:pt idx="793">
                  <c:v>44575</c:v>
                </c:pt>
                <c:pt idx="794">
                  <c:v>44578</c:v>
                </c:pt>
                <c:pt idx="795">
                  <c:v>44579</c:v>
                </c:pt>
                <c:pt idx="796">
                  <c:v>44580</c:v>
                </c:pt>
                <c:pt idx="797">
                  <c:v>44581</c:v>
                </c:pt>
                <c:pt idx="798">
                  <c:v>44582</c:v>
                </c:pt>
                <c:pt idx="799">
                  <c:v>44585</c:v>
                </c:pt>
                <c:pt idx="800">
                  <c:v>44586</c:v>
                </c:pt>
                <c:pt idx="801">
                  <c:v>44587</c:v>
                </c:pt>
                <c:pt idx="802">
                  <c:v>44588</c:v>
                </c:pt>
                <c:pt idx="803">
                  <c:v>44589</c:v>
                </c:pt>
                <c:pt idx="804">
                  <c:v>44592</c:v>
                </c:pt>
                <c:pt idx="805">
                  <c:v>44593</c:v>
                </c:pt>
                <c:pt idx="806">
                  <c:v>44594</c:v>
                </c:pt>
                <c:pt idx="807">
                  <c:v>44595</c:v>
                </c:pt>
                <c:pt idx="808">
                  <c:v>44596</c:v>
                </c:pt>
                <c:pt idx="809">
                  <c:v>44599</c:v>
                </c:pt>
                <c:pt idx="810">
                  <c:v>44600</c:v>
                </c:pt>
                <c:pt idx="811">
                  <c:v>44601</c:v>
                </c:pt>
                <c:pt idx="812">
                  <c:v>44602</c:v>
                </c:pt>
                <c:pt idx="813">
                  <c:v>44603</c:v>
                </c:pt>
                <c:pt idx="814">
                  <c:v>44606</c:v>
                </c:pt>
                <c:pt idx="815">
                  <c:v>44607</c:v>
                </c:pt>
                <c:pt idx="816">
                  <c:v>44608</c:v>
                </c:pt>
                <c:pt idx="817">
                  <c:v>44609</c:v>
                </c:pt>
                <c:pt idx="818">
                  <c:v>44610</c:v>
                </c:pt>
                <c:pt idx="819">
                  <c:v>44613</c:v>
                </c:pt>
                <c:pt idx="820">
                  <c:v>44614</c:v>
                </c:pt>
                <c:pt idx="821">
                  <c:v>44615</c:v>
                </c:pt>
                <c:pt idx="822">
                  <c:v>44616</c:v>
                </c:pt>
                <c:pt idx="823">
                  <c:v>44617</c:v>
                </c:pt>
                <c:pt idx="824">
                  <c:v>44620</c:v>
                </c:pt>
                <c:pt idx="825">
                  <c:v>44621</c:v>
                </c:pt>
                <c:pt idx="826">
                  <c:v>44622</c:v>
                </c:pt>
                <c:pt idx="827">
                  <c:v>44623</c:v>
                </c:pt>
                <c:pt idx="828">
                  <c:v>44624</c:v>
                </c:pt>
                <c:pt idx="829">
                  <c:v>44627</c:v>
                </c:pt>
                <c:pt idx="830">
                  <c:v>44628</c:v>
                </c:pt>
                <c:pt idx="831">
                  <c:v>44629</c:v>
                </c:pt>
                <c:pt idx="832">
                  <c:v>44630</c:v>
                </c:pt>
                <c:pt idx="833">
                  <c:v>44631</c:v>
                </c:pt>
                <c:pt idx="834">
                  <c:v>44634</c:v>
                </c:pt>
                <c:pt idx="835">
                  <c:v>44635</c:v>
                </c:pt>
                <c:pt idx="836">
                  <c:v>44636</c:v>
                </c:pt>
                <c:pt idx="837">
                  <c:v>44637</c:v>
                </c:pt>
                <c:pt idx="838">
                  <c:v>44638</c:v>
                </c:pt>
                <c:pt idx="839">
                  <c:v>44641</c:v>
                </c:pt>
                <c:pt idx="840">
                  <c:v>44642</c:v>
                </c:pt>
                <c:pt idx="841">
                  <c:v>44643</c:v>
                </c:pt>
                <c:pt idx="842">
                  <c:v>44644</c:v>
                </c:pt>
                <c:pt idx="843">
                  <c:v>44645</c:v>
                </c:pt>
                <c:pt idx="844">
                  <c:v>44648</c:v>
                </c:pt>
                <c:pt idx="845">
                  <c:v>44649</c:v>
                </c:pt>
                <c:pt idx="846">
                  <c:v>44650</c:v>
                </c:pt>
                <c:pt idx="847">
                  <c:v>44651</c:v>
                </c:pt>
                <c:pt idx="848">
                  <c:v>44652</c:v>
                </c:pt>
                <c:pt idx="849">
                  <c:v>44655</c:v>
                </c:pt>
                <c:pt idx="850">
                  <c:v>44656</c:v>
                </c:pt>
                <c:pt idx="851">
                  <c:v>44657</c:v>
                </c:pt>
                <c:pt idx="852">
                  <c:v>44658</c:v>
                </c:pt>
                <c:pt idx="853">
                  <c:v>44659</c:v>
                </c:pt>
                <c:pt idx="854">
                  <c:v>44662</c:v>
                </c:pt>
                <c:pt idx="855">
                  <c:v>44663</c:v>
                </c:pt>
                <c:pt idx="856">
                  <c:v>44664</c:v>
                </c:pt>
                <c:pt idx="857">
                  <c:v>44665</c:v>
                </c:pt>
                <c:pt idx="858">
                  <c:v>44666</c:v>
                </c:pt>
                <c:pt idx="859">
                  <c:v>44669</c:v>
                </c:pt>
                <c:pt idx="860">
                  <c:v>44670</c:v>
                </c:pt>
                <c:pt idx="861">
                  <c:v>44671</c:v>
                </c:pt>
                <c:pt idx="862">
                  <c:v>44672</c:v>
                </c:pt>
                <c:pt idx="863">
                  <c:v>44673</c:v>
                </c:pt>
                <c:pt idx="864">
                  <c:v>44676</c:v>
                </c:pt>
                <c:pt idx="865">
                  <c:v>44677</c:v>
                </c:pt>
                <c:pt idx="866">
                  <c:v>44678</c:v>
                </c:pt>
                <c:pt idx="867">
                  <c:v>44679</c:v>
                </c:pt>
                <c:pt idx="868">
                  <c:v>44680</c:v>
                </c:pt>
                <c:pt idx="869">
                  <c:v>44683</c:v>
                </c:pt>
                <c:pt idx="870">
                  <c:v>44684</c:v>
                </c:pt>
                <c:pt idx="871">
                  <c:v>44685</c:v>
                </c:pt>
                <c:pt idx="872">
                  <c:v>44686</c:v>
                </c:pt>
                <c:pt idx="873">
                  <c:v>44687</c:v>
                </c:pt>
                <c:pt idx="874">
                  <c:v>44690</c:v>
                </c:pt>
                <c:pt idx="875">
                  <c:v>44691</c:v>
                </c:pt>
                <c:pt idx="876">
                  <c:v>44692</c:v>
                </c:pt>
                <c:pt idx="877">
                  <c:v>44693</c:v>
                </c:pt>
                <c:pt idx="878">
                  <c:v>44694</c:v>
                </c:pt>
                <c:pt idx="879">
                  <c:v>44697</c:v>
                </c:pt>
                <c:pt idx="880">
                  <c:v>44698</c:v>
                </c:pt>
                <c:pt idx="881">
                  <c:v>44699</c:v>
                </c:pt>
                <c:pt idx="882">
                  <c:v>44700</c:v>
                </c:pt>
                <c:pt idx="883">
                  <c:v>44701</c:v>
                </c:pt>
                <c:pt idx="884">
                  <c:v>44704</c:v>
                </c:pt>
                <c:pt idx="885">
                  <c:v>44705</c:v>
                </c:pt>
                <c:pt idx="886">
                  <c:v>44706</c:v>
                </c:pt>
                <c:pt idx="887">
                  <c:v>44707</c:v>
                </c:pt>
                <c:pt idx="888">
                  <c:v>44708</c:v>
                </c:pt>
                <c:pt idx="889">
                  <c:v>44711</c:v>
                </c:pt>
                <c:pt idx="890">
                  <c:v>44712</c:v>
                </c:pt>
                <c:pt idx="891">
                  <c:v>44713</c:v>
                </c:pt>
                <c:pt idx="892">
                  <c:v>44714</c:v>
                </c:pt>
                <c:pt idx="893">
                  <c:v>44715</c:v>
                </c:pt>
                <c:pt idx="894">
                  <c:v>44718</c:v>
                </c:pt>
                <c:pt idx="895">
                  <c:v>44719</c:v>
                </c:pt>
                <c:pt idx="896">
                  <c:v>44720</c:v>
                </c:pt>
                <c:pt idx="897">
                  <c:v>44721</c:v>
                </c:pt>
                <c:pt idx="898">
                  <c:v>44722</c:v>
                </c:pt>
                <c:pt idx="899">
                  <c:v>44725</c:v>
                </c:pt>
                <c:pt idx="900">
                  <c:v>44726</c:v>
                </c:pt>
                <c:pt idx="901">
                  <c:v>44727</c:v>
                </c:pt>
                <c:pt idx="902">
                  <c:v>44728</c:v>
                </c:pt>
                <c:pt idx="903">
                  <c:v>44729</c:v>
                </c:pt>
                <c:pt idx="904">
                  <c:v>44732</c:v>
                </c:pt>
                <c:pt idx="905">
                  <c:v>44733</c:v>
                </c:pt>
                <c:pt idx="906">
                  <c:v>44734</c:v>
                </c:pt>
                <c:pt idx="907">
                  <c:v>44735</c:v>
                </c:pt>
                <c:pt idx="908">
                  <c:v>44736</c:v>
                </c:pt>
                <c:pt idx="909">
                  <c:v>44739</c:v>
                </c:pt>
                <c:pt idx="910">
                  <c:v>44740</c:v>
                </c:pt>
                <c:pt idx="911">
                  <c:v>44741</c:v>
                </c:pt>
                <c:pt idx="912">
                  <c:v>44742</c:v>
                </c:pt>
                <c:pt idx="913">
                  <c:v>44743</c:v>
                </c:pt>
                <c:pt idx="914">
                  <c:v>44746</c:v>
                </c:pt>
                <c:pt idx="915">
                  <c:v>44747</c:v>
                </c:pt>
                <c:pt idx="916">
                  <c:v>44748</c:v>
                </c:pt>
                <c:pt idx="917">
                  <c:v>44749</c:v>
                </c:pt>
                <c:pt idx="918">
                  <c:v>44750</c:v>
                </c:pt>
                <c:pt idx="919">
                  <c:v>44753</c:v>
                </c:pt>
                <c:pt idx="920">
                  <c:v>44754</c:v>
                </c:pt>
                <c:pt idx="921">
                  <c:v>44755</c:v>
                </c:pt>
                <c:pt idx="922">
                  <c:v>44756</c:v>
                </c:pt>
                <c:pt idx="923">
                  <c:v>44757</c:v>
                </c:pt>
                <c:pt idx="924">
                  <c:v>44760</c:v>
                </c:pt>
                <c:pt idx="925">
                  <c:v>44761</c:v>
                </c:pt>
                <c:pt idx="926">
                  <c:v>44762</c:v>
                </c:pt>
                <c:pt idx="927">
                  <c:v>44763</c:v>
                </c:pt>
                <c:pt idx="928">
                  <c:v>44764</c:v>
                </c:pt>
                <c:pt idx="929">
                  <c:v>44767</c:v>
                </c:pt>
                <c:pt idx="930">
                  <c:v>44768</c:v>
                </c:pt>
                <c:pt idx="931">
                  <c:v>44769</c:v>
                </c:pt>
                <c:pt idx="932">
                  <c:v>44770</c:v>
                </c:pt>
                <c:pt idx="933">
                  <c:v>44771</c:v>
                </c:pt>
                <c:pt idx="934">
                  <c:v>44774</c:v>
                </c:pt>
                <c:pt idx="935">
                  <c:v>44775</c:v>
                </c:pt>
                <c:pt idx="936">
                  <c:v>44776</c:v>
                </c:pt>
                <c:pt idx="937">
                  <c:v>44777</c:v>
                </c:pt>
                <c:pt idx="938">
                  <c:v>44778</c:v>
                </c:pt>
                <c:pt idx="939">
                  <c:v>44781</c:v>
                </c:pt>
                <c:pt idx="940">
                  <c:v>44782</c:v>
                </c:pt>
                <c:pt idx="941">
                  <c:v>44783</c:v>
                </c:pt>
                <c:pt idx="942">
                  <c:v>44784</c:v>
                </c:pt>
                <c:pt idx="943">
                  <c:v>44785</c:v>
                </c:pt>
                <c:pt idx="944">
                  <c:v>44788</c:v>
                </c:pt>
                <c:pt idx="945">
                  <c:v>44789</c:v>
                </c:pt>
                <c:pt idx="946">
                  <c:v>44790</c:v>
                </c:pt>
                <c:pt idx="947">
                  <c:v>44791</c:v>
                </c:pt>
                <c:pt idx="948">
                  <c:v>44792</c:v>
                </c:pt>
                <c:pt idx="949">
                  <c:v>44795</c:v>
                </c:pt>
                <c:pt idx="950">
                  <c:v>44796</c:v>
                </c:pt>
                <c:pt idx="951">
                  <c:v>44797</c:v>
                </c:pt>
                <c:pt idx="952">
                  <c:v>44798</c:v>
                </c:pt>
                <c:pt idx="953">
                  <c:v>44799</c:v>
                </c:pt>
                <c:pt idx="954">
                  <c:v>44802</c:v>
                </c:pt>
                <c:pt idx="955">
                  <c:v>44803</c:v>
                </c:pt>
                <c:pt idx="956">
                  <c:v>44804</c:v>
                </c:pt>
                <c:pt idx="957">
                  <c:v>44805</c:v>
                </c:pt>
                <c:pt idx="958">
                  <c:v>44806</c:v>
                </c:pt>
                <c:pt idx="959">
                  <c:v>44810</c:v>
                </c:pt>
                <c:pt idx="960">
                  <c:v>44811</c:v>
                </c:pt>
                <c:pt idx="961">
                  <c:v>44812</c:v>
                </c:pt>
                <c:pt idx="962">
                  <c:v>44813</c:v>
                </c:pt>
                <c:pt idx="963">
                  <c:v>44816</c:v>
                </c:pt>
                <c:pt idx="964">
                  <c:v>44817</c:v>
                </c:pt>
                <c:pt idx="965">
                  <c:v>44818</c:v>
                </c:pt>
                <c:pt idx="966">
                  <c:v>44819</c:v>
                </c:pt>
                <c:pt idx="967">
                  <c:v>44820</c:v>
                </c:pt>
                <c:pt idx="968">
                  <c:v>44823</c:v>
                </c:pt>
                <c:pt idx="969">
                  <c:v>44824</c:v>
                </c:pt>
                <c:pt idx="970">
                  <c:v>44825</c:v>
                </c:pt>
                <c:pt idx="971">
                  <c:v>44826</c:v>
                </c:pt>
                <c:pt idx="972">
                  <c:v>44827</c:v>
                </c:pt>
                <c:pt idx="973">
                  <c:v>44830</c:v>
                </c:pt>
                <c:pt idx="974">
                  <c:v>44831</c:v>
                </c:pt>
                <c:pt idx="975">
                  <c:v>44832</c:v>
                </c:pt>
                <c:pt idx="976">
                  <c:v>44833</c:v>
                </c:pt>
                <c:pt idx="977">
                  <c:v>44834</c:v>
                </c:pt>
                <c:pt idx="978">
                  <c:v>44837</c:v>
                </c:pt>
                <c:pt idx="979">
                  <c:v>44838</c:v>
                </c:pt>
                <c:pt idx="980">
                  <c:v>44839</c:v>
                </c:pt>
                <c:pt idx="981">
                  <c:v>44840</c:v>
                </c:pt>
                <c:pt idx="982">
                  <c:v>44841</c:v>
                </c:pt>
                <c:pt idx="983">
                  <c:v>44845</c:v>
                </c:pt>
                <c:pt idx="984">
                  <c:v>44846</c:v>
                </c:pt>
                <c:pt idx="985">
                  <c:v>44847</c:v>
                </c:pt>
                <c:pt idx="986">
                  <c:v>44848</c:v>
                </c:pt>
                <c:pt idx="987">
                  <c:v>44851</c:v>
                </c:pt>
                <c:pt idx="988">
                  <c:v>44852</c:v>
                </c:pt>
                <c:pt idx="989">
                  <c:v>44853</c:v>
                </c:pt>
                <c:pt idx="990">
                  <c:v>44854</c:v>
                </c:pt>
                <c:pt idx="991">
                  <c:v>44855</c:v>
                </c:pt>
                <c:pt idx="992">
                  <c:v>44858</c:v>
                </c:pt>
                <c:pt idx="993">
                  <c:v>44859</c:v>
                </c:pt>
                <c:pt idx="994">
                  <c:v>44860</c:v>
                </c:pt>
                <c:pt idx="995">
                  <c:v>44861</c:v>
                </c:pt>
                <c:pt idx="996">
                  <c:v>44862</c:v>
                </c:pt>
                <c:pt idx="997">
                  <c:v>44865</c:v>
                </c:pt>
                <c:pt idx="998">
                  <c:v>44866</c:v>
                </c:pt>
                <c:pt idx="999">
                  <c:v>44867</c:v>
                </c:pt>
                <c:pt idx="1000">
                  <c:v>44868</c:v>
                </c:pt>
                <c:pt idx="1001">
                  <c:v>44869</c:v>
                </c:pt>
                <c:pt idx="1002">
                  <c:v>44872</c:v>
                </c:pt>
                <c:pt idx="1003">
                  <c:v>44873</c:v>
                </c:pt>
                <c:pt idx="1004">
                  <c:v>44874</c:v>
                </c:pt>
                <c:pt idx="1005">
                  <c:v>44875</c:v>
                </c:pt>
                <c:pt idx="1006">
                  <c:v>44879</c:v>
                </c:pt>
                <c:pt idx="1007">
                  <c:v>44880</c:v>
                </c:pt>
                <c:pt idx="1008">
                  <c:v>44881</c:v>
                </c:pt>
                <c:pt idx="1009">
                  <c:v>44882</c:v>
                </c:pt>
                <c:pt idx="1010">
                  <c:v>44883</c:v>
                </c:pt>
                <c:pt idx="1011">
                  <c:v>44886</c:v>
                </c:pt>
                <c:pt idx="1012">
                  <c:v>44887</c:v>
                </c:pt>
                <c:pt idx="1013">
                  <c:v>44888</c:v>
                </c:pt>
                <c:pt idx="1014">
                  <c:v>44890</c:v>
                </c:pt>
                <c:pt idx="1015">
                  <c:v>44893</c:v>
                </c:pt>
                <c:pt idx="1016">
                  <c:v>44894</c:v>
                </c:pt>
                <c:pt idx="1017">
                  <c:v>44895</c:v>
                </c:pt>
                <c:pt idx="1018">
                  <c:v>44896</c:v>
                </c:pt>
                <c:pt idx="1019">
                  <c:v>44897</c:v>
                </c:pt>
                <c:pt idx="1020">
                  <c:v>44900</c:v>
                </c:pt>
                <c:pt idx="1021">
                  <c:v>44901</c:v>
                </c:pt>
                <c:pt idx="1022">
                  <c:v>44902</c:v>
                </c:pt>
                <c:pt idx="1023">
                  <c:v>44903</c:v>
                </c:pt>
                <c:pt idx="1024">
                  <c:v>44904</c:v>
                </c:pt>
                <c:pt idx="1025">
                  <c:v>44907</c:v>
                </c:pt>
                <c:pt idx="1026">
                  <c:v>44908</c:v>
                </c:pt>
                <c:pt idx="1027">
                  <c:v>44909</c:v>
                </c:pt>
                <c:pt idx="1028">
                  <c:v>44910</c:v>
                </c:pt>
                <c:pt idx="1029">
                  <c:v>44911</c:v>
                </c:pt>
                <c:pt idx="1030">
                  <c:v>44914</c:v>
                </c:pt>
                <c:pt idx="1031">
                  <c:v>44915</c:v>
                </c:pt>
                <c:pt idx="1032">
                  <c:v>44916</c:v>
                </c:pt>
                <c:pt idx="1033">
                  <c:v>44917</c:v>
                </c:pt>
                <c:pt idx="1034">
                  <c:v>44918</c:v>
                </c:pt>
                <c:pt idx="1035">
                  <c:v>44922</c:v>
                </c:pt>
                <c:pt idx="1036">
                  <c:v>44923</c:v>
                </c:pt>
                <c:pt idx="1037">
                  <c:v>44924</c:v>
                </c:pt>
                <c:pt idx="1038">
                  <c:v>44925</c:v>
                </c:pt>
                <c:pt idx="1039">
                  <c:v>44929</c:v>
                </c:pt>
                <c:pt idx="1040">
                  <c:v>44930</c:v>
                </c:pt>
                <c:pt idx="1041">
                  <c:v>44931</c:v>
                </c:pt>
                <c:pt idx="1042">
                  <c:v>44932</c:v>
                </c:pt>
                <c:pt idx="1043">
                  <c:v>44935</c:v>
                </c:pt>
                <c:pt idx="1044">
                  <c:v>44936</c:v>
                </c:pt>
                <c:pt idx="1045">
                  <c:v>44937</c:v>
                </c:pt>
                <c:pt idx="1046">
                  <c:v>44938</c:v>
                </c:pt>
                <c:pt idx="1047">
                  <c:v>44939</c:v>
                </c:pt>
                <c:pt idx="1048">
                  <c:v>44943</c:v>
                </c:pt>
                <c:pt idx="1049">
                  <c:v>44944</c:v>
                </c:pt>
                <c:pt idx="1050">
                  <c:v>44945</c:v>
                </c:pt>
                <c:pt idx="1051">
                  <c:v>44946</c:v>
                </c:pt>
                <c:pt idx="1052">
                  <c:v>44949</c:v>
                </c:pt>
                <c:pt idx="1053">
                  <c:v>44950</c:v>
                </c:pt>
                <c:pt idx="1054">
                  <c:v>44951</c:v>
                </c:pt>
                <c:pt idx="1055">
                  <c:v>44952</c:v>
                </c:pt>
                <c:pt idx="1056">
                  <c:v>44953</c:v>
                </c:pt>
                <c:pt idx="1057">
                  <c:v>44956</c:v>
                </c:pt>
                <c:pt idx="1058">
                  <c:v>44957</c:v>
                </c:pt>
                <c:pt idx="1059">
                  <c:v>44958</c:v>
                </c:pt>
                <c:pt idx="1060">
                  <c:v>44959</c:v>
                </c:pt>
                <c:pt idx="1061">
                  <c:v>44960</c:v>
                </c:pt>
                <c:pt idx="1062">
                  <c:v>44963</c:v>
                </c:pt>
                <c:pt idx="1063">
                  <c:v>44964</c:v>
                </c:pt>
                <c:pt idx="1064">
                  <c:v>44965</c:v>
                </c:pt>
                <c:pt idx="1065">
                  <c:v>44966</c:v>
                </c:pt>
                <c:pt idx="1066">
                  <c:v>44967</c:v>
                </c:pt>
                <c:pt idx="1067">
                  <c:v>44970</c:v>
                </c:pt>
                <c:pt idx="1068">
                  <c:v>44971</c:v>
                </c:pt>
                <c:pt idx="1069">
                  <c:v>44972</c:v>
                </c:pt>
                <c:pt idx="1070">
                  <c:v>44973</c:v>
                </c:pt>
                <c:pt idx="1071">
                  <c:v>44974</c:v>
                </c:pt>
                <c:pt idx="1072">
                  <c:v>44978</c:v>
                </c:pt>
                <c:pt idx="1073">
                  <c:v>44979</c:v>
                </c:pt>
                <c:pt idx="1074">
                  <c:v>44980</c:v>
                </c:pt>
                <c:pt idx="1075">
                  <c:v>44981</c:v>
                </c:pt>
                <c:pt idx="1076">
                  <c:v>44984</c:v>
                </c:pt>
                <c:pt idx="1077">
                  <c:v>44985</c:v>
                </c:pt>
                <c:pt idx="1078">
                  <c:v>44986</c:v>
                </c:pt>
                <c:pt idx="1079">
                  <c:v>44987</c:v>
                </c:pt>
                <c:pt idx="1080">
                  <c:v>44988</c:v>
                </c:pt>
                <c:pt idx="1081">
                  <c:v>44991</c:v>
                </c:pt>
                <c:pt idx="1082">
                  <c:v>44992</c:v>
                </c:pt>
                <c:pt idx="1083">
                  <c:v>44993</c:v>
                </c:pt>
                <c:pt idx="1084">
                  <c:v>44994</c:v>
                </c:pt>
                <c:pt idx="1085">
                  <c:v>44995</c:v>
                </c:pt>
                <c:pt idx="1086">
                  <c:v>44998</c:v>
                </c:pt>
                <c:pt idx="1087">
                  <c:v>44999</c:v>
                </c:pt>
                <c:pt idx="1088">
                  <c:v>45000</c:v>
                </c:pt>
                <c:pt idx="1089">
                  <c:v>45001</c:v>
                </c:pt>
                <c:pt idx="1090">
                  <c:v>45002</c:v>
                </c:pt>
                <c:pt idx="1091">
                  <c:v>45005</c:v>
                </c:pt>
                <c:pt idx="1092">
                  <c:v>45006</c:v>
                </c:pt>
                <c:pt idx="1093">
                  <c:v>45007</c:v>
                </c:pt>
                <c:pt idx="1094">
                  <c:v>45008</c:v>
                </c:pt>
                <c:pt idx="1095">
                  <c:v>45009</c:v>
                </c:pt>
                <c:pt idx="1096">
                  <c:v>45012</c:v>
                </c:pt>
                <c:pt idx="1097">
                  <c:v>45013</c:v>
                </c:pt>
                <c:pt idx="1098">
                  <c:v>45014</c:v>
                </c:pt>
                <c:pt idx="1099">
                  <c:v>45015</c:v>
                </c:pt>
                <c:pt idx="1100">
                  <c:v>45016</c:v>
                </c:pt>
                <c:pt idx="1101">
                  <c:v>45019</c:v>
                </c:pt>
                <c:pt idx="1102">
                  <c:v>45020</c:v>
                </c:pt>
                <c:pt idx="1103">
                  <c:v>45021</c:v>
                </c:pt>
                <c:pt idx="1104">
                  <c:v>45022</c:v>
                </c:pt>
                <c:pt idx="1105">
                  <c:v>45023</c:v>
                </c:pt>
                <c:pt idx="1106">
                  <c:v>45026</c:v>
                </c:pt>
                <c:pt idx="1107">
                  <c:v>45027</c:v>
                </c:pt>
                <c:pt idx="1108">
                  <c:v>45028</c:v>
                </c:pt>
              </c:numCache>
            </c:numRef>
          </c:cat>
          <c:val>
            <c:numRef>
              <c:f>'Input - Raw Data'!$CO$10069:$CO$13000</c:f>
              <c:numCache>
                <c:formatCode>0.00%</c:formatCode>
                <c:ptCount val="2932"/>
                <c:pt idx="0">
                  <c:v>2.5026899999999998E-2</c:v>
                </c:pt>
                <c:pt idx="1">
                  <c:v>2.5071300000000001E-2</c:v>
                </c:pt>
                <c:pt idx="2">
                  <c:v>2.5127500000000001E-2</c:v>
                </c:pt>
                <c:pt idx="3">
                  <c:v>2.5205600000000002E-2</c:v>
                </c:pt>
                <c:pt idx="4">
                  <c:v>2.51113E-2</c:v>
                </c:pt>
                <c:pt idx="5">
                  <c:v>2.5154999999999997E-2</c:v>
                </c:pt>
                <c:pt idx="6">
                  <c:v>2.5187499999999998E-2</c:v>
                </c:pt>
                <c:pt idx="7">
                  <c:v>2.5141900000000002E-2</c:v>
                </c:pt>
                <c:pt idx="8">
                  <c:v>2.5089399999999998E-2</c:v>
                </c:pt>
                <c:pt idx="9">
                  <c:v>2.5100600000000001E-2</c:v>
                </c:pt>
                <c:pt idx="10">
                  <c:v>2.5075E-2</c:v>
                </c:pt>
                <c:pt idx="11">
                  <c:v>2.5132500000000002E-2</c:v>
                </c:pt>
                <c:pt idx="12">
                  <c:v>2.503E-2</c:v>
                </c:pt>
                <c:pt idx="13">
                  <c:v>2.5059999999999999E-2</c:v>
                </c:pt>
                <c:pt idx="14">
                  <c:v>2.5122499999999999E-2</c:v>
                </c:pt>
                <c:pt idx="15">
                  <c:v>2.5190000000000001E-2</c:v>
                </c:pt>
                <c:pt idx="16">
                  <c:v>2.5099999999999997E-2</c:v>
                </c:pt>
                <c:pt idx="17">
                  <c:v>2.5018799999999997E-2</c:v>
                </c:pt>
                <c:pt idx="18">
                  <c:v>2.5000000000000001E-2</c:v>
                </c:pt>
                <c:pt idx="19">
                  <c:v>2.5017499999999998E-2</c:v>
                </c:pt>
                <c:pt idx="20">
                  <c:v>2.4988800000000002E-2</c:v>
                </c:pt>
                <c:pt idx="21">
                  <c:v>2.5091299999999997E-2</c:v>
                </c:pt>
                <c:pt idx="22">
                  <c:v>2.51375E-2</c:v>
                </c:pt>
                <c:pt idx="23">
                  <c:v>2.5139999999999999E-2</c:v>
                </c:pt>
                <c:pt idx="24">
                  <c:v>2.5131299999999999E-2</c:v>
                </c:pt>
                <c:pt idx="25">
                  <c:v>2.5122499999999999E-2</c:v>
                </c:pt>
                <c:pt idx="26">
                  <c:v>2.5126300000000001E-2</c:v>
                </c:pt>
                <c:pt idx="27">
                  <c:v>2.5168800000000002E-2</c:v>
                </c:pt>
                <c:pt idx="28">
                  <c:v>2.5041299999999999E-2</c:v>
                </c:pt>
                <c:pt idx="29">
                  <c:v>2.4978799999999999E-2</c:v>
                </c:pt>
                <c:pt idx="30">
                  <c:v>2.4937499999999998E-2</c:v>
                </c:pt>
                <c:pt idx="31">
                  <c:v>2.48875E-2</c:v>
                </c:pt>
                <c:pt idx="32">
                  <c:v>2.48138E-2</c:v>
                </c:pt>
                <c:pt idx="33">
                  <c:v>2.4803799999999997E-2</c:v>
                </c:pt>
                <c:pt idx="34">
                  <c:v>2.4847500000000002E-2</c:v>
                </c:pt>
                <c:pt idx="35">
                  <c:v>2.4822500000000001E-2</c:v>
                </c:pt>
                <c:pt idx="36">
                  <c:v>2.4811299999999998E-2</c:v>
                </c:pt>
                <c:pt idx="37">
                  <c:v>2.4898799999999999E-2</c:v>
                </c:pt>
                <c:pt idx="38">
                  <c:v>2.4843799999999999E-2</c:v>
                </c:pt>
                <c:pt idx="39">
                  <c:v>2.4791300000000002E-2</c:v>
                </c:pt>
                <c:pt idx="40">
                  <c:v>2.4929999999999997E-2</c:v>
                </c:pt>
                <c:pt idx="41">
                  <c:v>2.4892500000000001E-2</c:v>
                </c:pt>
                <c:pt idx="42">
                  <c:v>2.49038E-2</c:v>
                </c:pt>
                <c:pt idx="43">
                  <c:v>2.4818799999999999E-2</c:v>
                </c:pt>
                <c:pt idx="44">
                  <c:v>2.4830000000000001E-2</c:v>
                </c:pt>
                <c:pt idx="45">
                  <c:v>2.4808799999999999E-2</c:v>
                </c:pt>
                <c:pt idx="46">
                  <c:v>2.4917500000000002E-2</c:v>
                </c:pt>
                <c:pt idx="47">
                  <c:v>2.4927500000000002E-2</c:v>
                </c:pt>
                <c:pt idx="48">
                  <c:v>2.4915E-2</c:v>
                </c:pt>
                <c:pt idx="49">
                  <c:v>2.4988800000000002E-2</c:v>
                </c:pt>
                <c:pt idx="50">
                  <c:v>2.48863E-2</c:v>
                </c:pt>
                <c:pt idx="51">
                  <c:v>2.4837500000000002E-2</c:v>
                </c:pt>
                <c:pt idx="52">
                  <c:v>2.4817499999999999E-2</c:v>
                </c:pt>
                <c:pt idx="53">
                  <c:v>2.4817499999999999E-2</c:v>
                </c:pt>
                <c:pt idx="54">
                  <c:v>2.48775E-2</c:v>
                </c:pt>
                <c:pt idx="55">
                  <c:v>2.4867499999999997E-2</c:v>
                </c:pt>
                <c:pt idx="56">
                  <c:v>2.4906299999999999E-2</c:v>
                </c:pt>
                <c:pt idx="57">
                  <c:v>2.4855000000000002E-2</c:v>
                </c:pt>
                <c:pt idx="58">
                  <c:v>2.4988800000000002E-2</c:v>
                </c:pt>
                <c:pt idx="59">
                  <c:v>2.4897499999999999E-2</c:v>
                </c:pt>
                <c:pt idx="60">
                  <c:v>2.4954999999999998E-2</c:v>
                </c:pt>
                <c:pt idx="61">
                  <c:v>2.4986299999999999E-2</c:v>
                </c:pt>
                <c:pt idx="62">
                  <c:v>2.5014999999999999E-2</c:v>
                </c:pt>
                <c:pt idx="63">
                  <c:v>2.4944999999999998E-2</c:v>
                </c:pt>
                <c:pt idx="64">
                  <c:v>2.4933800000000002E-2</c:v>
                </c:pt>
                <c:pt idx="65">
                  <c:v>2.4793799999999998E-2</c:v>
                </c:pt>
                <c:pt idx="66">
                  <c:v>2.47713E-2</c:v>
                </c:pt>
                <c:pt idx="67">
                  <c:v>2.4735E-2</c:v>
                </c:pt>
                <c:pt idx="68">
                  <c:v>2.4716300000000004E-2</c:v>
                </c:pt>
                <c:pt idx="69">
                  <c:v>2.4812500000000001E-2</c:v>
                </c:pt>
                <c:pt idx="70">
                  <c:v>2.4840000000000001E-2</c:v>
                </c:pt>
                <c:pt idx="71">
                  <c:v>2.4820000000000002E-2</c:v>
                </c:pt>
                <c:pt idx="72">
                  <c:v>2.47263E-2</c:v>
                </c:pt>
                <c:pt idx="73">
                  <c:v>2.4773800000000002E-2</c:v>
                </c:pt>
                <c:pt idx="74">
                  <c:v>2.4738799999999998E-2</c:v>
                </c:pt>
                <c:pt idx="75">
                  <c:v>2.47975E-2</c:v>
                </c:pt>
                <c:pt idx="76">
                  <c:v>2.4873799999999998E-2</c:v>
                </c:pt>
                <c:pt idx="77">
                  <c:v>2.4808799999999999E-2</c:v>
                </c:pt>
                <c:pt idx="78">
                  <c:v>2.4808799999999999E-2</c:v>
                </c:pt>
                <c:pt idx="79">
                  <c:v>2.4808799999999999E-2</c:v>
                </c:pt>
                <c:pt idx="80">
                  <c:v>2.4766300000000002E-2</c:v>
                </c:pt>
                <c:pt idx="81">
                  <c:v>2.48338E-2</c:v>
                </c:pt>
                <c:pt idx="82">
                  <c:v>2.4784999999999998E-2</c:v>
                </c:pt>
                <c:pt idx="83">
                  <c:v>2.4831300000000001E-2</c:v>
                </c:pt>
                <c:pt idx="84">
                  <c:v>2.48588E-2</c:v>
                </c:pt>
                <c:pt idx="85">
                  <c:v>2.4805000000000001E-2</c:v>
                </c:pt>
                <c:pt idx="86">
                  <c:v>2.48325E-2</c:v>
                </c:pt>
                <c:pt idx="87">
                  <c:v>2.46713E-2</c:v>
                </c:pt>
                <c:pt idx="88">
                  <c:v>2.4666299999999999E-2</c:v>
                </c:pt>
                <c:pt idx="89">
                  <c:v>2.4666299999999999E-2</c:v>
                </c:pt>
                <c:pt idx="90">
                  <c:v>2.4627500000000004E-2</c:v>
                </c:pt>
                <c:pt idx="91">
                  <c:v>2.4513799999999999E-2</c:v>
                </c:pt>
                <c:pt idx="92">
                  <c:v>2.4533800000000001E-2</c:v>
                </c:pt>
                <c:pt idx="93">
                  <c:v>2.4489999999999998E-2</c:v>
                </c:pt>
                <c:pt idx="94">
                  <c:v>2.4396300000000003E-2</c:v>
                </c:pt>
                <c:pt idx="95">
                  <c:v>2.43763E-2</c:v>
                </c:pt>
                <c:pt idx="96">
                  <c:v>2.4323800000000003E-2</c:v>
                </c:pt>
                <c:pt idx="97">
                  <c:v>2.4406300000000002E-2</c:v>
                </c:pt>
                <c:pt idx="98">
                  <c:v>2.4418799999999997E-2</c:v>
                </c:pt>
                <c:pt idx="99">
                  <c:v>2.436E-2</c:v>
                </c:pt>
                <c:pt idx="100">
                  <c:v>2.42963E-2</c:v>
                </c:pt>
                <c:pt idx="101">
                  <c:v>2.4369999999999999E-2</c:v>
                </c:pt>
                <c:pt idx="102">
                  <c:v>2.42975E-2</c:v>
                </c:pt>
                <c:pt idx="103">
                  <c:v>2.4281299999999999E-2</c:v>
                </c:pt>
                <c:pt idx="104">
                  <c:v>2.4281299999999999E-2</c:v>
                </c:pt>
                <c:pt idx="105">
                  <c:v>2.4293800000000001E-2</c:v>
                </c:pt>
                <c:pt idx="106">
                  <c:v>2.4385E-2</c:v>
                </c:pt>
                <c:pt idx="107">
                  <c:v>2.4399999999999998E-2</c:v>
                </c:pt>
                <c:pt idx="108">
                  <c:v>2.4305E-2</c:v>
                </c:pt>
                <c:pt idx="109">
                  <c:v>2.4298799999999999E-2</c:v>
                </c:pt>
                <c:pt idx="110">
                  <c:v>2.4208799999999999E-2</c:v>
                </c:pt>
                <c:pt idx="111">
                  <c:v>2.4184999999999998E-2</c:v>
                </c:pt>
                <c:pt idx="112">
                  <c:v>2.41163E-2</c:v>
                </c:pt>
                <c:pt idx="113">
                  <c:v>2.4121299999999998E-2</c:v>
                </c:pt>
                <c:pt idx="114">
                  <c:v>2.41338E-2</c:v>
                </c:pt>
                <c:pt idx="115">
                  <c:v>2.4106299999999997E-2</c:v>
                </c:pt>
                <c:pt idx="116">
                  <c:v>2.4011300000000003E-2</c:v>
                </c:pt>
                <c:pt idx="117">
                  <c:v>2.3942499999999999E-2</c:v>
                </c:pt>
                <c:pt idx="118">
                  <c:v>2.3817499999999998E-2</c:v>
                </c:pt>
                <c:pt idx="119">
                  <c:v>2.39025E-2</c:v>
                </c:pt>
                <c:pt idx="120">
                  <c:v>2.3828800000000001E-2</c:v>
                </c:pt>
                <c:pt idx="121">
                  <c:v>2.3833799999999999E-2</c:v>
                </c:pt>
                <c:pt idx="122">
                  <c:v>2.40363E-2</c:v>
                </c:pt>
                <c:pt idx="123">
                  <c:v>2.4043800000000001E-2</c:v>
                </c:pt>
                <c:pt idx="124">
                  <c:v>2.4017499999999997E-2</c:v>
                </c:pt>
                <c:pt idx="125">
                  <c:v>2.4041299999999998E-2</c:v>
                </c:pt>
                <c:pt idx="126">
                  <c:v>2.4023799999999998E-2</c:v>
                </c:pt>
                <c:pt idx="127">
                  <c:v>2.4023799999999998E-2</c:v>
                </c:pt>
                <c:pt idx="128">
                  <c:v>2.3980000000000001E-2</c:v>
                </c:pt>
                <c:pt idx="129">
                  <c:v>2.3877499999999999E-2</c:v>
                </c:pt>
                <c:pt idx="130">
                  <c:v>2.3795E-2</c:v>
                </c:pt>
                <c:pt idx="131">
                  <c:v>2.3599999999999999E-2</c:v>
                </c:pt>
                <c:pt idx="132">
                  <c:v>2.3641299999999997E-2</c:v>
                </c:pt>
                <c:pt idx="133">
                  <c:v>2.3664999999999999E-2</c:v>
                </c:pt>
                <c:pt idx="134">
                  <c:v>2.3793799999999997E-2</c:v>
                </c:pt>
                <c:pt idx="135">
                  <c:v>2.36863E-2</c:v>
                </c:pt>
                <c:pt idx="136">
                  <c:v>2.3691300000000002E-2</c:v>
                </c:pt>
                <c:pt idx="137">
                  <c:v>2.3250000000000003E-2</c:v>
                </c:pt>
                <c:pt idx="138">
                  <c:v>2.3319999999999997E-2</c:v>
                </c:pt>
                <c:pt idx="139">
                  <c:v>2.31413E-2</c:v>
                </c:pt>
                <c:pt idx="140">
                  <c:v>2.3003800000000001E-2</c:v>
                </c:pt>
                <c:pt idx="141">
                  <c:v>2.2978800000000001E-2</c:v>
                </c:pt>
                <c:pt idx="142">
                  <c:v>2.2714999999999999E-2</c:v>
                </c:pt>
                <c:pt idx="143">
                  <c:v>2.2611300000000001E-2</c:v>
                </c:pt>
                <c:pt idx="144">
                  <c:v>2.2691300000000001E-2</c:v>
                </c:pt>
                <c:pt idx="145">
                  <c:v>2.266E-2</c:v>
                </c:pt>
                <c:pt idx="146">
                  <c:v>2.2617500000000002E-2</c:v>
                </c:pt>
                <c:pt idx="147">
                  <c:v>2.2411300000000002E-2</c:v>
                </c:pt>
                <c:pt idx="148">
                  <c:v>2.2370000000000001E-2</c:v>
                </c:pt>
                <c:pt idx="149">
                  <c:v>2.2343799999999997E-2</c:v>
                </c:pt>
                <c:pt idx="150">
                  <c:v>2.2297500000000001E-2</c:v>
                </c:pt>
                <c:pt idx="151">
                  <c:v>2.2242500000000002E-2</c:v>
                </c:pt>
                <c:pt idx="152">
                  <c:v>2.2441300000000001E-2</c:v>
                </c:pt>
                <c:pt idx="153">
                  <c:v>2.2284999999999999E-2</c:v>
                </c:pt>
                <c:pt idx="154">
                  <c:v>2.223E-2</c:v>
                </c:pt>
                <c:pt idx="155">
                  <c:v>2.2127500000000001E-2</c:v>
                </c:pt>
                <c:pt idx="156">
                  <c:v>2.21125E-2</c:v>
                </c:pt>
                <c:pt idx="157">
                  <c:v>2.2008800000000002E-2</c:v>
                </c:pt>
                <c:pt idx="158">
                  <c:v>2.1942499999999997E-2</c:v>
                </c:pt>
                <c:pt idx="159">
                  <c:v>2.19525E-2</c:v>
                </c:pt>
                <c:pt idx="160">
                  <c:v>2.1951299999999997E-2</c:v>
                </c:pt>
                <c:pt idx="161">
                  <c:v>2.1973799999999998E-2</c:v>
                </c:pt>
                <c:pt idx="162">
                  <c:v>2.1819999999999999E-2</c:v>
                </c:pt>
                <c:pt idx="163">
                  <c:v>2.1721300000000002E-2</c:v>
                </c:pt>
                <c:pt idx="164">
                  <c:v>2.1686299999999999E-2</c:v>
                </c:pt>
                <c:pt idx="165">
                  <c:v>2.1700000000000001E-2</c:v>
                </c:pt>
                <c:pt idx="166">
                  <c:v>2.1666299999999999E-2</c:v>
                </c:pt>
                <c:pt idx="167">
                  <c:v>2.1452499999999999E-2</c:v>
                </c:pt>
                <c:pt idx="168">
                  <c:v>2.1395000000000001E-2</c:v>
                </c:pt>
                <c:pt idx="169">
                  <c:v>2.1395000000000001E-2</c:v>
                </c:pt>
                <c:pt idx="170">
                  <c:v>2.1158800000000002E-2</c:v>
                </c:pt>
                <c:pt idx="171">
                  <c:v>2.112E-2</c:v>
                </c:pt>
                <c:pt idx="172">
                  <c:v>2.10025E-2</c:v>
                </c:pt>
                <c:pt idx="173">
                  <c:v>2.0889999999999999E-2</c:v>
                </c:pt>
                <c:pt idx="174">
                  <c:v>2.0818799999999998E-2</c:v>
                </c:pt>
                <c:pt idx="175">
                  <c:v>2.0668799999999998E-2</c:v>
                </c:pt>
                <c:pt idx="176">
                  <c:v>2.0572499999999997E-2</c:v>
                </c:pt>
                <c:pt idx="177">
                  <c:v>2.0421299999999996E-2</c:v>
                </c:pt>
                <c:pt idx="178">
                  <c:v>2.0489999999999998E-2</c:v>
                </c:pt>
                <c:pt idx="179">
                  <c:v>2.0494999999999999E-2</c:v>
                </c:pt>
                <c:pt idx="180">
                  <c:v>2.03863E-2</c:v>
                </c:pt>
                <c:pt idx="181">
                  <c:v>2.03588E-2</c:v>
                </c:pt>
                <c:pt idx="182">
                  <c:v>2.0274999999999998E-2</c:v>
                </c:pt>
                <c:pt idx="183">
                  <c:v>2.0247500000000002E-2</c:v>
                </c:pt>
                <c:pt idx="184">
                  <c:v>2.0408800000000001E-2</c:v>
                </c:pt>
                <c:pt idx="185">
                  <c:v>2.0569999999999998E-2</c:v>
                </c:pt>
                <c:pt idx="186">
                  <c:v>2.0442499999999999E-2</c:v>
                </c:pt>
                <c:pt idx="187">
                  <c:v>2.0458799999999999E-2</c:v>
                </c:pt>
                <c:pt idx="188">
                  <c:v>2.0365000000000001E-2</c:v>
                </c:pt>
                <c:pt idx="189">
                  <c:v>2.0183800000000002E-2</c:v>
                </c:pt>
                <c:pt idx="190">
                  <c:v>2.0458799999999999E-2</c:v>
                </c:pt>
                <c:pt idx="191">
                  <c:v>2.05363E-2</c:v>
                </c:pt>
                <c:pt idx="192">
                  <c:v>2.0434999999999998E-2</c:v>
                </c:pt>
                <c:pt idx="193">
                  <c:v>2.0315E-2</c:v>
                </c:pt>
                <c:pt idx="194">
                  <c:v>2.0156299999999999E-2</c:v>
                </c:pt>
                <c:pt idx="195">
                  <c:v>2.0108799999999996E-2</c:v>
                </c:pt>
                <c:pt idx="196">
                  <c:v>1.9972500000000001E-2</c:v>
                </c:pt>
                <c:pt idx="197">
                  <c:v>1.9894999999999999E-2</c:v>
                </c:pt>
                <c:pt idx="198">
                  <c:v>1.9779999999999999E-2</c:v>
                </c:pt>
                <c:pt idx="199">
                  <c:v>1.94025E-2</c:v>
                </c:pt>
                <c:pt idx="200">
                  <c:v>1.9387499999999998E-2</c:v>
                </c:pt>
                <c:pt idx="201">
                  <c:v>1.9273800000000001E-2</c:v>
                </c:pt>
                <c:pt idx="202">
                  <c:v>1.92125E-2</c:v>
                </c:pt>
                <c:pt idx="203">
                  <c:v>1.9134999999999999E-2</c:v>
                </c:pt>
                <c:pt idx="204">
                  <c:v>1.8907500000000001E-2</c:v>
                </c:pt>
                <c:pt idx="205">
                  <c:v>1.88913E-2</c:v>
                </c:pt>
                <c:pt idx="206">
                  <c:v>1.8775E-2</c:v>
                </c:pt>
                <c:pt idx="207">
                  <c:v>1.8463799999999999E-2</c:v>
                </c:pt>
                <c:pt idx="208">
                  <c:v>1.8502499999999998E-2</c:v>
                </c:pt>
                <c:pt idx="209">
                  <c:v>1.823E-2</c:v>
                </c:pt>
                <c:pt idx="210">
                  <c:v>1.8217500000000001E-2</c:v>
                </c:pt>
                <c:pt idx="211">
                  <c:v>1.8227500000000001E-2</c:v>
                </c:pt>
                <c:pt idx="212">
                  <c:v>1.80425E-2</c:v>
                </c:pt>
                <c:pt idx="213">
                  <c:v>1.80488E-2</c:v>
                </c:pt>
                <c:pt idx="214">
                  <c:v>1.79963E-2</c:v>
                </c:pt>
                <c:pt idx="215">
                  <c:v>1.7858799999999998E-2</c:v>
                </c:pt>
                <c:pt idx="216">
                  <c:v>1.7813800000000001E-2</c:v>
                </c:pt>
                <c:pt idx="217">
                  <c:v>1.7848800000000001E-2</c:v>
                </c:pt>
                <c:pt idx="218">
                  <c:v>1.7742500000000001E-2</c:v>
                </c:pt>
                <c:pt idx="219">
                  <c:v>1.771E-2</c:v>
                </c:pt>
                <c:pt idx="220">
                  <c:v>1.7698800000000001E-2</c:v>
                </c:pt>
                <c:pt idx="221">
                  <c:v>1.755E-2</c:v>
                </c:pt>
                <c:pt idx="222">
                  <c:v>1.7579999999999998E-2</c:v>
                </c:pt>
                <c:pt idx="223">
                  <c:v>1.7589999999999998E-2</c:v>
                </c:pt>
                <c:pt idx="224">
                  <c:v>1.7632499999999999E-2</c:v>
                </c:pt>
                <c:pt idx="225">
                  <c:v>1.7616300000000001E-2</c:v>
                </c:pt>
                <c:pt idx="226">
                  <c:v>1.7653800000000001E-2</c:v>
                </c:pt>
                <c:pt idx="227">
                  <c:v>1.7624999999999998E-2</c:v>
                </c:pt>
                <c:pt idx="228">
                  <c:v>1.7332500000000001E-2</c:v>
                </c:pt>
                <c:pt idx="229">
                  <c:v>1.72363E-2</c:v>
                </c:pt>
                <c:pt idx="230">
                  <c:v>1.72163E-2</c:v>
                </c:pt>
                <c:pt idx="231">
                  <c:v>1.7156299999999999E-2</c:v>
                </c:pt>
                <c:pt idx="232">
                  <c:v>1.7079999999999998E-2</c:v>
                </c:pt>
                <c:pt idx="233">
                  <c:v>1.7027500000000001E-2</c:v>
                </c:pt>
                <c:pt idx="234">
                  <c:v>1.6995E-2</c:v>
                </c:pt>
                <c:pt idx="235">
                  <c:v>1.7016299999999998E-2</c:v>
                </c:pt>
                <c:pt idx="236">
                  <c:v>1.6911300000000001E-2</c:v>
                </c:pt>
                <c:pt idx="237">
                  <c:v>1.7084999999999999E-2</c:v>
                </c:pt>
                <c:pt idx="238">
                  <c:v>1.6971300000000002E-2</c:v>
                </c:pt>
                <c:pt idx="239">
                  <c:v>1.6937500000000001E-2</c:v>
                </c:pt>
                <c:pt idx="240">
                  <c:v>1.7036300000000001E-2</c:v>
                </c:pt>
                <c:pt idx="241">
                  <c:v>1.7131300000000002E-2</c:v>
                </c:pt>
                <c:pt idx="242">
                  <c:v>1.71013E-2</c:v>
                </c:pt>
                <c:pt idx="243">
                  <c:v>1.7151300000000001E-2</c:v>
                </c:pt>
                <c:pt idx="244">
                  <c:v>1.7176299999999999E-2</c:v>
                </c:pt>
                <c:pt idx="245">
                  <c:v>1.7356300000000002E-2</c:v>
                </c:pt>
                <c:pt idx="246">
                  <c:v>1.7405E-2</c:v>
                </c:pt>
                <c:pt idx="247">
                  <c:v>1.73975E-2</c:v>
                </c:pt>
                <c:pt idx="248">
                  <c:v>1.7373799999999998E-2</c:v>
                </c:pt>
                <c:pt idx="249">
                  <c:v>1.74488E-2</c:v>
                </c:pt>
                <c:pt idx="250">
                  <c:v>1.76388E-2</c:v>
                </c:pt>
                <c:pt idx="251">
                  <c:v>1.76463E-2</c:v>
                </c:pt>
                <c:pt idx="252">
                  <c:v>1.7851300000000001E-2</c:v>
                </c:pt>
                <c:pt idx="253">
                  <c:v>1.77988E-2</c:v>
                </c:pt>
                <c:pt idx="254">
                  <c:v>1.7920000000000002E-2</c:v>
                </c:pt>
                <c:pt idx="255">
                  <c:v>1.8047500000000001E-2</c:v>
                </c:pt>
                <c:pt idx="256">
                  <c:v>1.8047500000000001E-2</c:v>
                </c:pt>
                <c:pt idx="257">
                  <c:v>1.8047500000000001E-2</c:v>
                </c:pt>
                <c:pt idx="258">
                  <c:v>1.7993800000000001E-2</c:v>
                </c:pt>
                <c:pt idx="259">
                  <c:v>1.78088E-2</c:v>
                </c:pt>
                <c:pt idx="260">
                  <c:v>1.7624999999999998E-2</c:v>
                </c:pt>
                <c:pt idx="261">
                  <c:v>1.7624999999999998E-2</c:v>
                </c:pt>
                <c:pt idx="262">
                  <c:v>1.7343799999999999E-2</c:v>
                </c:pt>
                <c:pt idx="263">
                  <c:v>1.7142500000000001E-2</c:v>
                </c:pt>
                <c:pt idx="264">
                  <c:v>1.69213E-2</c:v>
                </c:pt>
                <c:pt idx="265">
                  <c:v>1.6990000000000002E-2</c:v>
                </c:pt>
                <c:pt idx="266">
                  <c:v>1.6771299999999999E-2</c:v>
                </c:pt>
                <c:pt idx="267">
                  <c:v>1.6836299999999998E-2</c:v>
                </c:pt>
                <c:pt idx="268">
                  <c:v>1.6766300000000001E-2</c:v>
                </c:pt>
                <c:pt idx="269">
                  <c:v>1.67625E-2</c:v>
                </c:pt>
                <c:pt idx="270">
                  <c:v>1.6696300000000001E-2</c:v>
                </c:pt>
                <c:pt idx="271">
                  <c:v>1.669E-2</c:v>
                </c:pt>
                <c:pt idx="272">
                  <c:v>1.6577500000000002E-2</c:v>
                </c:pt>
                <c:pt idx="273">
                  <c:v>1.6543800000000001E-2</c:v>
                </c:pt>
                <c:pt idx="274">
                  <c:v>1.6533800000000001E-2</c:v>
                </c:pt>
                <c:pt idx="275">
                  <c:v>1.6594999999999999E-2</c:v>
                </c:pt>
                <c:pt idx="276">
                  <c:v>1.6593800000000002E-2</c:v>
                </c:pt>
                <c:pt idx="277">
                  <c:v>1.66088E-2</c:v>
                </c:pt>
                <c:pt idx="278">
                  <c:v>1.6594999999999999E-2</c:v>
                </c:pt>
                <c:pt idx="279">
                  <c:v>1.64925E-2</c:v>
                </c:pt>
                <c:pt idx="280">
                  <c:v>1.6500000000000001E-2</c:v>
                </c:pt>
                <c:pt idx="281">
                  <c:v>1.6452500000000002E-2</c:v>
                </c:pt>
                <c:pt idx="282">
                  <c:v>1.6549999999999999E-2</c:v>
                </c:pt>
                <c:pt idx="283">
                  <c:v>1.66188E-2</c:v>
                </c:pt>
                <c:pt idx="284">
                  <c:v>1.6677500000000001E-2</c:v>
                </c:pt>
                <c:pt idx="285">
                  <c:v>1.66625E-2</c:v>
                </c:pt>
                <c:pt idx="286">
                  <c:v>1.6696300000000001E-2</c:v>
                </c:pt>
                <c:pt idx="287">
                  <c:v>1.6708799999999999E-2</c:v>
                </c:pt>
                <c:pt idx="288">
                  <c:v>1.6652500000000001E-2</c:v>
                </c:pt>
                <c:pt idx="289">
                  <c:v>1.6578800000000001E-2</c:v>
                </c:pt>
                <c:pt idx="290">
                  <c:v>1.6527500000000001E-2</c:v>
                </c:pt>
                <c:pt idx="291">
                  <c:v>1.65013E-2</c:v>
                </c:pt>
                <c:pt idx="292">
                  <c:v>1.6585000000000003E-2</c:v>
                </c:pt>
                <c:pt idx="293">
                  <c:v>1.65825E-2</c:v>
                </c:pt>
                <c:pt idx="294">
                  <c:v>1.6467499999999999E-2</c:v>
                </c:pt>
                <c:pt idx="295">
                  <c:v>1.6469999999999999E-2</c:v>
                </c:pt>
                <c:pt idx="296">
                  <c:v>1.63938E-2</c:v>
                </c:pt>
                <c:pt idx="297">
                  <c:v>1.6288800000000003E-2</c:v>
                </c:pt>
                <c:pt idx="298">
                  <c:v>1.6267500000000001E-2</c:v>
                </c:pt>
                <c:pt idx="299">
                  <c:v>1.61613E-2</c:v>
                </c:pt>
                <c:pt idx="300">
                  <c:v>1.61263E-2</c:v>
                </c:pt>
                <c:pt idx="301">
                  <c:v>1.6033800000000001E-2</c:v>
                </c:pt>
                <c:pt idx="302">
                  <c:v>1.58113E-2</c:v>
                </c:pt>
                <c:pt idx="303">
                  <c:v>1.5152499999999999E-2</c:v>
                </c:pt>
                <c:pt idx="304">
                  <c:v>1.35575E-2</c:v>
                </c:pt>
                <c:pt idx="305">
                  <c:v>1.3767499999999998E-2</c:v>
                </c:pt>
                <c:pt idx="306">
                  <c:v>1.0162500000000001E-2</c:v>
                </c:pt>
                <c:pt idx="307">
                  <c:v>1.0051300000000001E-2</c:v>
                </c:pt>
                <c:pt idx="308">
                  <c:v>8.6262999999999999E-3</c:v>
                </c:pt>
                <c:pt idx="309">
                  <c:v>7.2487999999999997E-3</c:v>
                </c:pt>
                <c:pt idx="310">
                  <c:v>8.1137999999999991E-3</c:v>
                </c:pt>
                <c:pt idx="311">
                  <c:v>7.9662999999999991E-3</c:v>
                </c:pt>
                <c:pt idx="312">
                  <c:v>7.0463000000000001E-3</c:v>
                </c:pt>
                <c:pt idx="313">
                  <c:v>8.0012999999999994E-3</c:v>
                </c:pt>
                <c:pt idx="314">
                  <c:v>6.1162999999999999E-3</c:v>
                </c:pt>
                <c:pt idx="315">
                  <c:v>7.4999999999999997E-3</c:v>
                </c:pt>
                <c:pt idx="316">
                  <c:v>7.7288000000000001E-3</c:v>
                </c:pt>
                <c:pt idx="317">
                  <c:v>9.2362999999999994E-3</c:v>
                </c:pt>
                <c:pt idx="318">
                  <c:v>9.2849999999999999E-3</c:v>
                </c:pt>
                <c:pt idx="319">
                  <c:v>9.4663000000000004E-3</c:v>
                </c:pt>
                <c:pt idx="320">
                  <c:v>9.2487999999999997E-3</c:v>
                </c:pt>
                <c:pt idx="321">
                  <c:v>9.5913000000000005E-3</c:v>
                </c:pt>
                <c:pt idx="322">
                  <c:v>9.4088000000000001E-3</c:v>
                </c:pt>
                <c:pt idx="323">
                  <c:v>9.8938000000000012E-3</c:v>
                </c:pt>
                <c:pt idx="324">
                  <c:v>9.8449999999999996E-3</c:v>
                </c:pt>
                <c:pt idx="325">
                  <c:v>9.9287999999999998E-3</c:v>
                </c:pt>
                <c:pt idx="326">
                  <c:v>1.0162500000000001E-2</c:v>
                </c:pt>
                <c:pt idx="327">
                  <c:v>9.8163E-3</c:v>
                </c:pt>
                <c:pt idx="328">
                  <c:v>9.8513000000000003E-3</c:v>
                </c:pt>
                <c:pt idx="329">
                  <c:v>9.2125000000000002E-3</c:v>
                </c:pt>
                <c:pt idx="330">
                  <c:v>8.6350000000000003E-3</c:v>
                </c:pt>
                <c:pt idx="331">
                  <c:v>8.2887999999999989E-3</c:v>
                </c:pt>
                <c:pt idx="332">
                  <c:v>8.1399999999999997E-3</c:v>
                </c:pt>
                <c:pt idx="333">
                  <c:v>8.1399999999999997E-3</c:v>
                </c:pt>
                <c:pt idx="334">
                  <c:v>8.1399999999999997E-3</c:v>
                </c:pt>
                <c:pt idx="335">
                  <c:v>7.9413000000000001E-3</c:v>
                </c:pt>
                <c:pt idx="336">
                  <c:v>7.5075000000000003E-3</c:v>
                </c:pt>
                <c:pt idx="337">
                  <c:v>7.1825000000000005E-3</c:v>
                </c:pt>
                <c:pt idx="338">
                  <c:v>6.7275E-3</c:v>
                </c:pt>
                <c:pt idx="339">
                  <c:v>6.6737999999999997E-3</c:v>
                </c:pt>
                <c:pt idx="340">
                  <c:v>6.2462999999999998E-3</c:v>
                </c:pt>
                <c:pt idx="341">
                  <c:v>5.6974999999999994E-3</c:v>
                </c:pt>
                <c:pt idx="342">
                  <c:v>4.8725000000000001E-3</c:v>
                </c:pt>
                <c:pt idx="343">
                  <c:v>4.4088E-3</c:v>
                </c:pt>
                <c:pt idx="344">
                  <c:v>4.3763000000000005E-3</c:v>
                </c:pt>
                <c:pt idx="345">
                  <c:v>4.0362999999999996E-3</c:v>
                </c:pt>
                <c:pt idx="346">
                  <c:v>3.7013000000000002E-3</c:v>
                </c:pt>
                <c:pt idx="347">
                  <c:v>3.2962999999999998E-3</c:v>
                </c:pt>
                <c:pt idx="348">
                  <c:v>3.0337999999999997E-3</c:v>
                </c:pt>
                <c:pt idx="349">
                  <c:v>2.6274999999999996E-3</c:v>
                </c:pt>
                <c:pt idx="350">
                  <c:v>2.4724999999999999E-3</c:v>
                </c:pt>
                <c:pt idx="351">
                  <c:v>2.2163E-3</c:v>
                </c:pt>
                <c:pt idx="352">
                  <c:v>1.98E-3</c:v>
                </c:pt>
                <c:pt idx="353">
                  <c:v>1.98E-3</c:v>
                </c:pt>
                <c:pt idx="354">
                  <c:v>1.9088E-3</c:v>
                </c:pt>
                <c:pt idx="355">
                  <c:v>1.8387999999999998E-3</c:v>
                </c:pt>
                <c:pt idx="356">
                  <c:v>1.8362999999999999E-3</c:v>
                </c:pt>
                <c:pt idx="357">
                  <c:v>1.8212999999999999E-3</c:v>
                </c:pt>
                <c:pt idx="358">
                  <c:v>1.7238000000000002E-3</c:v>
                </c:pt>
                <c:pt idx="359">
                  <c:v>1.7075E-3</c:v>
                </c:pt>
                <c:pt idx="360">
                  <c:v>1.7088000000000001E-3</c:v>
                </c:pt>
                <c:pt idx="361">
                  <c:v>1.7299999999999998E-3</c:v>
                </c:pt>
                <c:pt idx="362">
                  <c:v>1.6825000000000002E-3</c:v>
                </c:pt>
                <c:pt idx="363">
                  <c:v>1.7374999999999999E-3</c:v>
                </c:pt>
                <c:pt idx="364">
                  <c:v>1.7374999999999999E-3</c:v>
                </c:pt>
                <c:pt idx="365">
                  <c:v>1.6950000000000001E-3</c:v>
                </c:pt>
                <c:pt idx="366">
                  <c:v>1.7363000000000001E-3</c:v>
                </c:pt>
                <c:pt idx="367">
                  <c:v>1.7263000000000001E-3</c:v>
                </c:pt>
                <c:pt idx="368">
                  <c:v>1.825E-3</c:v>
                </c:pt>
                <c:pt idx="369">
                  <c:v>1.7813000000000002E-3</c:v>
                </c:pt>
                <c:pt idx="370">
                  <c:v>1.7875E-3</c:v>
                </c:pt>
                <c:pt idx="371">
                  <c:v>1.7363000000000001E-3</c:v>
                </c:pt>
                <c:pt idx="372">
                  <c:v>1.7524999999999999E-3</c:v>
                </c:pt>
                <c:pt idx="373">
                  <c:v>1.8013E-3</c:v>
                </c:pt>
                <c:pt idx="374">
                  <c:v>1.7663000000000002E-3</c:v>
                </c:pt>
                <c:pt idx="375">
                  <c:v>1.8787999999999999E-3</c:v>
                </c:pt>
                <c:pt idx="376">
                  <c:v>1.905E-3</c:v>
                </c:pt>
                <c:pt idx="377">
                  <c:v>1.8475E-3</c:v>
                </c:pt>
                <c:pt idx="378">
                  <c:v>1.9513E-3</c:v>
                </c:pt>
                <c:pt idx="379">
                  <c:v>1.9388000000000001E-3</c:v>
                </c:pt>
                <c:pt idx="380">
                  <c:v>1.9375E-3</c:v>
                </c:pt>
                <c:pt idx="381">
                  <c:v>1.9388000000000001E-3</c:v>
                </c:pt>
                <c:pt idx="382">
                  <c:v>1.9E-3</c:v>
                </c:pt>
                <c:pt idx="383">
                  <c:v>1.9012999999999999E-3</c:v>
                </c:pt>
                <c:pt idx="384">
                  <c:v>1.8475E-3</c:v>
                </c:pt>
                <c:pt idx="385">
                  <c:v>1.8450000000000001E-3</c:v>
                </c:pt>
                <c:pt idx="386">
                  <c:v>1.7949999999999999E-3</c:v>
                </c:pt>
                <c:pt idx="387">
                  <c:v>1.8362999999999999E-3</c:v>
                </c:pt>
                <c:pt idx="388">
                  <c:v>1.7825E-3</c:v>
                </c:pt>
                <c:pt idx="389">
                  <c:v>1.7100000000000001E-3</c:v>
                </c:pt>
                <c:pt idx="390">
                  <c:v>1.6225E-3</c:v>
                </c:pt>
                <c:pt idx="391">
                  <c:v>1.6625000000000001E-3</c:v>
                </c:pt>
                <c:pt idx="392">
                  <c:v>1.6375000000000001E-3</c:v>
                </c:pt>
                <c:pt idx="393">
                  <c:v>1.6263E-3</c:v>
                </c:pt>
                <c:pt idx="394">
                  <c:v>1.6588E-3</c:v>
                </c:pt>
                <c:pt idx="395">
                  <c:v>1.825E-3</c:v>
                </c:pt>
                <c:pt idx="396">
                  <c:v>1.8825000000000001E-3</c:v>
                </c:pt>
                <c:pt idx="397">
                  <c:v>1.7825E-3</c:v>
                </c:pt>
                <c:pt idx="398">
                  <c:v>1.7538E-3</c:v>
                </c:pt>
                <c:pt idx="399">
                  <c:v>1.7474999999999999E-3</c:v>
                </c:pt>
                <c:pt idx="400">
                  <c:v>1.7663000000000002E-3</c:v>
                </c:pt>
                <c:pt idx="401">
                  <c:v>1.8088000000000002E-3</c:v>
                </c:pt>
                <c:pt idx="402">
                  <c:v>1.8675E-3</c:v>
                </c:pt>
                <c:pt idx="403">
                  <c:v>1.7988000000000001E-3</c:v>
                </c:pt>
                <c:pt idx="404">
                  <c:v>1.7563000000000001E-3</c:v>
                </c:pt>
                <c:pt idx="405">
                  <c:v>1.7574999999999999E-3</c:v>
                </c:pt>
                <c:pt idx="406">
                  <c:v>1.7899999999999999E-3</c:v>
                </c:pt>
                <c:pt idx="407">
                  <c:v>1.7163E-3</c:v>
                </c:pt>
                <c:pt idx="408">
                  <c:v>1.7263000000000001E-3</c:v>
                </c:pt>
                <c:pt idx="409">
                  <c:v>1.6625000000000001E-3</c:v>
                </c:pt>
                <c:pt idx="410">
                  <c:v>1.6688E-3</c:v>
                </c:pt>
                <c:pt idx="411">
                  <c:v>1.6113E-3</c:v>
                </c:pt>
                <c:pt idx="412">
                  <c:v>1.5562999999999998E-3</c:v>
                </c:pt>
                <c:pt idx="413">
                  <c:v>1.5487999999999999E-3</c:v>
                </c:pt>
                <c:pt idx="414">
                  <c:v>1.57E-3</c:v>
                </c:pt>
                <c:pt idx="415">
                  <c:v>1.4924999999999999E-3</c:v>
                </c:pt>
                <c:pt idx="416">
                  <c:v>1.5349999999999999E-3</c:v>
                </c:pt>
                <c:pt idx="417">
                  <c:v>1.5537999999999999E-3</c:v>
                </c:pt>
                <c:pt idx="418">
                  <c:v>1.6337999999999999E-3</c:v>
                </c:pt>
                <c:pt idx="419">
                  <c:v>1.6825000000000002E-3</c:v>
                </c:pt>
                <c:pt idx="420">
                  <c:v>1.6413000000000001E-3</c:v>
                </c:pt>
                <c:pt idx="421">
                  <c:v>1.58E-3</c:v>
                </c:pt>
                <c:pt idx="422">
                  <c:v>1.6187999999999999E-3</c:v>
                </c:pt>
                <c:pt idx="423">
                  <c:v>1.5149999999999999E-3</c:v>
                </c:pt>
                <c:pt idx="424">
                  <c:v>1.6137999999999999E-3</c:v>
                </c:pt>
                <c:pt idx="425">
                  <c:v>1.58E-3</c:v>
                </c:pt>
                <c:pt idx="426">
                  <c:v>1.7088000000000001E-3</c:v>
                </c:pt>
                <c:pt idx="427">
                  <c:v>1.8324999999999999E-3</c:v>
                </c:pt>
                <c:pt idx="428">
                  <c:v>1.7513000000000001E-3</c:v>
                </c:pt>
                <c:pt idx="429">
                  <c:v>1.7424999999999999E-3</c:v>
                </c:pt>
                <c:pt idx="430">
                  <c:v>1.7025E-3</c:v>
                </c:pt>
                <c:pt idx="431">
                  <c:v>1.5638E-3</c:v>
                </c:pt>
                <c:pt idx="432">
                  <c:v>1.5512999999999998E-3</c:v>
                </c:pt>
                <c:pt idx="433">
                  <c:v>1.5675000000000001E-3</c:v>
                </c:pt>
                <c:pt idx="434">
                  <c:v>1.5675000000000001E-3</c:v>
                </c:pt>
                <c:pt idx="435">
                  <c:v>1.5562999999999998E-3</c:v>
                </c:pt>
                <c:pt idx="436">
                  <c:v>1.5475E-3</c:v>
                </c:pt>
                <c:pt idx="437">
                  <c:v>1.5862999999999999E-3</c:v>
                </c:pt>
                <c:pt idx="438">
                  <c:v>1.5425E-3</c:v>
                </c:pt>
                <c:pt idx="439">
                  <c:v>1.5562999999999998E-3</c:v>
                </c:pt>
                <c:pt idx="440">
                  <c:v>1.555E-3</c:v>
                </c:pt>
                <c:pt idx="441">
                  <c:v>1.5125E-3</c:v>
                </c:pt>
                <c:pt idx="442">
                  <c:v>1.5112999999999999E-3</c:v>
                </c:pt>
                <c:pt idx="443">
                  <c:v>1.5237999999999999E-3</c:v>
                </c:pt>
                <c:pt idx="444">
                  <c:v>1.5213E-3</c:v>
                </c:pt>
                <c:pt idx="445">
                  <c:v>1.505E-3</c:v>
                </c:pt>
                <c:pt idx="446">
                  <c:v>1.5E-3</c:v>
                </c:pt>
                <c:pt idx="447">
                  <c:v>1.5625000000000001E-3</c:v>
                </c:pt>
                <c:pt idx="448">
                  <c:v>1.5575000000000001E-3</c:v>
                </c:pt>
                <c:pt idx="449">
                  <c:v>1.5187999999999998E-3</c:v>
                </c:pt>
                <c:pt idx="450">
                  <c:v>1.5112999999999999E-3</c:v>
                </c:pt>
                <c:pt idx="451">
                  <c:v>1.4813000000000001E-3</c:v>
                </c:pt>
                <c:pt idx="452">
                  <c:v>1.4475E-3</c:v>
                </c:pt>
                <c:pt idx="453">
                  <c:v>1.4613E-3</c:v>
                </c:pt>
                <c:pt idx="454">
                  <c:v>1.4663E-3</c:v>
                </c:pt>
                <c:pt idx="455">
                  <c:v>1.49E-3</c:v>
                </c:pt>
                <c:pt idx="456">
                  <c:v>1.4824999999999999E-3</c:v>
                </c:pt>
                <c:pt idx="457">
                  <c:v>1.3950000000000002E-3</c:v>
                </c:pt>
                <c:pt idx="458">
                  <c:v>1.4000000000000002E-3</c:v>
                </c:pt>
                <c:pt idx="459">
                  <c:v>1.4274999999999999E-3</c:v>
                </c:pt>
                <c:pt idx="460">
                  <c:v>1.3963000000000001E-3</c:v>
                </c:pt>
                <c:pt idx="461">
                  <c:v>1.47E-3</c:v>
                </c:pt>
                <c:pt idx="462">
                  <c:v>1.4688000000000001E-3</c:v>
                </c:pt>
                <c:pt idx="463">
                  <c:v>1.4524999999999998E-3</c:v>
                </c:pt>
                <c:pt idx="464">
                  <c:v>1.4425E-3</c:v>
                </c:pt>
                <c:pt idx="465">
                  <c:v>1.4838000000000002E-3</c:v>
                </c:pt>
                <c:pt idx="466">
                  <c:v>1.4574999999999998E-3</c:v>
                </c:pt>
                <c:pt idx="467">
                  <c:v>1.4724999999999999E-3</c:v>
                </c:pt>
                <c:pt idx="468">
                  <c:v>1.5137999999999998E-3</c:v>
                </c:pt>
                <c:pt idx="469">
                  <c:v>1.4338E-3</c:v>
                </c:pt>
                <c:pt idx="470">
                  <c:v>1.4574999999999998E-3</c:v>
                </c:pt>
                <c:pt idx="471">
                  <c:v>1.4788000000000002E-3</c:v>
                </c:pt>
                <c:pt idx="472">
                  <c:v>1.4924999999999999E-3</c:v>
                </c:pt>
                <c:pt idx="473">
                  <c:v>1.5625000000000001E-3</c:v>
                </c:pt>
                <c:pt idx="474">
                  <c:v>1.5149999999999999E-3</c:v>
                </c:pt>
                <c:pt idx="475">
                  <c:v>1.4463000000000002E-3</c:v>
                </c:pt>
                <c:pt idx="476">
                  <c:v>1.4774999999999999E-3</c:v>
                </c:pt>
                <c:pt idx="477">
                  <c:v>1.4913000000000001E-3</c:v>
                </c:pt>
                <c:pt idx="478">
                  <c:v>1.4025000000000001E-3</c:v>
                </c:pt>
                <c:pt idx="479">
                  <c:v>1.4050000000000002E-3</c:v>
                </c:pt>
                <c:pt idx="480">
                  <c:v>1.3763E-3</c:v>
                </c:pt>
                <c:pt idx="481">
                  <c:v>1.3613E-3</c:v>
                </c:pt>
                <c:pt idx="482">
                  <c:v>1.2662999999999999E-3</c:v>
                </c:pt>
                <c:pt idx="483">
                  <c:v>1.2775E-3</c:v>
                </c:pt>
                <c:pt idx="484">
                  <c:v>1.2987999999999999E-3</c:v>
                </c:pt>
                <c:pt idx="485">
                  <c:v>1.4013000000000001E-3</c:v>
                </c:pt>
                <c:pt idx="486">
                  <c:v>1.4138E-3</c:v>
                </c:pt>
                <c:pt idx="487">
                  <c:v>1.4088E-3</c:v>
                </c:pt>
                <c:pt idx="488">
                  <c:v>1.3638000000000001E-3</c:v>
                </c:pt>
                <c:pt idx="489">
                  <c:v>1.4349999999999999E-3</c:v>
                </c:pt>
                <c:pt idx="490">
                  <c:v>1.495E-3</c:v>
                </c:pt>
                <c:pt idx="491">
                  <c:v>1.4649999999999999E-3</c:v>
                </c:pt>
                <c:pt idx="492">
                  <c:v>1.4549999999999999E-3</c:v>
                </c:pt>
                <c:pt idx="493">
                  <c:v>1.5013000000000001E-3</c:v>
                </c:pt>
                <c:pt idx="494">
                  <c:v>1.5013000000000001E-3</c:v>
                </c:pt>
                <c:pt idx="495">
                  <c:v>1.4299999999999998E-3</c:v>
                </c:pt>
                <c:pt idx="496">
                  <c:v>1.4549999999999999E-3</c:v>
                </c:pt>
                <c:pt idx="497">
                  <c:v>1.4674999999999998E-3</c:v>
                </c:pt>
                <c:pt idx="498">
                  <c:v>1.5475E-3</c:v>
                </c:pt>
                <c:pt idx="499">
                  <c:v>1.5337999999999999E-3</c:v>
                </c:pt>
                <c:pt idx="500">
                  <c:v>1.4763000000000001E-3</c:v>
                </c:pt>
                <c:pt idx="501">
                  <c:v>1.5213E-3</c:v>
                </c:pt>
                <c:pt idx="502">
                  <c:v>1.5275E-3</c:v>
                </c:pt>
                <c:pt idx="503">
                  <c:v>1.5175E-3</c:v>
                </c:pt>
                <c:pt idx="504">
                  <c:v>1.4574999999999998E-3</c:v>
                </c:pt>
                <c:pt idx="505">
                  <c:v>1.4874999999999999E-3</c:v>
                </c:pt>
                <c:pt idx="506">
                  <c:v>1.4788000000000002E-3</c:v>
                </c:pt>
                <c:pt idx="507">
                  <c:v>1.5387999999999999E-3</c:v>
                </c:pt>
                <c:pt idx="508">
                  <c:v>1.5862999999999999E-3</c:v>
                </c:pt>
                <c:pt idx="509">
                  <c:v>1.5313E-3</c:v>
                </c:pt>
                <c:pt idx="510">
                  <c:v>1.5249999999999999E-3</c:v>
                </c:pt>
                <c:pt idx="511">
                  <c:v>1.5788E-3</c:v>
                </c:pt>
                <c:pt idx="512">
                  <c:v>1.5162999999999999E-3</c:v>
                </c:pt>
                <c:pt idx="513">
                  <c:v>1.4375E-3</c:v>
                </c:pt>
                <c:pt idx="514">
                  <c:v>1.4524999999999998E-3</c:v>
                </c:pt>
                <c:pt idx="515">
                  <c:v>1.4325E-3</c:v>
                </c:pt>
                <c:pt idx="516">
                  <c:v>1.48E-3</c:v>
                </c:pt>
                <c:pt idx="517">
                  <c:v>1.4513E-3</c:v>
                </c:pt>
                <c:pt idx="518">
                  <c:v>1.4513E-3</c:v>
                </c:pt>
                <c:pt idx="519">
                  <c:v>1.4513E-3</c:v>
                </c:pt>
                <c:pt idx="520">
                  <c:v>1.4674999999999998E-3</c:v>
                </c:pt>
                <c:pt idx="521">
                  <c:v>1.4399999999999999E-3</c:v>
                </c:pt>
                <c:pt idx="522">
                  <c:v>1.4388000000000001E-3</c:v>
                </c:pt>
                <c:pt idx="523">
                  <c:v>1.4388000000000001E-3</c:v>
                </c:pt>
                <c:pt idx="524">
                  <c:v>1.3975000000000001E-3</c:v>
                </c:pt>
                <c:pt idx="525">
                  <c:v>1.3087999999999999E-3</c:v>
                </c:pt>
                <c:pt idx="526">
                  <c:v>1.32E-3</c:v>
                </c:pt>
                <c:pt idx="527">
                  <c:v>1.3262999999999999E-3</c:v>
                </c:pt>
                <c:pt idx="528">
                  <c:v>1.2637999999999998E-3</c:v>
                </c:pt>
                <c:pt idx="529">
                  <c:v>1.2600000000000001E-3</c:v>
                </c:pt>
                <c:pt idx="530">
                  <c:v>1.2725E-3</c:v>
                </c:pt>
                <c:pt idx="531">
                  <c:v>1.2650000000000001E-3</c:v>
                </c:pt>
                <c:pt idx="532">
                  <c:v>1.2887999999999999E-3</c:v>
                </c:pt>
                <c:pt idx="533">
                  <c:v>1.2950000000000001E-3</c:v>
                </c:pt>
                <c:pt idx="534">
                  <c:v>1.3087999999999999E-3</c:v>
                </c:pt>
                <c:pt idx="535">
                  <c:v>1.2950000000000001E-3</c:v>
                </c:pt>
                <c:pt idx="536">
                  <c:v>1.2850000000000001E-3</c:v>
                </c:pt>
                <c:pt idx="537">
                  <c:v>1.2999999999999999E-3</c:v>
                </c:pt>
                <c:pt idx="538">
                  <c:v>1.2474999999999999E-3</c:v>
                </c:pt>
                <c:pt idx="539">
                  <c:v>1.2750000000000001E-3</c:v>
                </c:pt>
                <c:pt idx="540">
                  <c:v>1.225E-3</c:v>
                </c:pt>
                <c:pt idx="541">
                  <c:v>1.2075E-3</c:v>
                </c:pt>
                <c:pt idx="542">
                  <c:v>1.2287999999999999E-3</c:v>
                </c:pt>
                <c:pt idx="543">
                  <c:v>1.1949999999999999E-3</c:v>
                </c:pt>
                <c:pt idx="544">
                  <c:v>1.1299999999999999E-3</c:v>
                </c:pt>
                <c:pt idx="545">
                  <c:v>1.1525000000000001E-3</c:v>
                </c:pt>
                <c:pt idx="546">
                  <c:v>1.1325E-3</c:v>
                </c:pt>
                <c:pt idx="547">
                  <c:v>1.235E-3</c:v>
                </c:pt>
                <c:pt idx="548">
                  <c:v>1.1888000000000001E-3</c:v>
                </c:pt>
                <c:pt idx="549">
                  <c:v>1.2049999999999999E-3</c:v>
                </c:pt>
                <c:pt idx="550">
                  <c:v>1.1588E-3</c:v>
                </c:pt>
                <c:pt idx="551">
                  <c:v>1.0950000000000001E-3</c:v>
                </c:pt>
                <c:pt idx="552">
                  <c:v>1.1225E-3</c:v>
                </c:pt>
                <c:pt idx="553">
                  <c:v>1.0738E-3</c:v>
                </c:pt>
                <c:pt idx="554">
                  <c:v>1.0575000000000001E-3</c:v>
                </c:pt>
                <c:pt idx="555">
                  <c:v>1.0824999999999999E-3</c:v>
                </c:pt>
                <c:pt idx="556">
                  <c:v>1.1100000000000001E-3</c:v>
                </c:pt>
                <c:pt idx="557">
                  <c:v>1.1113E-3</c:v>
                </c:pt>
                <c:pt idx="558">
                  <c:v>1.155E-3</c:v>
                </c:pt>
                <c:pt idx="559">
                  <c:v>1.1488E-3</c:v>
                </c:pt>
                <c:pt idx="560">
                  <c:v>1.1762999999999999E-3</c:v>
                </c:pt>
                <c:pt idx="561">
                  <c:v>1.145E-3</c:v>
                </c:pt>
                <c:pt idx="562">
                  <c:v>1.1513000000000001E-3</c:v>
                </c:pt>
                <c:pt idx="563">
                  <c:v>1.1849999999999999E-3</c:v>
                </c:pt>
                <c:pt idx="564">
                  <c:v>1.0924999999999999E-3</c:v>
                </c:pt>
                <c:pt idx="565">
                  <c:v>1.0838E-3</c:v>
                </c:pt>
                <c:pt idx="566">
                  <c:v>1.0299999999999999E-3</c:v>
                </c:pt>
                <c:pt idx="567">
                  <c:v>1.0349999999999999E-3</c:v>
                </c:pt>
                <c:pt idx="568">
                  <c:v>1.0325E-3</c:v>
                </c:pt>
                <c:pt idx="569">
                  <c:v>1.06E-3</c:v>
                </c:pt>
                <c:pt idx="570">
                  <c:v>1.0713000000000001E-3</c:v>
                </c:pt>
                <c:pt idx="571">
                  <c:v>1.0587999999999999E-3</c:v>
                </c:pt>
                <c:pt idx="572">
                  <c:v>1.06E-3</c:v>
                </c:pt>
                <c:pt idx="573">
                  <c:v>1.0613E-3</c:v>
                </c:pt>
                <c:pt idx="574">
                  <c:v>1.075E-3</c:v>
                </c:pt>
                <c:pt idx="575">
                  <c:v>1.0813000000000001E-3</c:v>
                </c:pt>
                <c:pt idx="576">
                  <c:v>1.1025E-3</c:v>
                </c:pt>
                <c:pt idx="577">
                  <c:v>1.1088000000000001E-3</c:v>
                </c:pt>
                <c:pt idx="578">
                  <c:v>1.0838E-3</c:v>
                </c:pt>
                <c:pt idx="579">
                  <c:v>1.0738E-3</c:v>
                </c:pt>
                <c:pt idx="580">
                  <c:v>1.0863000000000001E-3</c:v>
                </c:pt>
                <c:pt idx="581">
                  <c:v>1.1025E-3</c:v>
                </c:pt>
                <c:pt idx="582">
                  <c:v>1.0913000000000001E-3</c:v>
                </c:pt>
                <c:pt idx="583">
                  <c:v>1.0724999999999999E-3</c:v>
                </c:pt>
                <c:pt idx="584">
                  <c:v>1.085E-3</c:v>
                </c:pt>
                <c:pt idx="585">
                  <c:v>1.1513000000000001E-3</c:v>
                </c:pt>
                <c:pt idx="586">
                  <c:v>1.1113E-3</c:v>
                </c:pt>
                <c:pt idx="587">
                  <c:v>1.1038000000000001E-3</c:v>
                </c:pt>
                <c:pt idx="588">
                  <c:v>1.1038000000000001E-3</c:v>
                </c:pt>
                <c:pt idx="589">
                  <c:v>1.1038000000000001E-3</c:v>
                </c:pt>
                <c:pt idx="590">
                  <c:v>1.1013000000000002E-3</c:v>
                </c:pt>
                <c:pt idx="591">
                  <c:v>1.1250000000000001E-3</c:v>
                </c:pt>
                <c:pt idx="592">
                  <c:v>1.1050000000000001E-3</c:v>
                </c:pt>
                <c:pt idx="593">
                  <c:v>1.1125E-3</c:v>
                </c:pt>
                <c:pt idx="594">
                  <c:v>1.1225E-3</c:v>
                </c:pt>
                <c:pt idx="595">
                  <c:v>1.1463000000000001E-3</c:v>
                </c:pt>
                <c:pt idx="596">
                  <c:v>1.1562999999999999E-3</c:v>
                </c:pt>
                <c:pt idx="597">
                  <c:v>1.15E-3</c:v>
                </c:pt>
                <c:pt idx="598">
                  <c:v>1.1588E-3</c:v>
                </c:pt>
                <c:pt idx="599">
                  <c:v>1.1375000000000001E-3</c:v>
                </c:pt>
                <c:pt idx="600">
                  <c:v>1.075E-3</c:v>
                </c:pt>
                <c:pt idx="601">
                  <c:v>1.1025E-3</c:v>
                </c:pt>
                <c:pt idx="602">
                  <c:v>1.0613E-3</c:v>
                </c:pt>
                <c:pt idx="603">
                  <c:v>1.1100000000000001E-3</c:v>
                </c:pt>
                <c:pt idx="604">
                  <c:v>1.1100000000000001E-3</c:v>
                </c:pt>
                <c:pt idx="605">
                  <c:v>1.1025E-3</c:v>
                </c:pt>
                <c:pt idx="606">
                  <c:v>1.1325E-3</c:v>
                </c:pt>
                <c:pt idx="607">
                  <c:v>1.1013000000000002E-3</c:v>
                </c:pt>
                <c:pt idx="608">
                  <c:v>1.0724999999999999E-3</c:v>
                </c:pt>
                <c:pt idx="609">
                  <c:v>1.0724999999999999E-3</c:v>
                </c:pt>
                <c:pt idx="610">
                  <c:v>1.0838E-3</c:v>
                </c:pt>
                <c:pt idx="611">
                  <c:v>1.0563E-3</c:v>
                </c:pt>
                <c:pt idx="612">
                  <c:v>9.5130000000000008E-4</c:v>
                </c:pt>
                <c:pt idx="613">
                  <c:v>1.0138E-3</c:v>
                </c:pt>
                <c:pt idx="614">
                  <c:v>9.8130000000000005E-4</c:v>
                </c:pt>
                <c:pt idx="615">
                  <c:v>9.3749999999999997E-4</c:v>
                </c:pt>
                <c:pt idx="616">
                  <c:v>9.8130000000000005E-4</c:v>
                </c:pt>
                <c:pt idx="617">
                  <c:v>1.0088E-3</c:v>
                </c:pt>
                <c:pt idx="618">
                  <c:v>9.7500000000000006E-4</c:v>
                </c:pt>
                <c:pt idx="619">
                  <c:v>9.7500000000000006E-4</c:v>
                </c:pt>
                <c:pt idx="620">
                  <c:v>9.9250000000000011E-4</c:v>
                </c:pt>
                <c:pt idx="621">
                  <c:v>9.6500000000000004E-4</c:v>
                </c:pt>
                <c:pt idx="622">
                  <c:v>9.2500000000000004E-4</c:v>
                </c:pt>
                <c:pt idx="623">
                  <c:v>9.1629999999999999E-4</c:v>
                </c:pt>
                <c:pt idx="624">
                  <c:v>9.1E-4</c:v>
                </c:pt>
                <c:pt idx="625">
                  <c:v>8.9999999999999998E-4</c:v>
                </c:pt>
                <c:pt idx="626">
                  <c:v>9.2500000000000004E-4</c:v>
                </c:pt>
                <c:pt idx="627">
                  <c:v>9.2130000000000001E-4</c:v>
                </c:pt>
                <c:pt idx="628">
                  <c:v>8.5879999999999995E-4</c:v>
                </c:pt>
                <c:pt idx="629">
                  <c:v>8.5879999999999995E-4</c:v>
                </c:pt>
                <c:pt idx="630">
                  <c:v>8.8749999999999994E-4</c:v>
                </c:pt>
                <c:pt idx="631">
                  <c:v>8.5500000000000007E-4</c:v>
                </c:pt>
                <c:pt idx="632">
                  <c:v>8.0000000000000004E-4</c:v>
                </c:pt>
                <c:pt idx="633">
                  <c:v>8.1250000000000007E-4</c:v>
                </c:pt>
                <c:pt idx="634">
                  <c:v>8.1250000000000007E-4</c:v>
                </c:pt>
                <c:pt idx="635">
                  <c:v>7.6999999999999996E-4</c:v>
                </c:pt>
                <c:pt idx="636">
                  <c:v>7.4629999999999998E-4</c:v>
                </c:pt>
                <c:pt idx="637">
                  <c:v>7.2630000000000004E-4</c:v>
                </c:pt>
                <c:pt idx="638">
                  <c:v>7.2880000000000004E-4</c:v>
                </c:pt>
                <c:pt idx="639">
                  <c:v>7.4629999999999998E-4</c:v>
                </c:pt>
                <c:pt idx="640">
                  <c:v>8.1750000000000008E-4</c:v>
                </c:pt>
                <c:pt idx="641">
                  <c:v>8.25E-4</c:v>
                </c:pt>
                <c:pt idx="642">
                  <c:v>9.3380000000000004E-4</c:v>
                </c:pt>
                <c:pt idx="643">
                  <c:v>9.1E-4</c:v>
                </c:pt>
                <c:pt idx="644">
                  <c:v>9.588000000000001E-4</c:v>
                </c:pt>
                <c:pt idx="645">
                  <c:v>9.075E-4</c:v>
                </c:pt>
                <c:pt idx="646">
                  <c:v>9.1500000000000001E-4</c:v>
                </c:pt>
                <c:pt idx="647">
                  <c:v>9.5E-4</c:v>
                </c:pt>
                <c:pt idx="648">
                  <c:v>9.6129999999999989E-4</c:v>
                </c:pt>
                <c:pt idx="649">
                  <c:v>1.0425E-3</c:v>
                </c:pt>
                <c:pt idx="650">
                  <c:v>1.0025000000000001E-3</c:v>
                </c:pt>
                <c:pt idx="651">
                  <c:v>1.005E-3</c:v>
                </c:pt>
                <c:pt idx="652">
                  <c:v>1.0249999999999999E-3</c:v>
                </c:pt>
                <c:pt idx="653">
                  <c:v>1.0288000000000001E-3</c:v>
                </c:pt>
                <c:pt idx="654">
                  <c:v>1.0413E-3</c:v>
                </c:pt>
                <c:pt idx="655">
                  <c:v>1.0212999999999999E-3</c:v>
                </c:pt>
                <c:pt idx="656">
                  <c:v>1.0288000000000001E-3</c:v>
                </c:pt>
                <c:pt idx="657">
                  <c:v>1.0038E-3</c:v>
                </c:pt>
                <c:pt idx="658">
                  <c:v>1.0012999999999999E-3</c:v>
                </c:pt>
                <c:pt idx="659">
                  <c:v>9.5750000000000002E-4</c:v>
                </c:pt>
                <c:pt idx="660">
                  <c:v>9.3130000000000003E-4</c:v>
                </c:pt>
                <c:pt idx="661">
                  <c:v>9.1129999999999998E-4</c:v>
                </c:pt>
                <c:pt idx="662">
                  <c:v>8.9130000000000003E-4</c:v>
                </c:pt>
                <c:pt idx="663">
                  <c:v>8.363E-4</c:v>
                </c:pt>
                <c:pt idx="664">
                  <c:v>8.5250000000000007E-4</c:v>
                </c:pt>
                <c:pt idx="665">
                  <c:v>8.8999999999999995E-4</c:v>
                </c:pt>
                <c:pt idx="666">
                  <c:v>8.6629999999999997E-4</c:v>
                </c:pt>
                <c:pt idx="667">
                  <c:v>8.9249999999999996E-4</c:v>
                </c:pt>
                <c:pt idx="668">
                  <c:v>8.6129999999999996E-4</c:v>
                </c:pt>
                <c:pt idx="669">
                  <c:v>8.724999999999999E-4</c:v>
                </c:pt>
                <c:pt idx="670">
                  <c:v>9.0130000000000006E-4</c:v>
                </c:pt>
                <c:pt idx="671">
                  <c:v>9.2000000000000003E-4</c:v>
                </c:pt>
                <c:pt idx="672">
                  <c:v>9.5750000000000002E-4</c:v>
                </c:pt>
                <c:pt idx="673">
                  <c:v>9.0499999999999999E-4</c:v>
                </c:pt>
                <c:pt idx="674">
                  <c:v>8.9630000000000005E-4</c:v>
                </c:pt>
                <c:pt idx="675">
                  <c:v>9.0380000000000007E-4</c:v>
                </c:pt>
                <c:pt idx="676">
                  <c:v>8.9249999999999996E-4</c:v>
                </c:pt>
                <c:pt idx="677">
                  <c:v>9.5750000000000002E-4</c:v>
                </c:pt>
                <c:pt idx="678">
                  <c:v>9.5130000000000008E-4</c:v>
                </c:pt>
                <c:pt idx="679">
                  <c:v>9.525E-4</c:v>
                </c:pt>
                <c:pt idx="680">
                  <c:v>9.6500000000000004E-4</c:v>
                </c:pt>
                <c:pt idx="681">
                  <c:v>9.6629999999999991E-4</c:v>
                </c:pt>
                <c:pt idx="682">
                  <c:v>9.5500000000000001E-4</c:v>
                </c:pt>
                <c:pt idx="683">
                  <c:v>9.2749999999999994E-4</c:v>
                </c:pt>
                <c:pt idx="684">
                  <c:v>8.8499999999999994E-4</c:v>
                </c:pt>
                <c:pt idx="685">
                  <c:v>8.6499999999999988E-4</c:v>
                </c:pt>
                <c:pt idx="686">
                  <c:v>8.8380000000000002E-4</c:v>
                </c:pt>
                <c:pt idx="687">
                  <c:v>8.788E-4</c:v>
                </c:pt>
                <c:pt idx="688">
                  <c:v>8.5879999999999995E-4</c:v>
                </c:pt>
                <c:pt idx="689">
                  <c:v>8.4380000000000002E-4</c:v>
                </c:pt>
                <c:pt idx="690">
                  <c:v>8.8880000000000003E-4</c:v>
                </c:pt>
                <c:pt idx="691">
                  <c:v>8.788E-4</c:v>
                </c:pt>
                <c:pt idx="692">
                  <c:v>8.4629999999999992E-4</c:v>
                </c:pt>
                <c:pt idx="693">
                  <c:v>8.5999999999999998E-4</c:v>
                </c:pt>
                <c:pt idx="694">
                  <c:v>8.5999999999999998E-4</c:v>
                </c:pt>
                <c:pt idx="695">
                  <c:v>8.25E-4</c:v>
                </c:pt>
                <c:pt idx="696">
                  <c:v>8.3250000000000002E-4</c:v>
                </c:pt>
                <c:pt idx="697">
                  <c:v>8.2879999999999998E-4</c:v>
                </c:pt>
                <c:pt idx="698">
                  <c:v>8.2879999999999998E-4</c:v>
                </c:pt>
                <c:pt idx="699">
                  <c:v>8.3000000000000001E-4</c:v>
                </c:pt>
                <c:pt idx="700">
                  <c:v>8.3129999999999999E-4</c:v>
                </c:pt>
                <c:pt idx="701">
                  <c:v>8.4750000000000005E-4</c:v>
                </c:pt>
                <c:pt idx="702">
                  <c:v>8.2629999999999997E-4</c:v>
                </c:pt>
                <c:pt idx="703">
                  <c:v>8.3880000000000001E-4</c:v>
                </c:pt>
                <c:pt idx="704">
                  <c:v>8.3750000000000003E-4</c:v>
                </c:pt>
                <c:pt idx="705">
                  <c:v>8.4629999999999992E-4</c:v>
                </c:pt>
                <c:pt idx="706">
                  <c:v>8.4130000000000001E-4</c:v>
                </c:pt>
                <c:pt idx="707">
                  <c:v>8.7379999999999999E-4</c:v>
                </c:pt>
                <c:pt idx="708">
                  <c:v>8.3500000000000002E-4</c:v>
                </c:pt>
                <c:pt idx="709">
                  <c:v>8.3500000000000002E-4</c:v>
                </c:pt>
                <c:pt idx="710">
                  <c:v>8.1750000000000008E-4</c:v>
                </c:pt>
                <c:pt idx="711">
                  <c:v>8.3250000000000002E-4</c:v>
                </c:pt>
                <c:pt idx="712">
                  <c:v>8.5999999999999998E-4</c:v>
                </c:pt>
                <c:pt idx="713">
                  <c:v>8.5129999999999993E-4</c:v>
                </c:pt>
                <c:pt idx="714">
                  <c:v>8.6749999999999989E-4</c:v>
                </c:pt>
                <c:pt idx="715">
                  <c:v>8.4130000000000001E-4</c:v>
                </c:pt>
                <c:pt idx="716">
                  <c:v>8.2379999999999997E-4</c:v>
                </c:pt>
                <c:pt idx="717">
                  <c:v>8.0250000000000004E-4</c:v>
                </c:pt>
                <c:pt idx="718">
                  <c:v>7.5250000000000002E-4</c:v>
                </c:pt>
                <c:pt idx="719">
                  <c:v>7.7880000000000007E-4</c:v>
                </c:pt>
                <c:pt idx="720">
                  <c:v>8.5750000000000008E-4</c:v>
                </c:pt>
                <c:pt idx="721">
                  <c:v>8.7129999999999998E-4</c:v>
                </c:pt>
                <c:pt idx="722">
                  <c:v>8.5999999999999998E-4</c:v>
                </c:pt>
                <c:pt idx="723">
                  <c:v>8.363E-4</c:v>
                </c:pt>
                <c:pt idx="724">
                  <c:v>8.5379999999999994E-4</c:v>
                </c:pt>
                <c:pt idx="725">
                  <c:v>8.788E-4</c:v>
                </c:pt>
                <c:pt idx="726">
                  <c:v>9.0249999999999998E-4</c:v>
                </c:pt>
                <c:pt idx="727">
                  <c:v>8.5879999999999995E-4</c:v>
                </c:pt>
                <c:pt idx="728">
                  <c:v>8.0379999999999991E-4</c:v>
                </c:pt>
                <c:pt idx="729">
                  <c:v>8.5629999999999994E-4</c:v>
                </c:pt>
                <c:pt idx="730">
                  <c:v>8.5629999999999994E-4</c:v>
                </c:pt>
                <c:pt idx="731">
                  <c:v>8.5750000000000008E-4</c:v>
                </c:pt>
                <c:pt idx="732">
                  <c:v>8.9249999999999996E-4</c:v>
                </c:pt>
                <c:pt idx="733">
                  <c:v>8.788E-4</c:v>
                </c:pt>
                <c:pt idx="734">
                  <c:v>8.7749999999999992E-4</c:v>
                </c:pt>
                <c:pt idx="735">
                  <c:v>8.699999999999999E-4</c:v>
                </c:pt>
                <c:pt idx="736">
                  <c:v>8.699999999999999E-4</c:v>
                </c:pt>
                <c:pt idx="737">
                  <c:v>8.6379999999999996E-4</c:v>
                </c:pt>
                <c:pt idx="738">
                  <c:v>8.7499999999999991E-4</c:v>
                </c:pt>
                <c:pt idx="739">
                  <c:v>8.1129999999999993E-4</c:v>
                </c:pt>
                <c:pt idx="740">
                  <c:v>8.0879999999999993E-4</c:v>
                </c:pt>
                <c:pt idx="741">
                  <c:v>8.5500000000000007E-4</c:v>
                </c:pt>
                <c:pt idx="742">
                  <c:v>8.9630000000000005E-4</c:v>
                </c:pt>
                <c:pt idx="743">
                  <c:v>8.8630000000000002E-4</c:v>
                </c:pt>
                <c:pt idx="744">
                  <c:v>9.1129999999999998E-4</c:v>
                </c:pt>
                <c:pt idx="745">
                  <c:v>8.9249999999999996E-4</c:v>
                </c:pt>
                <c:pt idx="746">
                  <c:v>8.9249999999999996E-4</c:v>
                </c:pt>
                <c:pt idx="747">
                  <c:v>8.9499999999999996E-4</c:v>
                </c:pt>
                <c:pt idx="748">
                  <c:v>8.9130000000000003E-4</c:v>
                </c:pt>
                <c:pt idx="749">
                  <c:v>9.1129999999999998E-4</c:v>
                </c:pt>
                <c:pt idx="750">
                  <c:v>8.8880000000000003E-4</c:v>
                </c:pt>
                <c:pt idx="751">
                  <c:v>8.8749999999999994E-4</c:v>
                </c:pt>
                <c:pt idx="752">
                  <c:v>9.1129999999999998E-4</c:v>
                </c:pt>
                <c:pt idx="753">
                  <c:v>9.3380000000000004E-4</c:v>
                </c:pt>
                <c:pt idx="754">
                  <c:v>9.2380000000000001E-4</c:v>
                </c:pt>
                <c:pt idx="755">
                  <c:v>9.2000000000000003E-4</c:v>
                </c:pt>
                <c:pt idx="756">
                  <c:v>9.1629999999999999E-4</c:v>
                </c:pt>
                <c:pt idx="757">
                  <c:v>9.2999999999999995E-4</c:v>
                </c:pt>
                <c:pt idx="758">
                  <c:v>9.0380000000000007E-4</c:v>
                </c:pt>
                <c:pt idx="759">
                  <c:v>9.9250000000000011E-4</c:v>
                </c:pt>
                <c:pt idx="760">
                  <c:v>9.3999999999999997E-4</c:v>
                </c:pt>
                <c:pt idx="761">
                  <c:v>1.0263E-3</c:v>
                </c:pt>
                <c:pt idx="762">
                  <c:v>1.0349999999999999E-3</c:v>
                </c:pt>
                <c:pt idx="763">
                  <c:v>1.0413E-3</c:v>
                </c:pt>
                <c:pt idx="764">
                  <c:v>1.0313E-3</c:v>
                </c:pt>
                <c:pt idx="765">
                  <c:v>1.0199999999999999E-3</c:v>
                </c:pt>
                <c:pt idx="766">
                  <c:v>1.0138E-3</c:v>
                </c:pt>
                <c:pt idx="767">
                  <c:v>1.0463E-3</c:v>
                </c:pt>
                <c:pt idx="768">
                  <c:v>1.0863000000000001E-3</c:v>
                </c:pt>
                <c:pt idx="769">
                  <c:v>1.0975E-3</c:v>
                </c:pt>
                <c:pt idx="770">
                  <c:v>1.075E-3</c:v>
                </c:pt>
                <c:pt idx="771">
                  <c:v>1.0863000000000001E-3</c:v>
                </c:pt>
                <c:pt idx="772">
                  <c:v>1.0388000000000001E-3</c:v>
                </c:pt>
                <c:pt idx="773">
                  <c:v>1.0249999999999999E-3</c:v>
                </c:pt>
                <c:pt idx="774">
                  <c:v>1.0349999999999999E-3</c:v>
                </c:pt>
                <c:pt idx="775">
                  <c:v>1.0425E-3</c:v>
                </c:pt>
                <c:pt idx="776">
                  <c:v>1.0275E-3</c:v>
                </c:pt>
                <c:pt idx="777">
                  <c:v>1.0188E-3</c:v>
                </c:pt>
                <c:pt idx="778">
                  <c:v>1.0125000000000002E-3</c:v>
                </c:pt>
                <c:pt idx="779">
                  <c:v>1.0125000000000002E-3</c:v>
                </c:pt>
                <c:pt idx="780">
                  <c:v>1.0125000000000002E-3</c:v>
                </c:pt>
                <c:pt idx="781">
                  <c:v>1.0425E-3</c:v>
                </c:pt>
                <c:pt idx="782">
                  <c:v>1.0188E-3</c:v>
                </c:pt>
                <c:pt idx="783">
                  <c:v>1.0125000000000002E-3</c:v>
                </c:pt>
                <c:pt idx="784">
                  <c:v>1.0125000000000002E-3</c:v>
                </c:pt>
                <c:pt idx="785">
                  <c:v>1.0371E-3</c:v>
                </c:pt>
                <c:pt idx="786">
                  <c:v>1.0199999999999999E-3</c:v>
                </c:pt>
                <c:pt idx="787">
                  <c:v>1.0414000000000001E-3</c:v>
                </c:pt>
                <c:pt idx="788">
                  <c:v>1.0528999999999998E-3</c:v>
                </c:pt>
                <c:pt idx="789">
                  <c:v>1.0399999999999999E-3</c:v>
                </c:pt>
                <c:pt idx="790">
                  <c:v>1.1299999999999999E-3</c:v>
                </c:pt>
                <c:pt idx="791">
                  <c:v>1.1014E-3</c:v>
                </c:pt>
                <c:pt idx="792">
                  <c:v>1.0628999999999999E-3</c:v>
                </c:pt>
                <c:pt idx="793">
                  <c:v>1.0329E-3</c:v>
                </c:pt>
                <c:pt idx="794">
                  <c:v>1.0299999999999999E-3</c:v>
                </c:pt>
                <c:pt idx="795">
                  <c:v>1.0371E-3</c:v>
                </c:pt>
                <c:pt idx="796">
                  <c:v>1.0914E-3</c:v>
                </c:pt>
                <c:pt idx="797">
                  <c:v>1.0928999999999999E-3</c:v>
                </c:pt>
                <c:pt idx="798">
                  <c:v>1.0771000000000001E-3</c:v>
                </c:pt>
                <c:pt idx="799">
                  <c:v>1.0843000000000001E-3</c:v>
                </c:pt>
                <c:pt idx="800">
                  <c:v>1.0785999999999999E-3</c:v>
                </c:pt>
                <c:pt idx="801">
                  <c:v>1.0914E-3</c:v>
                </c:pt>
                <c:pt idx="802">
                  <c:v>1.0499999999999999E-3</c:v>
                </c:pt>
                <c:pt idx="803">
                  <c:v>1.0628999999999999E-3</c:v>
                </c:pt>
                <c:pt idx="804">
                  <c:v>1.0686000000000001E-3</c:v>
                </c:pt>
                <c:pt idx="805">
                  <c:v>1.1299999999999999E-3</c:v>
                </c:pt>
                <c:pt idx="806">
                  <c:v>1.0813999999999999E-3</c:v>
                </c:pt>
                <c:pt idx="807">
                  <c:v>1.1129E-3</c:v>
                </c:pt>
                <c:pt idx="808">
                  <c:v>1.1529000000000001E-3</c:v>
                </c:pt>
                <c:pt idx="809">
                  <c:v>1.2471000000000001E-3</c:v>
                </c:pt>
                <c:pt idx="810">
                  <c:v>1.2570999999999999E-3</c:v>
                </c:pt>
                <c:pt idx="811">
                  <c:v>1.2271000000000001E-3</c:v>
                </c:pt>
                <c:pt idx="812">
                  <c:v>1.2371000000000001E-3</c:v>
                </c:pt>
                <c:pt idx="813">
                  <c:v>1.9113999999999999E-3</c:v>
                </c:pt>
                <c:pt idx="814">
                  <c:v>1.2570999999999999E-3</c:v>
                </c:pt>
                <c:pt idx="815">
                  <c:v>1.1971E-3</c:v>
                </c:pt>
                <c:pt idx="816">
                  <c:v>1.3671E-3</c:v>
                </c:pt>
                <c:pt idx="817">
                  <c:v>1.6171E-3</c:v>
                </c:pt>
                <c:pt idx="818">
                  <c:v>1.7071E-3</c:v>
                </c:pt>
                <c:pt idx="819">
                  <c:v>1.6200000000000001E-3</c:v>
                </c:pt>
                <c:pt idx="820">
                  <c:v>1.7585999999999999E-3</c:v>
                </c:pt>
                <c:pt idx="821">
                  <c:v>1.8686E-3</c:v>
                </c:pt>
                <c:pt idx="822">
                  <c:v>2.0857000000000002E-3</c:v>
                </c:pt>
                <c:pt idx="823">
                  <c:v>2.3056999999999999E-3</c:v>
                </c:pt>
                <c:pt idx="824">
                  <c:v>2.4142999999999999E-3</c:v>
                </c:pt>
                <c:pt idx="825">
                  <c:v>2.3457E-3</c:v>
                </c:pt>
                <c:pt idx="826">
                  <c:v>2.4242999999999999E-3</c:v>
                </c:pt>
                <c:pt idx="827">
                  <c:v>2.8914000000000001E-3</c:v>
                </c:pt>
                <c:pt idx="828">
                  <c:v>3.1014000000000003E-3</c:v>
                </c:pt>
                <c:pt idx="829">
                  <c:v>3.0628999999999999E-3</c:v>
                </c:pt>
                <c:pt idx="830">
                  <c:v>3.2113999999999997E-3</c:v>
                </c:pt>
                <c:pt idx="831">
                  <c:v>3.5171000000000004E-3</c:v>
                </c:pt>
                <c:pt idx="832">
                  <c:v>3.8700000000000002E-3</c:v>
                </c:pt>
                <c:pt idx="833">
                  <c:v>3.9657E-3</c:v>
                </c:pt>
                <c:pt idx="834">
                  <c:v>4.3057E-3</c:v>
                </c:pt>
                <c:pt idx="835">
                  <c:v>4.4142999999999995E-3</c:v>
                </c:pt>
                <c:pt idx="836">
                  <c:v>4.6756999999999996E-3</c:v>
                </c:pt>
                <c:pt idx="837">
                  <c:v>4.4857000000000005E-3</c:v>
                </c:pt>
                <c:pt idx="838">
                  <c:v>4.4657000000000004E-3</c:v>
                </c:pt>
                <c:pt idx="839">
                  <c:v>4.4400000000000004E-3</c:v>
                </c:pt>
                <c:pt idx="840">
                  <c:v>4.5485999999999999E-3</c:v>
                </c:pt>
                <c:pt idx="841">
                  <c:v>4.5656999999999998E-3</c:v>
                </c:pt>
                <c:pt idx="842">
                  <c:v>4.4713999999999995E-3</c:v>
                </c:pt>
                <c:pt idx="843">
                  <c:v>4.4513999999999995E-3</c:v>
                </c:pt>
                <c:pt idx="844">
                  <c:v>4.4942999999999997E-3</c:v>
                </c:pt>
                <c:pt idx="845">
                  <c:v>4.5742999999999999E-3</c:v>
                </c:pt>
                <c:pt idx="846">
                  <c:v>4.5513999999999997E-3</c:v>
                </c:pt>
                <c:pt idx="847">
                  <c:v>4.5199999999999997E-3</c:v>
                </c:pt>
                <c:pt idx="848">
                  <c:v>4.3756999999999997E-3</c:v>
                </c:pt>
                <c:pt idx="849">
                  <c:v>4.2856999999999999E-3</c:v>
                </c:pt>
                <c:pt idx="850">
                  <c:v>4.4600000000000004E-3</c:v>
                </c:pt>
                <c:pt idx="851">
                  <c:v>4.5142999999999997E-3</c:v>
                </c:pt>
                <c:pt idx="852">
                  <c:v>4.8814000000000001E-3</c:v>
                </c:pt>
                <c:pt idx="853">
                  <c:v>5.1400000000000005E-3</c:v>
                </c:pt>
                <c:pt idx="854">
                  <c:v>5.2456999999999998E-3</c:v>
                </c:pt>
                <c:pt idx="855">
                  <c:v>5.5128999999999994E-3</c:v>
                </c:pt>
                <c:pt idx="856">
                  <c:v>5.5413999999999993E-3</c:v>
                </c:pt>
                <c:pt idx="857">
                  <c:v>5.9443000000000005E-3</c:v>
                </c:pt>
                <c:pt idx="858">
                  <c:v>5.9443000000000005E-3</c:v>
                </c:pt>
                <c:pt idx="859">
                  <c:v>5.9443000000000005E-3</c:v>
                </c:pt>
                <c:pt idx="860">
                  <c:v>6.2471000000000002E-3</c:v>
                </c:pt>
                <c:pt idx="861">
                  <c:v>6.3156999999999996E-3</c:v>
                </c:pt>
                <c:pt idx="862">
                  <c:v>6.6785999999999998E-3</c:v>
                </c:pt>
                <c:pt idx="863">
                  <c:v>7.0343000000000003E-3</c:v>
                </c:pt>
                <c:pt idx="864">
                  <c:v>6.9799999999999992E-3</c:v>
                </c:pt>
                <c:pt idx="865">
                  <c:v>7.4871E-3</c:v>
                </c:pt>
                <c:pt idx="866">
                  <c:v>7.6371E-3</c:v>
                </c:pt>
                <c:pt idx="867">
                  <c:v>8.0000000000000002E-3</c:v>
                </c:pt>
                <c:pt idx="868">
                  <c:v>8.0328999999999991E-3</c:v>
                </c:pt>
                <c:pt idx="869">
                  <c:v>8.0328999999999991E-3</c:v>
                </c:pt>
                <c:pt idx="870">
                  <c:v>8.3170999999999991E-3</c:v>
                </c:pt>
                <c:pt idx="871">
                  <c:v>8.4513999999999995E-3</c:v>
                </c:pt>
                <c:pt idx="872">
                  <c:v>8.4486000000000006E-3</c:v>
                </c:pt>
                <c:pt idx="873">
                  <c:v>8.4214000000000008E-3</c:v>
                </c:pt>
                <c:pt idx="874">
                  <c:v>8.4443000000000001E-3</c:v>
                </c:pt>
                <c:pt idx="875">
                  <c:v>8.4314000000000004E-3</c:v>
                </c:pt>
                <c:pt idx="876">
                  <c:v>8.5413999999999993E-3</c:v>
                </c:pt>
                <c:pt idx="877">
                  <c:v>8.7471000000000007E-3</c:v>
                </c:pt>
                <c:pt idx="878">
                  <c:v>8.8670999999999993E-3</c:v>
                </c:pt>
                <c:pt idx="879">
                  <c:v>9.3556999999999998E-3</c:v>
                </c:pt>
                <c:pt idx="880">
                  <c:v>9.2843000000000005E-3</c:v>
                </c:pt>
                <c:pt idx="881">
                  <c:v>9.2728999999999989E-3</c:v>
                </c:pt>
                <c:pt idx="882">
                  <c:v>9.6071000000000004E-3</c:v>
                </c:pt>
                <c:pt idx="883">
                  <c:v>9.7356999999999999E-3</c:v>
                </c:pt>
                <c:pt idx="884">
                  <c:v>1.0057100000000001E-2</c:v>
                </c:pt>
                <c:pt idx="885">
                  <c:v>1.01657E-2</c:v>
                </c:pt>
                <c:pt idx="886">
                  <c:v>1.023E-2</c:v>
                </c:pt>
                <c:pt idx="887">
                  <c:v>1.05957E-2</c:v>
                </c:pt>
                <c:pt idx="888">
                  <c:v>1.0617099999999999E-2</c:v>
                </c:pt>
                <c:pt idx="889">
                  <c:v>1.0615699999999999E-2</c:v>
                </c:pt>
                <c:pt idx="890">
                  <c:v>1.1198600000000001E-2</c:v>
                </c:pt>
                <c:pt idx="891">
                  <c:v>1.11971E-2</c:v>
                </c:pt>
                <c:pt idx="892">
                  <c:v>1.11971E-2</c:v>
                </c:pt>
                <c:pt idx="893">
                  <c:v>1.11971E-2</c:v>
                </c:pt>
                <c:pt idx="894">
                  <c:v>1.1597100000000001E-2</c:v>
                </c:pt>
                <c:pt idx="895">
                  <c:v>1.1902900000000001E-2</c:v>
                </c:pt>
                <c:pt idx="896">
                  <c:v>1.19971E-2</c:v>
                </c:pt>
                <c:pt idx="897">
                  <c:v>1.25471E-2</c:v>
                </c:pt>
                <c:pt idx="898">
                  <c:v>1.28214E-2</c:v>
                </c:pt>
                <c:pt idx="899">
                  <c:v>1.324E-2</c:v>
                </c:pt>
                <c:pt idx="900">
                  <c:v>1.5092899999999999E-2</c:v>
                </c:pt>
                <c:pt idx="901">
                  <c:v>1.5234300000000001E-2</c:v>
                </c:pt>
                <c:pt idx="902">
                  <c:v>1.5951400000000001E-2</c:v>
                </c:pt>
                <c:pt idx="903">
                  <c:v>1.5951400000000001E-2</c:v>
                </c:pt>
                <c:pt idx="904">
                  <c:v>1.62629E-2</c:v>
                </c:pt>
                <c:pt idx="905">
                  <c:v>1.6415699999999998E-2</c:v>
                </c:pt>
                <c:pt idx="906">
                  <c:v>1.6327100000000001E-2</c:v>
                </c:pt>
                <c:pt idx="907">
                  <c:v>1.6235699999999999E-2</c:v>
                </c:pt>
                <c:pt idx="908">
                  <c:v>1.6327100000000001E-2</c:v>
                </c:pt>
                <c:pt idx="909">
                  <c:v>1.65229E-2</c:v>
                </c:pt>
                <c:pt idx="910">
                  <c:v>1.66614E-2</c:v>
                </c:pt>
                <c:pt idx="911">
                  <c:v>1.7131400000000001E-2</c:v>
                </c:pt>
                <c:pt idx="912">
                  <c:v>1.78671E-2</c:v>
                </c:pt>
                <c:pt idx="913">
                  <c:v>1.7975699999999997E-2</c:v>
                </c:pt>
                <c:pt idx="914">
                  <c:v>1.7772900000000001E-2</c:v>
                </c:pt>
                <c:pt idx="915">
                  <c:v>1.7909999999999999E-2</c:v>
                </c:pt>
                <c:pt idx="916">
                  <c:v>1.8068600000000001E-2</c:v>
                </c:pt>
                <c:pt idx="917">
                  <c:v>1.8721399999999999E-2</c:v>
                </c:pt>
                <c:pt idx="918">
                  <c:v>1.8997099999999999E-2</c:v>
                </c:pt>
                <c:pt idx="919">
                  <c:v>1.96443E-2</c:v>
                </c:pt>
                <c:pt idx="920">
                  <c:v>1.9714300000000001E-2</c:v>
                </c:pt>
                <c:pt idx="921">
                  <c:v>1.9991399999999999E-2</c:v>
                </c:pt>
                <c:pt idx="922">
                  <c:v>2.1560000000000003E-2</c:v>
                </c:pt>
                <c:pt idx="923">
                  <c:v>2.1202899999999997E-2</c:v>
                </c:pt>
                <c:pt idx="924">
                  <c:v>2.12643E-2</c:v>
                </c:pt>
                <c:pt idx="925">
                  <c:v>2.1615700000000002E-2</c:v>
                </c:pt>
                <c:pt idx="926">
                  <c:v>2.2135699999999998E-2</c:v>
                </c:pt>
                <c:pt idx="927">
                  <c:v>2.2589999999999999E-2</c:v>
                </c:pt>
                <c:pt idx="928">
                  <c:v>2.2522899999999998E-2</c:v>
                </c:pt>
                <c:pt idx="929">
                  <c:v>2.2997100000000003E-2</c:v>
                </c:pt>
                <c:pt idx="930">
                  <c:v>2.3460000000000002E-2</c:v>
                </c:pt>
                <c:pt idx="931">
                  <c:v>2.3722900000000002E-2</c:v>
                </c:pt>
                <c:pt idx="932">
                  <c:v>2.37314E-2</c:v>
                </c:pt>
                <c:pt idx="933">
                  <c:v>2.3622899999999999E-2</c:v>
                </c:pt>
                <c:pt idx="934">
                  <c:v>2.3668599999999998E-2</c:v>
                </c:pt>
                <c:pt idx="935">
                  <c:v>2.3572899999999997E-2</c:v>
                </c:pt>
                <c:pt idx="936">
                  <c:v>2.37629E-2</c:v>
                </c:pt>
                <c:pt idx="937">
                  <c:v>2.3727100000000001E-2</c:v>
                </c:pt>
                <c:pt idx="938">
                  <c:v>2.3694299999999998E-2</c:v>
                </c:pt>
                <c:pt idx="939">
                  <c:v>2.3694299999999998E-2</c:v>
                </c:pt>
                <c:pt idx="940">
                  <c:v>2.3885699999999999E-2</c:v>
                </c:pt>
                <c:pt idx="941">
                  <c:v>2.38014E-2</c:v>
                </c:pt>
                <c:pt idx="942">
                  <c:v>2.4004299999999999E-2</c:v>
                </c:pt>
                <c:pt idx="943">
                  <c:v>2.3910000000000001E-2</c:v>
                </c:pt>
                <c:pt idx="944">
                  <c:v>2.38686E-2</c:v>
                </c:pt>
                <c:pt idx="945">
                  <c:v>2.3797100000000002E-2</c:v>
                </c:pt>
                <c:pt idx="946">
                  <c:v>2.3769999999999999E-2</c:v>
                </c:pt>
                <c:pt idx="947">
                  <c:v>2.3655699999999998E-2</c:v>
                </c:pt>
                <c:pt idx="948">
                  <c:v>2.3681399999999998E-2</c:v>
                </c:pt>
                <c:pt idx="949">
                  <c:v>2.3867099999999999E-2</c:v>
                </c:pt>
                <c:pt idx="950">
                  <c:v>2.4274300000000002E-2</c:v>
                </c:pt>
                <c:pt idx="951">
                  <c:v>2.44371E-2</c:v>
                </c:pt>
                <c:pt idx="952">
                  <c:v>2.45486E-2</c:v>
                </c:pt>
                <c:pt idx="953">
                  <c:v>2.49343E-2</c:v>
                </c:pt>
                <c:pt idx="954">
                  <c:v>2.52386E-2</c:v>
                </c:pt>
                <c:pt idx="955">
                  <c:v>2.52386E-2</c:v>
                </c:pt>
                <c:pt idx="956">
                  <c:v>2.564E-2</c:v>
                </c:pt>
                <c:pt idx="957">
                  <c:v>2.5534299999999999E-2</c:v>
                </c:pt>
                <c:pt idx="958">
                  <c:v>2.6332900000000003E-2</c:v>
                </c:pt>
                <c:pt idx="959">
                  <c:v>2.6428600000000003E-2</c:v>
                </c:pt>
                <c:pt idx="960">
                  <c:v>2.68486E-2</c:v>
                </c:pt>
                <c:pt idx="961">
                  <c:v>2.7045699999999999E-2</c:v>
                </c:pt>
                <c:pt idx="962">
                  <c:v>2.75643E-2</c:v>
                </c:pt>
                <c:pt idx="963">
                  <c:v>2.7731400000000003E-2</c:v>
                </c:pt>
                <c:pt idx="964">
                  <c:v>2.7834299999999999E-2</c:v>
                </c:pt>
                <c:pt idx="965">
                  <c:v>2.81771E-2</c:v>
                </c:pt>
                <c:pt idx="966">
                  <c:v>2.9391400000000002E-2</c:v>
                </c:pt>
                <c:pt idx="967">
                  <c:v>2.99343E-2</c:v>
                </c:pt>
                <c:pt idx="968">
                  <c:v>3.0138600000000001E-2</c:v>
                </c:pt>
                <c:pt idx="969">
                  <c:v>3.0138600000000001E-2</c:v>
                </c:pt>
                <c:pt idx="970">
                  <c:v>3.05186E-2</c:v>
                </c:pt>
                <c:pt idx="971">
                  <c:v>3.0590000000000003E-2</c:v>
                </c:pt>
                <c:pt idx="972">
                  <c:v>3.0839999999999999E-2</c:v>
                </c:pt>
                <c:pt idx="973">
                  <c:v>3.0802900000000001E-2</c:v>
                </c:pt>
                <c:pt idx="974">
                  <c:v>3.11314E-2</c:v>
                </c:pt>
                <c:pt idx="975">
                  <c:v>3.1205699999999999E-2</c:v>
                </c:pt>
                <c:pt idx="976">
                  <c:v>3.1152899999999997E-2</c:v>
                </c:pt>
                <c:pt idx="977">
                  <c:v>3.1278600000000004E-2</c:v>
                </c:pt>
                <c:pt idx="978">
                  <c:v>3.1427099999999999E-2</c:v>
                </c:pt>
                <c:pt idx="979">
                  <c:v>3.1744300000000003E-2</c:v>
                </c:pt>
                <c:pt idx="980">
                  <c:v>3.1857099999999999E-2</c:v>
                </c:pt>
                <c:pt idx="981">
                  <c:v>3.19814E-2</c:v>
                </c:pt>
                <c:pt idx="982">
                  <c:v>3.3002900000000002E-2</c:v>
                </c:pt>
                <c:pt idx="983">
                  <c:v>3.3167099999999998E-2</c:v>
                </c:pt>
                <c:pt idx="984">
                  <c:v>3.3455699999999998E-2</c:v>
                </c:pt>
                <c:pt idx="985">
                  <c:v>3.3387099999999996E-2</c:v>
                </c:pt>
                <c:pt idx="986">
                  <c:v>3.4121399999999996E-2</c:v>
                </c:pt>
                <c:pt idx="987">
                  <c:v>3.4430000000000002E-2</c:v>
                </c:pt>
                <c:pt idx="988">
                  <c:v>3.4798599999999999E-2</c:v>
                </c:pt>
                <c:pt idx="989">
                  <c:v>3.4891399999999996E-2</c:v>
                </c:pt>
                <c:pt idx="990">
                  <c:v>3.5007099999999999E-2</c:v>
                </c:pt>
                <c:pt idx="991">
                  <c:v>3.57243E-2</c:v>
                </c:pt>
                <c:pt idx="992">
                  <c:v>3.5855700000000004E-2</c:v>
                </c:pt>
                <c:pt idx="993">
                  <c:v>3.5764299999999999E-2</c:v>
                </c:pt>
                <c:pt idx="994">
                  <c:v>3.5964299999999998E-2</c:v>
                </c:pt>
                <c:pt idx="995">
                  <c:v>3.6322899999999998E-2</c:v>
                </c:pt>
                <c:pt idx="996">
                  <c:v>3.7538599999999998E-2</c:v>
                </c:pt>
                <c:pt idx="997">
                  <c:v>3.7677099999999998E-2</c:v>
                </c:pt>
                <c:pt idx="998">
                  <c:v>3.8048600000000002E-2</c:v>
                </c:pt>
                <c:pt idx="999">
                  <c:v>3.8415699999999997E-2</c:v>
                </c:pt>
                <c:pt idx="1000">
                  <c:v>3.8357100000000005E-2</c:v>
                </c:pt>
                <c:pt idx="1001">
                  <c:v>3.8465699999999999E-2</c:v>
                </c:pt>
                <c:pt idx="1002">
                  <c:v>3.8581400000000002E-2</c:v>
                </c:pt>
                <c:pt idx="1003">
                  <c:v>3.85514E-2</c:v>
                </c:pt>
                <c:pt idx="1004">
                  <c:v>3.8587099999999999E-2</c:v>
                </c:pt>
                <c:pt idx="1005">
                  <c:v>3.8786000000000001E-2</c:v>
                </c:pt>
                <c:pt idx="1006">
                  <c:v>3.8753000000000003E-2</c:v>
                </c:pt>
                <c:pt idx="1007">
                  <c:v>3.8865999999999998E-2</c:v>
                </c:pt>
                <c:pt idx="1008">
                  <c:v>3.9036000000000001E-2</c:v>
                </c:pt>
                <c:pt idx="1009">
                  <c:v>3.9106999999999996E-2</c:v>
                </c:pt>
                <c:pt idx="1010">
                  <c:v>3.9386000000000004E-2</c:v>
                </c:pt>
                <c:pt idx="1011">
                  <c:v>3.9566999999999998E-2</c:v>
                </c:pt>
                <c:pt idx="1012">
                  <c:v>3.9789999999999999E-2</c:v>
                </c:pt>
                <c:pt idx="1013">
                  <c:v>4.0160999999999995E-2</c:v>
                </c:pt>
                <c:pt idx="1014">
                  <c:v>4.0290999999999993E-2</c:v>
                </c:pt>
                <c:pt idx="1015">
                  <c:v>4.0547000000000007E-2</c:v>
                </c:pt>
                <c:pt idx="1016">
                  <c:v>4.0714E-2</c:v>
                </c:pt>
                <c:pt idx="1017">
                  <c:v>4.1201000000000002E-2</c:v>
                </c:pt>
                <c:pt idx="1018">
                  <c:v>4.1420000000000005E-2</c:v>
                </c:pt>
                <c:pt idx="1019">
                  <c:v>4.1722999999999996E-2</c:v>
                </c:pt>
                <c:pt idx="1020">
                  <c:v>4.1722999999999996E-2</c:v>
                </c:pt>
                <c:pt idx="1021">
                  <c:v>4.1722999999999996E-2</c:v>
                </c:pt>
                <c:pt idx="1022">
                  <c:v>4.1722999999999996E-2</c:v>
                </c:pt>
                <c:pt idx="1023">
                  <c:v>4.2361000000000003E-2</c:v>
                </c:pt>
                <c:pt idx="1024">
                  <c:v>4.2743000000000003E-2</c:v>
                </c:pt>
                <c:pt idx="1025">
                  <c:v>4.2702999999999998E-2</c:v>
                </c:pt>
                <c:pt idx="1026">
                  <c:v>4.2920999999999994E-2</c:v>
                </c:pt>
                <c:pt idx="1027">
                  <c:v>4.3178999999999995E-2</c:v>
                </c:pt>
                <c:pt idx="1028">
                  <c:v>4.3262999999999996E-2</c:v>
                </c:pt>
                <c:pt idx="1029">
                  <c:v>4.3390999999999999E-2</c:v>
                </c:pt>
                <c:pt idx="1030">
                  <c:v>4.3528999999999998E-2</c:v>
                </c:pt>
                <c:pt idx="1031">
                  <c:v>4.3539000000000001E-2</c:v>
                </c:pt>
                <c:pt idx="1032">
                  <c:v>4.3612999999999999E-2</c:v>
                </c:pt>
                <c:pt idx="1033">
                  <c:v>4.3855999999999999E-2</c:v>
                </c:pt>
                <c:pt idx="1034">
                  <c:v>4.3887000000000002E-2</c:v>
                </c:pt>
                <c:pt idx="1035">
                  <c:v>4.3868999999999998E-2</c:v>
                </c:pt>
                <c:pt idx="1036">
                  <c:v>4.3868999999999998E-2</c:v>
                </c:pt>
                <c:pt idx="1037">
                  <c:v>4.3836000000000007E-2</c:v>
                </c:pt>
                <c:pt idx="1038">
                  <c:v>4.3686999999999997E-2</c:v>
                </c:pt>
                <c:pt idx="1039">
                  <c:v>4.3916000000000004E-2</c:v>
                </c:pt>
                <c:pt idx="1040">
                  <c:v>4.4012999999999997E-2</c:v>
                </c:pt>
                <c:pt idx="1041">
                  <c:v>4.3842999999999993E-2</c:v>
                </c:pt>
                <c:pt idx="1042">
                  <c:v>4.3951000000000004E-2</c:v>
                </c:pt>
                <c:pt idx="1043">
                  <c:v>4.4016E-2</c:v>
                </c:pt>
                <c:pt idx="1044">
                  <c:v>4.4042999999999999E-2</c:v>
                </c:pt>
                <c:pt idx="1045">
                  <c:v>4.4298999999999998E-2</c:v>
                </c:pt>
                <c:pt idx="1046">
                  <c:v>4.4234000000000002E-2</c:v>
                </c:pt>
                <c:pt idx="1047">
                  <c:v>4.4589999999999998E-2</c:v>
                </c:pt>
                <c:pt idx="1048">
                  <c:v>4.4649000000000001E-2</c:v>
                </c:pt>
                <c:pt idx="1049">
                  <c:v>4.4699999999999997E-2</c:v>
                </c:pt>
                <c:pt idx="1050">
                  <c:v>4.4856999999999994E-2</c:v>
                </c:pt>
                <c:pt idx="1051">
                  <c:v>4.5083999999999999E-2</c:v>
                </c:pt>
                <c:pt idx="1052">
                  <c:v>4.5130999999999998E-2</c:v>
                </c:pt>
                <c:pt idx="1053">
                  <c:v>4.5058999999999995E-2</c:v>
                </c:pt>
                <c:pt idx="1054">
                  <c:v>4.5159999999999999E-2</c:v>
                </c:pt>
                <c:pt idx="1055">
                  <c:v>4.5172999999999998E-2</c:v>
                </c:pt>
                <c:pt idx="1056">
                  <c:v>4.5473E-2</c:v>
                </c:pt>
                <c:pt idx="1057">
                  <c:v>4.5697000000000002E-2</c:v>
                </c:pt>
                <c:pt idx="1058">
                  <c:v>4.5656000000000002E-2</c:v>
                </c:pt>
                <c:pt idx="1059">
                  <c:v>4.5742999999999999E-2</c:v>
                </c:pt>
                <c:pt idx="1060">
                  <c:v>4.5749999999999999E-2</c:v>
                </c:pt>
                <c:pt idx="1061">
                  <c:v>4.58E-2</c:v>
                </c:pt>
                <c:pt idx="1062">
                  <c:v>4.5719000000000003E-2</c:v>
                </c:pt>
                <c:pt idx="1063">
                  <c:v>4.5883E-2</c:v>
                </c:pt>
                <c:pt idx="1064">
                  <c:v>4.5807E-2</c:v>
                </c:pt>
                <c:pt idx="1065">
                  <c:v>4.5749999999999999E-2</c:v>
                </c:pt>
                <c:pt idx="1066">
                  <c:v>4.5726000000000003E-2</c:v>
                </c:pt>
                <c:pt idx="1067">
                  <c:v>4.5780000000000001E-2</c:v>
                </c:pt>
                <c:pt idx="1068">
                  <c:v>4.5879000000000003E-2</c:v>
                </c:pt>
                <c:pt idx="1069">
                  <c:v>4.5899999999999996E-2</c:v>
                </c:pt>
                <c:pt idx="1070">
                  <c:v>4.6013999999999999E-2</c:v>
                </c:pt>
                <c:pt idx="1071">
                  <c:v>4.5978999999999999E-2</c:v>
                </c:pt>
                <c:pt idx="1072">
                  <c:v>4.5926999999999996E-2</c:v>
                </c:pt>
                <c:pt idx="1073">
                  <c:v>4.5919999999999996E-2</c:v>
                </c:pt>
                <c:pt idx="1074">
                  <c:v>4.6043000000000001E-2</c:v>
                </c:pt>
                <c:pt idx="1075">
                  <c:v>4.6170000000000003E-2</c:v>
                </c:pt>
                <c:pt idx="1076">
                  <c:v>4.6349000000000001E-2</c:v>
                </c:pt>
                <c:pt idx="1077">
                  <c:v>4.6620000000000002E-2</c:v>
                </c:pt>
                <c:pt idx="1078">
                  <c:v>4.6694000000000006E-2</c:v>
                </c:pt>
                <c:pt idx="1079">
                  <c:v>4.6730000000000001E-2</c:v>
                </c:pt>
                <c:pt idx="1080">
                  <c:v>4.7013999999999993E-2</c:v>
                </c:pt>
                <c:pt idx="1081">
                  <c:v>4.7091000000000001E-2</c:v>
                </c:pt>
                <c:pt idx="1082">
                  <c:v>4.7112999999999995E-2</c:v>
                </c:pt>
                <c:pt idx="1083">
                  <c:v>4.7190000000000003E-2</c:v>
                </c:pt>
                <c:pt idx="1084">
                  <c:v>4.7596999999999993E-2</c:v>
                </c:pt>
                <c:pt idx="1085">
                  <c:v>4.8059999999999999E-2</c:v>
                </c:pt>
                <c:pt idx="1086">
                  <c:v>4.7986000000000001E-2</c:v>
                </c:pt>
                <c:pt idx="1087">
                  <c:v>4.6844000000000004E-2</c:v>
                </c:pt>
                <c:pt idx="1088">
                  <c:v>4.7276999999999993E-2</c:v>
                </c:pt>
                <c:pt idx="1089">
                  <c:v>4.7085999999999996E-2</c:v>
                </c:pt>
                <c:pt idx="1090">
                  <c:v>4.7614000000000004E-2</c:v>
                </c:pt>
                <c:pt idx="1091">
                  <c:v>4.7777E-2</c:v>
                </c:pt>
                <c:pt idx="1092">
                  <c:v>4.7523000000000003E-2</c:v>
                </c:pt>
                <c:pt idx="1093">
                  <c:v>4.7793000000000002E-2</c:v>
                </c:pt>
                <c:pt idx="1094">
                  <c:v>4.7969999999999999E-2</c:v>
                </c:pt>
                <c:pt idx="1095">
                  <c:v>4.8452999999999996E-2</c:v>
                </c:pt>
                <c:pt idx="1096">
                  <c:v>4.8305999999999995E-2</c:v>
                </c:pt>
                <c:pt idx="1097">
                  <c:v>4.8522999999999997E-2</c:v>
                </c:pt>
                <c:pt idx="1098">
                  <c:v>4.8586999999999998E-2</c:v>
                </c:pt>
                <c:pt idx="1099">
                  <c:v>4.8403000000000002E-2</c:v>
                </c:pt>
                <c:pt idx="1100">
                  <c:v>4.8475999999999998E-2</c:v>
                </c:pt>
                <c:pt idx="1101">
                  <c:v>4.8577000000000002E-2</c:v>
                </c:pt>
                <c:pt idx="1102">
                  <c:v>4.8577000000000002E-2</c:v>
                </c:pt>
                <c:pt idx="1103">
                  <c:v>4.8711000000000004E-2</c:v>
                </c:pt>
                <c:pt idx="1104">
                  <c:v>4.8901E-2</c:v>
                </c:pt>
                <c:pt idx="1105">
                  <c:v>4.8901E-2</c:v>
                </c:pt>
                <c:pt idx="1106">
                  <c:v>4.9002999999999998E-2</c:v>
                </c:pt>
                <c:pt idx="1107">
                  <c:v>4.9002999999999998E-2</c:v>
                </c:pt>
                <c:pt idx="1108">
                  <c:v>4.9372999999999993E-2</c:v>
                </c:pt>
              </c:numCache>
            </c:numRef>
          </c:val>
          <c:smooth val="0"/>
          <c:extLst>
            <c:ext xmlns:c16="http://schemas.microsoft.com/office/drawing/2014/chart" uri="{C3380CC4-5D6E-409C-BE32-E72D297353CC}">
              <c16:uniqueId val="{00000002-328B-44C9-8B1D-4D8678182FBF}"/>
            </c:ext>
          </c:extLst>
        </c:ser>
        <c:ser>
          <c:idx val="3"/>
          <c:order val="2"/>
          <c:tx>
            <c:strRef>
              <c:f>'Input - Raw Data'!$CP$11</c:f>
              <c:strCache>
                <c:ptCount val="1"/>
                <c:pt idx="0">
                  <c:v>SIFMA</c:v>
                </c:pt>
              </c:strCache>
            </c:strRef>
          </c:tx>
          <c:spPr>
            <a:ln w="19050" cap="rnd">
              <a:solidFill>
                <a:schemeClr val="accent4"/>
              </a:solidFill>
              <a:round/>
            </a:ln>
            <a:effectLst/>
          </c:spPr>
          <c:marker>
            <c:symbol val="none"/>
          </c:marker>
          <c:cat>
            <c:numRef>
              <c:f>'Input - Raw Data'!$B$10069:$B$13000</c:f>
              <c:numCache>
                <c:formatCode>m/d/yyyy</c:formatCode>
                <c:ptCount val="2932"/>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pt idx="506">
                  <c:v>44174</c:v>
                </c:pt>
                <c:pt idx="507">
                  <c:v>44175</c:v>
                </c:pt>
                <c:pt idx="508">
                  <c:v>44176</c:v>
                </c:pt>
                <c:pt idx="509">
                  <c:v>44179</c:v>
                </c:pt>
                <c:pt idx="510">
                  <c:v>44180</c:v>
                </c:pt>
                <c:pt idx="511">
                  <c:v>44181</c:v>
                </c:pt>
                <c:pt idx="512">
                  <c:v>44182</c:v>
                </c:pt>
                <c:pt idx="513">
                  <c:v>44183</c:v>
                </c:pt>
                <c:pt idx="514">
                  <c:v>44186</c:v>
                </c:pt>
                <c:pt idx="515">
                  <c:v>44187</c:v>
                </c:pt>
                <c:pt idx="516">
                  <c:v>44188</c:v>
                </c:pt>
                <c:pt idx="517">
                  <c:v>44189</c:v>
                </c:pt>
                <c:pt idx="518">
                  <c:v>44190</c:v>
                </c:pt>
                <c:pt idx="519">
                  <c:v>44193</c:v>
                </c:pt>
                <c:pt idx="520">
                  <c:v>44194</c:v>
                </c:pt>
                <c:pt idx="521">
                  <c:v>44195</c:v>
                </c:pt>
                <c:pt idx="522">
                  <c:v>44196</c:v>
                </c:pt>
                <c:pt idx="523">
                  <c:v>44197</c:v>
                </c:pt>
                <c:pt idx="524">
                  <c:v>44200</c:v>
                </c:pt>
                <c:pt idx="525">
                  <c:v>44201</c:v>
                </c:pt>
                <c:pt idx="526">
                  <c:v>44202</c:v>
                </c:pt>
                <c:pt idx="527">
                  <c:v>44203</c:v>
                </c:pt>
                <c:pt idx="528">
                  <c:v>44204</c:v>
                </c:pt>
                <c:pt idx="529">
                  <c:v>44207</c:v>
                </c:pt>
                <c:pt idx="530">
                  <c:v>44208</c:v>
                </c:pt>
                <c:pt idx="531">
                  <c:v>44209</c:v>
                </c:pt>
                <c:pt idx="532">
                  <c:v>44210</c:v>
                </c:pt>
                <c:pt idx="533">
                  <c:v>44211</c:v>
                </c:pt>
                <c:pt idx="534">
                  <c:v>44214</c:v>
                </c:pt>
                <c:pt idx="535">
                  <c:v>44215</c:v>
                </c:pt>
                <c:pt idx="536">
                  <c:v>44216</c:v>
                </c:pt>
                <c:pt idx="537">
                  <c:v>44217</c:v>
                </c:pt>
                <c:pt idx="538">
                  <c:v>44218</c:v>
                </c:pt>
                <c:pt idx="539">
                  <c:v>44221</c:v>
                </c:pt>
                <c:pt idx="540">
                  <c:v>44222</c:v>
                </c:pt>
                <c:pt idx="541">
                  <c:v>44223</c:v>
                </c:pt>
                <c:pt idx="542">
                  <c:v>44224</c:v>
                </c:pt>
                <c:pt idx="543">
                  <c:v>44225</c:v>
                </c:pt>
                <c:pt idx="544">
                  <c:v>44228</c:v>
                </c:pt>
                <c:pt idx="545">
                  <c:v>44229</c:v>
                </c:pt>
                <c:pt idx="546">
                  <c:v>44230</c:v>
                </c:pt>
                <c:pt idx="547">
                  <c:v>44231</c:v>
                </c:pt>
                <c:pt idx="548">
                  <c:v>44232</c:v>
                </c:pt>
                <c:pt idx="549">
                  <c:v>44235</c:v>
                </c:pt>
                <c:pt idx="550">
                  <c:v>44236</c:v>
                </c:pt>
                <c:pt idx="551">
                  <c:v>44237</c:v>
                </c:pt>
                <c:pt idx="552">
                  <c:v>44238</c:v>
                </c:pt>
                <c:pt idx="553">
                  <c:v>44239</c:v>
                </c:pt>
                <c:pt idx="554">
                  <c:v>44242</c:v>
                </c:pt>
                <c:pt idx="555">
                  <c:v>44243</c:v>
                </c:pt>
                <c:pt idx="556">
                  <c:v>44244</c:v>
                </c:pt>
                <c:pt idx="557">
                  <c:v>44245</c:v>
                </c:pt>
                <c:pt idx="558">
                  <c:v>44246</c:v>
                </c:pt>
                <c:pt idx="559">
                  <c:v>44249</c:v>
                </c:pt>
                <c:pt idx="560">
                  <c:v>44250</c:v>
                </c:pt>
                <c:pt idx="561">
                  <c:v>44251</c:v>
                </c:pt>
                <c:pt idx="562">
                  <c:v>44252</c:v>
                </c:pt>
                <c:pt idx="563">
                  <c:v>44253</c:v>
                </c:pt>
                <c:pt idx="564">
                  <c:v>44256</c:v>
                </c:pt>
                <c:pt idx="565">
                  <c:v>44257</c:v>
                </c:pt>
                <c:pt idx="566">
                  <c:v>44258</c:v>
                </c:pt>
                <c:pt idx="567">
                  <c:v>44259</c:v>
                </c:pt>
                <c:pt idx="568">
                  <c:v>44260</c:v>
                </c:pt>
                <c:pt idx="569">
                  <c:v>44263</c:v>
                </c:pt>
                <c:pt idx="570">
                  <c:v>44264</c:v>
                </c:pt>
                <c:pt idx="571">
                  <c:v>44265</c:v>
                </c:pt>
                <c:pt idx="572">
                  <c:v>44266</c:v>
                </c:pt>
                <c:pt idx="573">
                  <c:v>44267</c:v>
                </c:pt>
                <c:pt idx="574">
                  <c:v>44270</c:v>
                </c:pt>
                <c:pt idx="575">
                  <c:v>44271</c:v>
                </c:pt>
                <c:pt idx="576">
                  <c:v>44272</c:v>
                </c:pt>
                <c:pt idx="577">
                  <c:v>44273</c:v>
                </c:pt>
                <c:pt idx="578">
                  <c:v>44274</c:v>
                </c:pt>
                <c:pt idx="579">
                  <c:v>44277</c:v>
                </c:pt>
                <c:pt idx="580">
                  <c:v>44278</c:v>
                </c:pt>
                <c:pt idx="581">
                  <c:v>44279</c:v>
                </c:pt>
                <c:pt idx="582">
                  <c:v>44280</c:v>
                </c:pt>
                <c:pt idx="583">
                  <c:v>44281</c:v>
                </c:pt>
                <c:pt idx="584">
                  <c:v>44284</c:v>
                </c:pt>
                <c:pt idx="585">
                  <c:v>44285</c:v>
                </c:pt>
                <c:pt idx="586">
                  <c:v>44286</c:v>
                </c:pt>
                <c:pt idx="587">
                  <c:v>44287</c:v>
                </c:pt>
                <c:pt idx="588">
                  <c:v>44288</c:v>
                </c:pt>
                <c:pt idx="589">
                  <c:v>44291</c:v>
                </c:pt>
                <c:pt idx="590">
                  <c:v>44292</c:v>
                </c:pt>
                <c:pt idx="591">
                  <c:v>44293</c:v>
                </c:pt>
                <c:pt idx="592">
                  <c:v>44294</c:v>
                </c:pt>
                <c:pt idx="593">
                  <c:v>44295</c:v>
                </c:pt>
                <c:pt idx="594">
                  <c:v>44298</c:v>
                </c:pt>
                <c:pt idx="595">
                  <c:v>44299</c:v>
                </c:pt>
                <c:pt idx="596">
                  <c:v>44300</c:v>
                </c:pt>
                <c:pt idx="597">
                  <c:v>44301</c:v>
                </c:pt>
                <c:pt idx="598">
                  <c:v>44302</c:v>
                </c:pt>
                <c:pt idx="599">
                  <c:v>44305</c:v>
                </c:pt>
                <c:pt idx="600">
                  <c:v>44306</c:v>
                </c:pt>
                <c:pt idx="601">
                  <c:v>44307</c:v>
                </c:pt>
                <c:pt idx="602">
                  <c:v>44308</c:v>
                </c:pt>
                <c:pt idx="603">
                  <c:v>44309</c:v>
                </c:pt>
                <c:pt idx="604">
                  <c:v>44312</c:v>
                </c:pt>
                <c:pt idx="605">
                  <c:v>44313</c:v>
                </c:pt>
                <c:pt idx="606">
                  <c:v>44314</c:v>
                </c:pt>
                <c:pt idx="607">
                  <c:v>44315</c:v>
                </c:pt>
                <c:pt idx="608">
                  <c:v>44316</c:v>
                </c:pt>
                <c:pt idx="609">
                  <c:v>44319</c:v>
                </c:pt>
                <c:pt idx="610">
                  <c:v>44320</c:v>
                </c:pt>
                <c:pt idx="611">
                  <c:v>44321</c:v>
                </c:pt>
                <c:pt idx="612">
                  <c:v>44322</c:v>
                </c:pt>
                <c:pt idx="613">
                  <c:v>44323</c:v>
                </c:pt>
                <c:pt idx="614">
                  <c:v>44326</c:v>
                </c:pt>
                <c:pt idx="615">
                  <c:v>44327</c:v>
                </c:pt>
                <c:pt idx="616">
                  <c:v>44328</c:v>
                </c:pt>
                <c:pt idx="617">
                  <c:v>44329</c:v>
                </c:pt>
                <c:pt idx="618">
                  <c:v>44330</c:v>
                </c:pt>
                <c:pt idx="619">
                  <c:v>44333</c:v>
                </c:pt>
                <c:pt idx="620">
                  <c:v>44334</c:v>
                </c:pt>
                <c:pt idx="621">
                  <c:v>44335</c:v>
                </c:pt>
                <c:pt idx="622">
                  <c:v>44336</c:v>
                </c:pt>
                <c:pt idx="623">
                  <c:v>44337</c:v>
                </c:pt>
                <c:pt idx="624">
                  <c:v>44340</c:v>
                </c:pt>
                <c:pt idx="625">
                  <c:v>44341</c:v>
                </c:pt>
                <c:pt idx="626">
                  <c:v>44342</c:v>
                </c:pt>
                <c:pt idx="627">
                  <c:v>44343</c:v>
                </c:pt>
                <c:pt idx="628">
                  <c:v>44344</c:v>
                </c:pt>
                <c:pt idx="629">
                  <c:v>44347</c:v>
                </c:pt>
                <c:pt idx="630">
                  <c:v>44348</c:v>
                </c:pt>
                <c:pt idx="631">
                  <c:v>44349</c:v>
                </c:pt>
                <c:pt idx="632">
                  <c:v>44350</c:v>
                </c:pt>
                <c:pt idx="633">
                  <c:v>44351</c:v>
                </c:pt>
                <c:pt idx="634">
                  <c:v>44354</c:v>
                </c:pt>
                <c:pt idx="635">
                  <c:v>44355</c:v>
                </c:pt>
                <c:pt idx="636">
                  <c:v>44356</c:v>
                </c:pt>
                <c:pt idx="637">
                  <c:v>44357</c:v>
                </c:pt>
                <c:pt idx="638">
                  <c:v>44358</c:v>
                </c:pt>
                <c:pt idx="639">
                  <c:v>44361</c:v>
                </c:pt>
                <c:pt idx="640">
                  <c:v>44362</c:v>
                </c:pt>
                <c:pt idx="641">
                  <c:v>44363</c:v>
                </c:pt>
                <c:pt idx="642">
                  <c:v>44364</c:v>
                </c:pt>
                <c:pt idx="643">
                  <c:v>44365</c:v>
                </c:pt>
                <c:pt idx="644">
                  <c:v>44368</c:v>
                </c:pt>
                <c:pt idx="645">
                  <c:v>44369</c:v>
                </c:pt>
                <c:pt idx="646">
                  <c:v>44370</c:v>
                </c:pt>
                <c:pt idx="647">
                  <c:v>44371</c:v>
                </c:pt>
                <c:pt idx="648">
                  <c:v>44372</c:v>
                </c:pt>
                <c:pt idx="649">
                  <c:v>44375</c:v>
                </c:pt>
                <c:pt idx="650">
                  <c:v>44376</c:v>
                </c:pt>
                <c:pt idx="651">
                  <c:v>44377</c:v>
                </c:pt>
                <c:pt idx="652">
                  <c:v>44378</c:v>
                </c:pt>
                <c:pt idx="653">
                  <c:v>44379</c:v>
                </c:pt>
                <c:pt idx="654">
                  <c:v>44382</c:v>
                </c:pt>
                <c:pt idx="655">
                  <c:v>44383</c:v>
                </c:pt>
                <c:pt idx="656">
                  <c:v>44384</c:v>
                </c:pt>
                <c:pt idx="657">
                  <c:v>44385</c:v>
                </c:pt>
                <c:pt idx="658">
                  <c:v>44386</c:v>
                </c:pt>
                <c:pt idx="659">
                  <c:v>44389</c:v>
                </c:pt>
                <c:pt idx="660">
                  <c:v>44390</c:v>
                </c:pt>
                <c:pt idx="661">
                  <c:v>44391</c:v>
                </c:pt>
                <c:pt idx="662">
                  <c:v>44392</c:v>
                </c:pt>
                <c:pt idx="663">
                  <c:v>44393</c:v>
                </c:pt>
                <c:pt idx="664">
                  <c:v>44396</c:v>
                </c:pt>
                <c:pt idx="665">
                  <c:v>44397</c:v>
                </c:pt>
                <c:pt idx="666">
                  <c:v>44398</c:v>
                </c:pt>
                <c:pt idx="667">
                  <c:v>44399</c:v>
                </c:pt>
                <c:pt idx="668">
                  <c:v>44400</c:v>
                </c:pt>
                <c:pt idx="669">
                  <c:v>44403</c:v>
                </c:pt>
                <c:pt idx="670">
                  <c:v>44404</c:v>
                </c:pt>
                <c:pt idx="671">
                  <c:v>44405</c:v>
                </c:pt>
                <c:pt idx="672">
                  <c:v>44406</c:v>
                </c:pt>
                <c:pt idx="673">
                  <c:v>44407</c:v>
                </c:pt>
                <c:pt idx="674">
                  <c:v>44410</c:v>
                </c:pt>
                <c:pt idx="675">
                  <c:v>44411</c:v>
                </c:pt>
                <c:pt idx="676">
                  <c:v>44412</c:v>
                </c:pt>
                <c:pt idx="677">
                  <c:v>44413</c:v>
                </c:pt>
                <c:pt idx="678">
                  <c:v>44414</c:v>
                </c:pt>
                <c:pt idx="679">
                  <c:v>44417</c:v>
                </c:pt>
                <c:pt idx="680">
                  <c:v>44418</c:v>
                </c:pt>
                <c:pt idx="681">
                  <c:v>44419</c:v>
                </c:pt>
                <c:pt idx="682">
                  <c:v>44420</c:v>
                </c:pt>
                <c:pt idx="683">
                  <c:v>44421</c:v>
                </c:pt>
                <c:pt idx="684">
                  <c:v>44424</c:v>
                </c:pt>
                <c:pt idx="685">
                  <c:v>44425</c:v>
                </c:pt>
                <c:pt idx="686">
                  <c:v>44426</c:v>
                </c:pt>
                <c:pt idx="687">
                  <c:v>44427</c:v>
                </c:pt>
                <c:pt idx="688">
                  <c:v>44428</c:v>
                </c:pt>
                <c:pt idx="689">
                  <c:v>44431</c:v>
                </c:pt>
                <c:pt idx="690">
                  <c:v>44432</c:v>
                </c:pt>
                <c:pt idx="691">
                  <c:v>44433</c:v>
                </c:pt>
                <c:pt idx="692">
                  <c:v>44434</c:v>
                </c:pt>
                <c:pt idx="693">
                  <c:v>44435</c:v>
                </c:pt>
                <c:pt idx="694">
                  <c:v>44438</c:v>
                </c:pt>
                <c:pt idx="695">
                  <c:v>44439</c:v>
                </c:pt>
                <c:pt idx="696">
                  <c:v>44440</c:v>
                </c:pt>
                <c:pt idx="697">
                  <c:v>44441</c:v>
                </c:pt>
                <c:pt idx="698">
                  <c:v>44442</c:v>
                </c:pt>
                <c:pt idx="699">
                  <c:v>44445</c:v>
                </c:pt>
                <c:pt idx="700">
                  <c:v>44446</c:v>
                </c:pt>
                <c:pt idx="701">
                  <c:v>44447</c:v>
                </c:pt>
                <c:pt idx="702">
                  <c:v>44448</c:v>
                </c:pt>
                <c:pt idx="703">
                  <c:v>44449</c:v>
                </c:pt>
                <c:pt idx="704">
                  <c:v>44452</c:v>
                </c:pt>
                <c:pt idx="705">
                  <c:v>44453</c:v>
                </c:pt>
                <c:pt idx="706">
                  <c:v>44454</c:v>
                </c:pt>
                <c:pt idx="707">
                  <c:v>44455</c:v>
                </c:pt>
                <c:pt idx="708">
                  <c:v>44456</c:v>
                </c:pt>
                <c:pt idx="709">
                  <c:v>44459</c:v>
                </c:pt>
                <c:pt idx="710">
                  <c:v>44460</c:v>
                </c:pt>
                <c:pt idx="711">
                  <c:v>44461</c:v>
                </c:pt>
                <c:pt idx="712">
                  <c:v>44462</c:v>
                </c:pt>
                <c:pt idx="713">
                  <c:v>44463</c:v>
                </c:pt>
                <c:pt idx="714">
                  <c:v>44466</c:v>
                </c:pt>
                <c:pt idx="715">
                  <c:v>44467</c:v>
                </c:pt>
                <c:pt idx="716">
                  <c:v>44468</c:v>
                </c:pt>
                <c:pt idx="717">
                  <c:v>44469</c:v>
                </c:pt>
                <c:pt idx="718">
                  <c:v>44470</c:v>
                </c:pt>
                <c:pt idx="719">
                  <c:v>44473</c:v>
                </c:pt>
                <c:pt idx="720">
                  <c:v>44474</c:v>
                </c:pt>
                <c:pt idx="721">
                  <c:v>44475</c:v>
                </c:pt>
                <c:pt idx="722">
                  <c:v>44476</c:v>
                </c:pt>
                <c:pt idx="723">
                  <c:v>44477</c:v>
                </c:pt>
                <c:pt idx="724">
                  <c:v>44480</c:v>
                </c:pt>
                <c:pt idx="725">
                  <c:v>44481</c:v>
                </c:pt>
                <c:pt idx="726">
                  <c:v>44482</c:v>
                </c:pt>
                <c:pt idx="727">
                  <c:v>44483</c:v>
                </c:pt>
                <c:pt idx="728">
                  <c:v>44484</c:v>
                </c:pt>
                <c:pt idx="729">
                  <c:v>44487</c:v>
                </c:pt>
                <c:pt idx="730">
                  <c:v>44488</c:v>
                </c:pt>
                <c:pt idx="731">
                  <c:v>44489</c:v>
                </c:pt>
                <c:pt idx="732">
                  <c:v>44490</c:v>
                </c:pt>
                <c:pt idx="733">
                  <c:v>44491</c:v>
                </c:pt>
                <c:pt idx="734">
                  <c:v>44494</c:v>
                </c:pt>
                <c:pt idx="735">
                  <c:v>44495</c:v>
                </c:pt>
                <c:pt idx="736">
                  <c:v>44496</c:v>
                </c:pt>
                <c:pt idx="737">
                  <c:v>44497</c:v>
                </c:pt>
                <c:pt idx="738">
                  <c:v>44498</c:v>
                </c:pt>
                <c:pt idx="739">
                  <c:v>44501</c:v>
                </c:pt>
                <c:pt idx="740">
                  <c:v>44502</c:v>
                </c:pt>
                <c:pt idx="741">
                  <c:v>44503</c:v>
                </c:pt>
                <c:pt idx="742">
                  <c:v>44504</c:v>
                </c:pt>
                <c:pt idx="743">
                  <c:v>44505</c:v>
                </c:pt>
                <c:pt idx="744">
                  <c:v>44508</c:v>
                </c:pt>
                <c:pt idx="745">
                  <c:v>44509</c:v>
                </c:pt>
                <c:pt idx="746">
                  <c:v>44510</c:v>
                </c:pt>
                <c:pt idx="747">
                  <c:v>44511</c:v>
                </c:pt>
                <c:pt idx="748">
                  <c:v>44512</c:v>
                </c:pt>
                <c:pt idx="749">
                  <c:v>44515</c:v>
                </c:pt>
                <c:pt idx="750">
                  <c:v>44516</c:v>
                </c:pt>
                <c:pt idx="751">
                  <c:v>44517</c:v>
                </c:pt>
                <c:pt idx="752">
                  <c:v>44518</c:v>
                </c:pt>
                <c:pt idx="753">
                  <c:v>44519</c:v>
                </c:pt>
                <c:pt idx="754">
                  <c:v>44522</c:v>
                </c:pt>
                <c:pt idx="755">
                  <c:v>44523</c:v>
                </c:pt>
                <c:pt idx="756">
                  <c:v>44524</c:v>
                </c:pt>
                <c:pt idx="757">
                  <c:v>44525</c:v>
                </c:pt>
                <c:pt idx="758">
                  <c:v>44526</c:v>
                </c:pt>
                <c:pt idx="759">
                  <c:v>44529</c:v>
                </c:pt>
                <c:pt idx="760">
                  <c:v>44530</c:v>
                </c:pt>
                <c:pt idx="761">
                  <c:v>44531</c:v>
                </c:pt>
                <c:pt idx="762">
                  <c:v>44532</c:v>
                </c:pt>
                <c:pt idx="763">
                  <c:v>44533</c:v>
                </c:pt>
                <c:pt idx="764">
                  <c:v>44536</c:v>
                </c:pt>
                <c:pt idx="765">
                  <c:v>44537</c:v>
                </c:pt>
                <c:pt idx="766">
                  <c:v>44538</c:v>
                </c:pt>
                <c:pt idx="767">
                  <c:v>44539</c:v>
                </c:pt>
                <c:pt idx="768">
                  <c:v>44540</c:v>
                </c:pt>
                <c:pt idx="769">
                  <c:v>44543</c:v>
                </c:pt>
                <c:pt idx="770">
                  <c:v>44544</c:v>
                </c:pt>
                <c:pt idx="771">
                  <c:v>44545</c:v>
                </c:pt>
                <c:pt idx="772">
                  <c:v>44546</c:v>
                </c:pt>
                <c:pt idx="773">
                  <c:v>44547</c:v>
                </c:pt>
                <c:pt idx="774">
                  <c:v>44550</c:v>
                </c:pt>
                <c:pt idx="775">
                  <c:v>44551</c:v>
                </c:pt>
                <c:pt idx="776">
                  <c:v>44552</c:v>
                </c:pt>
                <c:pt idx="777">
                  <c:v>44553</c:v>
                </c:pt>
                <c:pt idx="778">
                  <c:v>44554</c:v>
                </c:pt>
                <c:pt idx="779">
                  <c:v>44557</c:v>
                </c:pt>
                <c:pt idx="780">
                  <c:v>44558</c:v>
                </c:pt>
                <c:pt idx="781">
                  <c:v>44559</c:v>
                </c:pt>
                <c:pt idx="782">
                  <c:v>44560</c:v>
                </c:pt>
                <c:pt idx="783">
                  <c:v>44561</c:v>
                </c:pt>
                <c:pt idx="784">
                  <c:v>44564</c:v>
                </c:pt>
                <c:pt idx="785">
                  <c:v>44565</c:v>
                </c:pt>
                <c:pt idx="786">
                  <c:v>44566</c:v>
                </c:pt>
                <c:pt idx="787">
                  <c:v>44567</c:v>
                </c:pt>
                <c:pt idx="788">
                  <c:v>44568</c:v>
                </c:pt>
                <c:pt idx="789">
                  <c:v>44571</c:v>
                </c:pt>
                <c:pt idx="790">
                  <c:v>44572</c:v>
                </c:pt>
                <c:pt idx="791">
                  <c:v>44573</c:v>
                </c:pt>
                <c:pt idx="792">
                  <c:v>44574</c:v>
                </c:pt>
                <c:pt idx="793">
                  <c:v>44575</c:v>
                </c:pt>
                <c:pt idx="794">
                  <c:v>44578</c:v>
                </c:pt>
                <c:pt idx="795">
                  <c:v>44579</c:v>
                </c:pt>
                <c:pt idx="796">
                  <c:v>44580</c:v>
                </c:pt>
                <c:pt idx="797">
                  <c:v>44581</c:v>
                </c:pt>
                <c:pt idx="798">
                  <c:v>44582</c:v>
                </c:pt>
                <c:pt idx="799">
                  <c:v>44585</c:v>
                </c:pt>
                <c:pt idx="800">
                  <c:v>44586</c:v>
                </c:pt>
                <c:pt idx="801">
                  <c:v>44587</c:v>
                </c:pt>
                <c:pt idx="802">
                  <c:v>44588</c:v>
                </c:pt>
                <c:pt idx="803">
                  <c:v>44589</c:v>
                </c:pt>
                <c:pt idx="804">
                  <c:v>44592</c:v>
                </c:pt>
                <c:pt idx="805">
                  <c:v>44593</c:v>
                </c:pt>
                <c:pt idx="806">
                  <c:v>44594</c:v>
                </c:pt>
                <c:pt idx="807">
                  <c:v>44595</c:v>
                </c:pt>
                <c:pt idx="808">
                  <c:v>44596</c:v>
                </c:pt>
                <c:pt idx="809">
                  <c:v>44599</c:v>
                </c:pt>
                <c:pt idx="810">
                  <c:v>44600</c:v>
                </c:pt>
                <c:pt idx="811">
                  <c:v>44601</c:v>
                </c:pt>
                <c:pt idx="812">
                  <c:v>44602</c:v>
                </c:pt>
                <c:pt idx="813">
                  <c:v>44603</c:v>
                </c:pt>
                <c:pt idx="814">
                  <c:v>44606</c:v>
                </c:pt>
                <c:pt idx="815">
                  <c:v>44607</c:v>
                </c:pt>
                <c:pt idx="816">
                  <c:v>44608</c:v>
                </c:pt>
                <c:pt idx="817">
                  <c:v>44609</c:v>
                </c:pt>
                <c:pt idx="818">
                  <c:v>44610</c:v>
                </c:pt>
                <c:pt idx="819">
                  <c:v>44613</c:v>
                </c:pt>
                <c:pt idx="820">
                  <c:v>44614</c:v>
                </c:pt>
                <c:pt idx="821">
                  <c:v>44615</c:v>
                </c:pt>
                <c:pt idx="822">
                  <c:v>44616</c:v>
                </c:pt>
                <c:pt idx="823">
                  <c:v>44617</c:v>
                </c:pt>
                <c:pt idx="824">
                  <c:v>44620</c:v>
                </c:pt>
                <c:pt idx="825">
                  <c:v>44621</c:v>
                </c:pt>
                <c:pt idx="826">
                  <c:v>44622</c:v>
                </c:pt>
                <c:pt idx="827">
                  <c:v>44623</c:v>
                </c:pt>
                <c:pt idx="828">
                  <c:v>44624</c:v>
                </c:pt>
                <c:pt idx="829">
                  <c:v>44627</c:v>
                </c:pt>
                <c:pt idx="830">
                  <c:v>44628</c:v>
                </c:pt>
                <c:pt idx="831">
                  <c:v>44629</c:v>
                </c:pt>
                <c:pt idx="832">
                  <c:v>44630</c:v>
                </c:pt>
                <c:pt idx="833">
                  <c:v>44631</c:v>
                </c:pt>
                <c:pt idx="834">
                  <c:v>44634</c:v>
                </c:pt>
                <c:pt idx="835">
                  <c:v>44635</c:v>
                </c:pt>
                <c:pt idx="836">
                  <c:v>44636</c:v>
                </c:pt>
                <c:pt idx="837">
                  <c:v>44637</c:v>
                </c:pt>
                <c:pt idx="838">
                  <c:v>44638</c:v>
                </c:pt>
                <c:pt idx="839">
                  <c:v>44641</c:v>
                </c:pt>
                <c:pt idx="840">
                  <c:v>44642</c:v>
                </c:pt>
                <c:pt idx="841">
                  <c:v>44643</c:v>
                </c:pt>
                <c:pt idx="842">
                  <c:v>44644</c:v>
                </c:pt>
                <c:pt idx="843">
                  <c:v>44645</c:v>
                </c:pt>
                <c:pt idx="844">
                  <c:v>44648</c:v>
                </c:pt>
                <c:pt idx="845">
                  <c:v>44649</c:v>
                </c:pt>
                <c:pt idx="846">
                  <c:v>44650</c:v>
                </c:pt>
                <c:pt idx="847">
                  <c:v>44651</c:v>
                </c:pt>
                <c:pt idx="848">
                  <c:v>44652</c:v>
                </c:pt>
                <c:pt idx="849">
                  <c:v>44655</c:v>
                </c:pt>
                <c:pt idx="850">
                  <c:v>44656</c:v>
                </c:pt>
                <c:pt idx="851">
                  <c:v>44657</c:v>
                </c:pt>
                <c:pt idx="852">
                  <c:v>44658</c:v>
                </c:pt>
                <c:pt idx="853">
                  <c:v>44659</c:v>
                </c:pt>
                <c:pt idx="854">
                  <c:v>44662</c:v>
                </c:pt>
                <c:pt idx="855">
                  <c:v>44663</c:v>
                </c:pt>
                <c:pt idx="856">
                  <c:v>44664</c:v>
                </c:pt>
                <c:pt idx="857">
                  <c:v>44665</c:v>
                </c:pt>
                <c:pt idx="858">
                  <c:v>44666</c:v>
                </c:pt>
                <c:pt idx="859">
                  <c:v>44669</c:v>
                </c:pt>
                <c:pt idx="860">
                  <c:v>44670</c:v>
                </c:pt>
                <c:pt idx="861">
                  <c:v>44671</c:v>
                </c:pt>
                <c:pt idx="862">
                  <c:v>44672</c:v>
                </c:pt>
                <c:pt idx="863">
                  <c:v>44673</c:v>
                </c:pt>
                <c:pt idx="864">
                  <c:v>44676</c:v>
                </c:pt>
                <c:pt idx="865">
                  <c:v>44677</c:v>
                </c:pt>
                <c:pt idx="866">
                  <c:v>44678</c:v>
                </c:pt>
                <c:pt idx="867">
                  <c:v>44679</c:v>
                </c:pt>
                <c:pt idx="868">
                  <c:v>44680</c:v>
                </c:pt>
                <c:pt idx="869">
                  <c:v>44683</c:v>
                </c:pt>
                <c:pt idx="870">
                  <c:v>44684</c:v>
                </c:pt>
                <c:pt idx="871">
                  <c:v>44685</c:v>
                </c:pt>
                <c:pt idx="872">
                  <c:v>44686</c:v>
                </c:pt>
                <c:pt idx="873">
                  <c:v>44687</c:v>
                </c:pt>
                <c:pt idx="874">
                  <c:v>44690</c:v>
                </c:pt>
                <c:pt idx="875">
                  <c:v>44691</c:v>
                </c:pt>
                <c:pt idx="876">
                  <c:v>44692</c:v>
                </c:pt>
                <c:pt idx="877">
                  <c:v>44693</c:v>
                </c:pt>
                <c:pt idx="878">
                  <c:v>44694</c:v>
                </c:pt>
                <c:pt idx="879">
                  <c:v>44697</c:v>
                </c:pt>
                <c:pt idx="880">
                  <c:v>44698</c:v>
                </c:pt>
                <c:pt idx="881">
                  <c:v>44699</c:v>
                </c:pt>
                <c:pt idx="882">
                  <c:v>44700</c:v>
                </c:pt>
                <c:pt idx="883">
                  <c:v>44701</c:v>
                </c:pt>
                <c:pt idx="884">
                  <c:v>44704</c:v>
                </c:pt>
                <c:pt idx="885">
                  <c:v>44705</c:v>
                </c:pt>
                <c:pt idx="886">
                  <c:v>44706</c:v>
                </c:pt>
                <c:pt idx="887">
                  <c:v>44707</c:v>
                </c:pt>
                <c:pt idx="888">
                  <c:v>44708</c:v>
                </c:pt>
                <c:pt idx="889">
                  <c:v>44711</c:v>
                </c:pt>
                <c:pt idx="890">
                  <c:v>44712</c:v>
                </c:pt>
                <c:pt idx="891">
                  <c:v>44713</c:v>
                </c:pt>
                <c:pt idx="892">
                  <c:v>44714</c:v>
                </c:pt>
                <c:pt idx="893">
                  <c:v>44715</c:v>
                </c:pt>
                <c:pt idx="894">
                  <c:v>44718</c:v>
                </c:pt>
                <c:pt idx="895">
                  <c:v>44719</c:v>
                </c:pt>
                <c:pt idx="896">
                  <c:v>44720</c:v>
                </c:pt>
                <c:pt idx="897">
                  <c:v>44721</c:v>
                </c:pt>
                <c:pt idx="898">
                  <c:v>44722</c:v>
                </c:pt>
                <c:pt idx="899">
                  <c:v>44725</c:v>
                </c:pt>
                <c:pt idx="900">
                  <c:v>44726</c:v>
                </c:pt>
                <c:pt idx="901">
                  <c:v>44727</c:v>
                </c:pt>
                <c:pt idx="902">
                  <c:v>44728</c:v>
                </c:pt>
                <c:pt idx="903">
                  <c:v>44729</c:v>
                </c:pt>
                <c:pt idx="904">
                  <c:v>44732</c:v>
                </c:pt>
                <c:pt idx="905">
                  <c:v>44733</c:v>
                </c:pt>
                <c:pt idx="906">
                  <c:v>44734</c:v>
                </c:pt>
                <c:pt idx="907">
                  <c:v>44735</c:v>
                </c:pt>
                <c:pt idx="908">
                  <c:v>44736</c:v>
                </c:pt>
                <c:pt idx="909">
                  <c:v>44739</c:v>
                </c:pt>
                <c:pt idx="910">
                  <c:v>44740</c:v>
                </c:pt>
                <c:pt idx="911">
                  <c:v>44741</c:v>
                </c:pt>
                <c:pt idx="912">
                  <c:v>44742</c:v>
                </c:pt>
                <c:pt idx="913">
                  <c:v>44743</c:v>
                </c:pt>
                <c:pt idx="914">
                  <c:v>44746</c:v>
                </c:pt>
                <c:pt idx="915">
                  <c:v>44747</c:v>
                </c:pt>
                <c:pt idx="916">
                  <c:v>44748</c:v>
                </c:pt>
                <c:pt idx="917">
                  <c:v>44749</c:v>
                </c:pt>
                <c:pt idx="918">
                  <c:v>44750</c:v>
                </c:pt>
                <c:pt idx="919">
                  <c:v>44753</c:v>
                </c:pt>
                <c:pt idx="920">
                  <c:v>44754</c:v>
                </c:pt>
                <c:pt idx="921">
                  <c:v>44755</c:v>
                </c:pt>
                <c:pt idx="922">
                  <c:v>44756</c:v>
                </c:pt>
                <c:pt idx="923">
                  <c:v>44757</c:v>
                </c:pt>
                <c:pt idx="924">
                  <c:v>44760</c:v>
                </c:pt>
                <c:pt idx="925">
                  <c:v>44761</c:v>
                </c:pt>
                <c:pt idx="926">
                  <c:v>44762</c:v>
                </c:pt>
                <c:pt idx="927">
                  <c:v>44763</c:v>
                </c:pt>
                <c:pt idx="928">
                  <c:v>44764</c:v>
                </c:pt>
                <c:pt idx="929">
                  <c:v>44767</c:v>
                </c:pt>
                <c:pt idx="930">
                  <c:v>44768</c:v>
                </c:pt>
                <c:pt idx="931">
                  <c:v>44769</c:v>
                </c:pt>
                <c:pt idx="932">
                  <c:v>44770</c:v>
                </c:pt>
                <c:pt idx="933">
                  <c:v>44771</c:v>
                </c:pt>
                <c:pt idx="934">
                  <c:v>44774</c:v>
                </c:pt>
                <c:pt idx="935">
                  <c:v>44775</c:v>
                </c:pt>
                <c:pt idx="936">
                  <c:v>44776</c:v>
                </c:pt>
                <c:pt idx="937">
                  <c:v>44777</c:v>
                </c:pt>
                <c:pt idx="938">
                  <c:v>44778</c:v>
                </c:pt>
                <c:pt idx="939">
                  <c:v>44781</c:v>
                </c:pt>
                <c:pt idx="940">
                  <c:v>44782</c:v>
                </c:pt>
                <c:pt idx="941">
                  <c:v>44783</c:v>
                </c:pt>
                <c:pt idx="942">
                  <c:v>44784</c:v>
                </c:pt>
                <c:pt idx="943">
                  <c:v>44785</c:v>
                </c:pt>
                <c:pt idx="944">
                  <c:v>44788</c:v>
                </c:pt>
                <c:pt idx="945">
                  <c:v>44789</c:v>
                </c:pt>
                <c:pt idx="946">
                  <c:v>44790</c:v>
                </c:pt>
                <c:pt idx="947">
                  <c:v>44791</c:v>
                </c:pt>
                <c:pt idx="948">
                  <c:v>44792</c:v>
                </c:pt>
                <c:pt idx="949">
                  <c:v>44795</c:v>
                </c:pt>
                <c:pt idx="950">
                  <c:v>44796</c:v>
                </c:pt>
                <c:pt idx="951">
                  <c:v>44797</c:v>
                </c:pt>
                <c:pt idx="952">
                  <c:v>44798</c:v>
                </c:pt>
                <c:pt idx="953">
                  <c:v>44799</c:v>
                </c:pt>
                <c:pt idx="954">
                  <c:v>44802</c:v>
                </c:pt>
                <c:pt idx="955">
                  <c:v>44803</c:v>
                </c:pt>
                <c:pt idx="956">
                  <c:v>44804</c:v>
                </c:pt>
                <c:pt idx="957">
                  <c:v>44805</c:v>
                </c:pt>
                <c:pt idx="958">
                  <c:v>44806</c:v>
                </c:pt>
                <c:pt idx="959">
                  <c:v>44810</c:v>
                </c:pt>
                <c:pt idx="960">
                  <c:v>44811</c:v>
                </c:pt>
                <c:pt idx="961">
                  <c:v>44812</c:v>
                </c:pt>
                <c:pt idx="962">
                  <c:v>44813</c:v>
                </c:pt>
                <c:pt idx="963">
                  <c:v>44816</c:v>
                </c:pt>
                <c:pt idx="964">
                  <c:v>44817</c:v>
                </c:pt>
                <c:pt idx="965">
                  <c:v>44818</c:v>
                </c:pt>
                <c:pt idx="966">
                  <c:v>44819</c:v>
                </c:pt>
                <c:pt idx="967">
                  <c:v>44820</c:v>
                </c:pt>
                <c:pt idx="968">
                  <c:v>44823</c:v>
                </c:pt>
                <c:pt idx="969">
                  <c:v>44824</c:v>
                </c:pt>
                <c:pt idx="970">
                  <c:v>44825</c:v>
                </c:pt>
                <c:pt idx="971">
                  <c:v>44826</c:v>
                </c:pt>
                <c:pt idx="972">
                  <c:v>44827</c:v>
                </c:pt>
                <c:pt idx="973">
                  <c:v>44830</c:v>
                </c:pt>
                <c:pt idx="974">
                  <c:v>44831</c:v>
                </c:pt>
                <c:pt idx="975">
                  <c:v>44832</c:v>
                </c:pt>
                <c:pt idx="976">
                  <c:v>44833</c:v>
                </c:pt>
                <c:pt idx="977">
                  <c:v>44834</c:v>
                </c:pt>
                <c:pt idx="978">
                  <c:v>44837</c:v>
                </c:pt>
                <c:pt idx="979">
                  <c:v>44838</c:v>
                </c:pt>
                <c:pt idx="980">
                  <c:v>44839</c:v>
                </c:pt>
                <c:pt idx="981">
                  <c:v>44840</c:v>
                </c:pt>
                <c:pt idx="982">
                  <c:v>44841</c:v>
                </c:pt>
                <c:pt idx="983">
                  <c:v>44845</c:v>
                </c:pt>
                <c:pt idx="984">
                  <c:v>44846</c:v>
                </c:pt>
                <c:pt idx="985">
                  <c:v>44847</c:v>
                </c:pt>
                <c:pt idx="986">
                  <c:v>44848</c:v>
                </c:pt>
                <c:pt idx="987">
                  <c:v>44851</c:v>
                </c:pt>
                <c:pt idx="988">
                  <c:v>44852</c:v>
                </c:pt>
                <c:pt idx="989">
                  <c:v>44853</c:v>
                </c:pt>
                <c:pt idx="990">
                  <c:v>44854</c:v>
                </c:pt>
                <c:pt idx="991">
                  <c:v>44855</c:v>
                </c:pt>
                <c:pt idx="992">
                  <c:v>44858</c:v>
                </c:pt>
                <c:pt idx="993">
                  <c:v>44859</c:v>
                </c:pt>
                <c:pt idx="994">
                  <c:v>44860</c:v>
                </c:pt>
                <c:pt idx="995">
                  <c:v>44861</c:v>
                </c:pt>
                <c:pt idx="996">
                  <c:v>44862</c:v>
                </c:pt>
                <c:pt idx="997">
                  <c:v>44865</c:v>
                </c:pt>
                <c:pt idx="998">
                  <c:v>44866</c:v>
                </c:pt>
                <c:pt idx="999">
                  <c:v>44867</c:v>
                </c:pt>
                <c:pt idx="1000">
                  <c:v>44868</c:v>
                </c:pt>
                <c:pt idx="1001">
                  <c:v>44869</c:v>
                </c:pt>
                <c:pt idx="1002">
                  <c:v>44872</c:v>
                </c:pt>
                <c:pt idx="1003">
                  <c:v>44873</c:v>
                </c:pt>
                <c:pt idx="1004">
                  <c:v>44874</c:v>
                </c:pt>
                <c:pt idx="1005">
                  <c:v>44875</c:v>
                </c:pt>
                <c:pt idx="1006">
                  <c:v>44879</c:v>
                </c:pt>
                <c:pt idx="1007">
                  <c:v>44880</c:v>
                </c:pt>
                <c:pt idx="1008">
                  <c:v>44881</c:v>
                </c:pt>
                <c:pt idx="1009">
                  <c:v>44882</c:v>
                </c:pt>
                <c:pt idx="1010">
                  <c:v>44883</c:v>
                </c:pt>
                <c:pt idx="1011">
                  <c:v>44886</c:v>
                </c:pt>
                <c:pt idx="1012">
                  <c:v>44887</c:v>
                </c:pt>
                <c:pt idx="1013">
                  <c:v>44888</c:v>
                </c:pt>
                <c:pt idx="1014">
                  <c:v>44890</c:v>
                </c:pt>
                <c:pt idx="1015">
                  <c:v>44893</c:v>
                </c:pt>
                <c:pt idx="1016">
                  <c:v>44894</c:v>
                </c:pt>
                <c:pt idx="1017">
                  <c:v>44895</c:v>
                </c:pt>
                <c:pt idx="1018">
                  <c:v>44896</c:v>
                </c:pt>
                <c:pt idx="1019">
                  <c:v>44897</c:v>
                </c:pt>
                <c:pt idx="1020">
                  <c:v>44900</c:v>
                </c:pt>
                <c:pt idx="1021">
                  <c:v>44901</c:v>
                </c:pt>
                <c:pt idx="1022">
                  <c:v>44902</c:v>
                </c:pt>
                <c:pt idx="1023">
                  <c:v>44903</c:v>
                </c:pt>
                <c:pt idx="1024">
                  <c:v>44904</c:v>
                </c:pt>
                <c:pt idx="1025">
                  <c:v>44907</c:v>
                </c:pt>
                <c:pt idx="1026">
                  <c:v>44908</c:v>
                </c:pt>
                <c:pt idx="1027">
                  <c:v>44909</c:v>
                </c:pt>
                <c:pt idx="1028">
                  <c:v>44910</c:v>
                </c:pt>
                <c:pt idx="1029">
                  <c:v>44911</c:v>
                </c:pt>
                <c:pt idx="1030">
                  <c:v>44914</c:v>
                </c:pt>
                <c:pt idx="1031">
                  <c:v>44915</c:v>
                </c:pt>
                <c:pt idx="1032">
                  <c:v>44916</c:v>
                </c:pt>
                <c:pt idx="1033">
                  <c:v>44917</c:v>
                </c:pt>
                <c:pt idx="1034">
                  <c:v>44918</c:v>
                </c:pt>
                <c:pt idx="1035">
                  <c:v>44922</c:v>
                </c:pt>
                <c:pt idx="1036">
                  <c:v>44923</c:v>
                </c:pt>
                <c:pt idx="1037">
                  <c:v>44924</c:v>
                </c:pt>
                <c:pt idx="1038">
                  <c:v>44925</c:v>
                </c:pt>
                <c:pt idx="1039">
                  <c:v>44929</c:v>
                </c:pt>
                <c:pt idx="1040">
                  <c:v>44930</c:v>
                </c:pt>
                <c:pt idx="1041">
                  <c:v>44931</c:v>
                </c:pt>
                <c:pt idx="1042">
                  <c:v>44932</c:v>
                </c:pt>
                <c:pt idx="1043">
                  <c:v>44935</c:v>
                </c:pt>
                <c:pt idx="1044">
                  <c:v>44936</c:v>
                </c:pt>
                <c:pt idx="1045">
                  <c:v>44937</c:v>
                </c:pt>
                <c:pt idx="1046">
                  <c:v>44938</c:v>
                </c:pt>
                <c:pt idx="1047">
                  <c:v>44939</c:v>
                </c:pt>
                <c:pt idx="1048">
                  <c:v>44943</c:v>
                </c:pt>
                <c:pt idx="1049">
                  <c:v>44944</c:v>
                </c:pt>
                <c:pt idx="1050">
                  <c:v>44945</c:v>
                </c:pt>
                <c:pt idx="1051">
                  <c:v>44946</c:v>
                </c:pt>
                <c:pt idx="1052">
                  <c:v>44949</c:v>
                </c:pt>
                <c:pt idx="1053">
                  <c:v>44950</c:v>
                </c:pt>
                <c:pt idx="1054">
                  <c:v>44951</c:v>
                </c:pt>
                <c:pt idx="1055">
                  <c:v>44952</c:v>
                </c:pt>
                <c:pt idx="1056">
                  <c:v>44953</c:v>
                </c:pt>
                <c:pt idx="1057">
                  <c:v>44956</c:v>
                </c:pt>
                <c:pt idx="1058">
                  <c:v>44957</c:v>
                </c:pt>
                <c:pt idx="1059">
                  <c:v>44958</c:v>
                </c:pt>
                <c:pt idx="1060">
                  <c:v>44959</c:v>
                </c:pt>
                <c:pt idx="1061">
                  <c:v>44960</c:v>
                </c:pt>
                <c:pt idx="1062">
                  <c:v>44963</c:v>
                </c:pt>
                <c:pt idx="1063">
                  <c:v>44964</c:v>
                </c:pt>
                <c:pt idx="1064">
                  <c:v>44965</c:v>
                </c:pt>
                <c:pt idx="1065">
                  <c:v>44966</c:v>
                </c:pt>
                <c:pt idx="1066">
                  <c:v>44967</c:v>
                </c:pt>
                <c:pt idx="1067">
                  <c:v>44970</c:v>
                </c:pt>
                <c:pt idx="1068">
                  <c:v>44971</c:v>
                </c:pt>
                <c:pt idx="1069">
                  <c:v>44972</c:v>
                </c:pt>
                <c:pt idx="1070">
                  <c:v>44973</c:v>
                </c:pt>
                <c:pt idx="1071">
                  <c:v>44974</c:v>
                </c:pt>
                <c:pt idx="1072">
                  <c:v>44978</c:v>
                </c:pt>
                <c:pt idx="1073">
                  <c:v>44979</c:v>
                </c:pt>
                <c:pt idx="1074">
                  <c:v>44980</c:v>
                </c:pt>
                <c:pt idx="1075">
                  <c:v>44981</c:v>
                </c:pt>
                <c:pt idx="1076">
                  <c:v>44984</c:v>
                </c:pt>
                <c:pt idx="1077">
                  <c:v>44985</c:v>
                </c:pt>
                <c:pt idx="1078">
                  <c:v>44986</c:v>
                </c:pt>
                <c:pt idx="1079">
                  <c:v>44987</c:v>
                </c:pt>
                <c:pt idx="1080">
                  <c:v>44988</c:v>
                </c:pt>
                <c:pt idx="1081">
                  <c:v>44991</c:v>
                </c:pt>
                <c:pt idx="1082">
                  <c:v>44992</c:v>
                </c:pt>
                <c:pt idx="1083">
                  <c:v>44993</c:v>
                </c:pt>
                <c:pt idx="1084">
                  <c:v>44994</c:v>
                </c:pt>
                <c:pt idx="1085">
                  <c:v>44995</c:v>
                </c:pt>
                <c:pt idx="1086">
                  <c:v>44998</c:v>
                </c:pt>
                <c:pt idx="1087">
                  <c:v>44999</c:v>
                </c:pt>
                <c:pt idx="1088">
                  <c:v>45000</c:v>
                </c:pt>
                <c:pt idx="1089">
                  <c:v>45001</c:v>
                </c:pt>
                <c:pt idx="1090">
                  <c:v>45002</c:v>
                </c:pt>
                <c:pt idx="1091">
                  <c:v>45005</c:v>
                </c:pt>
                <c:pt idx="1092">
                  <c:v>45006</c:v>
                </c:pt>
                <c:pt idx="1093">
                  <c:v>45007</c:v>
                </c:pt>
                <c:pt idx="1094">
                  <c:v>45008</c:v>
                </c:pt>
                <c:pt idx="1095">
                  <c:v>45009</c:v>
                </c:pt>
                <c:pt idx="1096">
                  <c:v>45012</c:v>
                </c:pt>
                <c:pt idx="1097">
                  <c:v>45013</c:v>
                </c:pt>
                <c:pt idx="1098">
                  <c:v>45014</c:v>
                </c:pt>
                <c:pt idx="1099">
                  <c:v>45015</c:v>
                </c:pt>
                <c:pt idx="1100">
                  <c:v>45016</c:v>
                </c:pt>
                <c:pt idx="1101">
                  <c:v>45019</c:v>
                </c:pt>
                <c:pt idx="1102">
                  <c:v>45020</c:v>
                </c:pt>
                <c:pt idx="1103">
                  <c:v>45021</c:v>
                </c:pt>
                <c:pt idx="1104">
                  <c:v>45022</c:v>
                </c:pt>
                <c:pt idx="1105">
                  <c:v>45023</c:v>
                </c:pt>
                <c:pt idx="1106">
                  <c:v>45026</c:v>
                </c:pt>
                <c:pt idx="1107">
                  <c:v>45027</c:v>
                </c:pt>
                <c:pt idx="1108">
                  <c:v>45028</c:v>
                </c:pt>
              </c:numCache>
            </c:numRef>
          </c:cat>
          <c:val>
            <c:numRef>
              <c:f>'Input - Raw Data'!$CP$10069:$CP$13000</c:f>
              <c:numCache>
                <c:formatCode>0.00%</c:formatCode>
                <c:ptCount val="2932"/>
                <c:pt idx="0">
                  <c:v>1.7100000000000001E-2</c:v>
                </c:pt>
                <c:pt idx="1">
                  <c:v>1.6299999999999999E-2</c:v>
                </c:pt>
                <c:pt idx="2">
                  <c:v>1.6299999999999999E-2</c:v>
                </c:pt>
                <c:pt idx="3">
                  <c:v>1.6299999999999999E-2</c:v>
                </c:pt>
                <c:pt idx="4">
                  <c:v>1.6299999999999999E-2</c:v>
                </c:pt>
                <c:pt idx="5">
                  <c:v>1.6299999999999999E-2</c:v>
                </c:pt>
                <c:pt idx="6">
                  <c:v>1.3899999999999999E-2</c:v>
                </c:pt>
                <c:pt idx="7">
                  <c:v>1.3899999999999999E-2</c:v>
                </c:pt>
                <c:pt idx="8">
                  <c:v>1.3899999999999999E-2</c:v>
                </c:pt>
                <c:pt idx="9">
                  <c:v>1.3899999999999999E-2</c:v>
                </c:pt>
                <c:pt idx="10">
                  <c:v>1.3899999999999999E-2</c:v>
                </c:pt>
                <c:pt idx="11">
                  <c:v>1.2800000000000001E-2</c:v>
                </c:pt>
                <c:pt idx="12">
                  <c:v>1.2800000000000001E-2</c:v>
                </c:pt>
                <c:pt idx="13">
                  <c:v>1.2800000000000001E-2</c:v>
                </c:pt>
                <c:pt idx="14">
                  <c:v>1.2800000000000001E-2</c:v>
                </c:pt>
                <c:pt idx="15">
                  <c:v>1.2800000000000001E-2</c:v>
                </c:pt>
                <c:pt idx="16">
                  <c:v>1.29E-2</c:v>
                </c:pt>
                <c:pt idx="17">
                  <c:v>1.29E-2</c:v>
                </c:pt>
                <c:pt idx="18">
                  <c:v>1.29E-2</c:v>
                </c:pt>
                <c:pt idx="19">
                  <c:v>1.29E-2</c:v>
                </c:pt>
                <c:pt idx="20">
                  <c:v>1.29E-2</c:v>
                </c:pt>
                <c:pt idx="21">
                  <c:v>1.43E-2</c:v>
                </c:pt>
                <c:pt idx="22">
                  <c:v>1.43E-2</c:v>
                </c:pt>
                <c:pt idx="23">
                  <c:v>1.43E-2</c:v>
                </c:pt>
                <c:pt idx="24">
                  <c:v>1.43E-2</c:v>
                </c:pt>
                <c:pt idx="25">
                  <c:v>1.43E-2</c:v>
                </c:pt>
                <c:pt idx="26">
                  <c:v>1.5100000000000001E-2</c:v>
                </c:pt>
                <c:pt idx="27">
                  <c:v>1.5100000000000001E-2</c:v>
                </c:pt>
                <c:pt idx="28">
                  <c:v>1.5100000000000001E-2</c:v>
                </c:pt>
                <c:pt idx="29">
                  <c:v>1.5100000000000001E-2</c:v>
                </c:pt>
                <c:pt idx="30">
                  <c:v>1.5100000000000001E-2</c:v>
                </c:pt>
                <c:pt idx="31">
                  <c:v>1.72E-2</c:v>
                </c:pt>
                <c:pt idx="32">
                  <c:v>1.72E-2</c:v>
                </c:pt>
                <c:pt idx="33">
                  <c:v>1.72E-2</c:v>
                </c:pt>
                <c:pt idx="34">
                  <c:v>1.72E-2</c:v>
                </c:pt>
                <c:pt idx="35">
                  <c:v>1.72E-2</c:v>
                </c:pt>
                <c:pt idx="36">
                  <c:v>1.7500000000000002E-2</c:v>
                </c:pt>
                <c:pt idx="37">
                  <c:v>1.7500000000000002E-2</c:v>
                </c:pt>
                <c:pt idx="38">
                  <c:v>1.7500000000000002E-2</c:v>
                </c:pt>
                <c:pt idx="39">
                  <c:v>1.7500000000000002E-2</c:v>
                </c:pt>
                <c:pt idx="40">
                  <c:v>1.7500000000000002E-2</c:v>
                </c:pt>
                <c:pt idx="41">
                  <c:v>1.7399999999999999E-2</c:v>
                </c:pt>
                <c:pt idx="42">
                  <c:v>1.7399999999999999E-2</c:v>
                </c:pt>
                <c:pt idx="43">
                  <c:v>1.7399999999999999E-2</c:v>
                </c:pt>
                <c:pt idx="44">
                  <c:v>1.7399999999999999E-2</c:v>
                </c:pt>
                <c:pt idx="45">
                  <c:v>1.7399999999999999E-2</c:v>
                </c:pt>
                <c:pt idx="46">
                  <c:v>1.67E-2</c:v>
                </c:pt>
                <c:pt idx="47">
                  <c:v>1.67E-2</c:v>
                </c:pt>
                <c:pt idx="48">
                  <c:v>1.67E-2</c:v>
                </c:pt>
                <c:pt idx="49">
                  <c:v>1.67E-2</c:v>
                </c:pt>
                <c:pt idx="50">
                  <c:v>1.67E-2</c:v>
                </c:pt>
                <c:pt idx="51">
                  <c:v>1.61E-2</c:v>
                </c:pt>
                <c:pt idx="52">
                  <c:v>1.61E-2</c:v>
                </c:pt>
                <c:pt idx="53">
                  <c:v>1.61E-2</c:v>
                </c:pt>
                <c:pt idx="54">
                  <c:v>1.61E-2</c:v>
                </c:pt>
                <c:pt idx="55">
                  <c:v>1.61E-2</c:v>
                </c:pt>
                <c:pt idx="56">
                  <c:v>1.5300000000000001E-2</c:v>
                </c:pt>
                <c:pt idx="57">
                  <c:v>1.5300000000000001E-2</c:v>
                </c:pt>
                <c:pt idx="58">
                  <c:v>1.5300000000000001E-2</c:v>
                </c:pt>
                <c:pt idx="59">
                  <c:v>1.5300000000000001E-2</c:v>
                </c:pt>
                <c:pt idx="60">
                  <c:v>1.5300000000000001E-2</c:v>
                </c:pt>
                <c:pt idx="61">
                  <c:v>1.4999999999999999E-2</c:v>
                </c:pt>
                <c:pt idx="62">
                  <c:v>1.4999999999999999E-2</c:v>
                </c:pt>
                <c:pt idx="63">
                  <c:v>1.4999999999999999E-2</c:v>
                </c:pt>
                <c:pt idx="64">
                  <c:v>1.4999999999999999E-2</c:v>
                </c:pt>
                <c:pt idx="65">
                  <c:v>1.4999999999999999E-2</c:v>
                </c:pt>
                <c:pt idx="66">
                  <c:v>1.4800000000000001E-2</c:v>
                </c:pt>
                <c:pt idx="67">
                  <c:v>1.4800000000000001E-2</c:v>
                </c:pt>
                <c:pt idx="68">
                  <c:v>1.4800000000000001E-2</c:v>
                </c:pt>
                <c:pt idx="69">
                  <c:v>1.4800000000000001E-2</c:v>
                </c:pt>
                <c:pt idx="70">
                  <c:v>1.4800000000000001E-2</c:v>
                </c:pt>
                <c:pt idx="71">
                  <c:v>1.54E-2</c:v>
                </c:pt>
                <c:pt idx="72">
                  <c:v>1.54E-2</c:v>
                </c:pt>
                <c:pt idx="73">
                  <c:v>1.54E-2</c:v>
                </c:pt>
                <c:pt idx="74">
                  <c:v>1.54E-2</c:v>
                </c:pt>
                <c:pt idx="75">
                  <c:v>1.54E-2</c:v>
                </c:pt>
                <c:pt idx="76">
                  <c:v>2.0400000000000001E-2</c:v>
                </c:pt>
                <c:pt idx="77">
                  <c:v>2.0400000000000001E-2</c:v>
                </c:pt>
                <c:pt idx="78">
                  <c:v>2.0400000000000001E-2</c:v>
                </c:pt>
                <c:pt idx="79">
                  <c:v>2.0400000000000001E-2</c:v>
                </c:pt>
                <c:pt idx="80">
                  <c:v>2.0400000000000001E-2</c:v>
                </c:pt>
                <c:pt idx="81">
                  <c:v>2.3E-2</c:v>
                </c:pt>
                <c:pt idx="82">
                  <c:v>2.3E-2</c:v>
                </c:pt>
                <c:pt idx="83">
                  <c:v>2.3E-2</c:v>
                </c:pt>
                <c:pt idx="84">
                  <c:v>2.3E-2</c:v>
                </c:pt>
                <c:pt idx="85">
                  <c:v>2.3E-2</c:v>
                </c:pt>
                <c:pt idx="86">
                  <c:v>2.12E-2</c:v>
                </c:pt>
                <c:pt idx="87">
                  <c:v>2.12E-2</c:v>
                </c:pt>
                <c:pt idx="88">
                  <c:v>2.12E-2</c:v>
                </c:pt>
                <c:pt idx="89">
                  <c:v>2.12E-2</c:v>
                </c:pt>
                <c:pt idx="90">
                  <c:v>2.12E-2</c:v>
                </c:pt>
                <c:pt idx="91">
                  <c:v>1.5900000000000001E-2</c:v>
                </c:pt>
                <c:pt idx="92">
                  <c:v>1.5900000000000001E-2</c:v>
                </c:pt>
                <c:pt idx="93">
                  <c:v>1.5900000000000001E-2</c:v>
                </c:pt>
                <c:pt idx="94">
                  <c:v>1.5900000000000001E-2</c:v>
                </c:pt>
                <c:pt idx="95">
                  <c:v>1.5900000000000001E-2</c:v>
                </c:pt>
                <c:pt idx="96">
                  <c:v>1.3500000000000002E-2</c:v>
                </c:pt>
                <c:pt idx="97">
                  <c:v>1.3500000000000002E-2</c:v>
                </c:pt>
                <c:pt idx="98">
                  <c:v>1.3500000000000002E-2</c:v>
                </c:pt>
                <c:pt idx="99">
                  <c:v>1.3500000000000002E-2</c:v>
                </c:pt>
                <c:pt idx="100">
                  <c:v>1.3500000000000002E-2</c:v>
                </c:pt>
                <c:pt idx="101">
                  <c:v>1.32E-2</c:v>
                </c:pt>
                <c:pt idx="102">
                  <c:v>1.32E-2</c:v>
                </c:pt>
                <c:pt idx="103">
                  <c:v>1.32E-2</c:v>
                </c:pt>
                <c:pt idx="104">
                  <c:v>1.32E-2</c:v>
                </c:pt>
                <c:pt idx="105">
                  <c:v>1.32E-2</c:v>
                </c:pt>
                <c:pt idx="106">
                  <c:v>1.4199999999999999E-2</c:v>
                </c:pt>
                <c:pt idx="107">
                  <c:v>1.4199999999999999E-2</c:v>
                </c:pt>
                <c:pt idx="108">
                  <c:v>1.4199999999999999E-2</c:v>
                </c:pt>
                <c:pt idx="109">
                  <c:v>1.4199999999999999E-2</c:v>
                </c:pt>
                <c:pt idx="110">
                  <c:v>1.4199999999999999E-2</c:v>
                </c:pt>
                <c:pt idx="111">
                  <c:v>1.3999999999999999E-2</c:v>
                </c:pt>
                <c:pt idx="112">
                  <c:v>1.3999999999999999E-2</c:v>
                </c:pt>
                <c:pt idx="113">
                  <c:v>1.3999999999999999E-2</c:v>
                </c:pt>
                <c:pt idx="114">
                  <c:v>1.3999999999999999E-2</c:v>
                </c:pt>
                <c:pt idx="115">
                  <c:v>1.3999999999999999E-2</c:v>
                </c:pt>
                <c:pt idx="116">
                  <c:v>1.7100000000000001E-2</c:v>
                </c:pt>
                <c:pt idx="117">
                  <c:v>1.7100000000000001E-2</c:v>
                </c:pt>
                <c:pt idx="118">
                  <c:v>1.7100000000000001E-2</c:v>
                </c:pt>
                <c:pt idx="119">
                  <c:v>1.7100000000000001E-2</c:v>
                </c:pt>
                <c:pt idx="120">
                  <c:v>1.7100000000000001E-2</c:v>
                </c:pt>
                <c:pt idx="121">
                  <c:v>1.9E-2</c:v>
                </c:pt>
                <c:pt idx="122">
                  <c:v>1.9E-2</c:v>
                </c:pt>
                <c:pt idx="123">
                  <c:v>1.9E-2</c:v>
                </c:pt>
                <c:pt idx="124">
                  <c:v>1.9E-2</c:v>
                </c:pt>
                <c:pt idx="125">
                  <c:v>1.9E-2</c:v>
                </c:pt>
                <c:pt idx="126">
                  <c:v>1.9E-2</c:v>
                </c:pt>
                <c:pt idx="127">
                  <c:v>1.9E-2</c:v>
                </c:pt>
                <c:pt idx="128">
                  <c:v>1.9E-2</c:v>
                </c:pt>
                <c:pt idx="129">
                  <c:v>1.9E-2</c:v>
                </c:pt>
                <c:pt idx="130">
                  <c:v>1.9E-2</c:v>
                </c:pt>
                <c:pt idx="131">
                  <c:v>1.49E-2</c:v>
                </c:pt>
                <c:pt idx="132">
                  <c:v>1.49E-2</c:v>
                </c:pt>
                <c:pt idx="133">
                  <c:v>1.49E-2</c:v>
                </c:pt>
                <c:pt idx="134">
                  <c:v>1.49E-2</c:v>
                </c:pt>
                <c:pt idx="135">
                  <c:v>1.49E-2</c:v>
                </c:pt>
                <c:pt idx="136">
                  <c:v>1.18E-2</c:v>
                </c:pt>
                <c:pt idx="137">
                  <c:v>1.18E-2</c:v>
                </c:pt>
                <c:pt idx="138">
                  <c:v>1.18E-2</c:v>
                </c:pt>
                <c:pt idx="139">
                  <c:v>1.18E-2</c:v>
                </c:pt>
                <c:pt idx="140">
                  <c:v>1.18E-2</c:v>
                </c:pt>
                <c:pt idx="141">
                  <c:v>1.2699999999999999E-2</c:v>
                </c:pt>
                <c:pt idx="142">
                  <c:v>1.2699999999999999E-2</c:v>
                </c:pt>
                <c:pt idx="143">
                  <c:v>1.2699999999999999E-2</c:v>
                </c:pt>
                <c:pt idx="144">
                  <c:v>1.2699999999999999E-2</c:v>
                </c:pt>
                <c:pt idx="145">
                  <c:v>1.2699999999999999E-2</c:v>
                </c:pt>
                <c:pt idx="146">
                  <c:v>1.3999999999999999E-2</c:v>
                </c:pt>
                <c:pt idx="147">
                  <c:v>1.3999999999999999E-2</c:v>
                </c:pt>
                <c:pt idx="148">
                  <c:v>1.3999999999999999E-2</c:v>
                </c:pt>
                <c:pt idx="149">
                  <c:v>1.3999999999999999E-2</c:v>
                </c:pt>
                <c:pt idx="150">
                  <c:v>1.3999999999999999E-2</c:v>
                </c:pt>
                <c:pt idx="151">
                  <c:v>1.3999999999999999E-2</c:v>
                </c:pt>
                <c:pt idx="152">
                  <c:v>1.3999999999999999E-2</c:v>
                </c:pt>
                <c:pt idx="153">
                  <c:v>1.3999999999999999E-2</c:v>
                </c:pt>
                <c:pt idx="154">
                  <c:v>1.3999999999999999E-2</c:v>
                </c:pt>
                <c:pt idx="155">
                  <c:v>1.3999999999999999E-2</c:v>
                </c:pt>
                <c:pt idx="156">
                  <c:v>1.32E-2</c:v>
                </c:pt>
                <c:pt idx="157">
                  <c:v>1.32E-2</c:v>
                </c:pt>
                <c:pt idx="158">
                  <c:v>1.32E-2</c:v>
                </c:pt>
                <c:pt idx="159">
                  <c:v>1.32E-2</c:v>
                </c:pt>
                <c:pt idx="160">
                  <c:v>1.32E-2</c:v>
                </c:pt>
                <c:pt idx="161">
                  <c:v>1.3500000000000002E-2</c:v>
                </c:pt>
                <c:pt idx="162">
                  <c:v>1.3500000000000002E-2</c:v>
                </c:pt>
                <c:pt idx="163">
                  <c:v>1.3500000000000002E-2</c:v>
                </c:pt>
                <c:pt idx="164">
                  <c:v>1.3500000000000002E-2</c:v>
                </c:pt>
                <c:pt idx="165">
                  <c:v>1.3500000000000002E-2</c:v>
                </c:pt>
                <c:pt idx="166">
                  <c:v>1.3600000000000001E-2</c:v>
                </c:pt>
                <c:pt idx="167">
                  <c:v>1.3600000000000001E-2</c:v>
                </c:pt>
                <c:pt idx="168">
                  <c:v>1.3600000000000001E-2</c:v>
                </c:pt>
                <c:pt idx="169">
                  <c:v>1.3600000000000001E-2</c:v>
                </c:pt>
                <c:pt idx="170">
                  <c:v>1.3600000000000001E-2</c:v>
                </c:pt>
                <c:pt idx="171">
                  <c:v>1.3500000000000002E-2</c:v>
                </c:pt>
                <c:pt idx="172">
                  <c:v>1.3500000000000002E-2</c:v>
                </c:pt>
                <c:pt idx="173">
                  <c:v>1.3500000000000002E-2</c:v>
                </c:pt>
                <c:pt idx="174">
                  <c:v>1.3500000000000002E-2</c:v>
                </c:pt>
                <c:pt idx="175">
                  <c:v>1.3500000000000002E-2</c:v>
                </c:pt>
                <c:pt idx="176">
                  <c:v>1.2800000000000001E-2</c:v>
                </c:pt>
                <c:pt idx="177">
                  <c:v>1.2800000000000001E-2</c:v>
                </c:pt>
                <c:pt idx="178">
                  <c:v>1.2800000000000001E-2</c:v>
                </c:pt>
                <c:pt idx="179">
                  <c:v>1.2800000000000001E-2</c:v>
                </c:pt>
                <c:pt idx="180">
                  <c:v>1.2800000000000001E-2</c:v>
                </c:pt>
                <c:pt idx="181">
                  <c:v>1.3100000000000001E-2</c:v>
                </c:pt>
                <c:pt idx="182">
                  <c:v>1.3100000000000001E-2</c:v>
                </c:pt>
                <c:pt idx="183">
                  <c:v>1.3100000000000001E-2</c:v>
                </c:pt>
                <c:pt idx="184">
                  <c:v>1.3100000000000001E-2</c:v>
                </c:pt>
                <c:pt idx="185">
                  <c:v>1.3100000000000001E-2</c:v>
                </c:pt>
                <c:pt idx="186">
                  <c:v>1.47E-2</c:v>
                </c:pt>
                <c:pt idx="187">
                  <c:v>1.47E-2</c:v>
                </c:pt>
                <c:pt idx="188">
                  <c:v>1.47E-2</c:v>
                </c:pt>
                <c:pt idx="189">
                  <c:v>1.47E-2</c:v>
                </c:pt>
                <c:pt idx="190">
                  <c:v>1.47E-2</c:v>
                </c:pt>
                <c:pt idx="191">
                  <c:v>1.5800000000000002E-2</c:v>
                </c:pt>
                <c:pt idx="192">
                  <c:v>1.5800000000000002E-2</c:v>
                </c:pt>
                <c:pt idx="193">
                  <c:v>1.5800000000000002E-2</c:v>
                </c:pt>
                <c:pt idx="194">
                  <c:v>1.5800000000000002E-2</c:v>
                </c:pt>
                <c:pt idx="195">
                  <c:v>1.5800000000000002E-2</c:v>
                </c:pt>
                <c:pt idx="196">
                  <c:v>1.49E-2</c:v>
                </c:pt>
                <c:pt idx="197">
                  <c:v>1.49E-2</c:v>
                </c:pt>
                <c:pt idx="198">
                  <c:v>1.49E-2</c:v>
                </c:pt>
                <c:pt idx="199">
                  <c:v>1.49E-2</c:v>
                </c:pt>
                <c:pt idx="200">
                  <c:v>1.49E-2</c:v>
                </c:pt>
                <c:pt idx="201">
                  <c:v>1.3999999999999999E-2</c:v>
                </c:pt>
                <c:pt idx="202">
                  <c:v>1.3999999999999999E-2</c:v>
                </c:pt>
                <c:pt idx="203">
                  <c:v>1.3999999999999999E-2</c:v>
                </c:pt>
                <c:pt idx="204">
                  <c:v>1.3999999999999999E-2</c:v>
                </c:pt>
                <c:pt idx="205">
                  <c:v>1.3999999999999999E-2</c:v>
                </c:pt>
                <c:pt idx="206">
                  <c:v>1.29E-2</c:v>
                </c:pt>
                <c:pt idx="207">
                  <c:v>1.29E-2</c:v>
                </c:pt>
                <c:pt idx="208">
                  <c:v>1.29E-2</c:v>
                </c:pt>
                <c:pt idx="209">
                  <c:v>1.29E-2</c:v>
                </c:pt>
                <c:pt idx="210">
                  <c:v>1.29E-2</c:v>
                </c:pt>
                <c:pt idx="211">
                  <c:v>1.1899999999999999E-2</c:v>
                </c:pt>
                <c:pt idx="212">
                  <c:v>1.1899999999999999E-2</c:v>
                </c:pt>
                <c:pt idx="213">
                  <c:v>1.1899999999999999E-2</c:v>
                </c:pt>
                <c:pt idx="214">
                  <c:v>1.1899999999999999E-2</c:v>
                </c:pt>
                <c:pt idx="215">
                  <c:v>1.1899999999999999E-2</c:v>
                </c:pt>
                <c:pt idx="216">
                  <c:v>1.1200000000000002E-2</c:v>
                </c:pt>
                <c:pt idx="217">
                  <c:v>1.1200000000000002E-2</c:v>
                </c:pt>
                <c:pt idx="218">
                  <c:v>1.1200000000000002E-2</c:v>
                </c:pt>
                <c:pt idx="219">
                  <c:v>1.1200000000000002E-2</c:v>
                </c:pt>
                <c:pt idx="220">
                  <c:v>1.1200000000000002E-2</c:v>
                </c:pt>
                <c:pt idx="221">
                  <c:v>1.09E-2</c:v>
                </c:pt>
                <c:pt idx="222">
                  <c:v>1.09E-2</c:v>
                </c:pt>
                <c:pt idx="223">
                  <c:v>1.09E-2</c:v>
                </c:pt>
                <c:pt idx="224">
                  <c:v>1.09E-2</c:v>
                </c:pt>
                <c:pt idx="225">
                  <c:v>1.09E-2</c:v>
                </c:pt>
                <c:pt idx="226">
                  <c:v>1.1200000000000002E-2</c:v>
                </c:pt>
                <c:pt idx="227">
                  <c:v>1.1200000000000002E-2</c:v>
                </c:pt>
                <c:pt idx="228">
                  <c:v>1.1200000000000002E-2</c:v>
                </c:pt>
                <c:pt idx="229">
                  <c:v>1.1200000000000002E-2</c:v>
                </c:pt>
                <c:pt idx="230">
                  <c:v>1.1200000000000002E-2</c:v>
                </c:pt>
                <c:pt idx="231">
                  <c:v>1.0700000000000001E-2</c:v>
                </c:pt>
                <c:pt idx="232">
                  <c:v>1.0700000000000001E-2</c:v>
                </c:pt>
                <c:pt idx="233">
                  <c:v>1.0700000000000001E-2</c:v>
                </c:pt>
                <c:pt idx="234">
                  <c:v>1.0700000000000001E-2</c:v>
                </c:pt>
                <c:pt idx="235">
                  <c:v>1.0700000000000001E-2</c:v>
                </c:pt>
                <c:pt idx="236">
                  <c:v>1.1000000000000001E-2</c:v>
                </c:pt>
                <c:pt idx="237">
                  <c:v>1.1000000000000001E-2</c:v>
                </c:pt>
                <c:pt idx="238">
                  <c:v>1.1000000000000001E-2</c:v>
                </c:pt>
                <c:pt idx="239">
                  <c:v>1.1000000000000001E-2</c:v>
                </c:pt>
                <c:pt idx="240">
                  <c:v>1.1000000000000001E-2</c:v>
                </c:pt>
                <c:pt idx="241">
                  <c:v>1.06E-2</c:v>
                </c:pt>
                <c:pt idx="242">
                  <c:v>1.06E-2</c:v>
                </c:pt>
                <c:pt idx="243">
                  <c:v>1.06E-2</c:v>
                </c:pt>
                <c:pt idx="244">
                  <c:v>1.06E-2</c:v>
                </c:pt>
                <c:pt idx="245">
                  <c:v>1.06E-2</c:v>
                </c:pt>
                <c:pt idx="246">
                  <c:v>1.11E-2</c:v>
                </c:pt>
                <c:pt idx="247">
                  <c:v>1.11E-2</c:v>
                </c:pt>
                <c:pt idx="248">
                  <c:v>1.11E-2</c:v>
                </c:pt>
                <c:pt idx="249">
                  <c:v>1.11E-2</c:v>
                </c:pt>
                <c:pt idx="250">
                  <c:v>1.11E-2</c:v>
                </c:pt>
                <c:pt idx="251">
                  <c:v>1.2699999999999999E-2</c:v>
                </c:pt>
                <c:pt idx="252">
                  <c:v>1.2699999999999999E-2</c:v>
                </c:pt>
                <c:pt idx="253">
                  <c:v>1.2699999999999999E-2</c:v>
                </c:pt>
                <c:pt idx="254">
                  <c:v>1.2699999999999999E-2</c:v>
                </c:pt>
                <c:pt idx="255">
                  <c:v>1.2699999999999999E-2</c:v>
                </c:pt>
                <c:pt idx="256">
                  <c:v>1.61E-2</c:v>
                </c:pt>
                <c:pt idx="257">
                  <c:v>1.61E-2</c:v>
                </c:pt>
                <c:pt idx="258">
                  <c:v>1.61E-2</c:v>
                </c:pt>
                <c:pt idx="259">
                  <c:v>1.61E-2</c:v>
                </c:pt>
                <c:pt idx="260">
                  <c:v>1.61E-2</c:v>
                </c:pt>
                <c:pt idx="261">
                  <c:v>1.32E-2</c:v>
                </c:pt>
                <c:pt idx="262">
                  <c:v>1.32E-2</c:v>
                </c:pt>
                <c:pt idx="263">
                  <c:v>1.32E-2</c:v>
                </c:pt>
                <c:pt idx="264">
                  <c:v>1.32E-2</c:v>
                </c:pt>
                <c:pt idx="265">
                  <c:v>1.32E-2</c:v>
                </c:pt>
                <c:pt idx="266">
                  <c:v>9.3999999999999986E-3</c:v>
                </c:pt>
                <c:pt idx="267">
                  <c:v>9.3999999999999986E-3</c:v>
                </c:pt>
                <c:pt idx="268">
                  <c:v>9.3999999999999986E-3</c:v>
                </c:pt>
                <c:pt idx="269">
                  <c:v>9.3999999999999986E-3</c:v>
                </c:pt>
                <c:pt idx="270">
                  <c:v>9.3999999999999986E-3</c:v>
                </c:pt>
                <c:pt idx="271">
                  <c:v>8.0000000000000002E-3</c:v>
                </c:pt>
                <c:pt idx="272">
                  <c:v>8.0000000000000002E-3</c:v>
                </c:pt>
                <c:pt idx="273">
                  <c:v>8.0000000000000002E-3</c:v>
                </c:pt>
                <c:pt idx="274">
                  <c:v>8.0000000000000002E-3</c:v>
                </c:pt>
                <c:pt idx="275">
                  <c:v>8.0000000000000002E-3</c:v>
                </c:pt>
                <c:pt idx="276">
                  <c:v>8.199999999999999E-3</c:v>
                </c:pt>
                <c:pt idx="277">
                  <c:v>8.199999999999999E-3</c:v>
                </c:pt>
                <c:pt idx="278">
                  <c:v>8.199999999999999E-3</c:v>
                </c:pt>
                <c:pt idx="279">
                  <c:v>8.199999999999999E-3</c:v>
                </c:pt>
                <c:pt idx="280">
                  <c:v>8.199999999999999E-3</c:v>
                </c:pt>
                <c:pt idx="281">
                  <c:v>9.3999999999999986E-3</c:v>
                </c:pt>
                <c:pt idx="282">
                  <c:v>9.3999999999999986E-3</c:v>
                </c:pt>
                <c:pt idx="283">
                  <c:v>9.3999999999999986E-3</c:v>
                </c:pt>
                <c:pt idx="284">
                  <c:v>9.3999999999999986E-3</c:v>
                </c:pt>
                <c:pt idx="285">
                  <c:v>9.3999999999999986E-3</c:v>
                </c:pt>
                <c:pt idx="286">
                  <c:v>1.01E-2</c:v>
                </c:pt>
                <c:pt idx="287">
                  <c:v>1.01E-2</c:v>
                </c:pt>
                <c:pt idx="288">
                  <c:v>1.01E-2</c:v>
                </c:pt>
                <c:pt idx="289">
                  <c:v>1.01E-2</c:v>
                </c:pt>
                <c:pt idx="290">
                  <c:v>1.01E-2</c:v>
                </c:pt>
                <c:pt idx="291">
                  <c:v>1.1299999999999999E-2</c:v>
                </c:pt>
                <c:pt idx="292">
                  <c:v>1.1299999999999999E-2</c:v>
                </c:pt>
                <c:pt idx="293">
                  <c:v>1.1299999999999999E-2</c:v>
                </c:pt>
                <c:pt idx="294">
                  <c:v>1.1299999999999999E-2</c:v>
                </c:pt>
                <c:pt idx="295">
                  <c:v>1.1299999999999999E-2</c:v>
                </c:pt>
                <c:pt idx="296">
                  <c:v>1.18E-2</c:v>
                </c:pt>
                <c:pt idx="297">
                  <c:v>1.18E-2</c:v>
                </c:pt>
                <c:pt idx="298">
                  <c:v>1.18E-2</c:v>
                </c:pt>
                <c:pt idx="299">
                  <c:v>1.18E-2</c:v>
                </c:pt>
                <c:pt idx="300">
                  <c:v>1.18E-2</c:v>
                </c:pt>
                <c:pt idx="301">
                  <c:v>1.15E-2</c:v>
                </c:pt>
                <c:pt idx="302">
                  <c:v>1.15E-2</c:v>
                </c:pt>
                <c:pt idx="303">
                  <c:v>1.15E-2</c:v>
                </c:pt>
                <c:pt idx="304">
                  <c:v>1.15E-2</c:v>
                </c:pt>
                <c:pt idx="305">
                  <c:v>1.15E-2</c:v>
                </c:pt>
                <c:pt idx="306">
                  <c:v>1.2500000000000001E-2</c:v>
                </c:pt>
                <c:pt idx="307">
                  <c:v>1.2500000000000001E-2</c:v>
                </c:pt>
                <c:pt idx="308">
                  <c:v>1.2500000000000001E-2</c:v>
                </c:pt>
                <c:pt idx="309">
                  <c:v>1.2500000000000001E-2</c:v>
                </c:pt>
                <c:pt idx="310">
                  <c:v>1.2500000000000001E-2</c:v>
                </c:pt>
                <c:pt idx="311">
                  <c:v>1.2800000000000001E-2</c:v>
                </c:pt>
                <c:pt idx="312">
                  <c:v>1.2800000000000001E-2</c:v>
                </c:pt>
                <c:pt idx="313">
                  <c:v>1.2800000000000001E-2</c:v>
                </c:pt>
                <c:pt idx="314">
                  <c:v>1.2800000000000001E-2</c:v>
                </c:pt>
                <c:pt idx="315">
                  <c:v>1.2800000000000001E-2</c:v>
                </c:pt>
                <c:pt idx="316">
                  <c:v>5.2000000000000005E-2</c:v>
                </c:pt>
                <c:pt idx="317">
                  <c:v>5.2000000000000005E-2</c:v>
                </c:pt>
                <c:pt idx="318">
                  <c:v>5.2000000000000005E-2</c:v>
                </c:pt>
                <c:pt idx="319">
                  <c:v>5.2000000000000005E-2</c:v>
                </c:pt>
                <c:pt idx="320">
                  <c:v>5.2000000000000005E-2</c:v>
                </c:pt>
                <c:pt idx="321">
                  <c:v>4.7100000000000003E-2</c:v>
                </c:pt>
                <c:pt idx="322">
                  <c:v>4.7100000000000003E-2</c:v>
                </c:pt>
                <c:pt idx="323">
                  <c:v>4.7100000000000003E-2</c:v>
                </c:pt>
                <c:pt idx="324">
                  <c:v>4.7100000000000003E-2</c:v>
                </c:pt>
                <c:pt idx="325">
                  <c:v>4.7100000000000003E-2</c:v>
                </c:pt>
                <c:pt idx="326">
                  <c:v>1.83E-2</c:v>
                </c:pt>
                <c:pt idx="327">
                  <c:v>1.83E-2</c:v>
                </c:pt>
                <c:pt idx="328">
                  <c:v>1.83E-2</c:v>
                </c:pt>
                <c:pt idx="329">
                  <c:v>1.83E-2</c:v>
                </c:pt>
                <c:pt idx="330">
                  <c:v>1.83E-2</c:v>
                </c:pt>
                <c:pt idx="331">
                  <c:v>7.4000000000000003E-3</c:v>
                </c:pt>
                <c:pt idx="332">
                  <c:v>7.4000000000000003E-3</c:v>
                </c:pt>
                <c:pt idx="333">
                  <c:v>7.4000000000000003E-3</c:v>
                </c:pt>
                <c:pt idx="334">
                  <c:v>7.4000000000000003E-3</c:v>
                </c:pt>
                <c:pt idx="335">
                  <c:v>7.4000000000000003E-3</c:v>
                </c:pt>
                <c:pt idx="336">
                  <c:v>3.5999999999999999E-3</c:v>
                </c:pt>
                <c:pt idx="337">
                  <c:v>3.5999999999999999E-3</c:v>
                </c:pt>
                <c:pt idx="338">
                  <c:v>3.5999999999999999E-3</c:v>
                </c:pt>
                <c:pt idx="339">
                  <c:v>3.5999999999999999E-3</c:v>
                </c:pt>
                <c:pt idx="340">
                  <c:v>3.5999999999999999E-3</c:v>
                </c:pt>
                <c:pt idx="341">
                  <c:v>2.0999999999999999E-3</c:v>
                </c:pt>
                <c:pt idx="342">
                  <c:v>2.0999999999999999E-3</c:v>
                </c:pt>
                <c:pt idx="343">
                  <c:v>2.0999999999999999E-3</c:v>
                </c:pt>
                <c:pt idx="344">
                  <c:v>2.0999999999999999E-3</c:v>
                </c:pt>
                <c:pt idx="345">
                  <c:v>2.0999999999999999E-3</c:v>
                </c:pt>
                <c:pt idx="346">
                  <c:v>2.2000000000000001E-3</c:v>
                </c:pt>
                <c:pt idx="347">
                  <c:v>2.2000000000000001E-3</c:v>
                </c:pt>
                <c:pt idx="348">
                  <c:v>2.2000000000000001E-3</c:v>
                </c:pt>
                <c:pt idx="349">
                  <c:v>2.2000000000000001E-3</c:v>
                </c:pt>
                <c:pt idx="350">
                  <c:v>2.2000000000000001E-3</c:v>
                </c:pt>
                <c:pt idx="351">
                  <c:v>1.9E-3</c:v>
                </c:pt>
                <c:pt idx="352">
                  <c:v>1.9E-3</c:v>
                </c:pt>
                <c:pt idx="353">
                  <c:v>1.9E-3</c:v>
                </c:pt>
                <c:pt idx="354">
                  <c:v>1.9E-3</c:v>
                </c:pt>
                <c:pt idx="355">
                  <c:v>1.9E-3</c:v>
                </c:pt>
                <c:pt idx="356">
                  <c:v>1.7000000000000001E-3</c:v>
                </c:pt>
                <c:pt idx="357">
                  <c:v>1.7000000000000001E-3</c:v>
                </c:pt>
                <c:pt idx="358">
                  <c:v>1.7000000000000001E-3</c:v>
                </c:pt>
                <c:pt idx="359">
                  <c:v>1.7000000000000001E-3</c:v>
                </c:pt>
                <c:pt idx="360">
                  <c:v>1.7000000000000001E-3</c:v>
                </c:pt>
                <c:pt idx="361">
                  <c:v>1.6000000000000001E-3</c:v>
                </c:pt>
                <c:pt idx="362">
                  <c:v>1.6000000000000001E-3</c:v>
                </c:pt>
                <c:pt idx="363">
                  <c:v>1.6000000000000001E-3</c:v>
                </c:pt>
                <c:pt idx="364">
                  <c:v>1.6000000000000001E-3</c:v>
                </c:pt>
                <c:pt idx="365">
                  <c:v>1.6000000000000001E-3</c:v>
                </c:pt>
                <c:pt idx="366">
                  <c:v>1.4000000000000002E-3</c:v>
                </c:pt>
                <c:pt idx="367">
                  <c:v>1.4000000000000002E-3</c:v>
                </c:pt>
                <c:pt idx="368">
                  <c:v>1.4000000000000002E-3</c:v>
                </c:pt>
                <c:pt idx="369">
                  <c:v>1.4000000000000002E-3</c:v>
                </c:pt>
                <c:pt idx="370">
                  <c:v>1.4000000000000002E-3</c:v>
                </c:pt>
                <c:pt idx="371">
                  <c:v>1.1000000000000001E-3</c:v>
                </c:pt>
                <c:pt idx="372">
                  <c:v>1.1000000000000001E-3</c:v>
                </c:pt>
                <c:pt idx="373">
                  <c:v>1.1000000000000001E-3</c:v>
                </c:pt>
                <c:pt idx="374">
                  <c:v>1.1000000000000001E-3</c:v>
                </c:pt>
                <c:pt idx="375">
                  <c:v>1.1000000000000001E-3</c:v>
                </c:pt>
                <c:pt idx="376">
                  <c:v>1.1000000000000001E-3</c:v>
                </c:pt>
                <c:pt idx="377">
                  <c:v>1.1000000000000001E-3</c:v>
                </c:pt>
                <c:pt idx="378">
                  <c:v>1.1000000000000001E-3</c:v>
                </c:pt>
                <c:pt idx="379">
                  <c:v>1.1000000000000001E-3</c:v>
                </c:pt>
                <c:pt idx="380">
                  <c:v>1.1000000000000001E-3</c:v>
                </c:pt>
                <c:pt idx="381">
                  <c:v>1.1999999999999999E-3</c:v>
                </c:pt>
                <c:pt idx="382">
                  <c:v>1.1999999999999999E-3</c:v>
                </c:pt>
                <c:pt idx="383">
                  <c:v>1.1999999999999999E-3</c:v>
                </c:pt>
                <c:pt idx="384">
                  <c:v>1.1999999999999999E-3</c:v>
                </c:pt>
                <c:pt idx="385">
                  <c:v>1.1999999999999999E-3</c:v>
                </c:pt>
                <c:pt idx="386">
                  <c:v>1.2999999999999999E-3</c:v>
                </c:pt>
                <c:pt idx="387">
                  <c:v>1.2999999999999999E-3</c:v>
                </c:pt>
                <c:pt idx="388">
                  <c:v>1.2999999999999999E-3</c:v>
                </c:pt>
                <c:pt idx="389">
                  <c:v>1.2999999999999999E-3</c:v>
                </c:pt>
                <c:pt idx="390">
                  <c:v>1.2999999999999999E-3</c:v>
                </c:pt>
                <c:pt idx="391">
                  <c:v>8.9999999999999998E-4</c:v>
                </c:pt>
                <c:pt idx="392">
                  <c:v>8.9999999999999998E-4</c:v>
                </c:pt>
                <c:pt idx="393">
                  <c:v>8.9999999999999998E-4</c:v>
                </c:pt>
                <c:pt idx="394">
                  <c:v>8.9999999999999998E-4</c:v>
                </c:pt>
                <c:pt idx="395">
                  <c:v>8.9999999999999998E-4</c:v>
                </c:pt>
                <c:pt idx="396">
                  <c:v>1.1000000000000001E-3</c:v>
                </c:pt>
                <c:pt idx="397">
                  <c:v>1.1000000000000001E-3</c:v>
                </c:pt>
                <c:pt idx="398">
                  <c:v>1.1000000000000001E-3</c:v>
                </c:pt>
                <c:pt idx="399">
                  <c:v>1.1000000000000001E-3</c:v>
                </c:pt>
                <c:pt idx="400">
                  <c:v>1.1000000000000001E-3</c:v>
                </c:pt>
                <c:pt idx="401">
                  <c:v>2.0999999999999999E-3</c:v>
                </c:pt>
                <c:pt idx="402">
                  <c:v>2.0999999999999999E-3</c:v>
                </c:pt>
                <c:pt idx="403">
                  <c:v>2.0999999999999999E-3</c:v>
                </c:pt>
                <c:pt idx="404">
                  <c:v>2.0999999999999999E-3</c:v>
                </c:pt>
                <c:pt idx="405">
                  <c:v>2.0999999999999999E-3</c:v>
                </c:pt>
                <c:pt idx="406">
                  <c:v>1.8E-3</c:v>
                </c:pt>
                <c:pt idx="407">
                  <c:v>1.8E-3</c:v>
                </c:pt>
                <c:pt idx="408">
                  <c:v>1.8E-3</c:v>
                </c:pt>
                <c:pt idx="409">
                  <c:v>1.8E-3</c:v>
                </c:pt>
                <c:pt idx="410">
                  <c:v>1.8E-3</c:v>
                </c:pt>
                <c:pt idx="411">
                  <c:v>1.6000000000000001E-3</c:v>
                </c:pt>
                <c:pt idx="412">
                  <c:v>1.6000000000000001E-3</c:v>
                </c:pt>
                <c:pt idx="413">
                  <c:v>1.6000000000000001E-3</c:v>
                </c:pt>
                <c:pt idx="414">
                  <c:v>1.6000000000000001E-3</c:v>
                </c:pt>
                <c:pt idx="415">
                  <c:v>1.6000000000000001E-3</c:v>
                </c:pt>
                <c:pt idx="416">
                  <c:v>1.1000000000000001E-3</c:v>
                </c:pt>
                <c:pt idx="417">
                  <c:v>1.1000000000000001E-3</c:v>
                </c:pt>
                <c:pt idx="418">
                  <c:v>1.1000000000000001E-3</c:v>
                </c:pt>
                <c:pt idx="419">
                  <c:v>1.1000000000000001E-3</c:v>
                </c:pt>
                <c:pt idx="420">
                  <c:v>1.1000000000000001E-3</c:v>
                </c:pt>
                <c:pt idx="421">
                  <c:v>1.1000000000000001E-3</c:v>
                </c:pt>
                <c:pt idx="422">
                  <c:v>1.1000000000000001E-3</c:v>
                </c:pt>
                <c:pt idx="423">
                  <c:v>1.1000000000000001E-3</c:v>
                </c:pt>
                <c:pt idx="424">
                  <c:v>1.1000000000000001E-3</c:v>
                </c:pt>
                <c:pt idx="425">
                  <c:v>1.1000000000000001E-3</c:v>
                </c:pt>
                <c:pt idx="426">
                  <c:v>1E-3</c:v>
                </c:pt>
                <c:pt idx="427">
                  <c:v>1E-3</c:v>
                </c:pt>
                <c:pt idx="428">
                  <c:v>1E-3</c:v>
                </c:pt>
                <c:pt idx="429">
                  <c:v>1E-3</c:v>
                </c:pt>
                <c:pt idx="430">
                  <c:v>1E-3</c:v>
                </c:pt>
                <c:pt idx="431">
                  <c:v>8.9999999999999998E-4</c:v>
                </c:pt>
                <c:pt idx="432">
                  <c:v>8.9999999999999998E-4</c:v>
                </c:pt>
                <c:pt idx="433">
                  <c:v>8.9999999999999998E-4</c:v>
                </c:pt>
                <c:pt idx="434">
                  <c:v>8.9999999999999998E-4</c:v>
                </c:pt>
                <c:pt idx="435">
                  <c:v>8.9999999999999998E-4</c:v>
                </c:pt>
                <c:pt idx="436">
                  <c:v>8.0000000000000004E-4</c:v>
                </c:pt>
                <c:pt idx="437">
                  <c:v>8.0000000000000004E-4</c:v>
                </c:pt>
                <c:pt idx="438">
                  <c:v>8.0000000000000004E-4</c:v>
                </c:pt>
                <c:pt idx="439">
                  <c:v>8.0000000000000004E-4</c:v>
                </c:pt>
                <c:pt idx="440">
                  <c:v>8.0000000000000004E-4</c:v>
                </c:pt>
                <c:pt idx="441">
                  <c:v>8.0000000000000004E-4</c:v>
                </c:pt>
                <c:pt idx="442">
                  <c:v>8.0000000000000004E-4</c:v>
                </c:pt>
                <c:pt idx="443">
                  <c:v>8.0000000000000004E-4</c:v>
                </c:pt>
                <c:pt idx="444">
                  <c:v>8.0000000000000004E-4</c:v>
                </c:pt>
                <c:pt idx="445">
                  <c:v>8.0000000000000004E-4</c:v>
                </c:pt>
                <c:pt idx="446">
                  <c:v>1.1999999999999999E-3</c:v>
                </c:pt>
                <c:pt idx="447">
                  <c:v>1.1999999999999999E-3</c:v>
                </c:pt>
                <c:pt idx="448">
                  <c:v>1.1999999999999999E-3</c:v>
                </c:pt>
                <c:pt idx="449">
                  <c:v>1.1999999999999999E-3</c:v>
                </c:pt>
                <c:pt idx="450">
                  <c:v>1.1999999999999999E-3</c:v>
                </c:pt>
                <c:pt idx="451">
                  <c:v>1.1999999999999999E-3</c:v>
                </c:pt>
                <c:pt idx="452">
                  <c:v>1.1999999999999999E-3</c:v>
                </c:pt>
                <c:pt idx="453">
                  <c:v>1.1999999999999999E-3</c:v>
                </c:pt>
                <c:pt idx="454">
                  <c:v>1.1999999999999999E-3</c:v>
                </c:pt>
                <c:pt idx="455">
                  <c:v>1.1999999999999999E-3</c:v>
                </c:pt>
                <c:pt idx="456">
                  <c:v>1.1000000000000001E-3</c:v>
                </c:pt>
                <c:pt idx="457">
                  <c:v>1.1000000000000001E-3</c:v>
                </c:pt>
                <c:pt idx="458">
                  <c:v>1.1000000000000001E-3</c:v>
                </c:pt>
                <c:pt idx="459">
                  <c:v>1.1000000000000001E-3</c:v>
                </c:pt>
                <c:pt idx="460">
                  <c:v>1.1000000000000001E-3</c:v>
                </c:pt>
                <c:pt idx="461">
                  <c:v>1.1000000000000001E-3</c:v>
                </c:pt>
                <c:pt idx="462">
                  <c:v>1.1000000000000001E-3</c:v>
                </c:pt>
                <c:pt idx="463">
                  <c:v>1.1000000000000001E-3</c:v>
                </c:pt>
                <c:pt idx="464">
                  <c:v>1.1000000000000001E-3</c:v>
                </c:pt>
                <c:pt idx="465">
                  <c:v>1.1000000000000001E-3</c:v>
                </c:pt>
                <c:pt idx="466">
                  <c:v>1.1999999999999999E-3</c:v>
                </c:pt>
                <c:pt idx="467">
                  <c:v>1.1999999999999999E-3</c:v>
                </c:pt>
                <c:pt idx="468">
                  <c:v>1.1999999999999999E-3</c:v>
                </c:pt>
                <c:pt idx="469">
                  <c:v>1.1999999999999999E-3</c:v>
                </c:pt>
                <c:pt idx="470">
                  <c:v>1.1999999999999999E-3</c:v>
                </c:pt>
                <c:pt idx="471">
                  <c:v>1.2999999999999999E-3</c:v>
                </c:pt>
                <c:pt idx="472">
                  <c:v>1.2999999999999999E-3</c:v>
                </c:pt>
                <c:pt idx="473">
                  <c:v>1.2999999999999999E-3</c:v>
                </c:pt>
                <c:pt idx="474">
                  <c:v>1.2999999999999999E-3</c:v>
                </c:pt>
                <c:pt idx="475">
                  <c:v>1.2999999999999999E-3</c:v>
                </c:pt>
                <c:pt idx="476">
                  <c:v>1.1999999999999999E-3</c:v>
                </c:pt>
                <c:pt idx="477">
                  <c:v>1.1999999999999999E-3</c:v>
                </c:pt>
                <c:pt idx="478">
                  <c:v>1.1999999999999999E-3</c:v>
                </c:pt>
                <c:pt idx="479">
                  <c:v>1.1999999999999999E-3</c:v>
                </c:pt>
                <c:pt idx="480">
                  <c:v>1.1999999999999999E-3</c:v>
                </c:pt>
                <c:pt idx="481">
                  <c:v>1.1000000000000001E-3</c:v>
                </c:pt>
                <c:pt idx="482">
                  <c:v>1.1000000000000001E-3</c:v>
                </c:pt>
                <c:pt idx="483">
                  <c:v>1.1000000000000001E-3</c:v>
                </c:pt>
                <c:pt idx="484">
                  <c:v>1.1000000000000001E-3</c:v>
                </c:pt>
                <c:pt idx="485">
                  <c:v>1.1000000000000001E-3</c:v>
                </c:pt>
                <c:pt idx="486">
                  <c:v>1.1000000000000001E-3</c:v>
                </c:pt>
                <c:pt idx="487">
                  <c:v>1.1000000000000001E-3</c:v>
                </c:pt>
                <c:pt idx="488">
                  <c:v>1.1000000000000001E-3</c:v>
                </c:pt>
                <c:pt idx="489">
                  <c:v>1.1000000000000001E-3</c:v>
                </c:pt>
                <c:pt idx="490">
                  <c:v>1.1000000000000001E-3</c:v>
                </c:pt>
                <c:pt idx="491">
                  <c:v>1.1000000000000001E-3</c:v>
                </c:pt>
                <c:pt idx="492">
                  <c:v>1.1000000000000001E-3</c:v>
                </c:pt>
                <c:pt idx="493">
                  <c:v>1.1000000000000001E-3</c:v>
                </c:pt>
                <c:pt idx="494">
                  <c:v>1.1000000000000001E-3</c:v>
                </c:pt>
                <c:pt idx="495">
                  <c:v>1.1000000000000001E-3</c:v>
                </c:pt>
                <c:pt idx="496">
                  <c:v>1.1000000000000001E-3</c:v>
                </c:pt>
                <c:pt idx="497">
                  <c:v>1.1000000000000001E-3</c:v>
                </c:pt>
                <c:pt idx="498">
                  <c:v>1.1000000000000001E-3</c:v>
                </c:pt>
                <c:pt idx="499">
                  <c:v>1.1000000000000001E-3</c:v>
                </c:pt>
                <c:pt idx="500">
                  <c:v>1.1000000000000001E-3</c:v>
                </c:pt>
                <c:pt idx="501">
                  <c:v>1E-3</c:v>
                </c:pt>
                <c:pt idx="502">
                  <c:v>1E-3</c:v>
                </c:pt>
                <c:pt idx="503">
                  <c:v>1E-3</c:v>
                </c:pt>
                <c:pt idx="504">
                  <c:v>1E-3</c:v>
                </c:pt>
                <c:pt idx="505">
                  <c:v>1E-3</c:v>
                </c:pt>
                <c:pt idx="506">
                  <c:v>8.9999999999999998E-4</c:v>
                </c:pt>
                <c:pt idx="507">
                  <c:v>8.9999999999999998E-4</c:v>
                </c:pt>
                <c:pt idx="508">
                  <c:v>8.9999999999999998E-4</c:v>
                </c:pt>
                <c:pt idx="509">
                  <c:v>8.9999999999999998E-4</c:v>
                </c:pt>
                <c:pt idx="510">
                  <c:v>8.9999999999999998E-4</c:v>
                </c:pt>
                <c:pt idx="511">
                  <c:v>8.9999999999999998E-4</c:v>
                </c:pt>
                <c:pt idx="512">
                  <c:v>8.9999999999999998E-4</c:v>
                </c:pt>
                <c:pt idx="513">
                  <c:v>8.9999999999999998E-4</c:v>
                </c:pt>
                <c:pt idx="514">
                  <c:v>8.9999999999999998E-4</c:v>
                </c:pt>
                <c:pt idx="515">
                  <c:v>8.9999999999999998E-4</c:v>
                </c:pt>
                <c:pt idx="516">
                  <c:v>8.9999999999999998E-4</c:v>
                </c:pt>
                <c:pt idx="517">
                  <c:v>8.9999999999999998E-4</c:v>
                </c:pt>
                <c:pt idx="518">
                  <c:v>8.9999999999999998E-4</c:v>
                </c:pt>
                <c:pt idx="519">
                  <c:v>8.9999999999999998E-4</c:v>
                </c:pt>
                <c:pt idx="520">
                  <c:v>8.9999999999999998E-4</c:v>
                </c:pt>
                <c:pt idx="521">
                  <c:v>8.9999999999999998E-4</c:v>
                </c:pt>
                <c:pt idx="522">
                  <c:v>8.9999999999999998E-4</c:v>
                </c:pt>
                <c:pt idx="523">
                  <c:v>8.9999999999999998E-4</c:v>
                </c:pt>
                <c:pt idx="524">
                  <c:v>8.9999999999999998E-4</c:v>
                </c:pt>
                <c:pt idx="525">
                  <c:v>8.9999999999999998E-4</c:v>
                </c:pt>
                <c:pt idx="526">
                  <c:v>7.000000000000001E-4</c:v>
                </c:pt>
                <c:pt idx="527">
                  <c:v>7.000000000000001E-4</c:v>
                </c:pt>
                <c:pt idx="528">
                  <c:v>7.000000000000001E-4</c:v>
                </c:pt>
                <c:pt idx="529">
                  <c:v>7.000000000000001E-4</c:v>
                </c:pt>
                <c:pt idx="530">
                  <c:v>7.000000000000001E-4</c:v>
                </c:pt>
                <c:pt idx="531">
                  <c:v>5.9999999999999995E-4</c:v>
                </c:pt>
                <c:pt idx="532">
                  <c:v>5.9999999999999995E-4</c:v>
                </c:pt>
                <c:pt idx="533">
                  <c:v>5.9999999999999995E-4</c:v>
                </c:pt>
                <c:pt idx="534">
                  <c:v>5.9999999999999995E-4</c:v>
                </c:pt>
                <c:pt idx="535">
                  <c:v>5.9999999999999995E-4</c:v>
                </c:pt>
                <c:pt idx="536">
                  <c:v>5.0000000000000001E-4</c:v>
                </c:pt>
                <c:pt idx="537">
                  <c:v>5.0000000000000001E-4</c:v>
                </c:pt>
                <c:pt idx="538">
                  <c:v>5.0000000000000001E-4</c:v>
                </c:pt>
                <c:pt idx="539">
                  <c:v>5.0000000000000001E-4</c:v>
                </c:pt>
                <c:pt idx="540">
                  <c:v>5.0000000000000001E-4</c:v>
                </c:pt>
                <c:pt idx="541">
                  <c:v>4.0000000000000002E-4</c:v>
                </c:pt>
                <c:pt idx="542">
                  <c:v>4.0000000000000002E-4</c:v>
                </c:pt>
                <c:pt idx="543">
                  <c:v>4.0000000000000002E-4</c:v>
                </c:pt>
                <c:pt idx="544">
                  <c:v>4.0000000000000002E-4</c:v>
                </c:pt>
                <c:pt idx="545">
                  <c:v>4.0000000000000002E-4</c:v>
                </c:pt>
                <c:pt idx="546">
                  <c:v>2.9999999999999997E-4</c:v>
                </c:pt>
                <c:pt idx="547">
                  <c:v>2.9999999999999997E-4</c:v>
                </c:pt>
                <c:pt idx="548">
                  <c:v>2.9999999999999997E-4</c:v>
                </c:pt>
                <c:pt idx="549">
                  <c:v>2.9999999999999997E-4</c:v>
                </c:pt>
                <c:pt idx="550">
                  <c:v>2.9999999999999997E-4</c:v>
                </c:pt>
                <c:pt idx="551">
                  <c:v>2.9999999999999997E-4</c:v>
                </c:pt>
                <c:pt idx="552">
                  <c:v>2.9999999999999997E-4</c:v>
                </c:pt>
                <c:pt idx="553">
                  <c:v>2.9999999999999997E-4</c:v>
                </c:pt>
                <c:pt idx="554">
                  <c:v>2.9999999999999997E-4</c:v>
                </c:pt>
                <c:pt idx="555">
                  <c:v>2.9999999999999997E-4</c:v>
                </c:pt>
                <c:pt idx="556">
                  <c:v>2.9999999999999997E-4</c:v>
                </c:pt>
                <c:pt idx="557">
                  <c:v>2.9999999999999997E-4</c:v>
                </c:pt>
                <c:pt idx="558">
                  <c:v>2.9999999999999997E-4</c:v>
                </c:pt>
                <c:pt idx="559">
                  <c:v>2.9999999999999997E-4</c:v>
                </c:pt>
                <c:pt idx="560">
                  <c:v>2.9999999999999997E-4</c:v>
                </c:pt>
                <c:pt idx="561">
                  <c:v>2.9999999999999997E-4</c:v>
                </c:pt>
                <c:pt idx="562">
                  <c:v>2.9999999999999997E-4</c:v>
                </c:pt>
                <c:pt idx="563">
                  <c:v>2.9999999999999997E-4</c:v>
                </c:pt>
                <c:pt idx="564">
                  <c:v>2.9999999999999997E-4</c:v>
                </c:pt>
                <c:pt idx="565">
                  <c:v>2.9999999999999997E-4</c:v>
                </c:pt>
                <c:pt idx="566">
                  <c:v>2.9999999999999997E-4</c:v>
                </c:pt>
                <c:pt idx="567">
                  <c:v>2.9999999999999997E-4</c:v>
                </c:pt>
                <c:pt idx="568">
                  <c:v>2.9999999999999997E-4</c:v>
                </c:pt>
                <c:pt idx="569">
                  <c:v>2.9999999999999997E-4</c:v>
                </c:pt>
                <c:pt idx="570">
                  <c:v>2.9999999999999997E-4</c:v>
                </c:pt>
                <c:pt idx="571">
                  <c:v>4.0000000000000002E-4</c:v>
                </c:pt>
                <c:pt idx="572">
                  <c:v>4.0000000000000002E-4</c:v>
                </c:pt>
                <c:pt idx="573">
                  <c:v>4.0000000000000002E-4</c:v>
                </c:pt>
                <c:pt idx="574">
                  <c:v>4.0000000000000002E-4</c:v>
                </c:pt>
                <c:pt idx="575">
                  <c:v>4.0000000000000002E-4</c:v>
                </c:pt>
                <c:pt idx="576">
                  <c:v>4.0000000000000002E-4</c:v>
                </c:pt>
                <c:pt idx="577">
                  <c:v>4.0000000000000002E-4</c:v>
                </c:pt>
                <c:pt idx="578">
                  <c:v>4.0000000000000002E-4</c:v>
                </c:pt>
                <c:pt idx="579">
                  <c:v>4.0000000000000002E-4</c:v>
                </c:pt>
                <c:pt idx="580">
                  <c:v>4.0000000000000002E-4</c:v>
                </c:pt>
                <c:pt idx="581">
                  <c:v>5.0000000000000001E-4</c:v>
                </c:pt>
                <c:pt idx="582">
                  <c:v>5.0000000000000001E-4</c:v>
                </c:pt>
                <c:pt idx="583">
                  <c:v>5.0000000000000001E-4</c:v>
                </c:pt>
                <c:pt idx="584">
                  <c:v>5.0000000000000001E-4</c:v>
                </c:pt>
                <c:pt idx="585">
                  <c:v>5.0000000000000001E-4</c:v>
                </c:pt>
                <c:pt idx="586">
                  <c:v>7.000000000000001E-4</c:v>
                </c:pt>
                <c:pt idx="587">
                  <c:v>7.000000000000001E-4</c:v>
                </c:pt>
                <c:pt idx="588">
                  <c:v>7.000000000000001E-4</c:v>
                </c:pt>
                <c:pt idx="589">
                  <c:v>7.000000000000001E-4</c:v>
                </c:pt>
                <c:pt idx="590">
                  <c:v>7.000000000000001E-4</c:v>
                </c:pt>
                <c:pt idx="591">
                  <c:v>5.9999999999999995E-4</c:v>
                </c:pt>
                <c:pt idx="592">
                  <c:v>5.9999999999999995E-4</c:v>
                </c:pt>
                <c:pt idx="593">
                  <c:v>5.9999999999999995E-4</c:v>
                </c:pt>
                <c:pt idx="594">
                  <c:v>5.9999999999999995E-4</c:v>
                </c:pt>
                <c:pt idx="595">
                  <c:v>5.9999999999999995E-4</c:v>
                </c:pt>
                <c:pt idx="596">
                  <c:v>5.9999999999999995E-4</c:v>
                </c:pt>
                <c:pt idx="597">
                  <c:v>5.9999999999999995E-4</c:v>
                </c:pt>
                <c:pt idx="598">
                  <c:v>5.9999999999999995E-4</c:v>
                </c:pt>
                <c:pt idx="599">
                  <c:v>5.9999999999999995E-4</c:v>
                </c:pt>
                <c:pt idx="600">
                  <c:v>5.9999999999999995E-4</c:v>
                </c:pt>
                <c:pt idx="601">
                  <c:v>5.9999999999999995E-4</c:v>
                </c:pt>
                <c:pt idx="602">
                  <c:v>5.9999999999999995E-4</c:v>
                </c:pt>
                <c:pt idx="603">
                  <c:v>5.9999999999999995E-4</c:v>
                </c:pt>
                <c:pt idx="604">
                  <c:v>5.9999999999999995E-4</c:v>
                </c:pt>
                <c:pt idx="605">
                  <c:v>5.9999999999999995E-4</c:v>
                </c:pt>
                <c:pt idx="606">
                  <c:v>5.9999999999999995E-4</c:v>
                </c:pt>
                <c:pt idx="607">
                  <c:v>5.9999999999999995E-4</c:v>
                </c:pt>
                <c:pt idx="608">
                  <c:v>5.9999999999999995E-4</c:v>
                </c:pt>
                <c:pt idx="609">
                  <c:v>5.9999999999999995E-4</c:v>
                </c:pt>
                <c:pt idx="610">
                  <c:v>5.9999999999999995E-4</c:v>
                </c:pt>
                <c:pt idx="611">
                  <c:v>5.0000000000000001E-4</c:v>
                </c:pt>
                <c:pt idx="612">
                  <c:v>5.0000000000000001E-4</c:v>
                </c:pt>
                <c:pt idx="613">
                  <c:v>5.0000000000000001E-4</c:v>
                </c:pt>
                <c:pt idx="614">
                  <c:v>5.0000000000000001E-4</c:v>
                </c:pt>
                <c:pt idx="615">
                  <c:v>5.0000000000000001E-4</c:v>
                </c:pt>
                <c:pt idx="616">
                  <c:v>7.000000000000001E-4</c:v>
                </c:pt>
                <c:pt idx="617">
                  <c:v>7.000000000000001E-4</c:v>
                </c:pt>
                <c:pt idx="618">
                  <c:v>7.000000000000001E-4</c:v>
                </c:pt>
                <c:pt idx="619">
                  <c:v>7.000000000000001E-4</c:v>
                </c:pt>
                <c:pt idx="620">
                  <c:v>7.000000000000001E-4</c:v>
                </c:pt>
                <c:pt idx="621">
                  <c:v>7.000000000000001E-4</c:v>
                </c:pt>
                <c:pt idx="622">
                  <c:v>7.000000000000001E-4</c:v>
                </c:pt>
                <c:pt idx="623">
                  <c:v>7.000000000000001E-4</c:v>
                </c:pt>
                <c:pt idx="624">
                  <c:v>7.000000000000001E-4</c:v>
                </c:pt>
                <c:pt idx="625">
                  <c:v>7.000000000000001E-4</c:v>
                </c:pt>
                <c:pt idx="626">
                  <c:v>5.0000000000000001E-4</c:v>
                </c:pt>
                <c:pt idx="627">
                  <c:v>5.0000000000000001E-4</c:v>
                </c:pt>
                <c:pt idx="628">
                  <c:v>5.0000000000000001E-4</c:v>
                </c:pt>
                <c:pt idx="629">
                  <c:v>5.0000000000000001E-4</c:v>
                </c:pt>
                <c:pt idx="630">
                  <c:v>5.0000000000000001E-4</c:v>
                </c:pt>
                <c:pt idx="631">
                  <c:v>2.9999999999999997E-4</c:v>
                </c:pt>
                <c:pt idx="632">
                  <c:v>2.9999999999999997E-4</c:v>
                </c:pt>
                <c:pt idx="633">
                  <c:v>2.9999999999999997E-4</c:v>
                </c:pt>
                <c:pt idx="634">
                  <c:v>2.9999999999999997E-4</c:v>
                </c:pt>
                <c:pt idx="635">
                  <c:v>2.9999999999999997E-4</c:v>
                </c:pt>
                <c:pt idx="636">
                  <c:v>2.9999999999999997E-4</c:v>
                </c:pt>
                <c:pt idx="637">
                  <c:v>2.9999999999999997E-4</c:v>
                </c:pt>
                <c:pt idx="638">
                  <c:v>2.9999999999999997E-4</c:v>
                </c:pt>
                <c:pt idx="639">
                  <c:v>2.9999999999999997E-4</c:v>
                </c:pt>
                <c:pt idx="640">
                  <c:v>2.9999999999999997E-4</c:v>
                </c:pt>
                <c:pt idx="641">
                  <c:v>2.9999999999999997E-4</c:v>
                </c:pt>
                <c:pt idx="642">
                  <c:v>2.9999999999999997E-4</c:v>
                </c:pt>
                <c:pt idx="643">
                  <c:v>2.9999999999999997E-4</c:v>
                </c:pt>
                <c:pt idx="644">
                  <c:v>2.9999999999999997E-4</c:v>
                </c:pt>
                <c:pt idx="645">
                  <c:v>2.9999999999999997E-4</c:v>
                </c:pt>
                <c:pt idx="646">
                  <c:v>2.9999999999999997E-4</c:v>
                </c:pt>
                <c:pt idx="647">
                  <c:v>2.9999999999999997E-4</c:v>
                </c:pt>
                <c:pt idx="648">
                  <c:v>2.9999999999999997E-4</c:v>
                </c:pt>
                <c:pt idx="649">
                  <c:v>2.9999999999999997E-4</c:v>
                </c:pt>
                <c:pt idx="650">
                  <c:v>2.9999999999999997E-4</c:v>
                </c:pt>
                <c:pt idx="651">
                  <c:v>2.9999999999999997E-4</c:v>
                </c:pt>
                <c:pt idx="652">
                  <c:v>2.9999999999999997E-4</c:v>
                </c:pt>
                <c:pt idx="653">
                  <c:v>2.9999999999999997E-4</c:v>
                </c:pt>
                <c:pt idx="654">
                  <c:v>2.9999999999999997E-4</c:v>
                </c:pt>
                <c:pt idx="655">
                  <c:v>2.9999999999999997E-4</c:v>
                </c:pt>
                <c:pt idx="656">
                  <c:v>2.0000000000000001E-4</c:v>
                </c:pt>
                <c:pt idx="657">
                  <c:v>2.0000000000000001E-4</c:v>
                </c:pt>
                <c:pt idx="658">
                  <c:v>2.0000000000000001E-4</c:v>
                </c:pt>
                <c:pt idx="659">
                  <c:v>2.0000000000000001E-4</c:v>
                </c:pt>
                <c:pt idx="660">
                  <c:v>2.0000000000000001E-4</c:v>
                </c:pt>
                <c:pt idx="661">
                  <c:v>2.0000000000000001E-4</c:v>
                </c:pt>
                <c:pt idx="662">
                  <c:v>2.0000000000000001E-4</c:v>
                </c:pt>
                <c:pt idx="663">
                  <c:v>2.0000000000000001E-4</c:v>
                </c:pt>
                <c:pt idx="664">
                  <c:v>2.0000000000000001E-4</c:v>
                </c:pt>
                <c:pt idx="665">
                  <c:v>2.0000000000000001E-4</c:v>
                </c:pt>
                <c:pt idx="666">
                  <c:v>2.0000000000000001E-4</c:v>
                </c:pt>
                <c:pt idx="667">
                  <c:v>2.0000000000000001E-4</c:v>
                </c:pt>
                <c:pt idx="668">
                  <c:v>2.0000000000000001E-4</c:v>
                </c:pt>
                <c:pt idx="669">
                  <c:v>2.0000000000000001E-4</c:v>
                </c:pt>
                <c:pt idx="670">
                  <c:v>2.0000000000000001E-4</c:v>
                </c:pt>
                <c:pt idx="671">
                  <c:v>2.0000000000000001E-4</c:v>
                </c:pt>
                <c:pt idx="672">
                  <c:v>2.0000000000000001E-4</c:v>
                </c:pt>
                <c:pt idx="673">
                  <c:v>2.0000000000000001E-4</c:v>
                </c:pt>
                <c:pt idx="674">
                  <c:v>2.0000000000000001E-4</c:v>
                </c:pt>
                <c:pt idx="675">
                  <c:v>2.0000000000000001E-4</c:v>
                </c:pt>
                <c:pt idx="676">
                  <c:v>2.0000000000000001E-4</c:v>
                </c:pt>
                <c:pt idx="677">
                  <c:v>2.0000000000000001E-4</c:v>
                </c:pt>
                <c:pt idx="678">
                  <c:v>2.0000000000000001E-4</c:v>
                </c:pt>
                <c:pt idx="679">
                  <c:v>2.0000000000000001E-4</c:v>
                </c:pt>
                <c:pt idx="680">
                  <c:v>2.0000000000000001E-4</c:v>
                </c:pt>
                <c:pt idx="681">
                  <c:v>2.0000000000000001E-4</c:v>
                </c:pt>
                <c:pt idx="682">
                  <c:v>2.0000000000000001E-4</c:v>
                </c:pt>
                <c:pt idx="683">
                  <c:v>2.0000000000000001E-4</c:v>
                </c:pt>
                <c:pt idx="684">
                  <c:v>2.0000000000000001E-4</c:v>
                </c:pt>
                <c:pt idx="685">
                  <c:v>2.0000000000000001E-4</c:v>
                </c:pt>
                <c:pt idx="686">
                  <c:v>2.0000000000000001E-4</c:v>
                </c:pt>
                <c:pt idx="687">
                  <c:v>2.0000000000000001E-4</c:v>
                </c:pt>
                <c:pt idx="688">
                  <c:v>2.0000000000000001E-4</c:v>
                </c:pt>
                <c:pt idx="689">
                  <c:v>2.0000000000000001E-4</c:v>
                </c:pt>
                <c:pt idx="690">
                  <c:v>2.0000000000000001E-4</c:v>
                </c:pt>
                <c:pt idx="691">
                  <c:v>2.0000000000000001E-4</c:v>
                </c:pt>
                <c:pt idx="692">
                  <c:v>2.0000000000000001E-4</c:v>
                </c:pt>
                <c:pt idx="693">
                  <c:v>2.0000000000000001E-4</c:v>
                </c:pt>
                <c:pt idx="694">
                  <c:v>2.0000000000000001E-4</c:v>
                </c:pt>
                <c:pt idx="695">
                  <c:v>2.0000000000000001E-4</c:v>
                </c:pt>
                <c:pt idx="696">
                  <c:v>2.0000000000000001E-4</c:v>
                </c:pt>
                <c:pt idx="697">
                  <c:v>2.0000000000000001E-4</c:v>
                </c:pt>
                <c:pt idx="698">
                  <c:v>2.0000000000000001E-4</c:v>
                </c:pt>
                <c:pt idx="699">
                  <c:v>2.0000000000000001E-4</c:v>
                </c:pt>
                <c:pt idx="700">
                  <c:v>2.0000000000000001E-4</c:v>
                </c:pt>
                <c:pt idx="701">
                  <c:v>2.0000000000000001E-4</c:v>
                </c:pt>
                <c:pt idx="702">
                  <c:v>2.0000000000000001E-4</c:v>
                </c:pt>
                <c:pt idx="703">
                  <c:v>2.0000000000000001E-4</c:v>
                </c:pt>
                <c:pt idx="704">
                  <c:v>2.0000000000000001E-4</c:v>
                </c:pt>
                <c:pt idx="705">
                  <c:v>2.0000000000000001E-4</c:v>
                </c:pt>
                <c:pt idx="706">
                  <c:v>2.0000000000000001E-4</c:v>
                </c:pt>
                <c:pt idx="707">
                  <c:v>2.0000000000000001E-4</c:v>
                </c:pt>
                <c:pt idx="708">
                  <c:v>2.0000000000000001E-4</c:v>
                </c:pt>
                <c:pt idx="709">
                  <c:v>2.0000000000000001E-4</c:v>
                </c:pt>
                <c:pt idx="710">
                  <c:v>2.0000000000000001E-4</c:v>
                </c:pt>
                <c:pt idx="711">
                  <c:v>2.0000000000000001E-4</c:v>
                </c:pt>
                <c:pt idx="712">
                  <c:v>2.0000000000000001E-4</c:v>
                </c:pt>
                <c:pt idx="713">
                  <c:v>2.0000000000000001E-4</c:v>
                </c:pt>
                <c:pt idx="714">
                  <c:v>2.0000000000000001E-4</c:v>
                </c:pt>
                <c:pt idx="715">
                  <c:v>2.0000000000000001E-4</c:v>
                </c:pt>
                <c:pt idx="716">
                  <c:v>5.0000000000000001E-4</c:v>
                </c:pt>
                <c:pt idx="717">
                  <c:v>5.0000000000000001E-4</c:v>
                </c:pt>
                <c:pt idx="718">
                  <c:v>5.0000000000000001E-4</c:v>
                </c:pt>
                <c:pt idx="719">
                  <c:v>5.0000000000000001E-4</c:v>
                </c:pt>
                <c:pt idx="720">
                  <c:v>5.0000000000000001E-4</c:v>
                </c:pt>
                <c:pt idx="721">
                  <c:v>5.0000000000000001E-4</c:v>
                </c:pt>
                <c:pt idx="722">
                  <c:v>5.0000000000000001E-4</c:v>
                </c:pt>
                <c:pt idx="723">
                  <c:v>5.0000000000000001E-4</c:v>
                </c:pt>
                <c:pt idx="724">
                  <c:v>5.0000000000000001E-4</c:v>
                </c:pt>
                <c:pt idx="725">
                  <c:v>5.0000000000000001E-4</c:v>
                </c:pt>
                <c:pt idx="726">
                  <c:v>5.0000000000000001E-4</c:v>
                </c:pt>
                <c:pt idx="727">
                  <c:v>5.0000000000000001E-4</c:v>
                </c:pt>
                <c:pt idx="728">
                  <c:v>5.0000000000000001E-4</c:v>
                </c:pt>
                <c:pt idx="729">
                  <c:v>5.0000000000000001E-4</c:v>
                </c:pt>
                <c:pt idx="730">
                  <c:v>5.0000000000000001E-4</c:v>
                </c:pt>
                <c:pt idx="731">
                  <c:v>5.0000000000000001E-4</c:v>
                </c:pt>
                <c:pt idx="732">
                  <c:v>5.0000000000000001E-4</c:v>
                </c:pt>
                <c:pt idx="733">
                  <c:v>5.0000000000000001E-4</c:v>
                </c:pt>
                <c:pt idx="734">
                  <c:v>5.0000000000000001E-4</c:v>
                </c:pt>
                <c:pt idx="735">
                  <c:v>5.0000000000000001E-4</c:v>
                </c:pt>
                <c:pt idx="736">
                  <c:v>5.0000000000000001E-4</c:v>
                </c:pt>
                <c:pt idx="737">
                  <c:v>5.0000000000000001E-4</c:v>
                </c:pt>
                <c:pt idx="738">
                  <c:v>5.0000000000000001E-4</c:v>
                </c:pt>
                <c:pt idx="739">
                  <c:v>5.0000000000000001E-4</c:v>
                </c:pt>
                <c:pt idx="740">
                  <c:v>5.0000000000000001E-4</c:v>
                </c:pt>
                <c:pt idx="741">
                  <c:v>4.0000000000000002E-4</c:v>
                </c:pt>
                <c:pt idx="742">
                  <c:v>4.0000000000000002E-4</c:v>
                </c:pt>
                <c:pt idx="743">
                  <c:v>4.0000000000000002E-4</c:v>
                </c:pt>
                <c:pt idx="744">
                  <c:v>4.0000000000000002E-4</c:v>
                </c:pt>
                <c:pt idx="745">
                  <c:v>4.0000000000000002E-4</c:v>
                </c:pt>
                <c:pt idx="746">
                  <c:v>4.0000000000000002E-4</c:v>
                </c:pt>
                <c:pt idx="747">
                  <c:v>4.0000000000000002E-4</c:v>
                </c:pt>
                <c:pt idx="748">
                  <c:v>4.0000000000000002E-4</c:v>
                </c:pt>
                <c:pt idx="749">
                  <c:v>4.0000000000000002E-4</c:v>
                </c:pt>
                <c:pt idx="750">
                  <c:v>4.0000000000000002E-4</c:v>
                </c:pt>
                <c:pt idx="751">
                  <c:v>4.0000000000000002E-4</c:v>
                </c:pt>
                <c:pt idx="752">
                  <c:v>4.0000000000000002E-4</c:v>
                </c:pt>
                <c:pt idx="753">
                  <c:v>4.0000000000000002E-4</c:v>
                </c:pt>
                <c:pt idx="754">
                  <c:v>4.0000000000000002E-4</c:v>
                </c:pt>
                <c:pt idx="755">
                  <c:v>4.0000000000000002E-4</c:v>
                </c:pt>
                <c:pt idx="756">
                  <c:v>5.0000000000000001E-4</c:v>
                </c:pt>
                <c:pt idx="757">
                  <c:v>5.0000000000000001E-4</c:v>
                </c:pt>
                <c:pt idx="758">
                  <c:v>5.0000000000000001E-4</c:v>
                </c:pt>
                <c:pt idx="759">
                  <c:v>5.0000000000000001E-4</c:v>
                </c:pt>
                <c:pt idx="760">
                  <c:v>5.0000000000000001E-4</c:v>
                </c:pt>
                <c:pt idx="761">
                  <c:v>5.0000000000000001E-4</c:v>
                </c:pt>
                <c:pt idx="762">
                  <c:v>5.0000000000000001E-4</c:v>
                </c:pt>
                <c:pt idx="763">
                  <c:v>5.0000000000000001E-4</c:v>
                </c:pt>
                <c:pt idx="764">
                  <c:v>5.0000000000000001E-4</c:v>
                </c:pt>
                <c:pt idx="765">
                  <c:v>5.0000000000000001E-4</c:v>
                </c:pt>
                <c:pt idx="766">
                  <c:v>5.9999999999999995E-4</c:v>
                </c:pt>
                <c:pt idx="767">
                  <c:v>5.9999999999999995E-4</c:v>
                </c:pt>
                <c:pt idx="768">
                  <c:v>5.9999999999999995E-4</c:v>
                </c:pt>
                <c:pt idx="769">
                  <c:v>5.9999999999999995E-4</c:v>
                </c:pt>
                <c:pt idx="770">
                  <c:v>5.9999999999999995E-4</c:v>
                </c:pt>
                <c:pt idx="771">
                  <c:v>8.9999999999999998E-4</c:v>
                </c:pt>
                <c:pt idx="772">
                  <c:v>8.9999999999999998E-4</c:v>
                </c:pt>
                <c:pt idx="773">
                  <c:v>8.9999999999999998E-4</c:v>
                </c:pt>
                <c:pt idx="774">
                  <c:v>8.9999999999999998E-4</c:v>
                </c:pt>
                <c:pt idx="775">
                  <c:v>8.9999999999999998E-4</c:v>
                </c:pt>
                <c:pt idx="776">
                  <c:v>1.1000000000000001E-3</c:v>
                </c:pt>
                <c:pt idx="777">
                  <c:v>1.1000000000000001E-3</c:v>
                </c:pt>
                <c:pt idx="778">
                  <c:v>1.1000000000000001E-3</c:v>
                </c:pt>
                <c:pt idx="779">
                  <c:v>1.1000000000000001E-3</c:v>
                </c:pt>
                <c:pt idx="780">
                  <c:v>1.1000000000000001E-3</c:v>
                </c:pt>
                <c:pt idx="781">
                  <c:v>1E-3</c:v>
                </c:pt>
                <c:pt idx="782">
                  <c:v>1E-3</c:v>
                </c:pt>
                <c:pt idx="783">
                  <c:v>1E-3</c:v>
                </c:pt>
                <c:pt idx="784">
                  <c:v>1E-3</c:v>
                </c:pt>
                <c:pt idx="785">
                  <c:v>1E-3</c:v>
                </c:pt>
                <c:pt idx="786">
                  <c:v>5.9999999999999995E-4</c:v>
                </c:pt>
                <c:pt idx="787">
                  <c:v>5.9999999999999995E-4</c:v>
                </c:pt>
                <c:pt idx="788">
                  <c:v>5.9999999999999995E-4</c:v>
                </c:pt>
                <c:pt idx="789">
                  <c:v>5.9999999999999995E-4</c:v>
                </c:pt>
                <c:pt idx="790">
                  <c:v>5.9999999999999995E-4</c:v>
                </c:pt>
                <c:pt idx="791">
                  <c:v>4.0000000000000002E-4</c:v>
                </c:pt>
                <c:pt idx="792">
                  <c:v>4.0000000000000002E-4</c:v>
                </c:pt>
                <c:pt idx="793">
                  <c:v>4.0000000000000002E-4</c:v>
                </c:pt>
                <c:pt idx="794">
                  <c:v>4.0000000000000002E-4</c:v>
                </c:pt>
                <c:pt idx="795">
                  <c:v>4.0000000000000002E-4</c:v>
                </c:pt>
                <c:pt idx="796">
                  <c:v>4.0000000000000002E-4</c:v>
                </c:pt>
                <c:pt idx="797">
                  <c:v>4.0000000000000002E-4</c:v>
                </c:pt>
                <c:pt idx="798">
                  <c:v>4.0000000000000002E-4</c:v>
                </c:pt>
                <c:pt idx="799">
                  <c:v>4.0000000000000002E-4</c:v>
                </c:pt>
                <c:pt idx="800">
                  <c:v>4.0000000000000002E-4</c:v>
                </c:pt>
                <c:pt idx="801">
                  <c:v>5.9999999999999995E-4</c:v>
                </c:pt>
                <c:pt idx="802">
                  <c:v>5.9999999999999995E-4</c:v>
                </c:pt>
                <c:pt idx="803">
                  <c:v>5.9999999999999995E-4</c:v>
                </c:pt>
                <c:pt idx="804">
                  <c:v>5.9999999999999995E-4</c:v>
                </c:pt>
                <c:pt idx="805">
                  <c:v>5.9999999999999995E-4</c:v>
                </c:pt>
                <c:pt idx="806">
                  <c:v>1.1000000000000001E-3</c:v>
                </c:pt>
                <c:pt idx="807">
                  <c:v>1.1000000000000001E-3</c:v>
                </c:pt>
                <c:pt idx="808">
                  <c:v>1.1000000000000001E-3</c:v>
                </c:pt>
                <c:pt idx="809">
                  <c:v>1.1000000000000001E-3</c:v>
                </c:pt>
                <c:pt idx="810">
                  <c:v>1.1000000000000001E-3</c:v>
                </c:pt>
                <c:pt idx="811">
                  <c:v>1.7000000000000001E-3</c:v>
                </c:pt>
                <c:pt idx="812">
                  <c:v>1.7000000000000001E-3</c:v>
                </c:pt>
                <c:pt idx="813">
                  <c:v>1.7000000000000001E-3</c:v>
                </c:pt>
                <c:pt idx="814">
                  <c:v>1.7000000000000001E-3</c:v>
                </c:pt>
                <c:pt idx="815">
                  <c:v>1.7000000000000001E-3</c:v>
                </c:pt>
                <c:pt idx="816">
                  <c:v>1.9E-3</c:v>
                </c:pt>
                <c:pt idx="817">
                  <c:v>1.9E-3</c:v>
                </c:pt>
                <c:pt idx="818">
                  <c:v>1.9E-3</c:v>
                </c:pt>
                <c:pt idx="819">
                  <c:v>1.9E-3</c:v>
                </c:pt>
                <c:pt idx="820">
                  <c:v>1.9E-3</c:v>
                </c:pt>
                <c:pt idx="821">
                  <c:v>2E-3</c:v>
                </c:pt>
                <c:pt idx="822">
                  <c:v>2E-3</c:v>
                </c:pt>
                <c:pt idx="823">
                  <c:v>2E-3</c:v>
                </c:pt>
                <c:pt idx="824">
                  <c:v>2E-3</c:v>
                </c:pt>
                <c:pt idx="825">
                  <c:v>2E-3</c:v>
                </c:pt>
                <c:pt idx="826">
                  <c:v>2E-3</c:v>
                </c:pt>
                <c:pt idx="827">
                  <c:v>2E-3</c:v>
                </c:pt>
                <c:pt idx="828">
                  <c:v>2E-3</c:v>
                </c:pt>
                <c:pt idx="829">
                  <c:v>2E-3</c:v>
                </c:pt>
                <c:pt idx="830">
                  <c:v>2E-3</c:v>
                </c:pt>
                <c:pt idx="831">
                  <c:v>2.3999999999999998E-3</c:v>
                </c:pt>
                <c:pt idx="832">
                  <c:v>2.3999999999999998E-3</c:v>
                </c:pt>
                <c:pt idx="833">
                  <c:v>2.3999999999999998E-3</c:v>
                </c:pt>
                <c:pt idx="834">
                  <c:v>2.3999999999999998E-3</c:v>
                </c:pt>
                <c:pt idx="835">
                  <c:v>2.3999999999999998E-3</c:v>
                </c:pt>
                <c:pt idx="836">
                  <c:v>3.7000000000000002E-3</c:v>
                </c:pt>
                <c:pt idx="837">
                  <c:v>3.7000000000000002E-3</c:v>
                </c:pt>
                <c:pt idx="838">
                  <c:v>3.7000000000000002E-3</c:v>
                </c:pt>
                <c:pt idx="839">
                  <c:v>3.7000000000000002E-3</c:v>
                </c:pt>
                <c:pt idx="840">
                  <c:v>3.7000000000000002E-3</c:v>
                </c:pt>
                <c:pt idx="841">
                  <c:v>4.8999999999999998E-3</c:v>
                </c:pt>
                <c:pt idx="842">
                  <c:v>4.8999999999999998E-3</c:v>
                </c:pt>
                <c:pt idx="843">
                  <c:v>4.8999999999999998E-3</c:v>
                </c:pt>
                <c:pt idx="844">
                  <c:v>4.8999999999999998E-3</c:v>
                </c:pt>
                <c:pt idx="845">
                  <c:v>4.8999999999999998E-3</c:v>
                </c:pt>
                <c:pt idx="846">
                  <c:v>5.1000000000000004E-3</c:v>
                </c:pt>
                <c:pt idx="847">
                  <c:v>5.1000000000000004E-3</c:v>
                </c:pt>
                <c:pt idx="848">
                  <c:v>5.1000000000000004E-3</c:v>
                </c:pt>
                <c:pt idx="849">
                  <c:v>5.1000000000000004E-3</c:v>
                </c:pt>
                <c:pt idx="850">
                  <c:v>5.1000000000000004E-3</c:v>
                </c:pt>
                <c:pt idx="851">
                  <c:v>4.6999999999999993E-3</c:v>
                </c:pt>
                <c:pt idx="852">
                  <c:v>4.6999999999999993E-3</c:v>
                </c:pt>
                <c:pt idx="853">
                  <c:v>4.6999999999999993E-3</c:v>
                </c:pt>
                <c:pt idx="854">
                  <c:v>4.6999999999999993E-3</c:v>
                </c:pt>
                <c:pt idx="855">
                  <c:v>4.6999999999999993E-3</c:v>
                </c:pt>
                <c:pt idx="856">
                  <c:v>4.5999999999999999E-3</c:v>
                </c:pt>
                <c:pt idx="857">
                  <c:v>4.5999999999999999E-3</c:v>
                </c:pt>
                <c:pt idx="858">
                  <c:v>4.5999999999999999E-3</c:v>
                </c:pt>
                <c:pt idx="859">
                  <c:v>4.5999999999999999E-3</c:v>
                </c:pt>
                <c:pt idx="860">
                  <c:v>4.5999999999999999E-3</c:v>
                </c:pt>
                <c:pt idx="861">
                  <c:v>4.5999999999999999E-3</c:v>
                </c:pt>
                <c:pt idx="862">
                  <c:v>4.5999999999999999E-3</c:v>
                </c:pt>
                <c:pt idx="863">
                  <c:v>4.5999999999999999E-3</c:v>
                </c:pt>
                <c:pt idx="864">
                  <c:v>4.5999999999999999E-3</c:v>
                </c:pt>
                <c:pt idx="865">
                  <c:v>4.5999999999999999E-3</c:v>
                </c:pt>
                <c:pt idx="866">
                  <c:v>4.4000000000000003E-3</c:v>
                </c:pt>
                <c:pt idx="867">
                  <c:v>4.4000000000000003E-3</c:v>
                </c:pt>
                <c:pt idx="868">
                  <c:v>4.4000000000000003E-3</c:v>
                </c:pt>
                <c:pt idx="869">
                  <c:v>4.4000000000000003E-3</c:v>
                </c:pt>
                <c:pt idx="870">
                  <c:v>4.4000000000000003E-3</c:v>
                </c:pt>
                <c:pt idx="871">
                  <c:v>6.0000000000000001E-3</c:v>
                </c:pt>
                <c:pt idx="872">
                  <c:v>6.0000000000000001E-3</c:v>
                </c:pt>
                <c:pt idx="873">
                  <c:v>6.0000000000000001E-3</c:v>
                </c:pt>
                <c:pt idx="874">
                  <c:v>6.0000000000000001E-3</c:v>
                </c:pt>
                <c:pt idx="875">
                  <c:v>6.0000000000000001E-3</c:v>
                </c:pt>
                <c:pt idx="876">
                  <c:v>7.6E-3</c:v>
                </c:pt>
                <c:pt idx="877">
                  <c:v>7.6E-3</c:v>
                </c:pt>
                <c:pt idx="878">
                  <c:v>7.6E-3</c:v>
                </c:pt>
                <c:pt idx="879">
                  <c:v>7.6E-3</c:v>
                </c:pt>
                <c:pt idx="880">
                  <c:v>7.6E-3</c:v>
                </c:pt>
                <c:pt idx="881">
                  <c:v>8.199999999999999E-3</c:v>
                </c:pt>
                <c:pt idx="882">
                  <c:v>8.199999999999999E-3</c:v>
                </c:pt>
                <c:pt idx="883">
                  <c:v>8.199999999999999E-3</c:v>
                </c:pt>
                <c:pt idx="884">
                  <c:v>8.199999999999999E-3</c:v>
                </c:pt>
                <c:pt idx="885">
                  <c:v>8.199999999999999E-3</c:v>
                </c:pt>
                <c:pt idx="886">
                  <c:v>7.9000000000000008E-3</c:v>
                </c:pt>
                <c:pt idx="887">
                  <c:v>7.9000000000000008E-3</c:v>
                </c:pt>
                <c:pt idx="888">
                  <c:v>7.9000000000000008E-3</c:v>
                </c:pt>
                <c:pt idx="889">
                  <c:v>7.9000000000000008E-3</c:v>
                </c:pt>
                <c:pt idx="890">
                  <c:v>7.9000000000000008E-3</c:v>
                </c:pt>
                <c:pt idx="891">
                  <c:v>6.8000000000000005E-3</c:v>
                </c:pt>
                <c:pt idx="892">
                  <c:v>6.8000000000000005E-3</c:v>
                </c:pt>
                <c:pt idx="893">
                  <c:v>6.8000000000000005E-3</c:v>
                </c:pt>
                <c:pt idx="894">
                  <c:v>6.8000000000000005E-3</c:v>
                </c:pt>
                <c:pt idx="895">
                  <c:v>6.8000000000000005E-3</c:v>
                </c:pt>
                <c:pt idx="896">
                  <c:v>6.1999999999999998E-3</c:v>
                </c:pt>
                <c:pt idx="897">
                  <c:v>6.1999999999999998E-3</c:v>
                </c:pt>
                <c:pt idx="898">
                  <c:v>6.1999999999999998E-3</c:v>
                </c:pt>
                <c:pt idx="899">
                  <c:v>6.1999999999999998E-3</c:v>
                </c:pt>
                <c:pt idx="900">
                  <c:v>6.1999999999999998E-3</c:v>
                </c:pt>
                <c:pt idx="901">
                  <c:v>9.7000000000000003E-3</c:v>
                </c:pt>
                <c:pt idx="902">
                  <c:v>9.7000000000000003E-3</c:v>
                </c:pt>
                <c:pt idx="903">
                  <c:v>9.7000000000000003E-3</c:v>
                </c:pt>
                <c:pt idx="904">
                  <c:v>9.7000000000000003E-3</c:v>
                </c:pt>
                <c:pt idx="905">
                  <c:v>9.7000000000000003E-3</c:v>
                </c:pt>
                <c:pt idx="906">
                  <c:v>9.7999999999999997E-3</c:v>
                </c:pt>
                <c:pt idx="907">
                  <c:v>9.7999999999999997E-3</c:v>
                </c:pt>
                <c:pt idx="908">
                  <c:v>9.7999999999999997E-3</c:v>
                </c:pt>
                <c:pt idx="909">
                  <c:v>9.7999999999999997E-3</c:v>
                </c:pt>
                <c:pt idx="910">
                  <c:v>9.7999999999999997E-3</c:v>
                </c:pt>
                <c:pt idx="911">
                  <c:v>9.1000000000000004E-3</c:v>
                </c:pt>
                <c:pt idx="912">
                  <c:v>9.1000000000000004E-3</c:v>
                </c:pt>
                <c:pt idx="913">
                  <c:v>9.1000000000000004E-3</c:v>
                </c:pt>
                <c:pt idx="914">
                  <c:v>9.1000000000000004E-3</c:v>
                </c:pt>
                <c:pt idx="915">
                  <c:v>9.1000000000000004E-3</c:v>
                </c:pt>
                <c:pt idx="916">
                  <c:v>7.8000000000000005E-3</c:v>
                </c:pt>
                <c:pt idx="917">
                  <c:v>7.8000000000000005E-3</c:v>
                </c:pt>
                <c:pt idx="918">
                  <c:v>7.8000000000000005E-3</c:v>
                </c:pt>
                <c:pt idx="919">
                  <c:v>7.8000000000000005E-3</c:v>
                </c:pt>
                <c:pt idx="920">
                  <c:v>7.8000000000000005E-3</c:v>
                </c:pt>
                <c:pt idx="921">
                  <c:v>6.8999999999999999E-3</c:v>
                </c:pt>
                <c:pt idx="922">
                  <c:v>6.8999999999999999E-3</c:v>
                </c:pt>
                <c:pt idx="923">
                  <c:v>6.8999999999999999E-3</c:v>
                </c:pt>
                <c:pt idx="924">
                  <c:v>6.8999999999999999E-3</c:v>
                </c:pt>
                <c:pt idx="925">
                  <c:v>6.8999999999999999E-3</c:v>
                </c:pt>
                <c:pt idx="926">
                  <c:v>6.5000000000000006E-3</c:v>
                </c:pt>
                <c:pt idx="927">
                  <c:v>6.5000000000000006E-3</c:v>
                </c:pt>
                <c:pt idx="928">
                  <c:v>6.5000000000000006E-3</c:v>
                </c:pt>
                <c:pt idx="929">
                  <c:v>6.5000000000000006E-3</c:v>
                </c:pt>
                <c:pt idx="930">
                  <c:v>6.5000000000000006E-3</c:v>
                </c:pt>
                <c:pt idx="931">
                  <c:v>1.3300000000000001E-2</c:v>
                </c:pt>
                <c:pt idx="932">
                  <c:v>1.3300000000000001E-2</c:v>
                </c:pt>
                <c:pt idx="933">
                  <c:v>1.3300000000000001E-2</c:v>
                </c:pt>
                <c:pt idx="934">
                  <c:v>1.3300000000000001E-2</c:v>
                </c:pt>
                <c:pt idx="935">
                  <c:v>1.3300000000000001E-2</c:v>
                </c:pt>
                <c:pt idx="936">
                  <c:v>1.6799999999999999E-2</c:v>
                </c:pt>
                <c:pt idx="937">
                  <c:v>1.6799999999999999E-2</c:v>
                </c:pt>
                <c:pt idx="938">
                  <c:v>1.6799999999999999E-2</c:v>
                </c:pt>
                <c:pt idx="939">
                  <c:v>1.6799999999999999E-2</c:v>
                </c:pt>
                <c:pt idx="940">
                  <c:v>1.6799999999999999E-2</c:v>
                </c:pt>
                <c:pt idx="941">
                  <c:v>1.83E-2</c:v>
                </c:pt>
                <c:pt idx="942">
                  <c:v>1.83E-2</c:v>
                </c:pt>
                <c:pt idx="943">
                  <c:v>1.83E-2</c:v>
                </c:pt>
                <c:pt idx="944">
                  <c:v>1.83E-2</c:v>
                </c:pt>
                <c:pt idx="945">
                  <c:v>1.83E-2</c:v>
                </c:pt>
                <c:pt idx="946">
                  <c:v>1.7899999999999999E-2</c:v>
                </c:pt>
                <c:pt idx="947">
                  <c:v>1.7899999999999999E-2</c:v>
                </c:pt>
                <c:pt idx="948">
                  <c:v>1.7899999999999999E-2</c:v>
                </c:pt>
                <c:pt idx="949">
                  <c:v>1.7899999999999999E-2</c:v>
                </c:pt>
                <c:pt idx="950">
                  <c:v>1.7899999999999999E-2</c:v>
                </c:pt>
                <c:pt idx="951">
                  <c:v>1.67E-2</c:v>
                </c:pt>
                <c:pt idx="952">
                  <c:v>1.67E-2</c:v>
                </c:pt>
                <c:pt idx="953">
                  <c:v>1.67E-2</c:v>
                </c:pt>
                <c:pt idx="954">
                  <c:v>1.67E-2</c:v>
                </c:pt>
                <c:pt idx="955">
                  <c:v>1.67E-2</c:v>
                </c:pt>
                <c:pt idx="956">
                  <c:v>1.4999999999999999E-2</c:v>
                </c:pt>
                <c:pt idx="957">
                  <c:v>1.4999999999999999E-2</c:v>
                </c:pt>
                <c:pt idx="958">
                  <c:v>1.4999999999999999E-2</c:v>
                </c:pt>
                <c:pt idx="959">
                  <c:v>1.4999999999999999E-2</c:v>
                </c:pt>
                <c:pt idx="960">
                  <c:v>1.3899999999999999E-2</c:v>
                </c:pt>
                <c:pt idx="961">
                  <c:v>1.3899999999999999E-2</c:v>
                </c:pt>
                <c:pt idx="962">
                  <c:v>1.3899999999999999E-2</c:v>
                </c:pt>
                <c:pt idx="963">
                  <c:v>1.3899999999999999E-2</c:v>
                </c:pt>
                <c:pt idx="964">
                  <c:v>1.3899999999999999E-2</c:v>
                </c:pt>
                <c:pt idx="965">
                  <c:v>1.44E-2</c:v>
                </c:pt>
                <c:pt idx="966">
                  <c:v>1.44E-2</c:v>
                </c:pt>
                <c:pt idx="967">
                  <c:v>1.44E-2</c:v>
                </c:pt>
                <c:pt idx="968">
                  <c:v>1.44E-2</c:v>
                </c:pt>
                <c:pt idx="969">
                  <c:v>1.44E-2</c:v>
                </c:pt>
                <c:pt idx="970">
                  <c:v>1.9599999999999999E-2</c:v>
                </c:pt>
                <c:pt idx="971">
                  <c:v>1.9599999999999999E-2</c:v>
                </c:pt>
                <c:pt idx="972">
                  <c:v>1.9599999999999999E-2</c:v>
                </c:pt>
                <c:pt idx="973">
                  <c:v>1.9599999999999999E-2</c:v>
                </c:pt>
                <c:pt idx="974">
                  <c:v>1.9599999999999999E-2</c:v>
                </c:pt>
                <c:pt idx="975">
                  <c:v>2.46E-2</c:v>
                </c:pt>
                <c:pt idx="976">
                  <c:v>2.46E-2</c:v>
                </c:pt>
                <c:pt idx="977">
                  <c:v>2.46E-2</c:v>
                </c:pt>
                <c:pt idx="978">
                  <c:v>2.46E-2</c:v>
                </c:pt>
                <c:pt idx="979">
                  <c:v>2.46E-2</c:v>
                </c:pt>
                <c:pt idx="980">
                  <c:v>2.4500000000000001E-2</c:v>
                </c:pt>
                <c:pt idx="981">
                  <c:v>2.4500000000000001E-2</c:v>
                </c:pt>
                <c:pt idx="982">
                  <c:v>2.4500000000000001E-2</c:v>
                </c:pt>
                <c:pt idx="983">
                  <c:v>2.4500000000000001E-2</c:v>
                </c:pt>
                <c:pt idx="984">
                  <c:v>2.4300000000000002E-2</c:v>
                </c:pt>
                <c:pt idx="985">
                  <c:v>2.4300000000000002E-2</c:v>
                </c:pt>
                <c:pt idx="986">
                  <c:v>2.4300000000000002E-2</c:v>
                </c:pt>
                <c:pt idx="987">
                  <c:v>2.4300000000000002E-2</c:v>
                </c:pt>
                <c:pt idx="988">
                  <c:v>2.4300000000000002E-2</c:v>
                </c:pt>
                <c:pt idx="989">
                  <c:v>2.3700000000000002E-2</c:v>
                </c:pt>
                <c:pt idx="990">
                  <c:v>2.3700000000000002E-2</c:v>
                </c:pt>
                <c:pt idx="991">
                  <c:v>2.3700000000000002E-2</c:v>
                </c:pt>
                <c:pt idx="992">
                  <c:v>2.3700000000000002E-2</c:v>
                </c:pt>
                <c:pt idx="993">
                  <c:v>2.3700000000000002E-2</c:v>
                </c:pt>
                <c:pt idx="994">
                  <c:v>2.2400000000000003E-2</c:v>
                </c:pt>
                <c:pt idx="995">
                  <c:v>2.2400000000000003E-2</c:v>
                </c:pt>
                <c:pt idx="996">
                  <c:v>2.2400000000000003E-2</c:v>
                </c:pt>
                <c:pt idx="997">
                  <c:v>2.2400000000000003E-2</c:v>
                </c:pt>
                <c:pt idx="998">
                  <c:v>2.2400000000000003E-2</c:v>
                </c:pt>
                <c:pt idx="999">
                  <c:v>2.3799999999999998E-2</c:v>
                </c:pt>
                <c:pt idx="1000">
                  <c:v>2.3799999999999998E-2</c:v>
                </c:pt>
                <c:pt idx="1001">
                  <c:v>2.3799999999999998E-2</c:v>
                </c:pt>
                <c:pt idx="1002">
                  <c:v>2.3799999999999998E-2</c:v>
                </c:pt>
                <c:pt idx="1003">
                  <c:v>2.3799999999999998E-2</c:v>
                </c:pt>
                <c:pt idx="1004">
                  <c:v>2.1899999999999999E-2</c:v>
                </c:pt>
                <c:pt idx="1005">
                  <c:v>2.1899999999999999E-2</c:v>
                </c:pt>
                <c:pt idx="1006">
                  <c:v>2.1899999999999999E-2</c:v>
                </c:pt>
                <c:pt idx="1007">
                  <c:v>2.1899999999999999E-2</c:v>
                </c:pt>
                <c:pt idx="1008">
                  <c:v>2.0400000000000001E-2</c:v>
                </c:pt>
                <c:pt idx="1009">
                  <c:v>2.0400000000000001E-2</c:v>
                </c:pt>
                <c:pt idx="1010">
                  <c:v>2.0400000000000001E-2</c:v>
                </c:pt>
                <c:pt idx="1011">
                  <c:v>2.0400000000000001E-2</c:v>
                </c:pt>
                <c:pt idx="1012">
                  <c:v>2.0400000000000001E-2</c:v>
                </c:pt>
                <c:pt idx="1013">
                  <c:v>1.9E-2</c:v>
                </c:pt>
                <c:pt idx="1014">
                  <c:v>1.9E-2</c:v>
                </c:pt>
                <c:pt idx="1015">
                  <c:v>1.9E-2</c:v>
                </c:pt>
                <c:pt idx="1016">
                  <c:v>1.9E-2</c:v>
                </c:pt>
                <c:pt idx="1017">
                  <c:v>1.8500000000000003E-2</c:v>
                </c:pt>
                <c:pt idx="1018">
                  <c:v>1.8500000000000003E-2</c:v>
                </c:pt>
                <c:pt idx="1019">
                  <c:v>1.8500000000000003E-2</c:v>
                </c:pt>
                <c:pt idx="1020">
                  <c:v>1.8500000000000003E-2</c:v>
                </c:pt>
                <c:pt idx="1021">
                  <c:v>1.8500000000000003E-2</c:v>
                </c:pt>
                <c:pt idx="1022">
                  <c:v>1.8500000000000003E-2</c:v>
                </c:pt>
                <c:pt idx="1023">
                  <c:v>2.2099999999999998E-2</c:v>
                </c:pt>
                <c:pt idx="1024">
                  <c:v>2.2099999999999998E-2</c:v>
                </c:pt>
                <c:pt idx="1025">
                  <c:v>2.2099999999999998E-2</c:v>
                </c:pt>
                <c:pt idx="1026">
                  <c:v>2.2099999999999998E-2</c:v>
                </c:pt>
                <c:pt idx="1027">
                  <c:v>3.73E-2</c:v>
                </c:pt>
                <c:pt idx="1028">
                  <c:v>3.73E-2</c:v>
                </c:pt>
                <c:pt idx="1029">
                  <c:v>3.73E-2</c:v>
                </c:pt>
                <c:pt idx="1030">
                  <c:v>3.73E-2</c:v>
                </c:pt>
                <c:pt idx="1031">
                  <c:v>3.73E-2</c:v>
                </c:pt>
                <c:pt idx="1032">
                  <c:v>3.7999999999999999E-2</c:v>
                </c:pt>
                <c:pt idx="1033">
                  <c:v>3.7999999999999999E-2</c:v>
                </c:pt>
                <c:pt idx="1034">
                  <c:v>3.7999999999999999E-2</c:v>
                </c:pt>
                <c:pt idx="1035">
                  <c:v>3.7999999999999999E-2</c:v>
                </c:pt>
                <c:pt idx="1036">
                  <c:v>3.6600000000000001E-2</c:v>
                </c:pt>
                <c:pt idx="1037">
                  <c:v>3.6600000000000001E-2</c:v>
                </c:pt>
                <c:pt idx="1038">
                  <c:v>3.6600000000000001E-2</c:v>
                </c:pt>
                <c:pt idx="1039">
                  <c:v>3.6600000000000001E-2</c:v>
                </c:pt>
                <c:pt idx="1040">
                  <c:v>3.1300000000000001E-2</c:v>
                </c:pt>
                <c:pt idx="1041">
                  <c:v>3.1300000000000001E-2</c:v>
                </c:pt>
                <c:pt idx="1042">
                  <c:v>3.1300000000000001E-2</c:v>
                </c:pt>
                <c:pt idx="1043">
                  <c:v>3.1300000000000001E-2</c:v>
                </c:pt>
                <c:pt idx="1044">
                  <c:v>3.1300000000000001E-2</c:v>
                </c:pt>
                <c:pt idx="1045">
                  <c:v>2.5000000000000001E-2</c:v>
                </c:pt>
                <c:pt idx="1046">
                  <c:v>2.5000000000000001E-2</c:v>
                </c:pt>
                <c:pt idx="1047">
                  <c:v>2.5000000000000001E-2</c:v>
                </c:pt>
                <c:pt idx="1048">
                  <c:v>2.5000000000000001E-2</c:v>
                </c:pt>
                <c:pt idx="1049">
                  <c:v>1.8600000000000002E-2</c:v>
                </c:pt>
                <c:pt idx="1050">
                  <c:v>1.8600000000000002E-2</c:v>
                </c:pt>
                <c:pt idx="1051">
                  <c:v>1.8600000000000002E-2</c:v>
                </c:pt>
                <c:pt idx="1052">
                  <c:v>1.8600000000000002E-2</c:v>
                </c:pt>
                <c:pt idx="1053">
                  <c:v>1.8600000000000002E-2</c:v>
                </c:pt>
                <c:pt idx="1054">
                  <c:v>1.66E-2</c:v>
                </c:pt>
                <c:pt idx="1055">
                  <c:v>1.66E-2</c:v>
                </c:pt>
                <c:pt idx="1056">
                  <c:v>1.66E-2</c:v>
                </c:pt>
                <c:pt idx="1057">
                  <c:v>1.66E-2</c:v>
                </c:pt>
                <c:pt idx="1058">
                  <c:v>1.66E-2</c:v>
                </c:pt>
                <c:pt idx="1059">
                  <c:v>1.8700000000000001E-2</c:v>
                </c:pt>
                <c:pt idx="1060">
                  <c:v>1.8700000000000001E-2</c:v>
                </c:pt>
                <c:pt idx="1061">
                  <c:v>1.8700000000000001E-2</c:v>
                </c:pt>
                <c:pt idx="1062">
                  <c:v>1.8700000000000001E-2</c:v>
                </c:pt>
                <c:pt idx="1063">
                  <c:v>1.8700000000000001E-2</c:v>
                </c:pt>
                <c:pt idx="1064">
                  <c:v>3.7400000000000003E-2</c:v>
                </c:pt>
                <c:pt idx="1065">
                  <c:v>3.7400000000000003E-2</c:v>
                </c:pt>
                <c:pt idx="1066">
                  <c:v>3.7400000000000003E-2</c:v>
                </c:pt>
                <c:pt idx="1067">
                  <c:v>3.7400000000000003E-2</c:v>
                </c:pt>
                <c:pt idx="1068">
                  <c:v>3.7400000000000003E-2</c:v>
                </c:pt>
                <c:pt idx="1069">
                  <c:v>3.9800000000000002E-2</c:v>
                </c:pt>
                <c:pt idx="1070">
                  <c:v>3.9800000000000002E-2</c:v>
                </c:pt>
                <c:pt idx="1071">
                  <c:v>3.9800000000000002E-2</c:v>
                </c:pt>
                <c:pt idx="1072">
                  <c:v>3.9800000000000002E-2</c:v>
                </c:pt>
                <c:pt idx="1073">
                  <c:v>3.4200000000000001E-2</c:v>
                </c:pt>
                <c:pt idx="1074">
                  <c:v>3.4200000000000001E-2</c:v>
                </c:pt>
                <c:pt idx="1075">
                  <c:v>3.4200000000000001E-2</c:v>
                </c:pt>
                <c:pt idx="1076">
                  <c:v>3.4200000000000001E-2</c:v>
                </c:pt>
                <c:pt idx="1077">
                  <c:v>3.4200000000000001E-2</c:v>
                </c:pt>
                <c:pt idx="1078">
                  <c:v>2.7999999999999997E-2</c:v>
                </c:pt>
                <c:pt idx="1079">
                  <c:v>2.7999999999999997E-2</c:v>
                </c:pt>
                <c:pt idx="1080">
                  <c:v>2.7999999999999997E-2</c:v>
                </c:pt>
                <c:pt idx="1081">
                  <c:v>2.7999999999999997E-2</c:v>
                </c:pt>
                <c:pt idx="1082">
                  <c:v>2.7999999999999997E-2</c:v>
                </c:pt>
                <c:pt idx="1083">
                  <c:v>2.2099999999999998E-2</c:v>
                </c:pt>
                <c:pt idx="1084">
                  <c:v>2.2099999999999998E-2</c:v>
                </c:pt>
                <c:pt idx="1085">
                  <c:v>2.2099999999999998E-2</c:v>
                </c:pt>
                <c:pt idx="1086">
                  <c:v>2.2099999999999998E-2</c:v>
                </c:pt>
                <c:pt idx="1087">
                  <c:v>2.2099999999999998E-2</c:v>
                </c:pt>
                <c:pt idx="1088">
                  <c:v>2.6200000000000001E-2</c:v>
                </c:pt>
                <c:pt idx="1089">
                  <c:v>2.6200000000000001E-2</c:v>
                </c:pt>
                <c:pt idx="1090">
                  <c:v>2.6200000000000001E-2</c:v>
                </c:pt>
                <c:pt idx="1091">
                  <c:v>2.6200000000000001E-2</c:v>
                </c:pt>
                <c:pt idx="1092">
                  <c:v>2.6200000000000001E-2</c:v>
                </c:pt>
                <c:pt idx="1093">
                  <c:v>4.3499999999999997E-2</c:v>
                </c:pt>
                <c:pt idx="1094">
                  <c:v>4.3499999999999997E-2</c:v>
                </c:pt>
                <c:pt idx="1095">
                  <c:v>4.3499999999999997E-2</c:v>
                </c:pt>
                <c:pt idx="1096">
                  <c:v>4.3499999999999997E-2</c:v>
                </c:pt>
                <c:pt idx="1097">
                  <c:v>4.3499999999999997E-2</c:v>
                </c:pt>
                <c:pt idx="1098">
                  <c:v>3.9699999999999999E-2</c:v>
                </c:pt>
                <c:pt idx="1099">
                  <c:v>3.9699999999999999E-2</c:v>
                </c:pt>
                <c:pt idx="1100">
                  <c:v>3.9699999999999999E-2</c:v>
                </c:pt>
                <c:pt idx="1101">
                  <c:v>3.9699999999999999E-2</c:v>
                </c:pt>
                <c:pt idx="1102">
                  <c:v>3.9699999999999999E-2</c:v>
                </c:pt>
                <c:pt idx="1103">
                  <c:v>3.04E-2</c:v>
                </c:pt>
                <c:pt idx="1104">
                  <c:v>3.04E-2</c:v>
                </c:pt>
                <c:pt idx="1105">
                  <c:v>3.04E-2</c:v>
                </c:pt>
                <c:pt idx="1106">
                  <c:v>3.04E-2</c:v>
                </c:pt>
                <c:pt idx="1107">
                  <c:v>3.04E-2</c:v>
                </c:pt>
                <c:pt idx="1108">
                  <c:v>2.1700000000000001E-2</c:v>
                </c:pt>
              </c:numCache>
            </c:numRef>
          </c:val>
          <c:smooth val="0"/>
          <c:extLst>
            <c:ext xmlns:c16="http://schemas.microsoft.com/office/drawing/2014/chart" uri="{C3380CC4-5D6E-409C-BE32-E72D297353CC}">
              <c16:uniqueId val="{00000003-328B-44C9-8B1D-4D8678182FBF}"/>
            </c:ext>
          </c:extLst>
        </c:ser>
        <c:ser>
          <c:idx val="4"/>
          <c:order val="3"/>
          <c:tx>
            <c:strRef>
              <c:f>'Input - Raw Data'!$CQ$11</c:f>
              <c:strCache>
                <c:ptCount val="1"/>
                <c:pt idx="0">
                  <c:v>SOFR</c:v>
                </c:pt>
              </c:strCache>
            </c:strRef>
          </c:tx>
          <c:spPr>
            <a:ln w="19050" cap="rnd">
              <a:solidFill>
                <a:schemeClr val="accent6"/>
              </a:solidFill>
              <a:round/>
            </a:ln>
            <a:effectLst/>
          </c:spPr>
          <c:marker>
            <c:symbol val="none"/>
          </c:marker>
          <c:cat>
            <c:numRef>
              <c:f>'Input - Raw Data'!$B$10069:$B$13000</c:f>
              <c:numCache>
                <c:formatCode>m/d/yyyy</c:formatCode>
                <c:ptCount val="2932"/>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pt idx="506">
                  <c:v>44174</c:v>
                </c:pt>
                <c:pt idx="507">
                  <c:v>44175</c:v>
                </c:pt>
                <c:pt idx="508">
                  <c:v>44176</c:v>
                </c:pt>
                <c:pt idx="509">
                  <c:v>44179</c:v>
                </c:pt>
                <c:pt idx="510">
                  <c:v>44180</c:v>
                </c:pt>
                <c:pt idx="511">
                  <c:v>44181</c:v>
                </c:pt>
                <c:pt idx="512">
                  <c:v>44182</c:v>
                </c:pt>
                <c:pt idx="513">
                  <c:v>44183</c:v>
                </c:pt>
                <c:pt idx="514">
                  <c:v>44186</c:v>
                </c:pt>
                <c:pt idx="515">
                  <c:v>44187</c:v>
                </c:pt>
                <c:pt idx="516">
                  <c:v>44188</c:v>
                </c:pt>
                <c:pt idx="517">
                  <c:v>44189</c:v>
                </c:pt>
                <c:pt idx="518">
                  <c:v>44190</c:v>
                </c:pt>
                <c:pt idx="519">
                  <c:v>44193</c:v>
                </c:pt>
                <c:pt idx="520">
                  <c:v>44194</c:v>
                </c:pt>
                <c:pt idx="521">
                  <c:v>44195</c:v>
                </c:pt>
                <c:pt idx="522">
                  <c:v>44196</c:v>
                </c:pt>
                <c:pt idx="523">
                  <c:v>44197</c:v>
                </c:pt>
                <c:pt idx="524">
                  <c:v>44200</c:v>
                </c:pt>
                <c:pt idx="525">
                  <c:v>44201</c:v>
                </c:pt>
                <c:pt idx="526">
                  <c:v>44202</c:v>
                </c:pt>
                <c:pt idx="527">
                  <c:v>44203</c:v>
                </c:pt>
                <c:pt idx="528">
                  <c:v>44204</c:v>
                </c:pt>
                <c:pt idx="529">
                  <c:v>44207</c:v>
                </c:pt>
                <c:pt idx="530">
                  <c:v>44208</c:v>
                </c:pt>
                <c:pt idx="531">
                  <c:v>44209</c:v>
                </c:pt>
                <c:pt idx="532">
                  <c:v>44210</c:v>
                </c:pt>
                <c:pt idx="533">
                  <c:v>44211</c:v>
                </c:pt>
                <c:pt idx="534">
                  <c:v>44214</c:v>
                </c:pt>
                <c:pt idx="535">
                  <c:v>44215</c:v>
                </c:pt>
                <c:pt idx="536">
                  <c:v>44216</c:v>
                </c:pt>
                <c:pt idx="537">
                  <c:v>44217</c:v>
                </c:pt>
                <c:pt idx="538">
                  <c:v>44218</c:v>
                </c:pt>
                <c:pt idx="539">
                  <c:v>44221</c:v>
                </c:pt>
                <c:pt idx="540">
                  <c:v>44222</c:v>
                </c:pt>
                <c:pt idx="541">
                  <c:v>44223</c:v>
                </c:pt>
                <c:pt idx="542">
                  <c:v>44224</c:v>
                </c:pt>
                <c:pt idx="543">
                  <c:v>44225</c:v>
                </c:pt>
                <c:pt idx="544">
                  <c:v>44228</c:v>
                </c:pt>
                <c:pt idx="545">
                  <c:v>44229</c:v>
                </c:pt>
                <c:pt idx="546">
                  <c:v>44230</c:v>
                </c:pt>
                <c:pt idx="547">
                  <c:v>44231</c:v>
                </c:pt>
                <c:pt idx="548">
                  <c:v>44232</c:v>
                </c:pt>
                <c:pt idx="549">
                  <c:v>44235</c:v>
                </c:pt>
                <c:pt idx="550">
                  <c:v>44236</c:v>
                </c:pt>
                <c:pt idx="551">
                  <c:v>44237</c:v>
                </c:pt>
                <c:pt idx="552">
                  <c:v>44238</c:v>
                </c:pt>
                <c:pt idx="553">
                  <c:v>44239</c:v>
                </c:pt>
                <c:pt idx="554">
                  <c:v>44242</c:v>
                </c:pt>
                <c:pt idx="555">
                  <c:v>44243</c:v>
                </c:pt>
                <c:pt idx="556">
                  <c:v>44244</c:v>
                </c:pt>
                <c:pt idx="557">
                  <c:v>44245</c:v>
                </c:pt>
                <c:pt idx="558">
                  <c:v>44246</c:v>
                </c:pt>
                <c:pt idx="559">
                  <c:v>44249</c:v>
                </c:pt>
                <c:pt idx="560">
                  <c:v>44250</c:v>
                </c:pt>
                <c:pt idx="561">
                  <c:v>44251</c:v>
                </c:pt>
                <c:pt idx="562">
                  <c:v>44252</c:v>
                </c:pt>
                <c:pt idx="563">
                  <c:v>44253</c:v>
                </c:pt>
                <c:pt idx="564">
                  <c:v>44256</c:v>
                </c:pt>
                <c:pt idx="565">
                  <c:v>44257</c:v>
                </c:pt>
                <c:pt idx="566">
                  <c:v>44258</c:v>
                </c:pt>
                <c:pt idx="567">
                  <c:v>44259</c:v>
                </c:pt>
                <c:pt idx="568">
                  <c:v>44260</c:v>
                </c:pt>
                <c:pt idx="569">
                  <c:v>44263</c:v>
                </c:pt>
                <c:pt idx="570">
                  <c:v>44264</c:v>
                </c:pt>
                <c:pt idx="571">
                  <c:v>44265</c:v>
                </c:pt>
                <c:pt idx="572">
                  <c:v>44266</c:v>
                </c:pt>
                <c:pt idx="573">
                  <c:v>44267</c:v>
                </c:pt>
                <c:pt idx="574">
                  <c:v>44270</c:v>
                </c:pt>
                <c:pt idx="575">
                  <c:v>44271</c:v>
                </c:pt>
                <c:pt idx="576">
                  <c:v>44272</c:v>
                </c:pt>
                <c:pt idx="577">
                  <c:v>44273</c:v>
                </c:pt>
                <c:pt idx="578">
                  <c:v>44274</c:v>
                </c:pt>
                <c:pt idx="579">
                  <c:v>44277</c:v>
                </c:pt>
                <c:pt idx="580">
                  <c:v>44278</c:v>
                </c:pt>
                <c:pt idx="581">
                  <c:v>44279</c:v>
                </c:pt>
                <c:pt idx="582">
                  <c:v>44280</c:v>
                </c:pt>
                <c:pt idx="583">
                  <c:v>44281</c:v>
                </c:pt>
                <c:pt idx="584">
                  <c:v>44284</c:v>
                </c:pt>
                <c:pt idx="585">
                  <c:v>44285</c:v>
                </c:pt>
                <c:pt idx="586">
                  <c:v>44286</c:v>
                </c:pt>
                <c:pt idx="587">
                  <c:v>44287</c:v>
                </c:pt>
                <c:pt idx="588">
                  <c:v>44288</c:v>
                </c:pt>
                <c:pt idx="589">
                  <c:v>44291</c:v>
                </c:pt>
                <c:pt idx="590">
                  <c:v>44292</c:v>
                </c:pt>
                <c:pt idx="591">
                  <c:v>44293</c:v>
                </c:pt>
                <c:pt idx="592">
                  <c:v>44294</c:v>
                </c:pt>
                <c:pt idx="593">
                  <c:v>44295</c:v>
                </c:pt>
                <c:pt idx="594">
                  <c:v>44298</c:v>
                </c:pt>
                <c:pt idx="595">
                  <c:v>44299</c:v>
                </c:pt>
                <c:pt idx="596">
                  <c:v>44300</c:v>
                </c:pt>
                <c:pt idx="597">
                  <c:v>44301</c:v>
                </c:pt>
                <c:pt idx="598">
                  <c:v>44302</c:v>
                </c:pt>
                <c:pt idx="599">
                  <c:v>44305</c:v>
                </c:pt>
                <c:pt idx="600">
                  <c:v>44306</c:v>
                </c:pt>
                <c:pt idx="601">
                  <c:v>44307</c:v>
                </c:pt>
                <c:pt idx="602">
                  <c:v>44308</c:v>
                </c:pt>
                <c:pt idx="603">
                  <c:v>44309</c:v>
                </c:pt>
                <c:pt idx="604">
                  <c:v>44312</c:v>
                </c:pt>
                <c:pt idx="605">
                  <c:v>44313</c:v>
                </c:pt>
                <c:pt idx="606">
                  <c:v>44314</c:v>
                </c:pt>
                <c:pt idx="607">
                  <c:v>44315</c:v>
                </c:pt>
                <c:pt idx="608">
                  <c:v>44316</c:v>
                </c:pt>
                <c:pt idx="609">
                  <c:v>44319</c:v>
                </c:pt>
                <c:pt idx="610">
                  <c:v>44320</c:v>
                </c:pt>
                <c:pt idx="611">
                  <c:v>44321</c:v>
                </c:pt>
                <c:pt idx="612">
                  <c:v>44322</c:v>
                </c:pt>
                <c:pt idx="613">
                  <c:v>44323</c:v>
                </c:pt>
                <c:pt idx="614">
                  <c:v>44326</c:v>
                </c:pt>
                <c:pt idx="615">
                  <c:v>44327</c:v>
                </c:pt>
                <c:pt idx="616">
                  <c:v>44328</c:v>
                </c:pt>
                <c:pt idx="617">
                  <c:v>44329</c:v>
                </c:pt>
                <c:pt idx="618">
                  <c:v>44330</c:v>
                </c:pt>
                <c:pt idx="619">
                  <c:v>44333</c:v>
                </c:pt>
                <c:pt idx="620">
                  <c:v>44334</c:v>
                </c:pt>
                <c:pt idx="621">
                  <c:v>44335</c:v>
                </c:pt>
                <c:pt idx="622">
                  <c:v>44336</c:v>
                </c:pt>
                <c:pt idx="623">
                  <c:v>44337</c:v>
                </c:pt>
                <c:pt idx="624">
                  <c:v>44340</c:v>
                </c:pt>
                <c:pt idx="625">
                  <c:v>44341</c:v>
                </c:pt>
                <c:pt idx="626">
                  <c:v>44342</c:v>
                </c:pt>
                <c:pt idx="627">
                  <c:v>44343</c:v>
                </c:pt>
                <c:pt idx="628">
                  <c:v>44344</c:v>
                </c:pt>
                <c:pt idx="629">
                  <c:v>44347</c:v>
                </c:pt>
                <c:pt idx="630">
                  <c:v>44348</c:v>
                </c:pt>
                <c:pt idx="631">
                  <c:v>44349</c:v>
                </c:pt>
                <c:pt idx="632">
                  <c:v>44350</c:v>
                </c:pt>
                <c:pt idx="633">
                  <c:v>44351</c:v>
                </c:pt>
                <c:pt idx="634">
                  <c:v>44354</c:v>
                </c:pt>
                <c:pt idx="635">
                  <c:v>44355</c:v>
                </c:pt>
                <c:pt idx="636">
                  <c:v>44356</c:v>
                </c:pt>
                <c:pt idx="637">
                  <c:v>44357</c:v>
                </c:pt>
                <c:pt idx="638">
                  <c:v>44358</c:v>
                </c:pt>
                <c:pt idx="639">
                  <c:v>44361</c:v>
                </c:pt>
                <c:pt idx="640">
                  <c:v>44362</c:v>
                </c:pt>
                <c:pt idx="641">
                  <c:v>44363</c:v>
                </c:pt>
                <c:pt idx="642">
                  <c:v>44364</c:v>
                </c:pt>
                <c:pt idx="643">
                  <c:v>44365</c:v>
                </c:pt>
                <c:pt idx="644">
                  <c:v>44368</c:v>
                </c:pt>
                <c:pt idx="645">
                  <c:v>44369</c:v>
                </c:pt>
                <c:pt idx="646">
                  <c:v>44370</c:v>
                </c:pt>
                <c:pt idx="647">
                  <c:v>44371</c:v>
                </c:pt>
                <c:pt idx="648">
                  <c:v>44372</c:v>
                </c:pt>
                <c:pt idx="649">
                  <c:v>44375</c:v>
                </c:pt>
                <c:pt idx="650">
                  <c:v>44376</c:v>
                </c:pt>
                <c:pt idx="651">
                  <c:v>44377</c:v>
                </c:pt>
                <c:pt idx="652">
                  <c:v>44378</c:v>
                </c:pt>
                <c:pt idx="653">
                  <c:v>44379</c:v>
                </c:pt>
                <c:pt idx="654">
                  <c:v>44382</c:v>
                </c:pt>
                <c:pt idx="655">
                  <c:v>44383</c:v>
                </c:pt>
                <c:pt idx="656">
                  <c:v>44384</c:v>
                </c:pt>
                <c:pt idx="657">
                  <c:v>44385</c:v>
                </c:pt>
                <c:pt idx="658">
                  <c:v>44386</c:v>
                </c:pt>
                <c:pt idx="659">
                  <c:v>44389</c:v>
                </c:pt>
                <c:pt idx="660">
                  <c:v>44390</c:v>
                </c:pt>
                <c:pt idx="661">
                  <c:v>44391</c:v>
                </c:pt>
                <c:pt idx="662">
                  <c:v>44392</c:v>
                </c:pt>
                <c:pt idx="663">
                  <c:v>44393</c:v>
                </c:pt>
                <c:pt idx="664">
                  <c:v>44396</c:v>
                </c:pt>
                <c:pt idx="665">
                  <c:v>44397</c:v>
                </c:pt>
                <c:pt idx="666">
                  <c:v>44398</c:v>
                </c:pt>
                <c:pt idx="667">
                  <c:v>44399</c:v>
                </c:pt>
                <c:pt idx="668">
                  <c:v>44400</c:v>
                </c:pt>
                <c:pt idx="669">
                  <c:v>44403</c:v>
                </c:pt>
                <c:pt idx="670">
                  <c:v>44404</c:v>
                </c:pt>
                <c:pt idx="671">
                  <c:v>44405</c:v>
                </c:pt>
                <c:pt idx="672">
                  <c:v>44406</c:v>
                </c:pt>
                <c:pt idx="673">
                  <c:v>44407</c:v>
                </c:pt>
                <c:pt idx="674">
                  <c:v>44410</c:v>
                </c:pt>
                <c:pt idx="675">
                  <c:v>44411</c:v>
                </c:pt>
                <c:pt idx="676">
                  <c:v>44412</c:v>
                </c:pt>
                <c:pt idx="677">
                  <c:v>44413</c:v>
                </c:pt>
                <c:pt idx="678">
                  <c:v>44414</c:v>
                </c:pt>
                <c:pt idx="679">
                  <c:v>44417</c:v>
                </c:pt>
                <c:pt idx="680">
                  <c:v>44418</c:v>
                </c:pt>
                <c:pt idx="681">
                  <c:v>44419</c:v>
                </c:pt>
                <c:pt idx="682">
                  <c:v>44420</c:v>
                </c:pt>
                <c:pt idx="683">
                  <c:v>44421</c:v>
                </c:pt>
                <c:pt idx="684">
                  <c:v>44424</c:v>
                </c:pt>
                <c:pt idx="685">
                  <c:v>44425</c:v>
                </c:pt>
                <c:pt idx="686">
                  <c:v>44426</c:v>
                </c:pt>
                <c:pt idx="687">
                  <c:v>44427</c:v>
                </c:pt>
                <c:pt idx="688">
                  <c:v>44428</c:v>
                </c:pt>
                <c:pt idx="689">
                  <c:v>44431</c:v>
                </c:pt>
                <c:pt idx="690">
                  <c:v>44432</c:v>
                </c:pt>
                <c:pt idx="691">
                  <c:v>44433</c:v>
                </c:pt>
                <c:pt idx="692">
                  <c:v>44434</c:v>
                </c:pt>
                <c:pt idx="693">
                  <c:v>44435</c:v>
                </c:pt>
                <c:pt idx="694">
                  <c:v>44438</c:v>
                </c:pt>
                <c:pt idx="695">
                  <c:v>44439</c:v>
                </c:pt>
                <c:pt idx="696">
                  <c:v>44440</c:v>
                </c:pt>
                <c:pt idx="697">
                  <c:v>44441</c:v>
                </c:pt>
                <c:pt idx="698">
                  <c:v>44442</c:v>
                </c:pt>
                <c:pt idx="699">
                  <c:v>44445</c:v>
                </c:pt>
                <c:pt idx="700">
                  <c:v>44446</c:v>
                </c:pt>
                <c:pt idx="701">
                  <c:v>44447</c:v>
                </c:pt>
                <c:pt idx="702">
                  <c:v>44448</c:v>
                </c:pt>
                <c:pt idx="703">
                  <c:v>44449</c:v>
                </c:pt>
                <c:pt idx="704">
                  <c:v>44452</c:v>
                </c:pt>
                <c:pt idx="705">
                  <c:v>44453</c:v>
                </c:pt>
                <c:pt idx="706">
                  <c:v>44454</c:v>
                </c:pt>
                <c:pt idx="707">
                  <c:v>44455</c:v>
                </c:pt>
                <c:pt idx="708">
                  <c:v>44456</c:v>
                </c:pt>
                <c:pt idx="709">
                  <c:v>44459</c:v>
                </c:pt>
                <c:pt idx="710">
                  <c:v>44460</c:v>
                </c:pt>
                <c:pt idx="711">
                  <c:v>44461</c:v>
                </c:pt>
                <c:pt idx="712">
                  <c:v>44462</c:v>
                </c:pt>
                <c:pt idx="713">
                  <c:v>44463</c:v>
                </c:pt>
                <c:pt idx="714">
                  <c:v>44466</c:v>
                </c:pt>
                <c:pt idx="715">
                  <c:v>44467</c:v>
                </c:pt>
                <c:pt idx="716">
                  <c:v>44468</c:v>
                </c:pt>
                <c:pt idx="717">
                  <c:v>44469</c:v>
                </c:pt>
                <c:pt idx="718">
                  <c:v>44470</c:v>
                </c:pt>
                <c:pt idx="719">
                  <c:v>44473</c:v>
                </c:pt>
                <c:pt idx="720">
                  <c:v>44474</c:v>
                </c:pt>
                <c:pt idx="721">
                  <c:v>44475</c:v>
                </c:pt>
                <c:pt idx="722">
                  <c:v>44476</c:v>
                </c:pt>
                <c:pt idx="723">
                  <c:v>44477</c:v>
                </c:pt>
                <c:pt idx="724">
                  <c:v>44480</c:v>
                </c:pt>
                <c:pt idx="725">
                  <c:v>44481</c:v>
                </c:pt>
                <c:pt idx="726">
                  <c:v>44482</c:v>
                </c:pt>
                <c:pt idx="727">
                  <c:v>44483</c:v>
                </c:pt>
                <c:pt idx="728">
                  <c:v>44484</c:v>
                </c:pt>
                <c:pt idx="729">
                  <c:v>44487</c:v>
                </c:pt>
                <c:pt idx="730">
                  <c:v>44488</c:v>
                </c:pt>
                <c:pt idx="731">
                  <c:v>44489</c:v>
                </c:pt>
                <c:pt idx="732">
                  <c:v>44490</c:v>
                </c:pt>
                <c:pt idx="733">
                  <c:v>44491</c:v>
                </c:pt>
                <c:pt idx="734">
                  <c:v>44494</c:v>
                </c:pt>
                <c:pt idx="735">
                  <c:v>44495</c:v>
                </c:pt>
                <c:pt idx="736">
                  <c:v>44496</c:v>
                </c:pt>
                <c:pt idx="737">
                  <c:v>44497</c:v>
                </c:pt>
                <c:pt idx="738">
                  <c:v>44498</c:v>
                </c:pt>
                <c:pt idx="739">
                  <c:v>44501</c:v>
                </c:pt>
                <c:pt idx="740">
                  <c:v>44502</c:v>
                </c:pt>
                <c:pt idx="741">
                  <c:v>44503</c:v>
                </c:pt>
                <c:pt idx="742">
                  <c:v>44504</c:v>
                </c:pt>
                <c:pt idx="743">
                  <c:v>44505</c:v>
                </c:pt>
                <c:pt idx="744">
                  <c:v>44508</c:v>
                </c:pt>
                <c:pt idx="745">
                  <c:v>44509</c:v>
                </c:pt>
                <c:pt idx="746">
                  <c:v>44510</c:v>
                </c:pt>
                <c:pt idx="747">
                  <c:v>44511</c:v>
                </c:pt>
                <c:pt idx="748">
                  <c:v>44512</c:v>
                </c:pt>
                <c:pt idx="749">
                  <c:v>44515</c:v>
                </c:pt>
                <c:pt idx="750">
                  <c:v>44516</c:v>
                </c:pt>
                <c:pt idx="751">
                  <c:v>44517</c:v>
                </c:pt>
                <c:pt idx="752">
                  <c:v>44518</c:v>
                </c:pt>
                <c:pt idx="753">
                  <c:v>44519</c:v>
                </c:pt>
                <c:pt idx="754">
                  <c:v>44522</c:v>
                </c:pt>
                <c:pt idx="755">
                  <c:v>44523</c:v>
                </c:pt>
                <c:pt idx="756">
                  <c:v>44524</c:v>
                </c:pt>
                <c:pt idx="757">
                  <c:v>44525</c:v>
                </c:pt>
                <c:pt idx="758">
                  <c:v>44526</c:v>
                </c:pt>
                <c:pt idx="759">
                  <c:v>44529</c:v>
                </c:pt>
                <c:pt idx="760">
                  <c:v>44530</c:v>
                </c:pt>
                <c:pt idx="761">
                  <c:v>44531</c:v>
                </c:pt>
                <c:pt idx="762">
                  <c:v>44532</c:v>
                </c:pt>
                <c:pt idx="763">
                  <c:v>44533</c:v>
                </c:pt>
                <c:pt idx="764">
                  <c:v>44536</c:v>
                </c:pt>
                <c:pt idx="765">
                  <c:v>44537</c:v>
                </c:pt>
                <c:pt idx="766">
                  <c:v>44538</c:v>
                </c:pt>
                <c:pt idx="767">
                  <c:v>44539</c:v>
                </c:pt>
                <c:pt idx="768">
                  <c:v>44540</c:v>
                </c:pt>
                <c:pt idx="769">
                  <c:v>44543</c:v>
                </c:pt>
                <c:pt idx="770">
                  <c:v>44544</c:v>
                </c:pt>
                <c:pt idx="771">
                  <c:v>44545</c:v>
                </c:pt>
                <c:pt idx="772">
                  <c:v>44546</c:v>
                </c:pt>
                <c:pt idx="773">
                  <c:v>44547</c:v>
                </c:pt>
                <c:pt idx="774">
                  <c:v>44550</c:v>
                </c:pt>
                <c:pt idx="775">
                  <c:v>44551</c:v>
                </c:pt>
                <c:pt idx="776">
                  <c:v>44552</c:v>
                </c:pt>
                <c:pt idx="777">
                  <c:v>44553</c:v>
                </c:pt>
                <c:pt idx="778">
                  <c:v>44554</c:v>
                </c:pt>
                <c:pt idx="779">
                  <c:v>44557</c:v>
                </c:pt>
                <c:pt idx="780">
                  <c:v>44558</c:v>
                </c:pt>
                <c:pt idx="781">
                  <c:v>44559</c:v>
                </c:pt>
                <c:pt idx="782">
                  <c:v>44560</c:v>
                </c:pt>
                <c:pt idx="783">
                  <c:v>44561</c:v>
                </c:pt>
                <c:pt idx="784">
                  <c:v>44564</c:v>
                </c:pt>
                <c:pt idx="785">
                  <c:v>44565</c:v>
                </c:pt>
                <c:pt idx="786">
                  <c:v>44566</c:v>
                </c:pt>
                <c:pt idx="787">
                  <c:v>44567</c:v>
                </c:pt>
                <c:pt idx="788">
                  <c:v>44568</c:v>
                </c:pt>
                <c:pt idx="789">
                  <c:v>44571</c:v>
                </c:pt>
                <c:pt idx="790">
                  <c:v>44572</c:v>
                </c:pt>
                <c:pt idx="791">
                  <c:v>44573</c:v>
                </c:pt>
                <c:pt idx="792">
                  <c:v>44574</c:v>
                </c:pt>
                <c:pt idx="793">
                  <c:v>44575</c:v>
                </c:pt>
                <c:pt idx="794">
                  <c:v>44578</c:v>
                </c:pt>
                <c:pt idx="795">
                  <c:v>44579</c:v>
                </c:pt>
                <c:pt idx="796">
                  <c:v>44580</c:v>
                </c:pt>
                <c:pt idx="797">
                  <c:v>44581</c:v>
                </c:pt>
                <c:pt idx="798">
                  <c:v>44582</c:v>
                </c:pt>
                <c:pt idx="799">
                  <c:v>44585</c:v>
                </c:pt>
                <c:pt idx="800">
                  <c:v>44586</c:v>
                </c:pt>
                <c:pt idx="801">
                  <c:v>44587</c:v>
                </c:pt>
                <c:pt idx="802">
                  <c:v>44588</c:v>
                </c:pt>
                <c:pt idx="803">
                  <c:v>44589</c:v>
                </c:pt>
                <c:pt idx="804">
                  <c:v>44592</c:v>
                </c:pt>
                <c:pt idx="805">
                  <c:v>44593</c:v>
                </c:pt>
                <c:pt idx="806">
                  <c:v>44594</c:v>
                </c:pt>
                <c:pt idx="807">
                  <c:v>44595</c:v>
                </c:pt>
                <c:pt idx="808">
                  <c:v>44596</c:v>
                </c:pt>
                <c:pt idx="809">
                  <c:v>44599</c:v>
                </c:pt>
                <c:pt idx="810">
                  <c:v>44600</c:v>
                </c:pt>
                <c:pt idx="811">
                  <c:v>44601</c:v>
                </c:pt>
                <c:pt idx="812">
                  <c:v>44602</c:v>
                </c:pt>
                <c:pt idx="813">
                  <c:v>44603</c:v>
                </c:pt>
                <c:pt idx="814">
                  <c:v>44606</c:v>
                </c:pt>
                <c:pt idx="815">
                  <c:v>44607</c:v>
                </c:pt>
                <c:pt idx="816">
                  <c:v>44608</c:v>
                </c:pt>
                <c:pt idx="817">
                  <c:v>44609</c:v>
                </c:pt>
                <c:pt idx="818">
                  <c:v>44610</c:v>
                </c:pt>
                <c:pt idx="819">
                  <c:v>44613</c:v>
                </c:pt>
                <c:pt idx="820">
                  <c:v>44614</c:v>
                </c:pt>
                <c:pt idx="821">
                  <c:v>44615</c:v>
                </c:pt>
                <c:pt idx="822">
                  <c:v>44616</c:v>
                </c:pt>
                <c:pt idx="823">
                  <c:v>44617</c:v>
                </c:pt>
                <c:pt idx="824">
                  <c:v>44620</c:v>
                </c:pt>
                <c:pt idx="825">
                  <c:v>44621</c:v>
                </c:pt>
                <c:pt idx="826">
                  <c:v>44622</c:v>
                </c:pt>
                <c:pt idx="827">
                  <c:v>44623</c:v>
                </c:pt>
                <c:pt idx="828">
                  <c:v>44624</c:v>
                </c:pt>
                <c:pt idx="829">
                  <c:v>44627</c:v>
                </c:pt>
                <c:pt idx="830">
                  <c:v>44628</c:v>
                </c:pt>
                <c:pt idx="831">
                  <c:v>44629</c:v>
                </c:pt>
                <c:pt idx="832">
                  <c:v>44630</c:v>
                </c:pt>
                <c:pt idx="833">
                  <c:v>44631</c:v>
                </c:pt>
                <c:pt idx="834">
                  <c:v>44634</c:v>
                </c:pt>
                <c:pt idx="835">
                  <c:v>44635</c:v>
                </c:pt>
                <c:pt idx="836">
                  <c:v>44636</c:v>
                </c:pt>
                <c:pt idx="837">
                  <c:v>44637</c:v>
                </c:pt>
                <c:pt idx="838">
                  <c:v>44638</c:v>
                </c:pt>
                <c:pt idx="839">
                  <c:v>44641</c:v>
                </c:pt>
                <c:pt idx="840">
                  <c:v>44642</c:v>
                </c:pt>
                <c:pt idx="841">
                  <c:v>44643</c:v>
                </c:pt>
                <c:pt idx="842">
                  <c:v>44644</c:v>
                </c:pt>
                <c:pt idx="843">
                  <c:v>44645</c:v>
                </c:pt>
                <c:pt idx="844">
                  <c:v>44648</c:v>
                </c:pt>
                <c:pt idx="845">
                  <c:v>44649</c:v>
                </c:pt>
                <c:pt idx="846">
                  <c:v>44650</c:v>
                </c:pt>
                <c:pt idx="847">
                  <c:v>44651</c:v>
                </c:pt>
                <c:pt idx="848">
                  <c:v>44652</c:v>
                </c:pt>
                <c:pt idx="849">
                  <c:v>44655</c:v>
                </c:pt>
                <c:pt idx="850">
                  <c:v>44656</c:v>
                </c:pt>
                <c:pt idx="851">
                  <c:v>44657</c:v>
                </c:pt>
                <c:pt idx="852">
                  <c:v>44658</c:v>
                </c:pt>
                <c:pt idx="853">
                  <c:v>44659</c:v>
                </c:pt>
                <c:pt idx="854">
                  <c:v>44662</c:v>
                </c:pt>
                <c:pt idx="855">
                  <c:v>44663</c:v>
                </c:pt>
                <c:pt idx="856">
                  <c:v>44664</c:v>
                </c:pt>
                <c:pt idx="857">
                  <c:v>44665</c:v>
                </c:pt>
                <c:pt idx="858">
                  <c:v>44666</c:v>
                </c:pt>
                <c:pt idx="859">
                  <c:v>44669</c:v>
                </c:pt>
                <c:pt idx="860">
                  <c:v>44670</c:v>
                </c:pt>
                <c:pt idx="861">
                  <c:v>44671</c:v>
                </c:pt>
                <c:pt idx="862">
                  <c:v>44672</c:v>
                </c:pt>
                <c:pt idx="863">
                  <c:v>44673</c:v>
                </c:pt>
                <c:pt idx="864">
                  <c:v>44676</c:v>
                </c:pt>
                <c:pt idx="865">
                  <c:v>44677</c:v>
                </c:pt>
                <c:pt idx="866">
                  <c:v>44678</c:v>
                </c:pt>
                <c:pt idx="867">
                  <c:v>44679</c:v>
                </c:pt>
                <c:pt idx="868">
                  <c:v>44680</c:v>
                </c:pt>
                <c:pt idx="869">
                  <c:v>44683</c:v>
                </c:pt>
                <c:pt idx="870">
                  <c:v>44684</c:v>
                </c:pt>
                <c:pt idx="871">
                  <c:v>44685</c:v>
                </c:pt>
                <c:pt idx="872">
                  <c:v>44686</c:v>
                </c:pt>
                <c:pt idx="873">
                  <c:v>44687</c:v>
                </c:pt>
                <c:pt idx="874">
                  <c:v>44690</c:v>
                </c:pt>
                <c:pt idx="875">
                  <c:v>44691</c:v>
                </c:pt>
                <c:pt idx="876">
                  <c:v>44692</c:v>
                </c:pt>
                <c:pt idx="877">
                  <c:v>44693</c:v>
                </c:pt>
                <c:pt idx="878">
                  <c:v>44694</c:v>
                </c:pt>
                <c:pt idx="879">
                  <c:v>44697</c:v>
                </c:pt>
                <c:pt idx="880">
                  <c:v>44698</c:v>
                </c:pt>
                <c:pt idx="881">
                  <c:v>44699</c:v>
                </c:pt>
                <c:pt idx="882">
                  <c:v>44700</c:v>
                </c:pt>
                <c:pt idx="883">
                  <c:v>44701</c:v>
                </c:pt>
                <c:pt idx="884">
                  <c:v>44704</c:v>
                </c:pt>
                <c:pt idx="885">
                  <c:v>44705</c:v>
                </c:pt>
                <c:pt idx="886">
                  <c:v>44706</c:v>
                </c:pt>
                <c:pt idx="887">
                  <c:v>44707</c:v>
                </c:pt>
                <c:pt idx="888">
                  <c:v>44708</c:v>
                </c:pt>
                <c:pt idx="889">
                  <c:v>44711</c:v>
                </c:pt>
                <c:pt idx="890">
                  <c:v>44712</c:v>
                </c:pt>
                <c:pt idx="891">
                  <c:v>44713</c:v>
                </c:pt>
                <c:pt idx="892">
                  <c:v>44714</c:v>
                </c:pt>
                <c:pt idx="893">
                  <c:v>44715</c:v>
                </c:pt>
                <c:pt idx="894">
                  <c:v>44718</c:v>
                </c:pt>
                <c:pt idx="895">
                  <c:v>44719</c:v>
                </c:pt>
                <c:pt idx="896">
                  <c:v>44720</c:v>
                </c:pt>
                <c:pt idx="897">
                  <c:v>44721</c:v>
                </c:pt>
                <c:pt idx="898">
                  <c:v>44722</c:v>
                </c:pt>
                <c:pt idx="899">
                  <c:v>44725</c:v>
                </c:pt>
                <c:pt idx="900">
                  <c:v>44726</c:v>
                </c:pt>
                <c:pt idx="901">
                  <c:v>44727</c:v>
                </c:pt>
                <c:pt idx="902">
                  <c:v>44728</c:v>
                </c:pt>
                <c:pt idx="903">
                  <c:v>44729</c:v>
                </c:pt>
                <c:pt idx="904">
                  <c:v>44732</c:v>
                </c:pt>
                <c:pt idx="905">
                  <c:v>44733</c:v>
                </c:pt>
                <c:pt idx="906">
                  <c:v>44734</c:v>
                </c:pt>
                <c:pt idx="907">
                  <c:v>44735</c:v>
                </c:pt>
                <c:pt idx="908">
                  <c:v>44736</c:v>
                </c:pt>
                <c:pt idx="909">
                  <c:v>44739</c:v>
                </c:pt>
                <c:pt idx="910">
                  <c:v>44740</c:v>
                </c:pt>
                <c:pt idx="911">
                  <c:v>44741</c:v>
                </c:pt>
                <c:pt idx="912">
                  <c:v>44742</c:v>
                </c:pt>
                <c:pt idx="913">
                  <c:v>44743</c:v>
                </c:pt>
                <c:pt idx="914">
                  <c:v>44746</c:v>
                </c:pt>
                <c:pt idx="915">
                  <c:v>44747</c:v>
                </c:pt>
                <c:pt idx="916">
                  <c:v>44748</c:v>
                </c:pt>
                <c:pt idx="917">
                  <c:v>44749</c:v>
                </c:pt>
                <c:pt idx="918">
                  <c:v>44750</c:v>
                </c:pt>
                <c:pt idx="919">
                  <c:v>44753</c:v>
                </c:pt>
                <c:pt idx="920">
                  <c:v>44754</c:v>
                </c:pt>
                <c:pt idx="921">
                  <c:v>44755</c:v>
                </c:pt>
                <c:pt idx="922">
                  <c:v>44756</c:v>
                </c:pt>
                <c:pt idx="923">
                  <c:v>44757</c:v>
                </c:pt>
                <c:pt idx="924">
                  <c:v>44760</c:v>
                </c:pt>
                <c:pt idx="925">
                  <c:v>44761</c:v>
                </c:pt>
                <c:pt idx="926">
                  <c:v>44762</c:v>
                </c:pt>
                <c:pt idx="927">
                  <c:v>44763</c:v>
                </c:pt>
                <c:pt idx="928">
                  <c:v>44764</c:v>
                </c:pt>
                <c:pt idx="929">
                  <c:v>44767</c:v>
                </c:pt>
                <c:pt idx="930">
                  <c:v>44768</c:v>
                </c:pt>
                <c:pt idx="931">
                  <c:v>44769</c:v>
                </c:pt>
                <c:pt idx="932">
                  <c:v>44770</c:v>
                </c:pt>
                <c:pt idx="933">
                  <c:v>44771</c:v>
                </c:pt>
                <c:pt idx="934">
                  <c:v>44774</c:v>
                </c:pt>
                <c:pt idx="935">
                  <c:v>44775</c:v>
                </c:pt>
                <c:pt idx="936">
                  <c:v>44776</c:v>
                </c:pt>
                <c:pt idx="937">
                  <c:v>44777</c:v>
                </c:pt>
                <c:pt idx="938">
                  <c:v>44778</c:v>
                </c:pt>
                <c:pt idx="939">
                  <c:v>44781</c:v>
                </c:pt>
                <c:pt idx="940">
                  <c:v>44782</c:v>
                </c:pt>
                <c:pt idx="941">
                  <c:v>44783</c:v>
                </c:pt>
                <c:pt idx="942">
                  <c:v>44784</c:v>
                </c:pt>
                <c:pt idx="943">
                  <c:v>44785</c:v>
                </c:pt>
                <c:pt idx="944">
                  <c:v>44788</c:v>
                </c:pt>
                <c:pt idx="945">
                  <c:v>44789</c:v>
                </c:pt>
                <c:pt idx="946">
                  <c:v>44790</c:v>
                </c:pt>
                <c:pt idx="947">
                  <c:v>44791</c:v>
                </c:pt>
                <c:pt idx="948">
                  <c:v>44792</c:v>
                </c:pt>
                <c:pt idx="949">
                  <c:v>44795</c:v>
                </c:pt>
                <c:pt idx="950">
                  <c:v>44796</c:v>
                </c:pt>
                <c:pt idx="951">
                  <c:v>44797</c:v>
                </c:pt>
                <c:pt idx="952">
                  <c:v>44798</c:v>
                </c:pt>
                <c:pt idx="953">
                  <c:v>44799</c:v>
                </c:pt>
                <c:pt idx="954">
                  <c:v>44802</c:v>
                </c:pt>
                <c:pt idx="955">
                  <c:v>44803</c:v>
                </c:pt>
                <c:pt idx="956">
                  <c:v>44804</c:v>
                </c:pt>
                <c:pt idx="957">
                  <c:v>44805</c:v>
                </c:pt>
                <c:pt idx="958">
                  <c:v>44806</c:v>
                </c:pt>
                <c:pt idx="959">
                  <c:v>44810</c:v>
                </c:pt>
                <c:pt idx="960">
                  <c:v>44811</c:v>
                </c:pt>
                <c:pt idx="961">
                  <c:v>44812</c:v>
                </c:pt>
                <c:pt idx="962">
                  <c:v>44813</c:v>
                </c:pt>
                <c:pt idx="963">
                  <c:v>44816</c:v>
                </c:pt>
                <c:pt idx="964">
                  <c:v>44817</c:v>
                </c:pt>
                <c:pt idx="965">
                  <c:v>44818</c:v>
                </c:pt>
                <c:pt idx="966">
                  <c:v>44819</c:v>
                </c:pt>
                <c:pt idx="967">
                  <c:v>44820</c:v>
                </c:pt>
                <c:pt idx="968">
                  <c:v>44823</c:v>
                </c:pt>
                <c:pt idx="969">
                  <c:v>44824</c:v>
                </c:pt>
                <c:pt idx="970">
                  <c:v>44825</c:v>
                </c:pt>
                <c:pt idx="971">
                  <c:v>44826</c:v>
                </c:pt>
                <c:pt idx="972">
                  <c:v>44827</c:v>
                </c:pt>
                <c:pt idx="973">
                  <c:v>44830</c:v>
                </c:pt>
                <c:pt idx="974">
                  <c:v>44831</c:v>
                </c:pt>
                <c:pt idx="975">
                  <c:v>44832</c:v>
                </c:pt>
                <c:pt idx="976">
                  <c:v>44833</c:v>
                </c:pt>
                <c:pt idx="977">
                  <c:v>44834</c:v>
                </c:pt>
                <c:pt idx="978">
                  <c:v>44837</c:v>
                </c:pt>
                <c:pt idx="979">
                  <c:v>44838</c:v>
                </c:pt>
                <c:pt idx="980">
                  <c:v>44839</c:v>
                </c:pt>
                <c:pt idx="981">
                  <c:v>44840</c:v>
                </c:pt>
                <c:pt idx="982">
                  <c:v>44841</c:v>
                </c:pt>
                <c:pt idx="983">
                  <c:v>44845</c:v>
                </c:pt>
                <c:pt idx="984">
                  <c:v>44846</c:v>
                </c:pt>
                <c:pt idx="985">
                  <c:v>44847</c:v>
                </c:pt>
                <c:pt idx="986">
                  <c:v>44848</c:v>
                </c:pt>
                <c:pt idx="987">
                  <c:v>44851</c:v>
                </c:pt>
                <c:pt idx="988">
                  <c:v>44852</c:v>
                </c:pt>
                <c:pt idx="989">
                  <c:v>44853</c:v>
                </c:pt>
                <c:pt idx="990">
                  <c:v>44854</c:v>
                </c:pt>
                <c:pt idx="991">
                  <c:v>44855</c:v>
                </c:pt>
                <c:pt idx="992">
                  <c:v>44858</c:v>
                </c:pt>
                <c:pt idx="993">
                  <c:v>44859</c:v>
                </c:pt>
                <c:pt idx="994">
                  <c:v>44860</c:v>
                </c:pt>
                <c:pt idx="995">
                  <c:v>44861</c:v>
                </c:pt>
                <c:pt idx="996">
                  <c:v>44862</c:v>
                </c:pt>
                <c:pt idx="997">
                  <c:v>44865</c:v>
                </c:pt>
                <c:pt idx="998">
                  <c:v>44866</c:v>
                </c:pt>
                <c:pt idx="999">
                  <c:v>44867</c:v>
                </c:pt>
                <c:pt idx="1000">
                  <c:v>44868</c:v>
                </c:pt>
                <c:pt idx="1001">
                  <c:v>44869</c:v>
                </c:pt>
                <c:pt idx="1002">
                  <c:v>44872</c:v>
                </c:pt>
                <c:pt idx="1003">
                  <c:v>44873</c:v>
                </c:pt>
                <c:pt idx="1004">
                  <c:v>44874</c:v>
                </c:pt>
                <c:pt idx="1005">
                  <c:v>44875</c:v>
                </c:pt>
                <c:pt idx="1006">
                  <c:v>44879</c:v>
                </c:pt>
                <c:pt idx="1007">
                  <c:v>44880</c:v>
                </c:pt>
                <c:pt idx="1008">
                  <c:v>44881</c:v>
                </c:pt>
                <c:pt idx="1009">
                  <c:v>44882</c:v>
                </c:pt>
                <c:pt idx="1010">
                  <c:v>44883</c:v>
                </c:pt>
                <c:pt idx="1011">
                  <c:v>44886</c:v>
                </c:pt>
                <c:pt idx="1012">
                  <c:v>44887</c:v>
                </c:pt>
                <c:pt idx="1013">
                  <c:v>44888</c:v>
                </c:pt>
                <c:pt idx="1014">
                  <c:v>44890</c:v>
                </c:pt>
                <c:pt idx="1015">
                  <c:v>44893</c:v>
                </c:pt>
                <c:pt idx="1016">
                  <c:v>44894</c:v>
                </c:pt>
                <c:pt idx="1017">
                  <c:v>44895</c:v>
                </c:pt>
                <c:pt idx="1018">
                  <c:v>44896</c:v>
                </c:pt>
                <c:pt idx="1019">
                  <c:v>44897</c:v>
                </c:pt>
                <c:pt idx="1020">
                  <c:v>44900</c:v>
                </c:pt>
                <c:pt idx="1021">
                  <c:v>44901</c:v>
                </c:pt>
                <c:pt idx="1022">
                  <c:v>44902</c:v>
                </c:pt>
                <c:pt idx="1023">
                  <c:v>44903</c:v>
                </c:pt>
                <c:pt idx="1024">
                  <c:v>44904</c:v>
                </c:pt>
                <c:pt idx="1025">
                  <c:v>44907</c:v>
                </c:pt>
                <c:pt idx="1026">
                  <c:v>44908</c:v>
                </c:pt>
                <c:pt idx="1027">
                  <c:v>44909</c:v>
                </c:pt>
                <c:pt idx="1028">
                  <c:v>44910</c:v>
                </c:pt>
                <c:pt idx="1029">
                  <c:v>44911</c:v>
                </c:pt>
                <c:pt idx="1030">
                  <c:v>44914</c:v>
                </c:pt>
                <c:pt idx="1031">
                  <c:v>44915</c:v>
                </c:pt>
                <c:pt idx="1032">
                  <c:v>44916</c:v>
                </c:pt>
                <c:pt idx="1033">
                  <c:v>44917</c:v>
                </c:pt>
                <c:pt idx="1034">
                  <c:v>44918</c:v>
                </c:pt>
                <c:pt idx="1035">
                  <c:v>44922</c:v>
                </c:pt>
                <c:pt idx="1036">
                  <c:v>44923</c:v>
                </c:pt>
                <c:pt idx="1037">
                  <c:v>44924</c:v>
                </c:pt>
                <c:pt idx="1038">
                  <c:v>44925</c:v>
                </c:pt>
                <c:pt idx="1039">
                  <c:v>44929</c:v>
                </c:pt>
                <c:pt idx="1040">
                  <c:v>44930</c:v>
                </c:pt>
                <c:pt idx="1041">
                  <c:v>44931</c:v>
                </c:pt>
                <c:pt idx="1042">
                  <c:v>44932</c:v>
                </c:pt>
                <c:pt idx="1043">
                  <c:v>44935</c:v>
                </c:pt>
                <c:pt idx="1044">
                  <c:v>44936</c:v>
                </c:pt>
                <c:pt idx="1045">
                  <c:v>44937</c:v>
                </c:pt>
                <c:pt idx="1046">
                  <c:v>44938</c:v>
                </c:pt>
                <c:pt idx="1047">
                  <c:v>44939</c:v>
                </c:pt>
                <c:pt idx="1048">
                  <c:v>44943</c:v>
                </c:pt>
                <c:pt idx="1049">
                  <c:v>44944</c:v>
                </c:pt>
                <c:pt idx="1050">
                  <c:v>44945</c:v>
                </c:pt>
                <c:pt idx="1051">
                  <c:v>44946</c:v>
                </c:pt>
                <c:pt idx="1052">
                  <c:v>44949</c:v>
                </c:pt>
                <c:pt idx="1053">
                  <c:v>44950</c:v>
                </c:pt>
                <c:pt idx="1054">
                  <c:v>44951</c:v>
                </c:pt>
                <c:pt idx="1055">
                  <c:v>44952</c:v>
                </c:pt>
                <c:pt idx="1056">
                  <c:v>44953</c:v>
                </c:pt>
                <c:pt idx="1057">
                  <c:v>44956</c:v>
                </c:pt>
                <c:pt idx="1058">
                  <c:v>44957</c:v>
                </c:pt>
                <c:pt idx="1059">
                  <c:v>44958</c:v>
                </c:pt>
                <c:pt idx="1060">
                  <c:v>44959</c:v>
                </c:pt>
                <c:pt idx="1061">
                  <c:v>44960</c:v>
                </c:pt>
                <c:pt idx="1062">
                  <c:v>44963</c:v>
                </c:pt>
                <c:pt idx="1063">
                  <c:v>44964</c:v>
                </c:pt>
                <c:pt idx="1064">
                  <c:v>44965</c:v>
                </c:pt>
                <c:pt idx="1065">
                  <c:v>44966</c:v>
                </c:pt>
                <c:pt idx="1066">
                  <c:v>44967</c:v>
                </c:pt>
                <c:pt idx="1067">
                  <c:v>44970</c:v>
                </c:pt>
                <c:pt idx="1068">
                  <c:v>44971</c:v>
                </c:pt>
                <c:pt idx="1069">
                  <c:v>44972</c:v>
                </c:pt>
                <c:pt idx="1070">
                  <c:v>44973</c:v>
                </c:pt>
                <c:pt idx="1071">
                  <c:v>44974</c:v>
                </c:pt>
                <c:pt idx="1072">
                  <c:v>44978</c:v>
                </c:pt>
                <c:pt idx="1073">
                  <c:v>44979</c:v>
                </c:pt>
                <c:pt idx="1074">
                  <c:v>44980</c:v>
                </c:pt>
                <c:pt idx="1075">
                  <c:v>44981</c:v>
                </c:pt>
                <c:pt idx="1076">
                  <c:v>44984</c:v>
                </c:pt>
                <c:pt idx="1077">
                  <c:v>44985</c:v>
                </c:pt>
                <c:pt idx="1078">
                  <c:v>44986</c:v>
                </c:pt>
                <c:pt idx="1079">
                  <c:v>44987</c:v>
                </c:pt>
                <c:pt idx="1080">
                  <c:v>44988</c:v>
                </c:pt>
                <c:pt idx="1081">
                  <c:v>44991</c:v>
                </c:pt>
                <c:pt idx="1082">
                  <c:v>44992</c:v>
                </c:pt>
                <c:pt idx="1083">
                  <c:v>44993</c:v>
                </c:pt>
                <c:pt idx="1084">
                  <c:v>44994</c:v>
                </c:pt>
                <c:pt idx="1085">
                  <c:v>44995</c:v>
                </c:pt>
                <c:pt idx="1086">
                  <c:v>44998</c:v>
                </c:pt>
                <c:pt idx="1087">
                  <c:v>44999</c:v>
                </c:pt>
                <c:pt idx="1088">
                  <c:v>45000</c:v>
                </c:pt>
                <c:pt idx="1089">
                  <c:v>45001</c:v>
                </c:pt>
                <c:pt idx="1090">
                  <c:v>45002</c:v>
                </c:pt>
                <c:pt idx="1091">
                  <c:v>45005</c:v>
                </c:pt>
                <c:pt idx="1092">
                  <c:v>45006</c:v>
                </c:pt>
                <c:pt idx="1093">
                  <c:v>45007</c:v>
                </c:pt>
                <c:pt idx="1094">
                  <c:v>45008</c:v>
                </c:pt>
                <c:pt idx="1095">
                  <c:v>45009</c:v>
                </c:pt>
                <c:pt idx="1096">
                  <c:v>45012</c:v>
                </c:pt>
                <c:pt idx="1097">
                  <c:v>45013</c:v>
                </c:pt>
                <c:pt idx="1098">
                  <c:v>45014</c:v>
                </c:pt>
                <c:pt idx="1099">
                  <c:v>45015</c:v>
                </c:pt>
                <c:pt idx="1100">
                  <c:v>45016</c:v>
                </c:pt>
                <c:pt idx="1101">
                  <c:v>45019</c:v>
                </c:pt>
                <c:pt idx="1102">
                  <c:v>45020</c:v>
                </c:pt>
                <c:pt idx="1103">
                  <c:v>45021</c:v>
                </c:pt>
                <c:pt idx="1104">
                  <c:v>45022</c:v>
                </c:pt>
                <c:pt idx="1105">
                  <c:v>45023</c:v>
                </c:pt>
                <c:pt idx="1106">
                  <c:v>45026</c:v>
                </c:pt>
                <c:pt idx="1107">
                  <c:v>45027</c:v>
                </c:pt>
                <c:pt idx="1108">
                  <c:v>45028</c:v>
                </c:pt>
              </c:numCache>
            </c:numRef>
          </c:cat>
          <c:val>
            <c:numRef>
              <c:f>'Input - Raw Data'!$CQ$10069:$CQ$13000</c:f>
              <c:numCache>
                <c:formatCode>0.00%</c:formatCode>
                <c:ptCount val="2932"/>
                <c:pt idx="0">
                  <c:v>0.03</c:v>
                </c:pt>
                <c:pt idx="1">
                  <c:v>3.15E-2</c:v>
                </c:pt>
                <c:pt idx="2">
                  <c:v>2.7000000000000003E-2</c:v>
                </c:pt>
                <c:pt idx="3">
                  <c:v>2.4500000000000001E-2</c:v>
                </c:pt>
                <c:pt idx="4">
                  <c:v>2.41E-2</c:v>
                </c:pt>
                <c:pt idx="5">
                  <c:v>2.4199999999999999E-2</c:v>
                </c:pt>
                <c:pt idx="6">
                  <c:v>2.4500000000000001E-2</c:v>
                </c:pt>
                <c:pt idx="7">
                  <c:v>2.4300000000000002E-2</c:v>
                </c:pt>
                <c:pt idx="8">
                  <c:v>2.41E-2</c:v>
                </c:pt>
                <c:pt idx="9">
                  <c:v>2.4E-2</c:v>
                </c:pt>
                <c:pt idx="10">
                  <c:v>2.46E-2</c:v>
                </c:pt>
                <c:pt idx="11">
                  <c:v>2.4300000000000002E-2</c:v>
                </c:pt>
                <c:pt idx="12">
                  <c:v>2.41E-2</c:v>
                </c:pt>
                <c:pt idx="13">
                  <c:v>2.4199999999999999E-2</c:v>
                </c:pt>
                <c:pt idx="14">
                  <c:v>2.4199999999999999E-2</c:v>
                </c:pt>
                <c:pt idx="15">
                  <c:v>2.41E-2</c:v>
                </c:pt>
                <c:pt idx="16">
                  <c:v>2.4E-2</c:v>
                </c:pt>
                <c:pt idx="17">
                  <c:v>2.41E-2</c:v>
                </c:pt>
                <c:pt idx="18">
                  <c:v>2.4E-2</c:v>
                </c:pt>
                <c:pt idx="19">
                  <c:v>2.3900000000000001E-2</c:v>
                </c:pt>
                <c:pt idx="20">
                  <c:v>2.4E-2</c:v>
                </c:pt>
                <c:pt idx="21">
                  <c:v>2.3900000000000001E-2</c:v>
                </c:pt>
                <c:pt idx="22">
                  <c:v>2.58E-2</c:v>
                </c:pt>
                <c:pt idx="23">
                  <c:v>2.4700000000000003E-2</c:v>
                </c:pt>
                <c:pt idx="24">
                  <c:v>2.4E-2</c:v>
                </c:pt>
                <c:pt idx="25">
                  <c:v>2.4E-2</c:v>
                </c:pt>
                <c:pt idx="26">
                  <c:v>2.3799999999999998E-2</c:v>
                </c:pt>
                <c:pt idx="27">
                  <c:v>2.3799999999999998E-2</c:v>
                </c:pt>
                <c:pt idx="28">
                  <c:v>2.3700000000000002E-2</c:v>
                </c:pt>
                <c:pt idx="29">
                  <c:v>2.4E-2</c:v>
                </c:pt>
                <c:pt idx="30">
                  <c:v>2.3900000000000001E-2</c:v>
                </c:pt>
                <c:pt idx="31">
                  <c:v>2.3799999999999998E-2</c:v>
                </c:pt>
                <c:pt idx="32">
                  <c:v>2.3900000000000001E-2</c:v>
                </c:pt>
                <c:pt idx="33">
                  <c:v>2.4300000000000002E-2</c:v>
                </c:pt>
                <c:pt idx="34">
                  <c:v>2.4300000000000002E-2</c:v>
                </c:pt>
                <c:pt idx="35">
                  <c:v>2.4E-2</c:v>
                </c:pt>
                <c:pt idx="36">
                  <c:v>2.3900000000000001E-2</c:v>
                </c:pt>
                <c:pt idx="37">
                  <c:v>2.3900000000000001E-2</c:v>
                </c:pt>
                <c:pt idx="38">
                  <c:v>2.4E-2</c:v>
                </c:pt>
                <c:pt idx="39">
                  <c:v>2.3799999999999998E-2</c:v>
                </c:pt>
                <c:pt idx="40">
                  <c:v>2.3799999999999998E-2</c:v>
                </c:pt>
                <c:pt idx="41">
                  <c:v>2.3700000000000002E-2</c:v>
                </c:pt>
                <c:pt idx="42">
                  <c:v>2.58E-2</c:v>
                </c:pt>
                <c:pt idx="43">
                  <c:v>2.3799999999999998E-2</c:v>
                </c:pt>
                <c:pt idx="44">
                  <c:v>2.3799999999999998E-2</c:v>
                </c:pt>
                <c:pt idx="45">
                  <c:v>2.3799999999999998E-2</c:v>
                </c:pt>
                <c:pt idx="46">
                  <c:v>2.3799999999999998E-2</c:v>
                </c:pt>
                <c:pt idx="47">
                  <c:v>2.3799999999999998E-2</c:v>
                </c:pt>
                <c:pt idx="48">
                  <c:v>2.3900000000000001E-2</c:v>
                </c:pt>
                <c:pt idx="49">
                  <c:v>2.3799999999999998E-2</c:v>
                </c:pt>
                <c:pt idx="50">
                  <c:v>2.3900000000000001E-2</c:v>
                </c:pt>
                <c:pt idx="51">
                  <c:v>2.4E-2</c:v>
                </c:pt>
                <c:pt idx="52">
                  <c:v>2.4199999999999999E-2</c:v>
                </c:pt>
                <c:pt idx="53">
                  <c:v>2.46E-2</c:v>
                </c:pt>
                <c:pt idx="54">
                  <c:v>2.41E-2</c:v>
                </c:pt>
                <c:pt idx="55">
                  <c:v>2.4199999999999999E-2</c:v>
                </c:pt>
                <c:pt idx="56">
                  <c:v>2.4700000000000003E-2</c:v>
                </c:pt>
                <c:pt idx="57">
                  <c:v>2.4399999999999998E-2</c:v>
                </c:pt>
                <c:pt idx="58">
                  <c:v>2.4E-2</c:v>
                </c:pt>
                <c:pt idx="59">
                  <c:v>2.4E-2</c:v>
                </c:pt>
                <c:pt idx="60">
                  <c:v>2.4E-2</c:v>
                </c:pt>
                <c:pt idx="61">
                  <c:v>2.4E-2</c:v>
                </c:pt>
                <c:pt idx="62">
                  <c:v>2.4300000000000002E-2</c:v>
                </c:pt>
                <c:pt idx="63">
                  <c:v>2.6499999999999999E-2</c:v>
                </c:pt>
                <c:pt idx="64">
                  <c:v>2.46E-2</c:v>
                </c:pt>
                <c:pt idx="65">
                  <c:v>2.46E-2</c:v>
                </c:pt>
                <c:pt idx="66">
                  <c:v>2.4700000000000003E-2</c:v>
                </c:pt>
                <c:pt idx="67">
                  <c:v>2.46E-2</c:v>
                </c:pt>
                <c:pt idx="68">
                  <c:v>2.46E-2</c:v>
                </c:pt>
                <c:pt idx="69">
                  <c:v>2.46E-2</c:v>
                </c:pt>
                <c:pt idx="70">
                  <c:v>2.4500000000000001E-2</c:v>
                </c:pt>
                <c:pt idx="71">
                  <c:v>2.4500000000000001E-2</c:v>
                </c:pt>
                <c:pt idx="72">
                  <c:v>2.4399999999999998E-2</c:v>
                </c:pt>
                <c:pt idx="73">
                  <c:v>2.4399999999999998E-2</c:v>
                </c:pt>
                <c:pt idx="74">
                  <c:v>2.4700000000000003E-2</c:v>
                </c:pt>
                <c:pt idx="75">
                  <c:v>2.4700000000000003E-2</c:v>
                </c:pt>
                <c:pt idx="76">
                  <c:v>2.5000000000000001E-2</c:v>
                </c:pt>
                <c:pt idx="77">
                  <c:v>2.5000000000000001E-2</c:v>
                </c:pt>
                <c:pt idx="78">
                  <c:v>2.5000000000000001E-2</c:v>
                </c:pt>
                <c:pt idx="79">
                  <c:v>2.46E-2</c:v>
                </c:pt>
                <c:pt idx="80">
                  <c:v>2.46E-2</c:v>
                </c:pt>
                <c:pt idx="81">
                  <c:v>2.4399999999999998E-2</c:v>
                </c:pt>
                <c:pt idx="82">
                  <c:v>2.4500000000000001E-2</c:v>
                </c:pt>
                <c:pt idx="83">
                  <c:v>2.46E-2</c:v>
                </c:pt>
                <c:pt idx="84">
                  <c:v>2.4799999999999999E-2</c:v>
                </c:pt>
                <c:pt idx="85">
                  <c:v>2.76E-2</c:v>
                </c:pt>
                <c:pt idx="86">
                  <c:v>2.5399999999999999E-2</c:v>
                </c:pt>
                <c:pt idx="87">
                  <c:v>2.5000000000000001E-2</c:v>
                </c:pt>
                <c:pt idx="88">
                  <c:v>2.4300000000000002E-2</c:v>
                </c:pt>
                <c:pt idx="89">
                  <c:v>2.4199999999999999E-2</c:v>
                </c:pt>
                <c:pt idx="90">
                  <c:v>2.4399999999999998E-2</c:v>
                </c:pt>
                <c:pt idx="91">
                  <c:v>2.4300000000000002E-2</c:v>
                </c:pt>
                <c:pt idx="92">
                  <c:v>2.41E-2</c:v>
                </c:pt>
                <c:pt idx="93">
                  <c:v>2.4E-2</c:v>
                </c:pt>
                <c:pt idx="94">
                  <c:v>2.3799999999999998E-2</c:v>
                </c:pt>
                <c:pt idx="95">
                  <c:v>2.3900000000000001E-2</c:v>
                </c:pt>
                <c:pt idx="96">
                  <c:v>2.4799999999999999E-2</c:v>
                </c:pt>
                <c:pt idx="97">
                  <c:v>2.4300000000000002E-2</c:v>
                </c:pt>
                <c:pt idx="98">
                  <c:v>2.4199999999999999E-2</c:v>
                </c:pt>
                <c:pt idx="99">
                  <c:v>2.3900000000000001E-2</c:v>
                </c:pt>
                <c:pt idx="100">
                  <c:v>2.3799999999999998E-2</c:v>
                </c:pt>
                <c:pt idx="101">
                  <c:v>2.3700000000000002E-2</c:v>
                </c:pt>
                <c:pt idx="102">
                  <c:v>2.3700000000000002E-2</c:v>
                </c:pt>
                <c:pt idx="103">
                  <c:v>2.3700000000000002E-2</c:v>
                </c:pt>
                <c:pt idx="104">
                  <c:v>2.3700000000000002E-2</c:v>
                </c:pt>
                <c:pt idx="105">
                  <c:v>2.41E-2</c:v>
                </c:pt>
                <c:pt idx="106">
                  <c:v>2.4E-2</c:v>
                </c:pt>
                <c:pt idx="107">
                  <c:v>2.4E-2</c:v>
                </c:pt>
                <c:pt idx="108">
                  <c:v>2.4900000000000002E-2</c:v>
                </c:pt>
                <c:pt idx="109">
                  <c:v>2.4E-2</c:v>
                </c:pt>
                <c:pt idx="110">
                  <c:v>2.3900000000000001E-2</c:v>
                </c:pt>
                <c:pt idx="111">
                  <c:v>2.4E-2</c:v>
                </c:pt>
                <c:pt idx="112">
                  <c:v>2.4E-2</c:v>
                </c:pt>
                <c:pt idx="113">
                  <c:v>2.3900000000000001E-2</c:v>
                </c:pt>
                <c:pt idx="114">
                  <c:v>2.3900000000000001E-2</c:v>
                </c:pt>
                <c:pt idx="115">
                  <c:v>2.3799999999999998E-2</c:v>
                </c:pt>
                <c:pt idx="116">
                  <c:v>2.3700000000000002E-2</c:v>
                </c:pt>
                <c:pt idx="117">
                  <c:v>2.35E-2</c:v>
                </c:pt>
                <c:pt idx="118">
                  <c:v>2.35E-2</c:v>
                </c:pt>
                <c:pt idx="119">
                  <c:v>2.41E-2</c:v>
                </c:pt>
                <c:pt idx="120">
                  <c:v>2.3900000000000001E-2</c:v>
                </c:pt>
                <c:pt idx="121">
                  <c:v>2.3599999999999999E-2</c:v>
                </c:pt>
                <c:pt idx="122">
                  <c:v>2.3599999999999999E-2</c:v>
                </c:pt>
                <c:pt idx="123">
                  <c:v>2.3700000000000002E-2</c:v>
                </c:pt>
                <c:pt idx="124">
                  <c:v>2.3900000000000001E-2</c:v>
                </c:pt>
                <c:pt idx="125">
                  <c:v>2.41E-2</c:v>
                </c:pt>
                <c:pt idx="126">
                  <c:v>2.4300000000000002E-2</c:v>
                </c:pt>
                <c:pt idx="127">
                  <c:v>2.4199999999999999E-2</c:v>
                </c:pt>
                <c:pt idx="128">
                  <c:v>2.5000000000000001E-2</c:v>
                </c:pt>
                <c:pt idx="129">
                  <c:v>2.4199999999999999E-2</c:v>
                </c:pt>
                <c:pt idx="130">
                  <c:v>2.5099999999999997E-2</c:v>
                </c:pt>
                <c:pt idx="131">
                  <c:v>2.5600000000000001E-2</c:v>
                </c:pt>
                <c:pt idx="132">
                  <c:v>2.5600000000000001E-2</c:v>
                </c:pt>
                <c:pt idx="133">
                  <c:v>2.5899999999999999E-2</c:v>
                </c:pt>
                <c:pt idx="134">
                  <c:v>2.4799999999999999E-2</c:v>
                </c:pt>
                <c:pt idx="135">
                  <c:v>2.4500000000000001E-2</c:v>
                </c:pt>
                <c:pt idx="136">
                  <c:v>2.46E-2</c:v>
                </c:pt>
                <c:pt idx="137">
                  <c:v>2.41E-2</c:v>
                </c:pt>
                <c:pt idx="138">
                  <c:v>2.3599999999999999E-2</c:v>
                </c:pt>
                <c:pt idx="139">
                  <c:v>2.46E-2</c:v>
                </c:pt>
                <c:pt idx="140">
                  <c:v>2.4700000000000003E-2</c:v>
                </c:pt>
                <c:pt idx="141">
                  <c:v>2.4700000000000003E-2</c:v>
                </c:pt>
                <c:pt idx="142">
                  <c:v>2.46E-2</c:v>
                </c:pt>
                <c:pt idx="143">
                  <c:v>2.41E-2</c:v>
                </c:pt>
                <c:pt idx="144">
                  <c:v>2.4E-2</c:v>
                </c:pt>
                <c:pt idx="145">
                  <c:v>2.4E-2</c:v>
                </c:pt>
                <c:pt idx="146">
                  <c:v>2.41E-2</c:v>
                </c:pt>
                <c:pt idx="147">
                  <c:v>2.4199999999999999E-2</c:v>
                </c:pt>
                <c:pt idx="148">
                  <c:v>2.41E-2</c:v>
                </c:pt>
                <c:pt idx="149">
                  <c:v>2.4E-2</c:v>
                </c:pt>
                <c:pt idx="150">
                  <c:v>2.3900000000000001E-2</c:v>
                </c:pt>
                <c:pt idx="151">
                  <c:v>2.5499999999999998E-2</c:v>
                </c:pt>
                <c:pt idx="152">
                  <c:v>2.1899999999999999E-2</c:v>
                </c:pt>
                <c:pt idx="153">
                  <c:v>2.1899999999999999E-2</c:v>
                </c:pt>
                <c:pt idx="154">
                  <c:v>2.1299999999999999E-2</c:v>
                </c:pt>
                <c:pt idx="155">
                  <c:v>2.1099999999999997E-2</c:v>
                </c:pt>
                <c:pt idx="156">
                  <c:v>2.1000000000000001E-2</c:v>
                </c:pt>
                <c:pt idx="157">
                  <c:v>2.0899999999999998E-2</c:v>
                </c:pt>
                <c:pt idx="158">
                  <c:v>2.1099999999999997E-2</c:v>
                </c:pt>
                <c:pt idx="159">
                  <c:v>2.12E-2</c:v>
                </c:pt>
                <c:pt idx="160">
                  <c:v>2.1600000000000001E-2</c:v>
                </c:pt>
                <c:pt idx="161">
                  <c:v>2.1299999999999999E-2</c:v>
                </c:pt>
                <c:pt idx="162">
                  <c:v>2.18E-2</c:v>
                </c:pt>
                <c:pt idx="163">
                  <c:v>2.1299999999999999E-2</c:v>
                </c:pt>
                <c:pt idx="164">
                  <c:v>2.1099999999999997E-2</c:v>
                </c:pt>
                <c:pt idx="165">
                  <c:v>2.1299999999999999E-2</c:v>
                </c:pt>
                <c:pt idx="166">
                  <c:v>2.1000000000000001E-2</c:v>
                </c:pt>
                <c:pt idx="167">
                  <c:v>2.0899999999999998E-2</c:v>
                </c:pt>
                <c:pt idx="168">
                  <c:v>2.1000000000000001E-2</c:v>
                </c:pt>
                <c:pt idx="169">
                  <c:v>2.1000000000000001E-2</c:v>
                </c:pt>
                <c:pt idx="170">
                  <c:v>2.1499999999999998E-2</c:v>
                </c:pt>
                <c:pt idx="171">
                  <c:v>2.12E-2</c:v>
                </c:pt>
                <c:pt idx="172">
                  <c:v>2.12E-2</c:v>
                </c:pt>
                <c:pt idx="173">
                  <c:v>2.1600000000000001E-2</c:v>
                </c:pt>
                <c:pt idx="174">
                  <c:v>2.1600000000000001E-2</c:v>
                </c:pt>
                <c:pt idx="175">
                  <c:v>2.1700000000000001E-2</c:v>
                </c:pt>
                <c:pt idx="176">
                  <c:v>2.2099999999999998E-2</c:v>
                </c:pt>
                <c:pt idx="177">
                  <c:v>2.2099999999999998E-2</c:v>
                </c:pt>
                <c:pt idx="178">
                  <c:v>2.1499999999999998E-2</c:v>
                </c:pt>
                <c:pt idx="179">
                  <c:v>2.12E-2</c:v>
                </c:pt>
                <c:pt idx="180">
                  <c:v>2.1400000000000002E-2</c:v>
                </c:pt>
                <c:pt idx="181">
                  <c:v>2.1499999999999998E-2</c:v>
                </c:pt>
                <c:pt idx="182">
                  <c:v>2.2000000000000002E-2</c:v>
                </c:pt>
                <c:pt idx="183">
                  <c:v>2.2000000000000002E-2</c:v>
                </c:pt>
                <c:pt idx="184">
                  <c:v>2.4300000000000002E-2</c:v>
                </c:pt>
                <c:pt idx="185">
                  <c:v>5.2499999999999998E-2</c:v>
                </c:pt>
                <c:pt idx="186">
                  <c:v>2.5499999999999998E-2</c:v>
                </c:pt>
                <c:pt idx="187">
                  <c:v>1.95E-2</c:v>
                </c:pt>
                <c:pt idx="188">
                  <c:v>1.8600000000000002E-2</c:v>
                </c:pt>
                <c:pt idx="189">
                  <c:v>1.8500000000000003E-2</c:v>
                </c:pt>
                <c:pt idx="190">
                  <c:v>1.9599999999999999E-2</c:v>
                </c:pt>
                <c:pt idx="191">
                  <c:v>2.0099999999999996E-2</c:v>
                </c:pt>
                <c:pt idx="192">
                  <c:v>1.8500000000000003E-2</c:v>
                </c:pt>
                <c:pt idx="193">
                  <c:v>1.8200000000000001E-2</c:v>
                </c:pt>
                <c:pt idx="194">
                  <c:v>2.35E-2</c:v>
                </c:pt>
                <c:pt idx="195">
                  <c:v>1.8799999999999997E-2</c:v>
                </c:pt>
                <c:pt idx="196">
                  <c:v>1.8500000000000003E-2</c:v>
                </c:pt>
                <c:pt idx="197">
                  <c:v>1.84E-2</c:v>
                </c:pt>
                <c:pt idx="198">
                  <c:v>1.8200000000000001E-2</c:v>
                </c:pt>
                <c:pt idx="199">
                  <c:v>1.83E-2</c:v>
                </c:pt>
                <c:pt idx="200">
                  <c:v>1.8500000000000003E-2</c:v>
                </c:pt>
                <c:pt idx="201">
                  <c:v>1.8500000000000003E-2</c:v>
                </c:pt>
                <c:pt idx="202">
                  <c:v>1.8500000000000003E-2</c:v>
                </c:pt>
                <c:pt idx="203">
                  <c:v>1.8500000000000003E-2</c:v>
                </c:pt>
                <c:pt idx="204">
                  <c:v>1.8500000000000003E-2</c:v>
                </c:pt>
                <c:pt idx="205">
                  <c:v>0.02</c:v>
                </c:pt>
                <c:pt idx="206">
                  <c:v>2.0499999999999997E-2</c:v>
                </c:pt>
                <c:pt idx="207">
                  <c:v>1.95E-2</c:v>
                </c:pt>
                <c:pt idx="208">
                  <c:v>1.8799999999999997E-2</c:v>
                </c:pt>
                <c:pt idx="209">
                  <c:v>1.8600000000000002E-2</c:v>
                </c:pt>
                <c:pt idx="210">
                  <c:v>1.8700000000000001E-2</c:v>
                </c:pt>
                <c:pt idx="211">
                  <c:v>1.8700000000000001E-2</c:v>
                </c:pt>
                <c:pt idx="212">
                  <c:v>1.8600000000000002E-2</c:v>
                </c:pt>
                <c:pt idx="213">
                  <c:v>1.84E-2</c:v>
                </c:pt>
                <c:pt idx="214">
                  <c:v>1.8200000000000001E-2</c:v>
                </c:pt>
                <c:pt idx="215">
                  <c:v>1.8100000000000002E-2</c:v>
                </c:pt>
                <c:pt idx="216">
                  <c:v>1.8200000000000001E-2</c:v>
                </c:pt>
                <c:pt idx="217">
                  <c:v>1.7600000000000001E-2</c:v>
                </c:pt>
                <c:pt idx="218">
                  <c:v>1.5800000000000002E-2</c:v>
                </c:pt>
                <c:pt idx="219">
                  <c:v>1.5600000000000001E-2</c:v>
                </c:pt>
                <c:pt idx="220">
                  <c:v>1.5800000000000002E-2</c:v>
                </c:pt>
                <c:pt idx="221">
                  <c:v>1.5700000000000002E-2</c:v>
                </c:pt>
                <c:pt idx="222">
                  <c:v>1.5600000000000001E-2</c:v>
                </c:pt>
                <c:pt idx="223">
                  <c:v>1.5600000000000001E-2</c:v>
                </c:pt>
                <c:pt idx="224">
                  <c:v>1.5600000000000001E-2</c:v>
                </c:pt>
                <c:pt idx="225">
                  <c:v>1.5700000000000002E-2</c:v>
                </c:pt>
                <c:pt idx="226">
                  <c:v>1.5700000000000002E-2</c:v>
                </c:pt>
                <c:pt idx="227">
                  <c:v>1.5800000000000002E-2</c:v>
                </c:pt>
                <c:pt idx="228">
                  <c:v>1.5900000000000001E-2</c:v>
                </c:pt>
                <c:pt idx="229">
                  <c:v>1.5600000000000001E-2</c:v>
                </c:pt>
                <c:pt idx="230">
                  <c:v>1.5700000000000002E-2</c:v>
                </c:pt>
                <c:pt idx="231">
                  <c:v>1.5700000000000002E-2</c:v>
                </c:pt>
                <c:pt idx="232">
                  <c:v>1.5800000000000002E-2</c:v>
                </c:pt>
                <c:pt idx="233">
                  <c:v>1.5800000000000002E-2</c:v>
                </c:pt>
                <c:pt idx="234">
                  <c:v>1.5600000000000001E-2</c:v>
                </c:pt>
                <c:pt idx="235">
                  <c:v>1.54E-2</c:v>
                </c:pt>
                <c:pt idx="236">
                  <c:v>1.55E-2</c:v>
                </c:pt>
                <c:pt idx="237">
                  <c:v>1.55E-2</c:v>
                </c:pt>
                <c:pt idx="238">
                  <c:v>1.6500000000000001E-2</c:v>
                </c:pt>
                <c:pt idx="239">
                  <c:v>1.6299999999999999E-2</c:v>
                </c:pt>
                <c:pt idx="240">
                  <c:v>1.55E-2</c:v>
                </c:pt>
                <c:pt idx="241">
                  <c:v>1.54E-2</c:v>
                </c:pt>
                <c:pt idx="242">
                  <c:v>1.55E-2</c:v>
                </c:pt>
                <c:pt idx="243">
                  <c:v>1.55E-2</c:v>
                </c:pt>
                <c:pt idx="244">
                  <c:v>1.5600000000000001E-2</c:v>
                </c:pt>
                <c:pt idx="245">
                  <c:v>1.55E-2</c:v>
                </c:pt>
                <c:pt idx="246">
                  <c:v>1.54E-2</c:v>
                </c:pt>
                <c:pt idx="247">
                  <c:v>1.5300000000000001E-2</c:v>
                </c:pt>
                <c:pt idx="248">
                  <c:v>1.54E-2</c:v>
                </c:pt>
                <c:pt idx="249">
                  <c:v>1.6200000000000003E-2</c:v>
                </c:pt>
                <c:pt idx="250">
                  <c:v>1.54E-2</c:v>
                </c:pt>
                <c:pt idx="251">
                  <c:v>1.5300000000000001E-2</c:v>
                </c:pt>
                <c:pt idx="252">
                  <c:v>1.5300000000000001E-2</c:v>
                </c:pt>
                <c:pt idx="253">
                  <c:v>1.5300000000000001E-2</c:v>
                </c:pt>
                <c:pt idx="254">
                  <c:v>1.52E-2</c:v>
                </c:pt>
                <c:pt idx="255">
                  <c:v>1.52E-2</c:v>
                </c:pt>
                <c:pt idx="256">
                  <c:v>1.52E-2</c:v>
                </c:pt>
                <c:pt idx="257">
                  <c:v>1.52E-2</c:v>
                </c:pt>
                <c:pt idx="258">
                  <c:v>1.5300000000000001E-2</c:v>
                </c:pt>
                <c:pt idx="259">
                  <c:v>1.54E-2</c:v>
                </c:pt>
                <c:pt idx="260">
                  <c:v>1.55E-2</c:v>
                </c:pt>
                <c:pt idx="261">
                  <c:v>1.55E-2</c:v>
                </c:pt>
                <c:pt idx="262">
                  <c:v>1.54E-2</c:v>
                </c:pt>
                <c:pt idx="263">
                  <c:v>1.55E-2</c:v>
                </c:pt>
                <c:pt idx="264">
                  <c:v>1.55E-2</c:v>
                </c:pt>
                <c:pt idx="265">
                  <c:v>1.5600000000000001E-2</c:v>
                </c:pt>
                <c:pt idx="266">
                  <c:v>1.55E-2</c:v>
                </c:pt>
                <c:pt idx="267">
                  <c:v>1.55E-2</c:v>
                </c:pt>
                <c:pt idx="268">
                  <c:v>1.55E-2</c:v>
                </c:pt>
                <c:pt idx="269">
                  <c:v>1.54E-2</c:v>
                </c:pt>
                <c:pt idx="270">
                  <c:v>1.55E-2</c:v>
                </c:pt>
                <c:pt idx="271">
                  <c:v>1.5600000000000001E-2</c:v>
                </c:pt>
                <c:pt idx="272">
                  <c:v>1.55E-2</c:v>
                </c:pt>
                <c:pt idx="273">
                  <c:v>1.54E-2</c:v>
                </c:pt>
                <c:pt idx="274">
                  <c:v>1.54E-2</c:v>
                </c:pt>
                <c:pt idx="275">
                  <c:v>1.54E-2</c:v>
                </c:pt>
                <c:pt idx="276">
                  <c:v>1.54E-2</c:v>
                </c:pt>
                <c:pt idx="277">
                  <c:v>1.54E-2</c:v>
                </c:pt>
                <c:pt idx="278">
                  <c:v>1.5300000000000001E-2</c:v>
                </c:pt>
                <c:pt idx="279">
                  <c:v>1.5300000000000001E-2</c:v>
                </c:pt>
                <c:pt idx="280">
                  <c:v>1.5300000000000001E-2</c:v>
                </c:pt>
                <c:pt idx="281">
                  <c:v>1.5300000000000001E-2</c:v>
                </c:pt>
                <c:pt idx="282">
                  <c:v>1.5800000000000002E-2</c:v>
                </c:pt>
                <c:pt idx="283">
                  <c:v>1.6E-2</c:v>
                </c:pt>
                <c:pt idx="284">
                  <c:v>1.5900000000000001E-2</c:v>
                </c:pt>
                <c:pt idx="285">
                  <c:v>1.6E-2</c:v>
                </c:pt>
                <c:pt idx="286">
                  <c:v>1.5900000000000001E-2</c:v>
                </c:pt>
                <c:pt idx="287">
                  <c:v>1.5900000000000001E-2</c:v>
                </c:pt>
                <c:pt idx="288">
                  <c:v>1.5800000000000002E-2</c:v>
                </c:pt>
                <c:pt idx="289">
                  <c:v>1.5800000000000002E-2</c:v>
                </c:pt>
                <c:pt idx="290">
                  <c:v>1.5800000000000002E-2</c:v>
                </c:pt>
                <c:pt idx="291">
                  <c:v>1.5700000000000002E-2</c:v>
                </c:pt>
                <c:pt idx="292">
                  <c:v>1.5700000000000002E-2</c:v>
                </c:pt>
                <c:pt idx="293">
                  <c:v>1.5800000000000002E-2</c:v>
                </c:pt>
                <c:pt idx="294">
                  <c:v>1.5800000000000002E-2</c:v>
                </c:pt>
                <c:pt idx="295">
                  <c:v>1.6E-2</c:v>
                </c:pt>
                <c:pt idx="296">
                  <c:v>1.5900000000000001E-2</c:v>
                </c:pt>
                <c:pt idx="297">
                  <c:v>1.6E-2</c:v>
                </c:pt>
                <c:pt idx="298">
                  <c:v>1.5800000000000002E-2</c:v>
                </c:pt>
                <c:pt idx="299">
                  <c:v>1.5800000000000002E-2</c:v>
                </c:pt>
                <c:pt idx="300">
                  <c:v>1.5900000000000001E-2</c:v>
                </c:pt>
                <c:pt idx="301">
                  <c:v>1.5800000000000002E-2</c:v>
                </c:pt>
                <c:pt idx="302">
                  <c:v>1.5800000000000002E-2</c:v>
                </c:pt>
                <c:pt idx="303">
                  <c:v>1.6E-2</c:v>
                </c:pt>
                <c:pt idx="304">
                  <c:v>1.5900000000000001E-2</c:v>
                </c:pt>
                <c:pt idx="305">
                  <c:v>1.6399999999999998E-2</c:v>
                </c:pt>
                <c:pt idx="306">
                  <c:v>1.23E-2</c:v>
                </c:pt>
                <c:pt idx="307">
                  <c:v>1.1200000000000002E-2</c:v>
                </c:pt>
                <c:pt idx="308">
                  <c:v>1.1000000000000001E-2</c:v>
                </c:pt>
                <c:pt idx="309">
                  <c:v>1.09E-2</c:v>
                </c:pt>
                <c:pt idx="310">
                  <c:v>1.11E-2</c:v>
                </c:pt>
                <c:pt idx="311">
                  <c:v>1.15E-2</c:v>
                </c:pt>
                <c:pt idx="312">
                  <c:v>1.2E-2</c:v>
                </c:pt>
                <c:pt idx="313">
                  <c:v>1.1000000000000001E-2</c:v>
                </c:pt>
                <c:pt idx="314">
                  <c:v>2.5999999999999999E-3</c:v>
                </c:pt>
                <c:pt idx="315">
                  <c:v>5.4000000000000003E-3</c:v>
                </c:pt>
                <c:pt idx="316">
                  <c:v>1E-3</c:v>
                </c:pt>
                <c:pt idx="317">
                  <c:v>5.9999999999999995E-4</c:v>
                </c:pt>
                <c:pt idx="318">
                  <c:v>4.0000000000000002E-4</c:v>
                </c:pt>
                <c:pt idx="319">
                  <c:v>2.0000000000000001E-4</c:v>
                </c:pt>
                <c:pt idx="320">
                  <c:v>1E-4</c:v>
                </c:pt>
                <c:pt idx="321">
                  <c:v>1E-4</c:v>
                </c:pt>
                <c:pt idx="322">
                  <c:v>1E-4</c:v>
                </c:pt>
                <c:pt idx="323">
                  <c:v>1E-4</c:v>
                </c:pt>
                <c:pt idx="324">
                  <c:v>1E-4</c:v>
                </c:pt>
                <c:pt idx="325">
                  <c:v>1E-4</c:v>
                </c:pt>
                <c:pt idx="326">
                  <c:v>1E-4</c:v>
                </c:pt>
                <c:pt idx="327">
                  <c:v>1E-4</c:v>
                </c:pt>
                <c:pt idx="328">
                  <c:v>1E-4</c:v>
                </c:pt>
                <c:pt idx="329">
                  <c:v>1E-4</c:v>
                </c:pt>
                <c:pt idx="330">
                  <c:v>1E-4</c:v>
                </c:pt>
                <c:pt idx="331">
                  <c:v>1E-4</c:v>
                </c:pt>
                <c:pt idx="332">
                  <c:v>1E-4</c:v>
                </c:pt>
                <c:pt idx="333">
                  <c:v>1E-4</c:v>
                </c:pt>
                <c:pt idx="334">
                  <c:v>2.0000000000000001E-4</c:v>
                </c:pt>
                <c:pt idx="335">
                  <c:v>5.9999999999999995E-4</c:v>
                </c:pt>
                <c:pt idx="336">
                  <c:v>2.9999999999999997E-4</c:v>
                </c:pt>
                <c:pt idx="337">
                  <c:v>2.9999999999999997E-4</c:v>
                </c:pt>
                <c:pt idx="338">
                  <c:v>2.9999999999999997E-4</c:v>
                </c:pt>
                <c:pt idx="339">
                  <c:v>2.0000000000000001E-4</c:v>
                </c:pt>
                <c:pt idx="340">
                  <c:v>1E-4</c:v>
                </c:pt>
                <c:pt idx="341">
                  <c:v>1E-4</c:v>
                </c:pt>
                <c:pt idx="342">
                  <c:v>1E-4</c:v>
                </c:pt>
                <c:pt idx="343">
                  <c:v>2.9999999999999997E-4</c:v>
                </c:pt>
                <c:pt idx="344">
                  <c:v>2.9999999999999997E-4</c:v>
                </c:pt>
                <c:pt idx="345">
                  <c:v>1E-4</c:v>
                </c:pt>
                <c:pt idx="346">
                  <c:v>1E-4</c:v>
                </c:pt>
                <c:pt idx="347">
                  <c:v>4.0000000000000002E-4</c:v>
                </c:pt>
                <c:pt idx="348">
                  <c:v>2.9999999999999997E-4</c:v>
                </c:pt>
                <c:pt idx="349">
                  <c:v>5.0000000000000001E-4</c:v>
                </c:pt>
                <c:pt idx="350">
                  <c:v>5.0000000000000001E-4</c:v>
                </c:pt>
                <c:pt idx="351">
                  <c:v>5.0000000000000001E-4</c:v>
                </c:pt>
                <c:pt idx="352">
                  <c:v>5.0000000000000001E-4</c:v>
                </c:pt>
                <c:pt idx="353">
                  <c:v>5.9999999999999995E-4</c:v>
                </c:pt>
                <c:pt idx="354">
                  <c:v>5.9999999999999995E-4</c:v>
                </c:pt>
                <c:pt idx="355">
                  <c:v>5.9999999999999995E-4</c:v>
                </c:pt>
                <c:pt idx="356">
                  <c:v>4.0000000000000002E-4</c:v>
                </c:pt>
                <c:pt idx="357">
                  <c:v>2.0000000000000001E-4</c:v>
                </c:pt>
                <c:pt idx="358">
                  <c:v>5.0000000000000001E-4</c:v>
                </c:pt>
                <c:pt idx="359">
                  <c:v>4.0000000000000002E-4</c:v>
                </c:pt>
                <c:pt idx="360">
                  <c:v>4.0000000000000002E-4</c:v>
                </c:pt>
                <c:pt idx="361">
                  <c:v>1E-4</c:v>
                </c:pt>
                <c:pt idx="362">
                  <c:v>2.0000000000000001E-4</c:v>
                </c:pt>
                <c:pt idx="363">
                  <c:v>4.0000000000000002E-4</c:v>
                </c:pt>
                <c:pt idx="364">
                  <c:v>4.0000000000000002E-4</c:v>
                </c:pt>
                <c:pt idx="365">
                  <c:v>5.9999999999999995E-4</c:v>
                </c:pt>
                <c:pt idx="366">
                  <c:v>5.9999999999999995E-4</c:v>
                </c:pt>
                <c:pt idx="367">
                  <c:v>5.9999999999999995E-4</c:v>
                </c:pt>
                <c:pt idx="368">
                  <c:v>5.9999999999999995E-4</c:v>
                </c:pt>
                <c:pt idx="369">
                  <c:v>5.9999999999999995E-4</c:v>
                </c:pt>
                <c:pt idx="370">
                  <c:v>7.000000000000001E-4</c:v>
                </c:pt>
                <c:pt idx="371">
                  <c:v>5.9999999999999995E-4</c:v>
                </c:pt>
                <c:pt idx="372">
                  <c:v>7.000000000000001E-4</c:v>
                </c:pt>
                <c:pt idx="373">
                  <c:v>7.000000000000001E-4</c:v>
                </c:pt>
                <c:pt idx="374">
                  <c:v>7.000000000000001E-4</c:v>
                </c:pt>
                <c:pt idx="375">
                  <c:v>8.0000000000000004E-4</c:v>
                </c:pt>
                <c:pt idx="376">
                  <c:v>7.000000000000001E-4</c:v>
                </c:pt>
                <c:pt idx="377">
                  <c:v>8.0000000000000004E-4</c:v>
                </c:pt>
                <c:pt idx="378">
                  <c:v>8.0000000000000004E-4</c:v>
                </c:pt>
                <c:pt idx="379">
                  <c:v>8.9999999999999998E-4</c:v>
                </c:pt>
                <c:pt idx="380">
                  <c:v>8.9999999999999998E-4</c:v>
                </c:pt>
                <c:pt idx="381">
                  <c:v>8.9999999999999998E-4</c:v>
                </c:pt>
                <c:pt idx="382">
                  <c:v>8.9999999999999998E-4</c:v>
                </c:pt>
                <c:pt idx="383">
                  <c:v>8.9999999999999998E-4</c:v>
                </c:pt>
                <c:pt idx="384">
                  <c:v>8.0000000000000004E-4</c:v>
                </c:pt>
                <c:pt idx="385">
                  <c:v>7.000000000000001E-4</c:v>
                </c:pt>
                <c:pt idx="386">
                  <c:v>8.0000000000000004E-4</c:v>
                </c:pt>
                <c:pt idx="387">
                  <c:v>8.9999999999999998E-4</c:v>
                </c:pt>
                <c:pt idx="388">
                  <c:v>8.0000000000000004E-4</c:v>
                </c:pt>
                <c:pt idx="389">
                  <c:v>8.0000000000000004E-4</c:v>
                </c:pt>
                <c:pt idx="390">
                  <c:v>1E-3</c:v>
                </c:pt>
                <c:pt idx="391">
                  <c:v>1.1000000000000001E-3</c:v>
                </c:pt>
                <c:pt idx="392">
                  <c:v>1.1000000000000001E-3</c:v>
                </c:pt>
                <c:pt idx="393">
                  <c:v>1.1000000000000001E-3</c:v>
                </c:pt>
                <c:pt idx="394">
                  <c:v>1E-3</c:v>
                </c:pt>
                <c:pt idx="395">
                  <c:v>1E-3</c:v>
                </c:pt>
                <c:pt idx="396">
                  <c:v>1E-3</c:v>
                </c:pt>
                <c:pt idx="397">
                  <c:v>1E-3</c:v>
                </c:pt>
                <c:pt idx="398">
                  <c:v>1E-3</c:v>
                </c:pt>
                <c:pt idx="399">
                  <c:v>1E-3</c:v>
                </c:pt>
                <c:pt idx="400">
                  <c:v>1.1000000000000001E-3</c:v>
                </c:pt>
                <c:pt idx="401">
                  <c:v>1.2999999999999999E-3</c:v>
                </c:pt>
                <c:pt idx="402">
                  <c:v>1.1999999999999999E-3</c:v>
                </c:pt>
                <c:pt idx="403">
                  <c:v>1.1999999999999999E-3</c:v>
                </c:pt>
                <c:pt idx="404">
                  <c:v>1.1999999999999999E-3</c:v>
                </c:pt>
                <c:pt idx="405">
                  <c:v>1.1000000000000001E-3</c:v>
                </c:pt>
                <c:pt idx="406">
                  <c:v>1E-3</c:v>
                </c:pt>
                <c:pt idx="407">
                  <c:v>1E-3</c:v>
                </c:pt>
                <c:pt idx="408">
                  <c:v>1E-3</c:v>
                </c:pt>
                <c:pt idx="409">
                  <c:v>1E-3</c:v>
                </c:pt>
                <c:pt idx="410">
                  <c:v>1E-3</c:v>
                </c:pt>
                <c:pt idx="411">
                  <c:v>8.9999999999999998E-4</c:v>
                </c:pt>
                <c:pt idx="412">
                  <c:v>1E-3</c:v>
                </c:pt>
                <c:pt idx="413">
                  <c:v>1E-3</c:v>
                </c:pt>
                <c:pt idx="414">
                  <c:v>1E-3</c:v>
                </c:pt>
                <c:pt idx="415">
                  <c:v>8.9999999999999998E-4</c:v>
                </c:pt>
                <c:pt idx="416">
                  <c:v>8.9999999999999998E-4</c:v>
                </c:pt>
                <c:pt idx="417">
                  <c:v>8.9999999999999998E-4</c:v>
                </c:pt>
                <c:pt idx="418">
                  <c:v>8.9999999999999998E-4</c:v>
                </c:pt>
                <c:pt idx="419">
                  <c:v>8.9999999999999998E-4</c:v>
                </c:pt>
                <c:pt idx="420">
                  <c:v>1E-3</c:v>
                </c:pt>
                <c:pt idx="421">
                  <c:v>8.9999999999999998E-4</c:v>
                </c:pt>
                <c:pt idx="422">
                  <c:v>8.9999999999999998E-4</c:v>
                </c:pt>
                <c:pt idx="423">
                  <c:v>8.9999999999999998E-4</c:v>
                </c:pt>
                <c:pt idx="424">
                  <c:v>1E-3</c:v>
                </c:pt>
                <c:pt idx="425">
                  <c:v>8.9999999999999998E-4</c:v>
                </c:pt>
                <c:pt idx="426">
                  <c:v>8.9999999999999998E-4</c:v>
                </c:pt>
                <c:pt idx="427">
                  <c:v>7.000000000000001E-4</c:v>
                </c:pt>
                <c:pt idx="428">
                  <c:v>7.000000000000001E-4</c:v>
                </c:pt>
                <c:pt idx="429">
                  <c:v>8.0000000000000004E-4</c:v>
                </c:pt>
                <c:pt idx="430">
                  <c:v>8.0000000000000004E-4</c:v>
                </c:pt>
                <c:pt idx="431">
                  <c:v>7.000000000000001E-4</c:v>
                </c:pt>
                <c:pt idx="432">
                  <c:v>7.000000000000001E-4</c:v>
                </c:pt>
                <c:pt idx="433">
                  <c:v>7.000000000000001E-4</c:v>
                </c:pt>
                <c:pt idx="434">
                  <c:v>8.9999999999999998E-4</c:v>
                </c:pt>
                <c:pt idx="435">
                  <c:v>8.9999999999999998E-4</c:v>
                </c:pt>
                <c:pt idx="436">
                  <c:v>8.9999999999999998E-4</c:v>
                </c:pt>
                <c:pt idx="437">
                  <c:v>1E-3</c:v>
                </c:pt>
                <c:pt idx="438">
                  <c:v>8.9999999999999998E-4</c:v>
                </c:pt>
                <c:pt idx="439">
                  <c:v>8.9999999999999998E-4</c:v>
                </c:pt>
                <c:pt idx="440">
                  <c:v>8.9999999999999998E-4</c:v>
                </c:pt>
                <c:pt idx="441">
                  <c:v>8.9999999999999998E-4</c:v>
                </c:pt>
                <c:pt idx="442">
                  <c:v>8.9999999999999998E-4</c:v>
                </c:pt>
                <c:pt idx="443">
                  <c:v>8.9999999999999998E-4</c:v>
                </c:pt>
                <c:pt idx="444">
                  <c:v>8.9999999999999998E-4</c:v>
                </c:pt>
                <c:pt idx="445">
                  <c:v>1E-3</c:v>
                </c:pt>
                <c:pt idx="446">
                  <c:v>1E-3</c:v>
                </c:pt>
                <c:pt idx="447">
                  <c:v>1E-3</c:v>
                </c:pt>
                <c:pt idx="448">
                  <c:v>8.9999999999999998E-4</c:v>
                </c:pt>
                <c:pt idx="449">
                  <c:v>8.0000000000000004E-4</c:v>
                </c:pt>
                <c:pt idx="450">
                  <c:v>7.000000000000001E-4</c:v>
                </c:pt>
                <c:pt idx="451">
                  <c:v>5.9999999999999995E-4</c:v>
                </c:pt>
                <c:pt idx="452">
                  <c:v>7.000000000000001E-4</c:v>
                </c:pt>
                <c:pt idx="453">
                  <c:v>8.0000000000000004E-4</c:v>
                </c:pt>
                <c:pt idx="454">
                  <c:v>8.0000000000000004E-4</c:v>
                </c:pt>
                <c:pt idx="455">
                  <c:v>7.000000000000001E-4</c:v>
                </c:pt>
                <c:pt idx="456">
                  <c:v>8.0000000000000004E-4</c:v>
                </c:pt>
                <c:pt idx="457">
                  <c:v>8.0000000000000004E-4</c:v>
                </c:pt>
                <c:pt idx="458">
                  <c:v>1E-3</c:v>
                </c:pt>
                <c:pt idx="459">
                  <c:v>8.9999999999999998E-4</c:v>
                </c:pt>
                <c:pt idx="460">
                  <c:v>1E-3</c:v>
                </c:pt>
                <c:pt idx="461">
                  <c:v>8.9999999999999998E-4</c:v>
                </c:pt>
                <c:pt idx="462">
                  <c:v>8.0000000000000004E-4</c:v>
                </c:pt>
                <c:pt idx="463">
                  <c:v>8.9999999999999998E-4</c:v>
                </c:pt>
                <c:pt idx="464">
                  <c:v>8.9999999999999998E-4</c:v>
                </c:pt>
                <c:pt idx="465">
                  <c:v>8.9999999999999998E-4</c:v>
                </c:pt>
                <c:pt idx="466">
                  <c:v>8.9999999999999998E-4</c:v>
                </c:pt>
                <c:pt idx="467">
                  <c:v>1E-3</c:v>
                </c:pt>
                <c:pt idx="468">
                  <c:v>8.9999999999999998E-4</c:v>
                </c:pt>
                <c:pt idx="469">
                  <c:v>8.9999999999999998E-4</c:v>
                </c:pt>
                <c:pt idx="470">
                  <c:v>8.0000000000000004E-4</c:v>
                </c:pt>
                <c:pt idx="471">
                  <c:v>7.000000000000001E-4</c:v>
                </c:pt>
                <c:pt idx="472">
                  <c:v>7.000000000000001E-4</c:v>
                </c:pt>
                <c:pt idx="473">
                  <c:v>8.0000000000000004E-4</c:v>
                </c:pt>
                <c:pt idx="474">
                  <c:v>8.9999999999999998E-4</c:v>
                </c:pt>
                <c:pt idx="475">
                  <c:v>8.9999999999999998E-4</c:v>
                </c:pt>
                <c:pt idx="476">
                  <c:v>8.0000000000000004E-4</c:v>
                </c:pt>
                <c:pt idx="477">
                  <c:v>8.9999999999999998E-4</c:v>
                </c:pt>
                <c:pt idx="478">
                  <c:v>8.9999999999999998E-4</c:v>
                </c:pt>
                <c:pt idx="479">
                  <c:v>1.1000000000000001E-3</c:v>
                </c:pt>
                <c:pt idx="480">
                  <c:v>1E-3</c:v>
                </c:pt>
                <c:pt idx="481">
                  <c:v>1E-3</c:v>
                </c:pt>
                <c:pt idx="482">
                  <c:v>1.1000000000000001E-3</c:v>
                </c:pt>
                <c:pt idx="483">
                  <c:v>1E-3</c:v>
                </c:pt>
                <c:pt idx="484">
                  <c:v>1E-3</c:v>
                </c:pt>
                <c:pt idx="485">
                  <c:v>1E-3</c:v>
                </c:pt>
                <c:pt idx="486">
                  <c:v>1E-3</c:v>
                </c:pt>
                <c:pt idx="487">
                  <c:v>8.9999999999999998E-4</c:v>
                </c:pt>
                <c:pt idx="488">
                  <c:v>8.9999999999999998E-4</c:v>
                </c:pt>
                <c:pt idx="489">
                  <c:v>1E-3</c:v>
                </c:pt>
                <c:pt idx="490">
                  <c:v>8.9999999999999998E-4</c:v>
                </c:pt>
                <c:pt idx="491">
                  <c:v>7.000000000000001E-4</c:v>
                </c:pt>
                <c:pt idx="492">
                  <c:v>5.9999999999999995E-4</c:v>
                </c:pt>
                <c:pt idx="493">
                  <c:v>5.0000000000000001E-4</c:v>
                </c:pt>
                <c:pt idx="494">
                  <c:v>5.0000000000000001E-4</c:v>
                </c:pt>
                <c:pt idx="495">
                  <c:v>7.000000000000001E-4</c:v>
                </c:pt>
                <c:pt idx="496">
                  <c:v>8.0000000000000004E-4</c:v>
                </c:pt>
                <c:pt idx="497">
                  <c:v>8.0000000000000004E-4</c:v>
                </c:pt>
                <c:pt idx="498">
                  <c:v>8.0000000000000004E-4</c:v>
                </c:pt>
                <c:pt idx="499">
                  <c:v>8.9999999999999998E-4</c:v>
                </c:pt>
                <c:pt idx="500">
                  <c:v>8.0000000000000004E-4</c:v>
                </c:pt>
                <c:pt idx="501">
                  <c:v>8.0000000000000004E-4</c:v>
                </c:pt>
                <c:pt idx="502">
                  <c:v>8.0000000000000004E-4</c:v>
                </c:pt>
                <c:pt idx="503">
                  <c:v>8.9999999999999998E-4</c:v>
                </c:pt>
                <c:pt idx="504">
                  <c:v>8.0000000000000004E-4</c:v>
                </c:pt>
                <c:pt idx="505">
                  <c:v>7.000000000000001E-4</c:v>
                </c:pt>
                <c:pt idx="506">
                  <c:v>8.0000000000000004E-4</c:v>
                </c:pt>
                <c:pt idx="507">
                  <c:v>8.0000000000000004E-4</c:v>
                </c:pt>
                <c:pt idx="508">
                  <c:v>8.0000000000000004E-4</c:v>
                </c:pt>
                <c:pt idx="509">
                  <c:v>8.0000000000000004E-4</c:v>
                </c:pt>
                <c:pt idx="510">
                  <c:v>8.9999999999999998E-4</c:v>
                </c:pt>
                <c:pt idx="511">
                  <c:v>8.9999999999999998E-4</c:v>
                </c:pt>
                <c:pt idx="512">
                  <c:v>8.9999999999999998E-4</c:v>
                </c:pt>
                <c:pt idx="513">
                  <c:v>8.9999999999999998E-4</c:v>
                </c:pt>
                <c:pt idx="514">
                  <c:v>8.9999999999999998E-4</c:v>
                </c:pt>
                <c:pt idx="515">
                  <c:v>7.000000000000001E-4</c:v>
                </c:pt>
                <c:pt idx="516">
                  <c:v>5.9999999999999995E-4</c:v>
                </c:pt>
                <c:pt idx="517">
                  <c:v>8.0000000000000004E-4</c:v>
                </c:pt>
                <c:pt idx="518">
                  <c:v>8.0000000000000004E-4</c:v>
                </c:pt>
                <c:pt idx="519">
                  <c:v>8.9999999999999998E-4</c:v>
                </c:pt>
                <c:pt idx="520">
                  <c:v>1E-3</c:v>
                </c:pt>
                <c:pt idx="521">
                  <c:v>8.9999999999999998E-4</c:v>
                </c:pt>
                <c:pt idx="522">
                  <c:v>7.000000000000001E-4</c:v>
                </c:pt>
                <c:pt idx="523">
                  <c:v>7.000000000000001E-4</c:v>
                </c:pt>
                <c:pt idx="524">
                  <c:v>1E-3</c:v>
                </c:pt>
                <c:pt idx="525">
                  <c:v>1.1000000000000001E-3</c:v>
                </c:pt>
                <c:pt idx="526">
                  <c:v>1E-3</c:v>
                </c:pt>
                <c:pt idx="527">
                  <c:v>1E-3</c:v>
                </c:pt>
                <c:pt idx="528">
                  <c:v>8.9999999999999998E-4</c:v>
                </c:pt>
                <c:pt idx="529">
                  <c:v>8.9999999999999998E-4</c:v>
                </c:pt>
                <c:pt idx="530">
                  <c:v>8.0000000000000004E-4</c:v>
                </c:pt>
                <c:pt idx="531">
                  <c:v>8.0000000000000004E-4</c:v>
                </c:pt>
                <c:pt idx="532">
                  <c:v>8.0000000000000004E-4</c:v>
                </c:pt>
                <c:pt idx="533">
                  <c:v>8.0000000000000004E-4</c:v>
                </c:pt>
                <c:pt idx="534">
                  <c:v>8.0000000000000004E-4</c:v>
                </c:pt>
                <c:pt idx="535">
                  <c:v>7.000000000000001E-4</c:v>
                </c:pt>
                <c:pt idx="536">
                  <c:v>5.9999999999999995E-4</c:v>
                </c:pt>
                <c:pt idx="537">
                  <c:v>4.0000000000000002E-4</c:v>
                </c:pt>
                <c:pt idx="538">
                  <c:v>5.0000000000000001E-4</c:v>
                </c:pt>
                <c:pt idx="539">
                  <c:v>5.9999999999999995E-4</c:v>
                </c:pt>
                <c:pt idx="540">
                  <c:v>2.9999999999999997E-4</c:v>
                </c:pt>
                <c:pt idx="541">
                  <c:v>2.9999999999999997E-4</c:v>
                </c:pt>
                <c:pt idx="542">
                  <c:v>4.0000000000000002E-4</c:v>
                </c:pt>
                <c:pt idx="543">
                  <c:v>5.9999999999999995E-4</c:v>
                </c:pt>
                <c:pt idx="544">
                  <c:v>7.000000000000001E-4</c:v>
                </c:pt>
                <c:pt idx="545">
                  <c:v>7.000000000000001E-4</c:v>
                </c:pt>
                <c:pt idx="546">
                  <c:v>7.000000000000001E-4</c:v>
                </c:pt>
                <c:pt idx="547">
                  <c:v>5.0000000000000001E-4</c:v>
                </c:pt>
                <c:pt idx="548">
                  <c:v>2.0000000000000001E-4</c:v>
                </c:pt>
                <c:pt idx="549">
                  <c:v>2.0000000000000001E-4</c:v>
                </c:pt>
                <c:pt idx="550">
                  <c:v>5.0000000000000001E-4</c:v>
                </c:pt>
                <c:pt idx="551">
                  <c:v>5.9999999999999995E-4</c:v>
                </c:pt>
                <c:pt idx="552">
                  <c:v>5.9999999999999995E-4</c:v>
                </c:pt>
                <c:pt idx="553">
                  <c:v>5.0000000000000001E-4</c:v>
                </c:pt>
                <c:pt idx="554">
                  <c:v>5.0000000000000001E-4</c:v>
                </c:pt>
                <c:pt idx="555">
                  <c:v>5.9999999999999995E-4</c:v>
                </c:pt>
                <c:pt idx="556">
                  <c:v>5.9999999999999995E-4</c:v>
                </c:pt>
                <c:pt idx="557">
                  <c:v>2.9999999999999997E-4</c:v>
                </c:pt>
                <c:pt idx="558">
                  <c:v>2.0000000000000001E-4</c:v>
                </c:pt>
                <c:pt idx="559">
                  <c:v>2.9999999999999997E-4</c:v>
                </c:pt>
                <c:pt idx="560">
                  <c:v>1E-4</c:v>
                </c:pt>
                <c:pt idx="561">
                  <c:v>2.0000000000000001E-4</c:v>
                </c:pt>
                <c:pt idx="562">
                  <c:v>2.9999999999999997E-4</c:v>
                </c:pt>
                <c:pt idx="563">
                  <c:v>1E-4</c:v>
                </c:pt>
                <c:pt idx="564">
                  <c:v>2.0000000000000001E-4</c:v>
                </c:pt>
                <c:pt idx="565">
                  <c:v>4.0000000000000002E-4</c:v>
                </c:pt>
                <c:pt idx="566">
                  <c:v>4.0000000000000002E-4</c:v>
                </c:pt>
                <c:pt idx="567">
                  <c:v>2.0000000000000001E-4</c:v>
                </c:pt>
                <c:pt idx="568">
                  <c:v>2.0000000000000001E-4</c:v>
                </c:pt>
                <c:pt idx="569">
                  <c:v>2.0000000000000001E-4</c:v>
                </c:pt>
                <c:pt idx="570">
                  <c:v>2.0000000000000001E-4</c:v>
                </c:pt>
                <c:pt idx="571">
                  <c:v>2.0000000000000001E-4</c:v>
                </c:pt>
                <c:pt idx="572">
                  <c:v>1E-4</c:v>
                </c:pt>
                <c:pt idx="573">
                  <c:v>1E-4</c:v>
                </c:pt>
                <c:pt idx="574">
                  <c:v>1E-4</c:v>
                </c:pt>
                <c:pt idx="575">
                  <c:v>1E-4</c:v>
                </c:pt>
                <c:pt idx="576">
                  <c:v>1E-4</c:v>
                </c:pt>
                <c:pt idx="577">
                  <c:v>1E-4</c:v>
                </c:pt>
                <c:pt idx="578">
                  <c:v>1E-4</c:v>
                </c:pt>
                <c:pt idx="579">
                  <c:v>1E-4</c:v>
                </c:pt>
                <c:pt idx="580">
                  <c:v>1E-4</c:v>
                </c:pt>
                <c:pt idx="581">
                  <c:v>1E-4</c:v>
                </c:pt>
                <c:pt idx="582">
                  <c:v>1E-4</c:v>
                </c:pt>
                <c:pt idx="583">
                  <c:v>1E-4</c:v>
                </c:pt>
                <c:pt idx="584">
                  <c:v>1E-4</c:v>
                </c:pt>
                <c:pt idx="585">
                  <c:v>1E-4</c:v>
                </c:pt>
                <c:pt idx="586">
                  <c:v>1E-4</c:v>
                </c:pt>
                <c:pt idx="587">
                  <c:v>1E-4</c:v>
                </c:pt>
                <c:pt idx="588">
                  <c:v>1E-4</c:v>
                </c:pt>
                <c:pt idx="589">
                  <c:v>1E-4</c:v>
                </c:pt>
                <c:pt idx="590">
                  <c:v>1E-4</c:v>
                </c:pt>
                <c:pt idx="591">
                  <c:v>1E-4</c:v>
                </c:pt>
                <c:pt idx="592">
                  <c:v>1E-4</c:v>
                </c:pt>
                <c:pt idx="593">
                  <c:v>1E-4</c:v>
                </c:pt>
                <c:pt idx="594">
                  <c:v>1E-4</c:v>
                </c:pt>
                <c:pt idx="595">
                  <c:v>1E-4</c:v>
                </c:pt>
                <c:pt idx="596">
                  <c:v>1E-4</c:v>
                </c:pt>
                <c:pt idx="597">
                  <c:v>1E-4</c:v>
                </c:pt>
                <c:pt idx="598">
                  <c:v>1E-4</c:v>
                </c:pt>
                <c:pt idx="599">
                  <c:v>1E-4</c:v>
                </c:pt>
                <c:pt idx="600">
                  <c:v>1E-4</c:v>
                </c:pt>
                <c:pt idx="601">
                  <c:v>1E-4</c:v>
                </c:pt>
                <c:pt idx="602">
                  <c:v>1E-4</c:v>
                </c:pt>
                <c:pt idx="603">
                  <c:v>1E-4</c:v>
                </c:pt>
                <c:pt idx="604">
                  <c:v>1E-4</c:v>
                </c:pt>
                <c:pt idx="605">
                  <c:v>1E-4</c:v>
                </c:pt>
                <c:pt idx="606">
                  <c:v>1E-4</c:v>
                </c:pt>
                <c:pt idx="607">
                  <c:v>1E-4</c:v>
                </c:pt>
                <c:pt idx="608">
                  <c:v>1E-4</c:v>
                </c:pt>
                <c:pt idx="609">
                  <c:v>1E-4</c:v>
                </c:pt>
                <c:pt idx="610">
                  <c:v>1E-4</c:v>
                </c:pt>
                <c:pt idx="611">
                  <c:v>1E-4</c:v>
                </c:pt>
                <c:pt idx="612">
                  <c:v>1E-4</c:v>
                </c:pt>
                <c:pt idx="613">
                  <c:v>1E-4</c:v>
                </c:pt>
                <c:pt idx="614">
                  <c:v>1E-4</c:v>
                </c:pt>
                <c:pt idx="615">
                  <c:v>1E-4</c:v>
                </c:pt>
                <c:pt idx="616">
                  <c:v>1E-4</c:v>
                </c:pt>
                <c:pt idx="617">
                  <c:v>1E-4</c:v>
                </c:pt>
                <c:pt idx="618">
                  <c:v>1E-4</c:v>
                </c:pt>
                <c:pt idx="619">
                  <c:v>1E-4</c:v>
                </c:pt>
                <c:pt idx="620">
                  <c:v>1E-4</c:v>
                </c:pt>
                <c:pt idx="621">
                  <c:v>1E-4</c:v>
                </c:pt>
                <c:pt idx="622">
                  <c:v>1E-4</c:v>
                </c:pt>
                <c:pt idx="623">
                  <c:v>1E-4</c:v>
                </c:pt>
                <c:pt idx="624">
                  <c:v>1E-4</c:v>
                </c:pt>
                <c:pt idx="625">
                  <c:v>1E-4</c:v>
                </c:pt>
                <c:pt idx="626">
                  <c:v>1E-4</c:v>
                </c:pt>
                <c:pt idx="627">
                  <c:v>1E-4</c:v>
                </c:pt>
                <c:pt idx="628">
                  <c:v>1E-4</c:v>
                </c:pt>
                <c:pt idx="629">
                  <c:v>1E-4</c:v>
                </c:pt>
                <c:pt idx="630">
                  <c:v>1E-4</c:v>
                </c:pt>
                <c:pt idx="631">
                  <c:v>1E-4</c:v>
                </c:pt>
                <c:pt idx="632">
                  <c:v>1E-4</c:v>
                </c:pt>
                <c:pt idx="633">
                  <c:v>1E-4</c:v>
                </c:pt>
                <c:pt idx="634">
                  <c:v>1E-4</c:v>
                </c:pt>
                <c:pt idx="635">
                  <c:v>1E-4</c:v>
                </c:pt>
                <c:pt idx="636">
                  <c:v>1E-4</c:v>
                </c:pt>
                <c:pt idx="637">
                  <c:v>1E-4</c:v>
                </c:pt>
                <c:pt idx="638">
                  <c:v>1E-4</c:v>
                </c:pt>
                <c:pt idx="639">
                  <c:v>1E-4</c:v>
                </c:pt>
                <c:pt idx="640">
                  <c:v>1E-4</c:v>
                </c:pt>
                <c:pt idx="641">
                  <c:v>1E-4</c:v>
                </c:pt>
                <c:pt idx="642">
                  <c:v>5.0000000000000001E-4</c:v>
                </c:pt>
                <c:pt idx="643">
                  <c:v>5.0000000000000001E-4</c:v>
                </c:pt>
                <c:pt idx="644">
                  <c:v>5.0000000000000001E-4</c:v>
                </c:pt>
                <c:pt idx="645">
                  <c:v>5.0000000000000001E-4</c:v>
                </c:pt>
                <c:pt idx="646">
                  <c:v>5.0000000000000001E-4</c:v>
                </c:pt>
                <c:pt idx="647">
                  <c:v>5.0000000000000001E-4</c:v>
                </c:pt>
                <c:pt idx="648">
                  <c:v>5.0000000000000001E-4</c:v>
                </c:pt>
                <c:pt idx="649">
                  <c:v>5.0000000000000001E-4</c:v>
                </c:pt>
                <c:pt idx="650">
                  <c:v>5.0000000000000001E-4</c:v>
                </c:pt>
                <c:pt idx="651">
                  <c:v>5.0000000000000001E-4</c:v>
                </c:pt>
                <c:pt idx="652">
                  <c:v>5.0000000000000001E-4</c:v>
                </c:pt>
                <c:pt idx="653">
                  <c:v>5.0000000000000001E-4</c:v>
                </c:pt>
                <c:pt idx="654">
                  <c:v>5.0000000000000001E-4</c:v>
                </c:pt>
                <c:pt idx="655">
                  <c:v>5.0000000000000001E-4</c:v>
                </c:pt>
                <c:pt idx="656">
                  <c:v>5.0000000000000001E-4</c:v>
                </c:pt>
                <c:pt idx="657">
                  <c:v>5.0000000000000001E-4</c:v>
                </c:pt>
                <c:pt idx="658">
                  <c:v>5.0000000000000001E-4</c:v>
                </c:pt>
                <c:pt idx="659">
                  <c:v>5.0000000000000001E-4</c:v>
                </c:pt>
                <c:pt idx="660">
                  <c:v>5.0000000000000001E-4</c:v>
                </c:pt>
                <c:pt idx="661">
                  <c:v>5.0000000000000001E-4</c:v>
                </c:pt>
                <c:pt idx="662">
                  <c:v>5.0000000000000001E-4</c:v>
                </c:pt>
                <c:pt idx="663">
                  <c:v>5.0000000000000001E-4</c:v>
                </c:pt>
                <c:pt idx="664">
                  <c:v>5.0000000000000001E-4</c:v>
                </c:pt>
                <c:pt idx="665">
                  <c:v>5.0000000000000001E-4</c:v>
                </c:pt>
                <c:pt idx="666">
                  <c:v>5.0000000000000001E-4</c:v>
                </c:pt>
                <c:pt idx="667">
                  <c:v>5.0000000000000001E-4</c:v>
                </c:pt>
                <c:pt idx="668">
                  <c:v>5.0000000000000001E-4</c:v>
                </c:pt>
                <c:pt idx="669">
                  <c:v>5.0000000000000001E-4</c:v>
                </c:pt>
                <c:pt idx="670">
                  <c:v>5.0000000000000001E-4</c:v>
                </c:pt>
                <c:pt idx="671">
                  <c:v>5.0000000000000001E-4</c:v>
                </c:pt>
                <c:pt idx="672">
                  <c:v>5.0000000000000001E-4</c:v>
                </c:pt>
                <c:pt idx="673">
                  <c:v>5.0000000000000001E-4</c:v>
                </c:pt>
                <c:pt idx="674">
                  <c:v>5.0000000000000001E-4</c:v>
                </c:pt>
                <c:pt idx="675">
                  <c:v>5.0000000000000001E-4</c:v>
                </c:pt>
                <c:pt idx="676">
                  <c:v>5.0000000000000001E-4</c:v>
                </c:pt>
                <c:pt idx="677">
                  <c:v>5.0000000000000001E-4</c:v>
                </c:pt>
                <c:pt idx="678">
                  <c:v>5.0000000000000001E-4</c:v>
                </c:pt>
                <c:pt idx="679">
                  <c:v>5.0000000000000001E-4</c:v>
                </c:pt>
                <c:pt idx="680">
                  <c:v>5.0000000000000001E-4</c:v>
                </c:pt>
                <c:pt idx="681">
                  <c:v>5.0000000000000001E-4</c:v>
                </c:pt>
                <c:pt idx="682">
                  <c:v>5.0000000000000001E-4</c:v>
                </c:pt>
                <c:pt idx="683">
                  <c:v>5.0000000000000001E-4</c:v>
                </c:pt>
                <c:pt idx="684">
                  <c:v>5.0000000000000001E-4</c:v>
                </c:pt>
                <c:pt idx="685">
                  <c:v>5.0000000000000001E-4</c:v>
                </c:pt>
                <c:pt idx="686">
                  <c:v>5.0000000000000001E-4</c:v>
                </c:pt>
                <c:pt idx="687">
                  <c:v>5.0000000000000001E-4</c:v>
                </c:pt>
                <c:pt idx="688">
                  <c:v>5.0000000000000001E-4</c:v>
                </c:pt>
                <c:pt idx="689">
                  <c:v>5.0000000000000001E-4</c:v>
                </c:pt>
                <c:pt idx="690">
                  <c:v>5.0000000000000001E-4</c:v>
                </c:pt>
                <c:pt idx="691">
                  <c:v>5.0000000000000001E-4</c:v>
                </c:pt>
                <c:pt idx="692">
                  <c:v>5.0000000000000001E-4</c:v>
                </c:pt>
                <c:pt idx="693">
                  <c:v>5.0000000000000001E-4</c:v>
                </c:pt>
                <c:pt idx="694">
                  <c:v>5.0000000000000001E-4</c:v>
                </c:pt>
                <c:pt idx="695">
                  <c:v>5.0000000000000001E-4</c:v>
                </c:pt>
                <c:pt idx="696">
                  <c:v>5.0000000000000001E-4</c:v>
                </c:pt>
                <c:pt idx="697">
                  <c:v>5.0000000000000001E-4</c:v>
                </c:pt>
                <c:pt idx="698">
                  <c:v>5.0000000000000001E-4</c:v>
                </c:pt>
                <c:pt idx="699">
                  <c:v>5.0000000000000001E-4</c:v>
                </c:pt>
                <c:pt idx="700">
                  <c:v>5.0000000000000001E-4</c:v>
                </c:pt>
                <c:pt idx="701">
                  <c:v>5.0000000000000001E-4</c:v>
                </c:pt>
                <c:pt idx="702">
                  <c:v>5.0000000000000001E-4</c:v>
                </c:pt>
                <c:pt idx="703">
                  <c:v>5.0000000000000001E-4</c:v>
                </c:pt>
                <c:pt idx="704">
                  <c:v>5.0000000000000001E-4</c:v>
                </c:pt>
                <c:pt idx="705">
                  <c:v>5.0000000000000001E-4</c:v>
                </c:pt>
                <c:pt idx="706">
                  <c:v>5.0000000000000001E-4</c:v>
                </c:pt>
                <c:pt idx="707">
                  <c:v>5.0000000000000001E-4</c:v>
                </c:pt>
                <c:pt idx="708">
                  <c:v>5.0000000000000001E-4</c:v>
                </c:pt>
                <c:pt idx="709">
                  <c:v>5.0000000000000001E-4</c:v>
                </c:pt>
                <c:pt idx="710">
                  <c:v>5.0000000000000001E-4</c:v>
                </c:pt>
                <c:pt idx="711">
                  <c:v>5.0000000000000001E-4</c:v>
                </c:pt>
                <c:pt idx="712">
                  <c:v>5.0000000000000001E-4</c:v>
                </c:pt>
                <c:pt idx="713">
                  <c:v>5.0000000000000001E-4</c:v>
                </c:pt>
                <c:pt idx="714">
                  <c:v>5.0000000000000001E-4</c:v>
                </c:pt>
                <c:pt idx="715">
                  <c:v>5.0000000000000001E-4</c:v>
                </c:pt>
                <c:pt idx="716">
                  <c:v>5.0000000000000001E-4</c:v>
                </c:pt>
                <c:pt idx="717">
                  <c:v>5.0000000000000001E-4</c:v>
                </c:pt>
                <c:pt idx="718">
                  <c:v>5.0000000000000001E-4</c:v>
                </c:pt>
                <c:pt idx="719">
                  <c:v>5.0000000000000001E-4</c:v>
                </c:pt>
                <c:pt idx="720">
                  <c:v>5.0000000000000001E-4</c:v>
                </c:pt>
                <c:pt idx="721">
                  <c:v>5.0000000000000001E-4</c:v>
                </c:pt>
                <c:pt idx="722">
                  <c:v>5.0000000000000001E-4</c:v>
                </c:pt>
                <c:pt idx="723">
                  <c:v>5.0000000000000001E-4</c:v>
                </c:pt>
                <c:pt idx="724">
                  <c:v>5.0000000000000001E-4</c:v>
                </c:pt>
                <c:pt idx="725">
                  <c:v>5.0000000000000001E-4</c:v>
                </c:pt>
                <c:pt idx="726">
                  <c:v>5.0000000000000001E-4</c:v>
                </c:pt>
                <c:pt idx="727">
                  <c:v>5.0000000000000001E-4</c:v>
                </c:pt>
                <c:pt idx="728">
                  <c:v>5.0000000000000001E-4</c:v>
                </c:pt>
                <c:pt idx="729">
                  <c:v>5.0000000000000001E-4</c:v>
                </c:pt>
                <c:pt idx="730">
                  <c:v>2.9999999999999997E-4</c:v>
                </c:pt>
                <c:pt idx="731">
                  <c:v>2.9999999999999997E-4</c:v>
                </c:pt>
                <c:pt idx="732">
                  <c:v>2.9999999999999997E-4</c:v>
                </c:pt>
                <c:pt idx="733">
                  <c:v>5.0000000000000001E-4</c:v>
                </c:pt>
                <c:pt idx="734">
                  <c:v>4.0000000000000002E-4</c:v>
                </c:pt>
                <c:pt idx="735">
                  <c:v>5.0000000000000001E-4</c:v>
                </c:pt>
                <c:pt idx="736">
                  <c:v>5.0000000000000001E-4</c:v>
                </c:pt>
                <c:pt idx="737">
                  <c:v>5.0000000000000001E-4</c:v>
                </c:pt>
                <c:pt idx="738">
                  <c:v>5.0000000000000001E-4</c:v>
                </c:pt>
                <c:pt idx="739">
                  <c:v>5.0000000000000001E-4</c:v>
                </c:pt>
                <c:pt idx="740">
                  <c:v>5.0000000000000001E-4</c:v>
                </c:pt>
                <c:pt idx="741">
                  <c:v>5.0000000000000001E-4</c:v>
                </c:pt>
                <c:pt idx="742">
                  <c:v>5.0000000000000001E-4</c:v>
                </c:pt>
                <c:pt idx="743">
                  <c:v>5.0000000000000001E-4</c:v>
                </c:pt>
                <c:pt idx="744">
                  <c:v>5.0000000000000001E-4</c:v>
                </c:pt>
                <c:pt idx="745">
                  <c:v>5.0000000000000001E-4</c:v>
                </c:pt>
                <c:pt idx="746">
                  <c:v>5.0000000000000001E-4</c:v>
                </c:pt>
                <c:pt idx="747">
                  <c:v>5.0000000000000001E-4</c:v>
                </c:pt>
                <c:pt idx="748">
                  <c:v>5.0000000000000001E-4</c:v>
                </c:pt>
                <c:pt idx="749">
                  <c:v>5.0000000000000001E-4</c:v>
                </c:pt>
                <c:pt idx="750">
                  <c:v>5.0000000000000001E-4</c:v>
                </c:pt>
                <c:pt idx="751">
                  <c:v>5.0000000000000001E-4</c:v>
                </c:pt>
                <c:pt idx="752">
                  <c:v>5.0000000000000001E-4</c:v>
                </c:pt>
                <c:pt idx="753">
                  <c:v>5.0000000000000001E-4</c:v>
                </c:pt>
                <c:pt idx="754">
                  <c:v>5.0000000000000001E-4</c:v>
                </c:pt>
                <c:pt idx="755">
                  <c:v>5.0000000000000001E-4</c:v>
                </c:pt>
                <c:pt idx="756">
                  <c:v>5.0000000000000001E-4</c:v>
                </c:pt>
                <c:pt idx="757">
                  <c:v>5.0000000000000001E-4</c:v>
                </c:pt>
                <c:pt idx="758">
                  <c:v>5.0000000000000001E-4</c:v>
                </c:pt>
                <c:pt idx="759">
                  <c:v>5.0000000000000001E-4</c:v>
                </c:pt>
                <c:pt idx="760">
                  <c:v>5.0000000000000001E-4</c:v>
                </c:pt>
                <c:pt idx="761">
                  <c:v>5.0000000000000001E-4</c:v>
                </c:pt>
                <c:pt idx="762">
                  <c:v>5.0000000000000001E-4</c:v>
                </c:pt>
                <c:pt idx="763">
                  <c:v>5.0000000000000001E-4</c:v>
                </c:pt>
                <c:pt idx="764">
                  <c:v>5.0000000000000001E-4</c:v>
                </c:pt>
                <c:pt idx="765">
                  <c:v>5.0000000000000001E-4</c:v>
                </c:pt>
                <c:pt idx="766">
                  <c:v>5.0000000000000001E-4</c:v>
                </c:pt>
                <c:pt idx="767">
                  <c:v>5.0000000000000001E-4</c:v>
                </c:pt>
                <c:pt idx="768">
                  <c:v>5.0000000000000001E-4</c:v>
                </c:pt>
                <c:pt idx="769">
                  <c:v>5.0000000000000001E-4</c:v>
                </c:pt>
                <c:pt idx="770">
                  <c:v>5.0000000000000001E-4</c:v>
                </c:pt>
                <c:pt idx="771">
                  <c:v>5.0000000000000001E-4</c:v>
                </c:pt>
                <c:pt idx="772">
                  <c:v>5.0000000000000001E-4</c:v>
                </c:pt>
                <c:pt idx="773">
                  <c:v>5.0000000000000001E-4</c:v>
                </c:pt>
                <c:pt idx="774">
                  <c:v>4.0000000000000002E-4</c:v>
                </c:pt>
                <c:pt idx="775">
                  <c:v>5.0000000000000001E-4</c:v>
                </c:pt>
                <c:pt idx="776">
                  <c:v>5.0000000000000001E-4</c:v>
                </c:pt>
                <c:pt idx="777">
                  <c:v>5.0000000000000001E-4</c:v>
                </c:pt>
                <c:pt idx="778">
                  <c:v>5.0000000000000001E-4</c:v>
                </c:pt>
                <c:pt idx="779">
                  <c:v>5.0000000000000001E-4</c:v>
                </c:pt>
                <c:pt idx="780">
                  <c:v>5.0000000000000001E-4</c:v>
                </c:pt>
                <c:pt idx="781">
                  <c:v>5.0000000000000001E-4</c:v>
                </c:pt>
                <c:pt idx="782">
                  <c:v>5.0000000000000001E-4</c:v>
                </c:pt>
                <c:pt idx="783">
                  <c:v>5.0000000000000001E-4</c:v>
                </c:pt>
                <c:pt idx="784">
                  <c:v>5.0000000000000001E-4</c:v>
                </c:pt>
                <c:pt idx="785">
                  <c:v>5.0000000000000001E-4</c:v>
                </c:pt>
                <c:pt idx="786">
                  <c:v>5.0000000000000001E-4</c:v>
                </c:pt>
                <c:pt idx="787">
                  <c:v>5.0000000000000001E-4</c:v>
                </c:pt>
                <c:pt idx="788">
                  <c:v>5.0000000000000001E-4</c:v>
                </c:pt>
                <c:pt idx="789">
                  <c:v>5.0000000000000001E-4</c:v>
                </c:pt>
                <c:pt idx="790">
                  <c:v>5.0000000000000001E-4</c:v>
                </c:pt>
                <c:pt idx="791">
                  <c:v>5.0000000000000001E-4</c:v>
                </c:pt>
                <c:pt idx="792">
                  <c:v>5.0000000000000001E-4</c:v>
                </c:pt>
                <c:pt idx="793">
                  <c:v>5.0000000000000001E-4</c:v>
                </c:pt>
                <c:pt idx="794">
                  <c:v>5.0000000000000001E-4</c:v>
                </c:pt>
                <c:pt idx="795">
                  <c:v>5.0000000000000001E-4</c:v>
                </c:pt>
                <c:pt idx="796">
                  <c:v>5.0000000000000001E-4</c:v>
                </c:pt>
                <c:pt idx="797">
                  <c:v>4.0000000000000002E-4</c:v>
                </c:pt>
                <c:pt idx="798">
                  <c:v>5.0000000000000001E-4</c:v>
                </c:pt>
                <c:pt idx="799">
                  <c:v>4.0000000000000002E-4</c:v>
                </c:pt>
                <c:pt idx="800">
                  <c:v>5.0000000000000001E-4</c:v>
                </c:pt>
                <c:pt idx="801">
                  <c:v>4.0000000000000002E-4</c:v>
                </c:pt>
                <c:pt idx="802">
                  <c:v>4.0000000000000002E-4</c:v>
                </c:pt>
                <c:pt idx="803">
                  <c:v>5.0000000000000001E-4</c:v>
                </c:pt>
                <c:pt idx="804">
                  <c:v>5.0000000000000001E-4</c:v>
                </c:pt>
                <c:pt idx="805">
                  <c:v>5.0000000000000001E-4</c:v>
                </c:pt>
                <c:pt idx="806">
                  <c:v>5.0000000000000001E-4</c:v>
                </c:pt>
                <c:pt idx="807">
                  <c:v>5.0000000000000001E-4</c:v>
                </c:pt>
                <c:pt idx="808">
                  <c:v>5.0000000000000001E-4</c:v>
                </c:pt>
                <c:pt idx="809">
                  <c:v>5.0000000000000001E-4</c:v>
                </c:pt>
                <c:pt idx="810">
                  <c:v>5.0000000000000001E-4</c:v>
                </c:pt>
                <c:pt idx="811">
                  <c:v>4.0000000000000002E-4</c:v>
                </c:pt>
                <c:pt idx="812">
                  <c:v>5.0000000000000001E-4</c:v>
                </c:pt>
                <c:pt idx="813">
                  <c:v>5.0000000000000001E-4</c:v>
                </c:pt>
                <c:pt idx="814">
                  <c:v>5.0000000000000001E-4</c:v>
                </c:pt>
                <c:pt idx="815">
                  <c:v>5.0000000000000001E-4</c:v>
                </c:pt>
                <c:pt idx="816">
                  <c:v>5.0000000000000001E-4</c:v>
                </c:pt>
                <c:pt idx="817">
                  <c:v>5.0000000000000001E-4</c:v>
                </c:pt>
                <c:pt idx="818">
                  <c:v>5.0000000000000001E-4</c:v>
                </c:pt>
                <c:pt idx="819">
                  <c:v>5.0000000000000001E-4</c:v>
                </c:pt>
                <c:pt idx="820">
                  <c:v>5.0000000000000001E-4</c:v>
                </c:pt>
                <c:pt idx="821">
                  <c:v>5.0000000000000001E-4</c:v>
                </c:pt>
                <c:pt idx="822">
                  <c:v>5.0000000000000001E-4</c:v>
                </c:pt>
                <c:pt idx="823">
                  <c:v>5.0000000000000001E-4</c:v>
                </c:pt>
                <c:pt idx="824">
                  <c:v>5.0000000000000001E-4</c:v>
                </c:pt>
                <c:pt idx="825">
                  <c:v>5.0000000000000001E-4</c:v>
                </c:pt>
                <c:pt idx="826">
                  <c:v>5.0000000000000001E-4</c:v>
                </c:pt>
                <c:pt idx="827">
                  <c:v>5.0000000000000001E-4</c:v>
                </c:pt>
                <c:pt idx="828">
                  <c:v>5.0000000000000001E-4</c:v>
                </c:pt>
                <c:pt idx="829">
                  <c:v>5.0000000000000001E-4</c:v>
                </c:pt>
                <c:pt idx="830">
                  <c:v>5.0000000000000001E-4</c:v>
                </c:pt>
                <c:pt idx="831">
                  <c:v>5.0000000000000001E-4</c:v>
                </c:pt>
                <c:pt idx="832">
                  <c:v>5.0000000000000001E-4</c:v>
                </c:pt>
                <c:pt idx="833">
                  <c:v>5.0000000000000001E-4</c:v>
                </c:pt>
                <c:pt idx="834">
                  <c:v>5.0000000000000001E-4</c:v>
                </c:pt>
                <c:pt idx="835">
                  <c:v>5.0000000000000001E-4</c:v>
                </c:pt>
                <c:pt idx="836">
                  <c:v>5.0000000000000001E-4</c:v>
                </c:pt>
                <c:pt idx="837">
                  <c:v>3.0000000000000001E-3</c:v>
                </c:pt>
                <c:pt idx="838">
                  <c:v>3.0000000000000001E-3</c:v>
                </c:pt>
                <c:pt idx="839">
                  <c:v>2.8999999999999998E-3</c:v>
                </c:pt>
                <c:pt idx="840">
                  <c:v>2.8000000000000004E-3</c:v>
                </c:pt>
                <c:pt idx="841">
                  <c:v>2.7000000000000001E-3</c:v>
                </c:pt>
                <c:pt idx="842">
                  <c:v>2.7000000000000001E-3</c:v>
                </c:pt>
                <c:pt idx="843">
                  <c:v>2.8000000000000004E-3</c:v>
                </c:pt>
                <c:pt idx="844">
                  <c:v>2.8000000000000004E-3</c:v>
                </c:pt>
                <c:pt idx="845">
                  <c:v>2.8000000000000004E-3</c:v>
                </c:pt>
                <c:pt idx="846">
                  <c:v>2.7000000000000001E-3</c:v>
                </c:pt>
                <c:pt idx="847">
                  <c:v>2.8999999999999998E-3</c:v>
                </c:pt>
                <c:pt idx="848">
                  <c:v>3.0000000000000001E-3</c:v>
                </c:pt>
                <c:pt idx="849">
                  <c:v>3.0000000000000001E-3</c:v>
                </c:pt>
                <c:pt idx="850">
                  <c:v>3.0000000000000001E-3</c:v>
                </c:pt>
                <c:pt idx="851">
                  <c:v>3.0000000000000001E-3</c:v>
                </c:pt>
                <c:pt idx="852">
                  <c:v>3.0000000000000001E-3</c:v>
                </c:pt>
                <c:pt idx="853">
                  <c:v>3.0000000000000001E-3</c:v>
                </c:pt>
                <c:pt idx="854">
                  <c:v>3.0000000000000001E-3</c:v>
                </c:pt>
                <c:pt idx="855">
                  <c:v>2.8999999999999998E-3</c:v>
                </c:pt>
                <c:pt idx="856">
                  <c:v>2.8999999999999998E-3</c:v>
                </c:pt>
                <c:pt idx="857">
                  <c:v>2.8999999999999998E-3</c:v>
                </c:pt>
                <c:pt idx="858">
                  <c:v>2.8999999999999998E-3</c:v>
                </c:pt>
                <c:pt idx="859">
                  <c:v>2.8999999999999998E-3</c:v>
                </c:pt>
                <c:pt idx="860">
                  <c:v>2.8000000000000004E-3</c:v>
                </c:pt>
                <c:pt idx="861">
                  <c:v>2.7000000000000001E-3</c:v>
                </c:pt>
                <c:pt idx="862">
                  <c:v>2.5999999999999999E-3</c:v>
                </c:pt>
                <c:pt idx="863">
                  <c:v>2.7000000000000001E-3</c:v>
                </c:pt>
                <c:pt idx="864">
                  <c:v>2.7000000000000001E-3</c:v>
                </c:pt>
                <c:pt idx="865">
                  <c:v>2.7000000000000001E-3</c:v>
                </c:pt>
                <c:pt idx="866">
                  <c:v>2.8000000000000004E-3</c:v>
                </c:pt>
                <c:pt idx="867">
                  <c:v>2.8000000000000004E-3</c:v>
                </c:pt>
                <c:pt idx="868">
                  <c:v>2.8000000000000004E-3</c:v>
                </c:pt>
                <c:pt idx="869">
                  <c:v>3.0000000000000001E-3</c:v>
                </c:pt>
                <c:pt idx="870">
                  <c:v>3.0000000000000001E-3</c:v>
                </c:pt>
                <c:pt idx="871">
                  <c:v>3.0000000000000001E-3</c:v>
                </c:pt>
                <c:pt idx="872">
                  <c:v>7.9000000000000008E-3</c:v>
                </c:pt>
                <c:pt idx="873">
                  <c:v>7.8000000000000005E-3</c:v>
                </c:pt>
                <c:pt idx="874">
                  <c:v>7.8000000000000005E-3</c:v>
                </c:pt>
                <c:pt idx="875">
                  <c:v>7.8000000000000005E-3</c:v>
                </c:pt>
                <c:pt idx="876">
                  <c:v>7.8000000000000005E-3</c:v>
                </c:pt>
                <c:pt idx="877">
                  <c:v>7.9000000000000008E-3</c:v>
                </c:pt>
                <c:pt idx="878">
                  <c:v>7.9000000000000008E-3</c:v>
                </c:pt>
                <c:pt idx="879">
                  <c:v>8.0000000000000002E-3</c:v>
                </c:pt>
                <c:pt idx="880">
                  <c:v>8.0000000000000002E-3</c:v>
                </c:pt>
                <c:pt idx="881">
                  <c:v>7.9000000000000008E-3</c:v>
                </c:pt>
                <c:pt idx="882">
                  <c:v>7.9000000000000008E-3</c:v>
                </c:pt>
                <c:pt idx="883">
                  <c:v>7.8000000000000005E-3</c:v>
                </c:pt>
                <c:pt idx="884">
                  <c:v>7.8000000000000005E-3</c:v>
                </c:pt>
                <c:pt idx="885">
                  <c:v>7.8000000000000005E-3</c:v>
                </c:pt>
                <c:pt idx="886">
                  <c:v>7.8000000000000005E-3</c:v>
                </c:pt>
                <c:pt idx="887">
                  <c:v>7.8000000000000005E-3</c:v>
                </c:pt>
                <c:pt idx="888">
                  <c:v>7.8000000000000005E-3</c:v>
                </c:pt>
                <c:pt idx="889">
                  <c:v>7.8000000000000005E-3</c:v>
                </c:pt>
                <c:pt idx="890">
                  <c:v>7.9000000000000008E-3</c:v>
                </c:pt>
                <c:pt idx="891">
                  <c:v>8.0000000000000002E-3</c:v>
                </c:pt>
                <c:pt idx="892">
                  <c:v>7.9000000000000008E-3</c:v>
                </c:pt>
                <c:pt idx="893">
                  <c:v>7.8000000000000005E-3</c:v>
                </c:pt>
                <c:pt idx="894">
                  <c:v>7.8000000000000005E-3</c:v>
                </c:pt>
                <c:pt idx="895">
                  <c:v>7.7000000000000002E-3</c:v>
                </c:pt>
                <c:pt idx="896">
                  <c:v>7.6E-3</c:v>
                </c:pt>
                <c:pt idx="897">
                  <c:v>7.4999999999999997E-3</c:v>
                </c:pt>
                <c:pt idx="898">
                  <c:v>7.4999999999999997E-3</c:v>
                </c:pt>
                <c:pt idx="899">
                  <c:v>7.3000000000000001E-3</c:v>
                </c:pt>
                <c:pt idx="900">
                  <c:v>6.8999999999999999E-3</c:v>
                </c:pt>
                <c:pt idx="901">
                  <c:v>6.9999999999999993E-3</c:v>
                </c:pt>
                <c:pt idx="902">
                  <c:v>1.4499999999999999E-2</c:v>
                </c:pt>
                <c:pt idx="903">
                  <c:v>1.4499999999999999E-2</c:v>
                </c:pt>
                <c:pt idx="904">
                  <c:v>1.4499999999999999E-2</c:v>
                </c:pt>
                <c:pt idx="905">
                  <c:v>1.4499999999999999E-2</c:v>
                </c:pt>
                <c:pt idx="906">
                  <c:v>1.4499999999999999E-2</c:v>
                </c:pt>
                <c:pt idx="907">
                  <c:v>1.44E-2</c:v>
                </c:pt>
                <c:pt idx="908">
                  <c:v>1.46E-2</c:v>
                </c:pt>
                <c:pt idx="909">
                  <c:v>1.4999999999999999E-2</c:v>
                </c:pt>
                <c:pt idx="910">
                  <c:v>1.52E-2</c:v>
                </c:pt>
                <c:pt idx="911">
                  <c:v>1.5100000000000001E-2</c:v>
                </c:pt>
                <c:pt idx="912">
                  <c:v>1.4999999999999999E-2</c:v>
                </c:pt>
                <c:pt idx="913">
                  <c:v>1.52E-2</c:v>
                </c:pt>
                <c:pt idx="914">
                  <c:v>1.52E-2</c:v>
                </c:pt>
                <c:pt idx="915">
                  <c:v>1.54E-2</c:v>
                </c:pt>
                <c:pt idx="916">
                  <c:v>1.54E-2</c:v>
                </c:pt>
                <c:pt idx="917">
                  <c:v>1.54E-2</c:v>
                </c:pt>
                <c:pt idx="918">
                  <c:v>1.5300000000000001E-2</c:v>
                </c:pt>
                <c:pt idx="919">
                  <c:v>1.5300000000000001E-2</c:v>
                </c:pt>
                <c:pt idx="920">
                  <c:v>1.54E-2</c:v>
                </c:pt>
                <c:pt idx="921">
                  <c:v>1.5300000000000001E-2</c:v>
                </c:pt>
                <c:pt idx="922">
                  <c:v>1.5300000000000001E-2</c:v>
                </c:pt>
                <c:pt idx="923">
                  <c:v>1.54E-2</c:v>
                </c:pt>
                <c:pt idx="924">
                  <c:v>1.54E-2</c:v>
                </c:pt>
                <c:pt idx="925">
                  <c:v>1.54E-2</c:v>
                </c:pt>
                <c:pt idx="926">
                  <c:v>1.5300000000000001E-2</c:v>
                </c:pt>
                <c:pt idx="927">
                  <c:v>1.5300000000000001E-2</c:v>
                </c:pt>
                <c:pt idx="928">
                  <c:v>1.52E-2</c:v>
                </c:pt>
                <c:pt idx="929">
                  <c:v>1.5300000000000001E-2</c:v>
                </c:pt>
                <c:pt idx="930">
                  <c:v>1.5300000000000001E-2</c:v>
                </c:pt>
                <c:pt idx="931">
                  <c:v>1.5300000000000001E-2</c:v>
                </c:pt>
                <c:pt idx="932">
                  <c:v>2.2799999999999997E-2</c:v>
                </c:pt>
                <c:pt idx="933">
                  <c:v>2.2700000000000001E-2</c:v>
                </c:pt>
                <c:pt idx="934">
                  <c:v>2.2799999999999997E-2</c:v>
                </c:pt>
                <c:pt idx="935">
                  <c:v>2.3E-2</c:v>
                </c:pt>
                <c:pt idx="936">
                  <c:v>2.29E-2</c:v>
                </c:pt>
                <c:pt idx="937">
                  <c:v>2.29E-2</c:v>
                </c:pt>
                <c:pt idx="938">
                  <c:v>2.2799999999999997E-2</c:v>
                </c:pt>
                <c:pt idx="939">
                  <c:v>2.2799999999999997E-2</c:v>
                </c:pt>
                <c:pt idx="940">
                  <c:v>2.2799999999999997E-2</c:v>
                </c:pt>
                <c:pt idx="941">
                  <c:v>2.29E-2</c:v>
                </c:pt>
                <c:pt idx="942">
                  <c:v>2.2799999999999997E-2</c:v>
                </c:pt>
                <c:pt idx="943">
                  <c:v>2.2799999999999997E-2</c:v>
                </c:pt>
                <c:pt idx="944">
                  <c:v>2.2799999999999997E-2</c:v>
                </c:pt>
                <c:pt idx="945">
                  <c:v>2.29E-2</c:v>
                </c:pt>
                <c:pt idx="946">
                  <c:v>2.29E-2</c:v>
                </c:pt>
                <c:pt idx="947">
                  <c:v>2.29E-2</c:v>
                </c:pt>
                <c:pt idx="948">
                  <c:v>2.2799999999999997E-2</c:v>
                </c:pt>
                <c:pt idx="949">
                  <c:v>2.2799999999999997E-2</c:v>
                </c:pt>
                <c:pt idx="950">
                  <c:v>2.2799999999999997E-2</c:v>
                </c:pt>
                <c:pt idx="951">
                  <c:v>2.2700000000000001E-2</c:v>
                </c:pt>
                <c:pt idx="952">
                  <c:v>2.2700000000000001E-2</c:v>
                </c:pt>
                <c:pt idx="953">
                  <c:v>2.2799999999999997E-2</c:v>
                </c:pt>
                <c:pt idx="954">
                  <c:v>2.2799999999999997E-2</c:v>
                </c:pt>
                <c:pt idx="955">
                  <c:v>2.2799999999999997E-2</c:v>
                </c:pt>
                <c:pt idx="956">
                  <c:v>2.29E-2</c:v>
                </c:pt>
                <c:pt idx="957">
                  <c:v>2.29E-2</c:v>
                </c:pt>
                <c:pt idx="958">
                  <c:v>2.29E-2</c:v>
                </c:pt>
                <c:pt idx="959">
                  <c:v>2.29E-2</c:v>
                </c:pt>
                <c:pt idx="960">
                  <c:v>2.29E-2</c:v>
                </c:pt>
                <c:pt idx="961">
                  <c:v>2.2799999999999997E-2</c:v>
                </c:pt>
                <c:pt idx="962">
                  <c:v>2.2799999999999997E-2</c:v>
                </c:pt>
                <c:pt idx="963">
                  <c:v>2.2799999999999997E-2</c:v>
                </c:pt>
                <c:pt idx="964">
                  <c:v>2.2799999999999997E-2</c:v>
                </c:pt>
                <c:pt idx="965">
                  <c:v>2.2799999999999997E-2</c:v>
                </c:pt>
                <c:pt idx="966">
                  <c:v>2.2700000000000001E-2</c:v>
                </c:pt>
                <c:pt idx="967">
                  <c:v>2.2799999999999997E-2</c:v>
                </c:pt>
                <c:pt idx="968">
                  <c:v>2.2700000000000001E-2</c:v>
                </c:pt>
                <c:pt idx="969">
                  <c:v>2.2700000000000001E-2</c:v>
                </c:pt>
                <c:pt idx="970">
                  <c:v>2.2599999999999999E-2</c:v>
                </c:pt>
                <c:pt idx="971">
                  <c:v>2.2499999999999999E-2</c:v>
                </c:pt>
                <c:pt idx="972">
                  <c:v>2.9900000000000003E-2</c:v>
                </c:pt>
                <c:pt idx="973">
                  <c:v>2.9900000000000003E-2</c:v>
                </c:pt>
                <c:pt idx="974">
                  <c:v>2.9900000000000003E-2</c:v>
                </c:pt>
                <c:pt idx="975">
                  <c:v>2.98E-2</c:v>
                </c:pt>
                <c:pt idx="976">
                  <c:v>2.98E-2</c:v>
                </c:pt>
                <c:pt idx="977">
                  <c:v>2.9600000000000001E-2</c:v>
                </c:pt>
                <c:pt idx="978">
                  <c:v>2.98E-2</c:v>
                </c:pt>
                <c:pt idx="979">
                  <c:v>0.03</c:v>
                </c:pt>
                <c:pt idx="980">
                  <c:v>3.04E-2</c:v>
                </c:pt>
                <c:pt idx="981">
                  <c:v>3.04E-2</c:v>
                </c:pt>
                <c:pt idx="982">
                  <c:v>3.0499999999999999E-2</c:v>
                </c:pt>
                <c:pt idx="983">
                  <c:v>3.0499999999999999E-2</c:v>
                </c:pt>
                <c:pt idx="984">
                  <c:v>3.0499999999999999E-2</c:v>
                </c:pt>
                <c:pt idx="985">
                  <c:v>3.04E-2</c:v>
                </c:pt>
                <c:pt idx="986">
                  <c:v>3.04E-2</c:v>
                </c:pt>
                <c:pt idx="987">
                  <c:v>3.04E-2</c:v>
                </c:pt>
                <c:pt idx="988">
                  <c:v>3.0499999999999999E-2</c:v>
                </c:pt>
                <c:pt idx="989">
                  <c:v>3.04E-2</c:v>
                </c:pt>
                <c:pt idx="990">
                  <c:v>3.04E-2</c:v>
                </c:pt>
                <c:pt idx="991">
                  <c:v>3.0299999999999997E-2</c:v>
                </c:pt>
                <c:pt idx="992">
                  <c:v>3.0200000000000001E-2</c:v>
                </c:pt>
                <c:pt idx="993">
                  <c:v>3.0099999999999998E-2</c:v>
                </c:pt>
                <c:pt idx="994">
                  <c:v>3.0200000000000001E-2</c:v>
                </c:pt>
                <c:pt idx="995">
                  <c:v>3.0299999999999997E-2</c:v>
                </c:pt>
                <c:pt idx="996">
                  <c:v>3.04E-2</c:v>
                </c:pt>
                <c:pt idx="997">
                  <c:v>3.0499999999999999E-2</c:v>
                </c:pt>
                <c:pt idx="998">
                  <c:v>3.0499999999999999E-2</c:v>
                </c:pt>
                <c:pt idx="999">
                  <c:v>3.0499999999999999E-2</c:v>
                </c:pt>
                <c:pt idx="1000">
                  <c:v>3.0499999999999999E-2</c:v>
                </c:pt>
                <c:pt idx="1001">
                  <c:v>3.7999999999999999E-2</c:v>
                </c:pt>
                <c:pt idx="1002">
                  <c:v>3.7999999999999999E-2</c:v>
                </c:pt>
                <c:pt idx="1003">
                  <c:v>3.78E-2</c:v>
                </c:pt>
                <c:pt idx="1004">
                  <c:v>3.78E-2</c:v>
                </c:pt>
                <c:pt idx="1005">
                  <c:v>3.78E-2</c:v>
                </c:pt>
                <c:pt idx="1006">
                  <c:v>3.78E-2</c:v>
                </c:pt>
                <c:pt idx="1007">
                  <c:v>3.7900000000000003E-2</c:v>
                </c:pt>
                <c:pt idx="1008">
                  <c:v>3.7999999999999999E-2</c:v>
                </c:pt>
                <c:pt idx="1009">
                  <c:v>3.8100000000000002E-2</c:v>
                </c:pt>
                <c:pt idx="1010">
                  <c:v>3.7999999999999999E-2</c:v>
                </c:pt>
                <c:pt idx="1011">
                  <c:v>3.7999999999999999E-2</c:v>
                </c:pt>
                <c:pt idx="1012">
                  <c:v>3.7999999999999999E-2</c:v>
                </c:pt>
                <c:pt idx="1013">
                  <c:v>3.7999999999999999E-2</c:v>
                </c:pt>
                <c:pt idx="1014">
                  <c:v>3.7900000000000003E-2</c:v>
                </c:pt>
                <c:pt idx="1015">
                  <c:v>3.7999999999999999E-2</c:v>
                </c:pt>
                <c:pt idx="1016">
                  <c:v>3.7999999999999999E-2</c:v>
                </c:pt>
                <c:pt idx="1017">
                  <c:v>3.8100000000000002E-2</c:v>
                </c:pt>
                <c:pt idx="1018">
                  <c:v>3.8199999999999998E-2</c:v>
                </c:pt>
                <c:pt idx="1019">
                  <c:v>3.8199999999999998E-2</c:v>
                </c:pt>
                <c:pt idx="1020">
                  <c:v>3.8199999999999998E-2</c:v>
                </c:pt>
                <c:pt idx="1021">
                  <c:v>3.8199999999999998E-2</c:v>
                </c:pt>
                <c:pt idx="1022">
                  <c:v>3.8199999999999998E-2</c:v>
                </c:pt>
                <c:pt idx="1023">
                  <c:v>3.7999999999999999E-2</c:v>
                </c:pt>
                <c:pt idx="1024">
                  <c:v>3.7999999999999999E-2</c:v>
                </c:pt>
                <c:pt idx="1025">
                  <c:v>3.7999999999999999E-2</c:v>
                </c:pt>
                <c:pt idx="1026">
                  <c:v>3.7999999999999999E-2</c:v>
                </c:pt>
                <c:pt idx="1027">
                  <c:v>3.7999999999999999E-2</c:v>
                </c:pt>
                <c:pt idx="1028">
                  <c:v>3.7999999999999999E-2</c:v>
                </c:pt>
                <c:pt idx="1029">
                  <c:v>4.3200000000000002E-2</c:v>
                </c:pt>
                <c:pt idx="1030">
                  <c:v>4.3200000000000002E-2</c:v>
                </c:pt>
                <c:pt idx="1031">
                  <c:v>4.2999999999999997E-2</c:v>
                </c:pt>
                <c:pt idx="1032">
                  <c:v>4.2999999999999997E-2</c:v>
                </c:pt>
                <c:pt idx="1033">
                  <c:v>4.2999999999999997E-2</c:v>
                </c:pt>
                <c:pt idx="1034">
                  <c:v>4.2999999999999997E-2</c:v>
                </c:pt>
                <c:pt idx="1035">
                  <c:v>4.2999999999999997E-2</c:v>
                </c:pt>
                <c:pt idx="1036">
                  <c:v>4.2999999999999997E-2</c:v>
                </c:pt>
                <c:pt idx="1037">
                  <c:v>4.2999999999999997E-2</c:v>
                </c:pt>
                <c:pt idx="1038">
                  <c:v>4.2999999999999997E-2</c:v>
                </c:pt>
                <c:pt idx="1039">
                  <c:v>4.2999999999999997E-2</c:v>
                </c:pt>
                <c:pt idx="1040">
                  <c:v>4.3099999999999999E-2</c:v>
                </c:pt>
                <c:pt idx="1041">
                  <c:v>4.2999999999999997E-2</c:v>
                </c:pt>
                <c:pt idx="1042">
                  <c:v>4.3099999999999999E-2</c:v>
                </c:pt>
                <c:pt idx="1043">
                  <c:v>4.3099999999999999E-2</c:v>
                </c:pt>
                <c:pt idx="1044">
                  <c:v>4.3099999999999999E-2</c:v>
                </c:pt>
                <c:pt idx="1045">
                  <c:v>4.3099999999999999E-2</c:v>
                </c:pt>
                <c:pt idx="1046">
                  <c:v>4.2999999999999997E-2</c:v>
                </c:pt>
                <c:pt idx="1047">
                  <c:v>4.2999999999999997E-2</c:v>
                </c:pt>
                <c:pt idx="1048">
                  <c:v>4.2999999999999997E-2</c:v>
                </c:pt>
                <c:pt idx="1049">
                  <c:v>4.3099999999999999E-2</c:v>
                </c:pt>
                <c:pt idx="1050">
                  <c:v>4.2999999999999997E-2</c:v>
                </c:pt>
                <c:pt idx="1051">
                  <c:v>4.3099999999999999E-2</c:v>
                </c:pt>
                <c:pt idx="1052">
                  <c:v>4.2999999999999997E-2</c:v>
                </c:pt>
                <c:pt idx="1053">
                  <c:v>4.2999999999999997E-2</c:v>
                </c:pt>
                <c:pt idx="1054">
                  <c:v>4.2999999999999997E-2</c:v>
                </c:pt>
                <c:pt idx="1055">
                  <c:v>4.3099999999999999E-2</c:v>
                </c:pt>
                <c:pt idx="1056">
                  <c:v>4.2999999999999997E-2</c:v>
                </c:pt>
                <c:pt idx="1057">
                  <c:v>4.2999999999999997E-2</c:v>
                </c:pt>
                <c:pt idx="1058">
                  <c:v>4.2999999999999997E-2</c:v>
                </c:pt>
                <c:pt idx="1059">
                  <c:v>4.3099999999999999E-2</c:v>
                </c:pt>
                <c:pt idx="1060">
                  <c:v>4.3099999999999999E-2</c:v>
                </c:pt>
                <c:pt idx="1061">
                  <c:v>4.5599999999999995E-2</c:v>
                </c:pt>
                <c:pt idx="1062">
                  <c:v>4.5499999999999999E-2</c:v>
                </c:pt>
                <c:pt idx="1063">
                  <c:v>4.5499999999999999E-2</c:v>
                </c:pt>
                <c:pt idx="1064">
                  <c:v>4.5499999999999999E-2</c:v>
                </c:pt>
                <c:pt idx="1065">
                  <c:v>4.5499999999999999E-2</c:v>
                </c:pt>
                <c:pt idx="1066">
                  <c:v>4.5499999999999999E-2</c:v>
                </c:pt>
                <c:pt idx="1067">
                  <c:v>4.5499999999999999E-2</c:v>
                </c:pt>
                <c:pt idx="1068">
                  <c:v>4.5499999999999999E-2</c:v>
                </c:pt>
                <c:pt idx="1069">
                  <c:v>4.5499999999999999E-2</c:v>
                </c:pt>
                <c:pt idx="1070">
                  <c:v>4.5499999999999999E-2</c:v>
                </c:pt>
                <c:pt idx="1071">
                  <c:v>4.5499999999999999E-2</c:v>
                </c:pt>
                <c:pt idx="1072">
                  <c:v>4.5499999999999999E-2</c:v>
                </c:pt>
                <c:pt idx="1073">
                  <c:v>4.5499999999999999E-2</c:v>
                </c:pt>
                <c:pt idx="1074">
                  <c:v>4.5499999999999999E-2</c:v>
                </c:pt>
                <c:pt idx="1075">
                  <c:v>4.5499999999999999E-2</c:v>
                </c:pt>
                <c:pt idx="1076">
                  <c:v>4.5499999999999999E-2</c:v>
                </c:pt>
                <c:pt idx="1077">
                  <c:v>4.5499999999999999E-2</c:v>
                </c:pt>
                <c:pt idx="1078">
                  <c:v>4.5499999999999999E-2</c:v>
                </c:pt>
                <c:pt idx="1079">
                  <c:v>4.5499999999999999E-2</c:v>
                </c:pt>
                <c:pt idx="1080">
                  <c:v>4.5499999999999999E-2</c:v>
                </c:pt>
                <c:pt idx="1081">
                  <c:v>4.5499999999999999E-2</c:v>
                </c:pt>
                <c:pt idx="1082">
                  <c:v>4.5499999999999999E-2</c:v>
                </c:pt>
                <c:pt idx="1083">
                  <c:v>4.5499999999999999E-2</c:v>
                </c:pt>
                <c:pt idx="1084">
                  <c:v>4.5499999999999999E-2</c:v>
                </c:pt>
                <c:pt idx="1085">
                  <c:v>4.5499999999999999E-2</c:v>
                </c:pt>
                <c:pt idx="1086">
                  <c:v>4.5499999999999999E-2</c:v>
                </c:pt>
                <c:pt idx="1087">
                  <c:v>4.5499999999999999E-2</c:v>
                </c:pt>
                <c:pt idx="1088">
                  <c:v>4.5499999999999999E-2</c:v>
                </c:pt>
                <c:pt idx="1089">
                  <c:v>4.58E-2</c:v>
                </c:pt>
                <c:pt idx="1090">
                  <c:v>4.5700000000000005E-2</c:v>
                </c:pt>
                <c:pt idx="1091">
                  <c:v>4.5499999999999999E-2</c:v>
                </c:pt>
                <c:pt idx="1092">
                  <c:v>4.5499999999999999E-2</c:v>
                </c:pt>
                <c:pt idx="1093">
                  <c:v>4.5499999999999999E-2</c:v>
                </c:pt>
                <c:pt idx="1094">
                  <c:v>4.5499999999999999E-2</c:v>
                </c:pt>
                <c:pt idx="1095">
                  <c:v>4.8000000000000001E-2</c:v>
                </c:pt>
                <c:pt idx="1096">
                  <c:v>4.8000000000000001E-2</c:v>
                </c:pt>
                <c:pt idx="1097">
                  <c:v>4.8099999999999997E-2</c:v>
                </c:pt>
                <c:pt idx="1098">
                  <c:v>4.8399999999999999E-2</c:v>
                </c:pt>
                <c:pt idx="1099">
                  <c:v>4.8300000000000003E-2</c:v>
                </c:pt>
                <c:pt idx="1100">
                  <c:v>4.82E-2</c:v>
                </c:pt>
                <c:pt idx="1101">
                  <c:v>4.87E-2</c:v>
                </c:pt>
                <c:pt idx="1102">
                  <c:v>4.8399999999999999E-2</c:v>
                </c:pt>
                <c:pt idx="1103">
                  <c:v>4.8300000000000003E-2</c:v>
                </c:pt>
                <c:pt idx="1104">
                  <c:v>4.8099999999999997E-2</c:v>
                </c:pt>
                <c:pt idx="1105">
                  <c:v>4.8099999999999997E-2</c:v>
                </c:pt>
                <c:pt idx="1106">
                  <c:v>4.8099999999999997E-2</c:v>
                </c:pt>
                <c:pt idx="1107">
                  <c:v>4.8099999999999997E-2</c:v>
                </c:pt>
                <c:pt idx="1108">
                  <c:v>4.8000000000000001E-2</c:v>
                </c:pt>
              </c:numCache>
            </c:numRef>
          </c:val>
          <c:smooth val="0"/>
          <c:extLst>
            <c:ext xmlns:c16="http://schemas.microsoft.com/office/drawing/2014/chart" uri="{C3380CC4-5D6E-409C-BE32-E72D297353CC}">
              <c16:uniqueId val="{00000004-328B-44C9-8B1D-4D8678182FBF}"/>
            </c:ext>
          </c:extLst>
        </c:ser>
        <c:dLbls>
          <c:showLegendKey val="0"/>
          <c:showVal val="0"/>
          <c:showCatName val="0"/>
          <c:showSerName val="0"/>
          <c:showPercent val="0"/>
          <c:showBubbleSize val="0"/>
        </c:dLbls>
        <c:marker val="1"/>
        <c:smooth val="0"/>
        <c:axId val="1069691152"/>
        <c:axId val="1069685576"/>
      </c:lineChart>
      <c:dateAx>
        <c:axId val="1069691152"/>
        <c:scaling>
          <c:orientation val="minMax"/>
          <c:min val="43466"/>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685576"/>
        <c:crosses val="autoZero"/>
        <c:auto val="1"/>
        <c:lblOffset val="100"/>
        <c:baseTimeUnit val="days"/>
        <c:majorUnit val="1"/>
        <c:majorTimeUnit val="years"/>
      </c:dateAx>
      <c:valAx>
        <c:axId val="1069685576"/>
        <c:scaling>
          <c:orientation val="minMax"/>
          <c:max val="6.0000000000000012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691152"/>
        <c:crosses val="autoZero"/>
        <c:crossBetween val="between"/>
      </c:valAx>
      <c:spPr>
        <a:noFill/>
        <a:ln>
          <a:noFill/>
        </a:ln>
        <a:effectLst/>
      </c:spPr>
    </c:plotArea>
    <c:legend>
      <c:legendPos val="b"/>
      <c:layout>
        <c:manualLayout>
          <c:xMode val="edge"/>
          <c:yMode val="edge"/>
          <c:x val="0"/>
          <c:y val="0.92071595217264512"/>
          <c:w val="0.9"/>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LT Rates since 1980</a:t>
            </a:r>
          </a:p>
        </c:rich>
      </c:tx>
      <c:layout>
        <c:manualLayout>
          <c:xMode val="edge"/>
          <c:yMode val="edge"/>
          <c:x val="0.3359026684164479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42825896762904"/>
          <c:y val="7.1129960228647607E-2"/>
          <c:w val="0.81732414698162725"/>
          <c:h val="0.79965214470142232"/>
        </c:manualLayout>
      </c:layout>
      <c:areaChart>
        <c:grouping val="standard"/>
        <c:varyColors val="0"/>
        <c:ser>
          <c:idx val="2"/>
          <c:order val="2"/>
          <c:tx>
            <c:v>Recession</c:v>
          </c:tx>
          <c:spPr>
            <a:solidFill>
              <a:schemeClr val="tx2">
                <a:lumMod val="40000"/>
                <a:lumOff val="60000"/>
              </a:schemeClr>
            </a:solidFill>
            <a:ln>
              <a:noFill/>
            </a:ln>
            <a:effectLst/>
          </c:spPr>
          <c:cat>
            <c:numRef>
              <c:f>'Input - Raw Data'!$B$12:$B$13000</c:f>
              <c:numCache>
                <c:formatCode>m/d/yyyy</c:formatCode>
                <c:ptCount val="12989"/>
                <c:pt idx="0">
                  <c:v>29221</c:v>
                </c:pt>
                <c:pt idx="1">
                  <c:v>29223</c:v>
                </c:pt>
                <c:pt idx="2">
                  <c:v>29224</c:v>
                </c:pt>
                <c:pt idx="3">
                  <c:v>29227</c:v>
                </c:pt>
                <c:pt idx="4">
                  <c:v>29228</c:v>
                </c:pt>
                <c:pt idx="5">
                  <c:v>29229</c:v>
                </c:pt>
                <c:pt idx="6">
                  <c:v>29230</c:v>
                </c:pt>
                <c:pt idx="7">
                  <c:v>29231</c:v>
                </c:pt>
                <c:pt idx="8">
                  <c:v>29234</c:v>
                </c:pt>
                <c:pt idx="9">
                  <c:v>29235</c:v>
                </c:pt>
                <c:pt idx="10">
                  <c:v>29236</c:v>
                </c:pt>
                <c:pt idx="11">
                  <c:v>29237</c:v>
                </c:pt>
                <c:pt idx="12">
                  <c:v>29238</c:v>
                </c:pt>
                <c:pt idx="13">
                  <c:v>29241</c:v>
                </c:pt>
                <c:pt idx="14">
                  <c:v>29242</c:v>
                </c:pt>
                <c:pt idx="15">
                  <c:v>29243</c:v>
                </c:pt>
                <c:pt idx="16">
                  <c:v>29244</c:v>
                </c:pt>
                <c:pt idx="17">
                  <c:v>29245</c:v>
                </c:pt>
                <c:pt idx="18">
                  <c:v>29248</c:v>
                </c:pt>
                <c:pt idx="19">
                  <c:v>29249</c:v>
                </c:pt>
                <c:pt idx="20">
                  <c:v>29250</c:v>
                </c:pt>
                <c:pt idx="21">
                  <c:v>29251</c:v>
                </c:pt>
                <c:pt idx="22">
                  <c:v>29252</c:v>
                </c:pt>
                <c:pt idx="23">
                  <c:v>29255</c:v>
                </c:pt>
                <c:pt idx="24">
                  <c:v>29256</c:v>
                </c:pt>
                <c:pt idx="25">
                  <c:v>29257</c:v>
                </c:pt>
                <c:pt idx="26">
                  <c:v>29258</c:v>
                </c:pt>
                <c:pt idx="27">
                  <c:v>29259</c:v>
                </c:pt>
                <c:pt idx="28">
                  <c:v>29262</c:v>
                </c:pt>
                <c:pt idx="29">
                  <c:v>29264</c:v>
                </c:pt>
                <c:pt idx="30">
                  <c:v>29265</c:v>
                </c:pt>
                <c:pt idx="31">
                  <c:v>29266</c:v>
                </c:pt>
                <c:pt idx="32">
                  <c:v>29270</c:v>
                </c:pt>
                <c:pt idx="33">
                  <c:v>29271</c:v>
                </c:pt>
                <c:pt idx="34">
                  <c:v>29272</c:v>
                </c:pt>
                <c:pt idx="35">
                  <c:v>29273</c:v>
                </c:pt>
                <c:pt idx="36">
                  <c:v>29276</c:v>
                </c:pt>
                <c:pt idx="37">
                  <c:v>29277</c:v>
                </c:pt>
                <c:pt idx="38">
                  <c:v>29278</c:v>
                </c:pt>
                <c:pt idx="39">
                  <c:v>29279</c:v>
                </c:pt>
                <c:pt idx="40">
                  <c:v>29280</c:v>
                </c:pt>
                <c:pt idx="41">
                  <c:v>29283</c:v>
                </c:pt>
                <c:pt idx="42">
                  <c:v>29284</c:v>
                </c:pt>
                <c:pt idx="43">
                  <c:v>29285</c:v>
                </c:pt>
                <c:pt idx="44">
                  <c:v>29286</c:v>
                </c:pt>
                <c:pt idx="45">
                  <c:v>29287</c:v>
                </c:pt>
                <c:pt idx="46">
                  <c:v>29290</c:v>
                </c:pt>
                <c:pt idx="47">
                  <c:v>29291</c:v>
                </c:pt>
                <c:pt idx="48">
                  <c:v>29292</c:v>
                </c:pt>
                <c:pt idx="49">
                  <c:v>29293</c:v>
                </c:pt>
                <c:pt idx="50">
                  <c:v>29294</c:v>
                </c:pt>
                <c:pt idx="51">
                  <c:v>29297</c:v>
                </c:pt>
                <c:pt idx="52">
                  <c:v>29298</c:v>
                </c:pt>
                <c:pt idx="53">
                  <c:v>29299</c:v>
                </c:pt>
                <c:pt idx="54">
                  <c:v>29300</c:v>
                </c:pt>
                <c:pt idx="55">
                  <c:v>29301</c:v>
                </c:pt>
                <c:pt idx="56">
                  <c:v>29304</c:v>
                </c:pt>
                <c:pt idx="57">
                  <c:v>29305</c:v>
                </c:pt>
                <c:pt idx="58">
                  <c:v>29306</c:v>
                </c:pt>
                <c:pt idx="59">
                  <c:v>29307</c:v>
                </c:pt>
                <c:pt idx="60">
                  <c:v>29308</c:v>
                </c:pt>
                <c:pt idx="61">
                  <c:v>29311</c:v>
                </c:pt>
                <c:pt idx="62">
                  <c:v>29312</c:v>
                </c:pt>
                <c:pt idx="63">
                  <c:v>29313</c:v>
                </c:pt>
                <c:pt idx="64">
                  <c:v>29314</c:v>
                </c:pt>
                <c:pt idx="65">
                  <c:v>29318</c:v>
                </c:pt>
                <c:pt idx="66">
                  <c:v>29319</c:v>
                </c:pt>
                <c:pt idx="67">
                  <c:v>29320</c:v>
                </c:pt>
                <c:pt idx="68">
                  <c:v>29321</c:v>
                </c:pt>
                <c:pt idx="69">
                  <c:v>29322</c:v>
                </c:pt>
                <c:pt idx="70">
                  <c:v>29325</c:v>
                </c:pt>
                <c:pt idx="71">
                  <c:v>29326</c:v>
                </c:pt>
                <c:pt idx="72">
                  <c:v>29327</c:v>
                </c:pt>
                <c:pt idx="73">
                  <c:v>29328</c:v>
                </c:pt>
                <c:pt idx="74">
                  <c:v>29329</c:v>
                </c:pt>
                <c:pt idx="75">
                  <c:v>29332</c:v>
                </c:pt>
                <c:pt idx="76">
                  <c:v>29333</c:v>
                </c:pt>
                <c:pt idx="77">
                  <c:v>29334</c:v>
                </c:pt>
                <c:pt idx="78">
                  <c:v>29335</c:v>
                </c:pt>
                <c:pt idx="79">
                  <c:v>29336</c:v>
                </c:pt>
                <c:pt idx="80">
                  <c:v>29339</c:v>
                </c:pt>
                <c:pt idx="81">
                  <c:v>29340</c:v>
                </c:pt>
                <c:pt idx="82">
                  <c:v>29341</c:v>
                </c:pt>
                <c:pt idx="83">
                  <c:v>29342</c:v>
                </c:pt>
                <c:pt idx="84">
                  <c:v>29343</c:v>
                </c:pt>
                <c:pt idx="85">
                  <c:v>29346</c:v>
                </c:pt>
                <c:pt idx="86">
                  <c:v>29347</c:v>
                </c:pt>
                <c:pt idx="87">
                  <c:v>29348</c:v>
                </c:pt>
                <c:pt idx="88">
                  <c:v>29349</c:v>
                </c:pt>
                <c:pt idx="89">
                  <c:v>29350</c:v>
                </c:pt>
                <c:pt idx="90">
                  <c:v>29353</c:v>
                </c:pt>
                <c:pt idx="91">
                  <c:v>29354</c:v>
                </c:pt>
                <c:pt idx="92">
                  <c:v>29355</c:v>
                </c:pt>
                <c:pt idx="93">
                  <c:v>29356</c:v>
                </c:pt>
                <c:pt idx="94">
                  <c:v>29357</c:v>
                </c:pt>
                <c:pt idx="95">
                  <c:v>29360</c:v>
                </c:pt>
                <c:pt idx="96">
                  <c:v>29361</c:v>
                </c:pt>
                <c:pt idx="97">
                  <c:v>29362</c:v>
                </c:pt>
                <c:pt idx="98">
                  <c:v>29363</c:v>
                </c:pt>
                <c:pt idx="99">
                  <c:v>29364</c:v>
                </c:pt>
                <c:pt idx="100">
                  <c:v>29368</c:v>
                </c:pt>
                <c:pt idx="101">
                  <c:v>29369</c:v>
                </c:pt>
                <c:pt idx="102">
                  <c:v>29370</c:v>
                </c:pt>
                <c:pt idx="103">
                  <c:v>29371</c:v>
                </c:pt>
                <c:pt idx="104">
                  <c:v>29374</c:v>
                </c:pt>
                <c:pt idx="105">
                  <c:v>29375</c:v>
                </c:pt>
                <c:pt idx="106">
                  <c:v>29376</c:v>
                </c:pt>
                <c:pt idx="107">
                  <c:v>29377</c:v>
                </c:pt>
                <c:pt idx="108">
                  <c:v>29378</c:v>
                </c:pt>
                <c:pt idx="109">
                  <c:v>29381</c:v>
                </c:pt>
                <c:pt idx="110">
                  <c:v>29382</c:v>
                </c:pt>
                <c:pt idx="111">
                  <c:v>29383</c:v>
                </c:pt>
                <c:pt idx="112">
                  <c:v>29384</c:v>
                </c:pt>
                <c:pt idx="113">
                  <c:v>29385</c:v>
                </c:pt>
                <c:pt idx="114">
                  <c:v>29388</c:v>
                </c:pt>
                <c:pt idx="115">
                  <c:v>29389</c:v>
                </c:pt>
                <c:pt idx="116">
                  <c:v>29390</c:v>
                </c:pt>
                <c:pt idx="117">
                  <c:v>29391</c:v>
                </c:pt>
                <c:pt idx="118">
                  <c:v>29392</c:v>
                </c:pt>
                <c:pt idx="119">
                  <c:v>29395</c:v>
                </c:pt>
                <c:pt idx="120">
                  <c:v>29396</c:v>
                </c:pt>
                <c:pt idx="121">
                  <c:v>29397</c:v>
                </c:pt>
                <c:pt idx="122">
                  <c:v>29398</c:v>
                </c:pt>
                <c:pt idx="123">
                  <c:v>29399</c:v>
                </c:pt>
                <c:pt idx="124">
                  <c:v>29402</c:v>
                </c:pt>
                <c:pt idx="125">
                  <c:v>29403</c:v>
                </c:pt>
                <c:pt idx="126">
                  <c:v>29404</c:v>
                </c:pt>
                <c:pt idx="127">
                  <c:v>29405</c:v>
                </c:pt>
                <c:pt idx="128">
                  <c:v>29409</c:v>
                </c:pt>
                <c:pt idx="129">
                  <c:v>29410</c:v>
                </c:pt>
                <c:pt idx="130">
                  <c:v>29411</c:v>
                </c:pt>
                <c:pt idx="131">
                  <c:v>29412</c:v>
                </c:pt>
                <c:pt idx="132">
                  <c:v>29413</c:v>
                </c:pt>
                <c:pt idx="133">
                  <c:v>29416</c:v>
                </c:pt>
                <c:pt idx="134">
                  <c:v>29417</c:v>
                </c:pt>
                <c:pt idx="135">
                  <c:v>29418</c:v>
                </c:pt>
                <c:pt idx="136">
                  <c:v>29419</c:v>
                </c:pt>
                <c:pt idx="137">
                  <c:v>29420</c:v>
                </c:pt>
                <c:pt idx="138">
                  <c:v>29423</c:v>
                </c:pt>
                <c:pt idx="139">
                  <c:v>29424</c:v>
                </c:pt>
                <c:pt idx="140">
                  <c:v>29425</c:v>
                </c:pt>
                <c:pt idx="141">
                  <c:v>29426</c:v>
                </c:pt>
                <c:pt idx="142">
                  <c:v>29427</c:v>
                </c:pt>
                <c:pt idx="143">
                  <c:v>29430</c:v>
                </c:pt>
                <c:pt idx="144">
                  <c:v>29431</c:v>
                </c:pt>
                <c:pt idx="145">
                  <c:v>29432</c:v>
                </c:pt>
                <c:pt idx="146">
                  <c:v>29433</c:v>
                </c:pt>
                <c:pt idx="147">
                  <c:v>29434</c:v>
                </c:pt>
                <c:pt idx="148">
                  <c:v>29437</c:v>
                </c:pt>
                <c:pt idx="149">
                  <c:v>29438</c:v>
                </c:pt>
                <c:pt idx="150">
                  <c:v>29439</c:v>
                </c:pt>
                <c:pt idx="151">
                  <c:v>29440</c:v>
                </c:pt>
                <c:pt idx="152">
                  <c:v>29441</c:v>
                </c:pt>
                <c:pt idx="153">
                  <c:v>29444</c:v>
                </c:pt>
                <c:pt idx="154">
                  <c:v>29445</c:v>
                </c:pt>
                <c:pt idx="155">
                  <c:v>29446</c:v>
                </c:pt>
                <c:pt idx="156">
                  <c:v>29447</c:v>
                </c:pt>
                <c:pt idx="157">
                  <c:v>29448</c:v>
                </c:pt>
                <c:pt idx="158">
                  <c:v>29451</c:v>
                </c:pt>
                <c:pt idx="159">
                  <c:v>29452</c:v>
                </c:pt>
                <c:pt idx="160">
                  <c:v>29453</c:v>
                </c:pt>
                <c:pt idx="161">
                  <c:v>29454</c:v>
                </c:pt>
                <c:pt idx="162">
                  <c:v>29455</c:v>
                </c:pt>
                <c:pt idx="163">
                  <c:v>29458</c:v>
                </c:pt>
                <c:pt idx="164">
                  <c:v>29459</c:v>
                </c:pt>
                <c:pt idx="165">
                  <c:v>29460</c:v>
                </c:pt>
                <c:pt idx="166">
                  <c:v>29461</c:v>
                </c:pt>
                <c:pt idx="167">
                  <c:v>29462</c:v>
                </c:pt>
                <c:pt idx="168">
                  <c:v>29466</c:v>
                </c:pt>
                <c:pt idx="169">
                  <c:v>29467</c:v>
                </c:pt>
                <c:pt idx="170">
                  <c:v>29468</c:v>
                </c:pt>
                <c:pt idx="171">
                  <c:v>29469</c:v>
                </c:pt>
                <c:pt idx="172">
                  <c:v>29472</c:v>
                </c:pt>
                <c:pt idx="173">
                  <c:v>29473</c:v>
                </c:pt>
                <c:pt idx="174">
                  <c:v>29474</c:v>
                </c:pt>
                <c:pt idx="175">
                  <c:v>29475</c:v>
                </c:pt>
                <c:pt idx="176">
                  <c:v>29476</c:v>
                </c:pt>
                <c:pt idx="177">
                  <c:v>29479</c:v>
                </c:pt>
                <c:pt idx="178">
                  <c:v>29480</c:v>
                </c:pt>
                <c:pt idx="179">
                  <c:v>29481</c:v>
                </c:pt>
                <c:pt idx="180">
                  <c:v>29482</c:v>
                </c:pt>
                <c:pt idx="181">
                  <c:v>29483</c:v>
                </c:pt>
                <c:pt idx="182">
                  <c:v>29486</c:v>
                </c:pt>
                <c:pt idx="183">
                  <c:v>29487</c:v>
                </c:pt>
                <c:pt idx="184">
                  <c:v>29488</c:v>
                </c:pt>
                <c:pt idx="185">
                  <c:v>29489</c:v>
                </c:pt>
                <c:pt idx="186">
                  <c:v>29490</c:v>
                </c:pt>
                <c:pt idx="187">
                  <c:v>29493</c:v>
                </c:pt>
                <c:pt idx="188">
                  <c:v>29494</c:v>
                </c:pt>
                <c:pt idx="189">
                  <c:v>29495</c:v>
                </c:pt>
                <c:pt idx="190">
                  <c:v>29496</c:v>
                </c:pt>
                <c:pt idx="191">
                  <c:v>29497</c:v>
                </c:pt>
                <c:pt idx="192">
                  <c:v>29500</c:v>
                </c:pt>
                <c:pt idx="193">
                  <c:v>29501</c:v>
                </c:pt>
                <c:pt idx="194">
                  <c:v>29502</c:v>
                </c:pt>
                <c:pt idx="195">
                  <c:v>29503</c:v>
                </c:pt>
                <c:pt idx="196">
                  <c:v>29504</c:v>
                </c:pt>
                <c:pt idx="197">
                  <c:v>29508</c:v>
                </c:pt>
                <c:pt idx="198">
                  <c:v>29509</c:v>
                </c:pt>
                <c:pt idx="199">
                  <c:v>29510</c:v>
                </c:pt>
                <c:pt idx="200">
                  <c:v>29511</c:v>
                </c:pt>
                <c:pt idx="201">
                  <c:v>29514</c:v>
                </c:pt>
                <c:pt idx="202">
                  <c:v>29515</c:v>
                </c:pt>
                <c:pt idx="203">
                  <c:v>29516</c:v>
                </c:pt>
                <c:pt idx="204">
                  <c:v>29517</c:v>
                </c:pt>
                <c:pt idx="205">
                  <c:v>29518</c:v>
                </c:pt>
                <c:pt idx="206">
                  <c:v>29521</c:v>
                </c:pt>
                <c:pt idx="207">
                  <c:v>29522</c:v>
                </c:pt>
                <c:pt idx="208">
                  <c:v>29523</c:v>
                </c:pt>
                <c:pt idx="209">
                  <c:v>29524</c:v>
                </c:pt>
                <c:pt idx="210">
                  <c:v>29525</c:v>
                </c:pt>
                <c:pt idx="211">
                  <c:v>29528</c:v>
                </c:pt>
                <c:pt idx="212">
                  <c:v>29530</c:v>
                </c:pt>
                <c:pt idx="213">
                  <c:v>29531</c:v>
                </c:pt>
                <c:pt idx="214">
                  <c:v>29532</c:v>
                </c:pt>
                <c:pt idx="215">
                  <c:v>29535</c:v>
                </c:pt>
                <c:pt idx="216">
                  <c:v>29537</c:v>
                </c:pt>
                <c:pt idx="217">
                  <c:v>29538</c:v>
                </c:pt>
                <c:pt idx="218">
                  <c:v>29539</c:v>
                </c:pt>
                <c:pt idx="219">
                  <c:v>29542</c:v>
                </c:pt>
                <c:pt idx="220">
                  <c:v>29543</c:v>
                </c:pt>
                <c:pt idx="221">
                  <c:v>29544</c:v>
                </c:pt>
                <c:pt idx="222">
                  <c:v>29545</c:v>
                </c:pt>
                <c:pt idx="223">
                  <c:v>29546</c:v>
                </c:pt>
                <c:pt idx="224">
                  <c:v>29549</c:v>
                </c:pt>
                <c:pt idx="225">
                  <c:v>29550</c:v>
                </c:pt>
                <c:pt idx="226">
                  <c:v>29551</c:v>
                </c:pt>
                <c:pt idx="227">
                  <c:v>29553</c:v>
                </c:pt>
                <c:pt idx="228">
                  <c:v>29556</c:v>
                </c:pt>
                <c:pt idx="229">
                  <c:v>29557</c:v>
                </c:pt>
                <c:pt idx="230">
                  <c:v>29558</c:v>
                </c:pt>
                <c:pt idx="231">
                  <c:v>29559</c:v>
                </c:pt>
                <c:pt idx="232">
                  <c:v>29560</c:v>
                </c:pt>
                <c:pt idx="233">
                  <c:v>29563</c:v>
                </c:pt>
                <c:pt idx="234">
                  <c:v>29564</c:v>
                </c:pt>
                <c:pt idx="235">
                  <c:v>29565</c:v>
                </c:pt>
                <c:pt idx="236">
                  <c:v>29566</c:v>
                </c:pt>
                <c:pt idx="237">
                  <c:v>29567</c:v>
                </c:pt>
                <c:pt idx="238">
                  <c:v>29570</c:v>
                </c:pt>
                <c:pt idx="239">
                  <c:v>29571</c:v>
                </c:pt>
                <c:pt idx="240">
                  <c:v>29572</c:v>
                </c:pt>
                <c:pt idx="241">
                  <c:v>29573</c:v>
                </c:pt>
                <c:pt idx="242">
                  <c:v>29574</c:v>
                </c:pt>
                <c:pt idx="243">
                  <c:v>29577</c:v>
                </c:pt>
                <c:pt idx="244">
                  <c:v>29578</c:v>
                </c:pt>
                <c:pt idx="245">
                  <c:v>29579</c:v>
                </c:pt>
                <c:pt idx="246">
                  <c:v>29581</c:v>
                </c:pt>
                <c:pt idx="247">
                  <c:v>29584</c:v>
                </c:pt>
                <c:pt idx="248">
                  <c:v>29585</c:v>
                </c:pt>
                <c:pt idx="249">
                  <c:v>29586</c:v>
                </c:pt>
                <c:pt idx="250">
                  <c:v>29588</c:v>
                </c:pt>
                <c:pt idx="251">
                  <c:v>29591</c:v>
                </c:pt>
                <c:pt idx="252">
                  <c:v>29592</c:v>
                </c:pt>
                <c:pt idx="253">
                  <c:v>29593</c:v>
                </c:pt>
                <c:pt idx="254">
                  <c:v>29594</c:v>
                </c:pt>
                <c:pt idx="255">
                  <c:v>29595</c:v>
                </c:pt>
                <c:pt idx="256">
                  <c:v>29598</c:v>
                </c:pt>
                <c:pt idx="257">
                  <c:v>29599</c:v>
                </c:pt>
                <c:pt idx="258">
                  <c:v>29600</c:v>
                </c:pt>
                <c:pt idx="259">
                  <c:v>29601</c:v>
                </c:pt>
                <c:pt idx="260">
                  <c:v>29602</c:v>
                </c:pt>
                <c:pt idx="261">
                  <c:v>29605</c:v>
                </c:pt>
                <c:pt idx="262">
                  <c:v>29606</c:v>
                </c:pt>
                <c:pt idx="263">
                  <c:v>29607</c:v>
                </c:pt>
                <c:pt idx="264">
                  <c:v>29608</c:v>
                </c:pt>
                <c:pt idx="265">
                  <c:v>29609</c:v>
                </c:pt>
                <c:pt idx="266">
                  <c:v>29612</c:v>
                </c:pt>
                <c:pt idx="267">
                  <c:v>29613</c:v>
                </c:pt>
                <c:pt idx="268">
                  <c:v>29614</c:v>
                </c:pt>
                <c:pt idx="269">
                  <c:v>29615</c:v>
                </c:pt>
                <c:pt idx="270">
                  <c:v>29616</c:v>
                </c:pt>
                <c:pt idx="271">
                  <c:v>29619</c:v>
                </c:pt>
                <c:pt idx="272">
                  <c:v>29620</c:v>
                </c:pt>
                <c:pt idx="273">
                  <c:v>29621</c:v>
                </c:pt>
                <c:pt idx="274">
                  <c:v>29622</c:v>
                </c:pt>
                <c:pt idx="275">
                  <c:v>29623</c:v>
                </c:pt>
                <c:pt idx="276">
                  <c:v>29626</c:v>
                </c:pt>
                <c:pt idx="277">
                  <c:v>29627</c:v>
                </c:pt>
                <c:pt idx="278">
                  <c:v>29628</c:v>
                </c:pt>
                <c:pt idx="279">
                  <c:v>29630</c:v>
                </c:pt>
                <c:pt idx="280">
                  <c:v>29634</c:v>
                </c:pt>
                <c:pt idx="281">
                  <c:v>29635</c:v>
                </c:pt>
                <c:pt idx="282">
                  <c:v>29636</c:v>
                </c:pt>
                <c:pt idx="283">
                  <c:v>29637</c:v>
                </c:pt>
                <c:pt idx="284">
                  <c:v>29640</c:v>
                </c:pt>
                <c:pt idx="285">
                  <c:v>29641</c:v>
                </c:pt>
                <c:pt idx="286">
                  <c:v>29642</c:v>
                </c:pt>
                <c:pt idx="287">
                  <c:v>29643</c:v>
                </c:pt>
                <c:pt idx="288">
                  <c:v>29644</c:v>
                </c:pt>
                <c:pt idx="289">
                  <c:v>29647</c:v>
                </c:pt>
                <c:pt idx="290">
                  <c:v>29648</c:v>
                </c:pt>
                <c:pt idx="291">
                  <c:v>29649</c:v>
                </c:pt>
                <c:pt idx="292">
                  <c:v>29650</c:v>
                </c:pt>
                <c:pt idx="293">
                  <c:v>29651</c:v>
                </c:pt>
                <c:pt idx="294">
                  <c:v>29654</c:v>
                </c:pt>
                <c:pt idx="295">
                  <c:v>29655</c:v>
                </c:pt>
                <c:pt idx="296">
                  <c:v>29656</c:v>
                </c:pt>
                <c:pt idx="297">
                  <c:v>29657</c:v>
                </c:pt>
                <c:pt idx="298">
                  <c:v>29658</c:v>
                </c:pt>
                <c:pt idx="299">
                  <c:v>29661</c:v>
                </c:pt>
                <c:pt idx="300">
                  <c:v>29662</c:v>
                </c:pt>
                <c:pt idx="301">
                  <c:v>29663</c:v>
                </c:pt>
                <c:pt idx="302">
                  <c:v>29664</c:v>
                </c:pt>
                <c:pt idx="303">
                  <c:v>29665</c:v>
                </c:pt>
                <c:pt idx="304">
                  <c:v>29668</c:v>
                </c:pt>
                <c:pt idx="305">
                  <c:v>29669</c:v>
                </c:pt>
                <c:pt idx="306">
                  <c:v>29670</c:v>
                </c:pt>
                <c:pt idx="307">
                  <c:v>29671</c:v>
                </c:pt>
                <c:pt idx="308">
                  <c:v>29672</c:v>
                </c:pt>
                <c:pt idx="309">
                  <c:v>29675</c:v>
                </c:pt>
                <c:pt idx="310">
                  <c:v>29676</c:v>
                </c:pt>
                <c:pt idx="311">
                  <c:v>29677</c:v>
                </c:pt>
                <c:pt idx="312">
                  <c:v>29678</c:v>
                </c:pt>
                <c:pt idx="313">
                  <c:v>29679</c:v>
                </c:pt>
                <c:pt idx="314">
                  <c:v>29682</c:v>
                </c:pt>
                <c:pt idx="315">
                  <c:v>29683</c:v>
                </c:pt>
                <c:pt idx="316">
                  <c:v>29684</c:v>
                </c:pt>
                <c:pt idx="317">
                  <c:v>29685</c:v>
                </c:pt>
                <c:pt idx="318">
                  <c:v>29686</c:v>
                </c:pt>
                <c:pt idx="319">
                  <c:v>29689</c:v>
                </c:pt>
                <c:pt idx="320">
                  <c:v>29690</c:v>
                </c:pt>
                <c:pt idx="321">
                  <c:v>29691</c:v>
                </c:pt>
                <c:pt idx="322">
                  <c:v>29692</c:v>
                </c:pt>
                <c:pt idx="323">
                  <c:v>29696</c:v>
                </c:pt>
                <c:pt idx="324">
                  <c:v>29697</c:v>
                </c:pt>
                <c:pt idx="325">
                  <c:v>29698</c:v>
                </c:pt>
                <c:pt idx="326">
                  <c:v>29699</c:v>
                </c:pt>
                <c:pt idx="327">
                  <c:v>29700</c:v>
                </c:pt>
                <c:pt idx="328">
                  <c:v>29703</c:v>
                </c:pt>
                <c:pt idx="329">
                  <c:v>29704</c:v>
                </c:pt>
                <c:pt idx="330">
                  <c:v>29705</c:v>
                </c:pt>
                <c:pt idx="331">
                  <c:v>29706</c:v>
                </c:pt>
                <c:pt idx="332">
                  <c:v>29707</c:v>
                </c:pt>
                <c:pt idx="333">
                  <c:v>29710</c:v>
                </c:pt>
                <c:pt idx="334">
                  <c:v>29711</c:v>
                </c:pt>
                <c:pt idx="335">
                  <c:v>29712</c:v>
                </c:pt>
                <c:pt idx="336">
                  <c:v>29713</c:v>
                </c:pt>
                <c:pt idx="337">
                  <c:v>29714</c:v>
                </c:pt>
                <c:pt idx="338">
                  <c:v>29717</c:v>
                </c:pt>
                <c:pt idx="339">
                  <c:v>29718</c:v>
                </c:pt>
                <c:pt idx="340">
                  <c:v>29719</c:v>
                </c:pt>
                <c:pt idx="341">
                  <c:v>29720</c:v>
                </c:pt>
                <c:pt idx="342">
                  <c:v>29721</c:v>
                </c:pt>
                <c:pt idx="343">
                  <c:v>29724</c:v>
                </c:pt>
                <c:pt idx="344">
                  <c:v>29725</c:v>
                </c:pt>
                <c:pt idx="345">
                  <c:v>29726</c:v>
                </c:pt>
                <c:pt idx="346">
                  <c:v>29727</c:v>
                </c:pt>
                <c:pt idx="347">
                  <c:v>29728</c:v>
                </c:pt>
                <c:pt idx="348">
                  <c:v>29732</c:v>
                </c:pt>
                <c:pt idx="349">
                  <c:v>29733</c:v>
                </c:pt>
                <c:pt idx="350">
                  <c:v>29734</c:v>
                </c:pt>
                <c:pt idx="351">
                  <c:v>29735</c:v>
                </c:pt>
                <c:pt idx="352">
                  <c:v>29738</c:v>
                </c:pt>
                <c:pt idx="353">
                  <c:v>29739</c:v>
                </c:pt>
                <c:pt idx="354">
                  <c:v>29740</c:v>
                </c:pt>
                <c:pt idx="355">
                  <c:v>29741</c:v>
                </c:pt>
                <c:pt idx="356">
                  <c:v>29742</c:v>
                </c:pt>
                <c:pt idx="357">
                  <c:v>29745</c:v>
                </c:pt>
                <c:pt idx="358">
                  <c:v>29746</c:v>
                </c:pt>
                <c:pt idx="359">
                  <c:v>29747</c:v>
                </c:pt>
                <c:pt idx="360">
                  <c:v>29748</c:v>
                </c:pt>
                <c:pt idx="361">
                  <c:v>29749</c:v>
                </c:pt>
                <c:pt idx="362">
                  <c:v>29752</c:v>
                </c:pt>
                <c:pt idx="363">
                  <c:v>29753</c:v>
                </c:pt>
                <c:pt idx="364">
                  <c:v>29754</c:v>
                </c:pt>
                <c:pt idx="365">
                  <c:v>29755</c:v>
                </c:pt>
                <c:pt idx="366">
                  <c:v>29756</c:v>
                </c:pt>
                <c:pt idx="367">
                  <c:v>29759</c:v>
                </c:pt>
                <c:pt idx="368">
                  <c:v>29760</c:v>
                </c:pt>
                <c:pt idx="369">
                  <c:v>29761</c:v>
                </c:pt>
                <c:pt idx="370">
                  <c:v>29762</c:v>
                </c:pt>
                <c:pt idx="371">
                  <c:v>29763</c:v>
                </c:pt>
                <c:pt idx="372">
                  <c:v>29766</c:v>
                </c:pt>
                <c:pt idx="373">
                  <c:v>29767</c:v>
                </c:pt>
                <c:pt idx="374">
                  <c:v>29768</c:v>
                </c:pt>
                <c:pt idx="375">
                  <c:v>29769</c:v>
                </c:pt>
                <c:pt idx="376">
                  <c:v>29773</c:v>
                </c:pt>
                <c:pt idx="377">
                  <c:v>29774</c:v>
                </c:pt>
                <c:pt idx="378">
                  <c:v>29775</c:v>
                </c:pt>
                <c:pt idx="379">
                  <c:v>29776</c:v>
                </c:pt>
                <c:pt idx="380">
                  <c:v>29777</c:v>
                </c:pt>
                <c:pt idx="381">
                  <c:v>29780</c:v>
                </c:pt>
                <c:pt idx="382">
                  <c:v>29781</c:v>
                </c:pt>
                <c:pt idx="383">
                  <c:v>29782</c:v>
                </c:pt>
                <c:pt idx="384">
                  <c:v>29783</c:v>
                </c:pt>
                <c:pt idx="385">
                  <c:v>29784</c:v>
                </c:pt>
                <c:pt idx="386">
                  <c:v>29787</c:v>
                </c:pt>
                <c:pt idx="387">
                  <c:v>29788</c:v>
                </c:pt>
                <c:pt idx="388">
                  <c:v>29789</c:v>
                </c:pt>
                <c:pt idx="389">
                  <c:v>29790</c:v>
                </c:pt>
                <c:pt idx="390">
                  <c:v>29791</c:v>
                </c:pt>
                <c:pt idx="391">
                  <c:v>29794</c:v>
                </c:pt>
                <c:pt idx="392">
                  <c:v>29795</c:v>
                </c:pt>
                <c:pt idx="393">
                  <c:v>29796</c:v>
                </c:pt>
                <c:pt idx="394">
                  <c:v>29797</c:v>
                </c:pt>
                <c:pt idx="395">
                  <c:v>29798</c:v>
                </c:pt>
                <c:pt idx="396">
                  <c:v>29801</c:v>
                </c:pt>
                <c:pt idx="397">
                  <c:v>29802</c:v>
                </c:pt>
                <c:pt idx="398">
                  <c:v>29803</c:v>
                </c:pt>
                <c:pt idx="399">
                  <c:v>29804</c:v>
                </c:pt>
                <c:pt idx="400">
                  <c:v>29805</c:v>
                </c:pt>
                <c:pt idx="401">
                  <c:v>29808</c:v>
                </c:pt>
                <c:pt idx="402">
                  <c:v>29809</c:v>
                </c:pt>
                <c:pt idx="403">
                  <c:v>29810</c:v>
                </c:pt>
                <c:pt idx="404">
                  <c:v>29811</c:v>
                </c:pt>
                <c:pt idx="405">
                  <c:v>29812</c:v>
                </c:pt>
                <c:pt idx="406">
                  <c:v>29815</c:v>
                </c:pt>
                <c:pt idx="407">
                  <c:v>29816</c:v>
                </c:pt>
                <c:pt idx="408">
                  <c:v>29817</c:v>
                </c:pt>
                <c:pt idx="409">
                  <c:v>29818</c:v>
                </c:pt>
                <c:pt idx="410">
                  <c:v>29819</c:v>
                </c:pt>
                <c:pt idx="411">
                  <c:v>29822</c:v>
                </c:pt>
                <c:pt idx="412">
                  <c:v>29823</c:v>
                </c:pt>
                <c:pt idx="413">
                  <c:v>29824</c:v>
                </c:pt>
                <c:pt idx="414">
                  <c:v>29825</c:v>
                </c:pt>
                <c:pt idx="415">
                  <c:v>29826</c:v>
                </c:pt>
                <c:pt idx="416">
                  <c:v>29829</c:v>
                </c:pt>
                <c:pt idx="417">
                  <c:v>29830</c:v>
                </c:pt>
                <c:pt idx="418">
                  <c:v>29831</c:v>
                </c:pt>
                <c:pt idx="419">
                  <c:v>29832</c:v>
                </c:pt>
                <c:pt idx="420">
                  <c:v>29833</c:v>
                </c:pt>
                <c:pt idx="421">
                  <c:v>29837</c:v>
                </c:pt>
                <c:pt idx="422">
                  <c:v>29838</c:v>
                </c:pt>
                <c:pt idx="423">
                  <c:v>29839</c:v>
                </c:pt>
                <c:pt idx="424">
                  <c:v>29840</c:v>
                </c:pt>
                <c:pt idx="425">
                  <c:v>29843</c:v>
                </c:pt>
                <c:pt idx="426">
                  <c:v>29844</c:v>
                </c:pt>
                <c:pt idx="427">
                  <c:v>29845</c:v>
                </c:pt>
                <c:pt idx="428">
                  <c:v>29846</c:v>
                </c:pt>
                <c:pt idx="429">
                  <c:v>29847</c:v>
                </c:pt>
                <c:pt idx="430">
                  <c:v>29850</c:v>
                </c:pt>
                <c:pt idx="431">
                  <c:v>29851</c:v>
                </c:pt>
                <c:pt idx="432">
                  <c:v>29852</c:v>
                </c:pt>
                <c:pt idx="433">
                  <c:v>29853</c:v>
                </c:pt>
                <c:pt idx="434">
                  <c:v>29854</c:v>
                </c:pt>
                <c:pt idx="435">
                  <c:v>29857</c:v>
                </c:pt>
                <c:pt idx="436">
                  <c:v>29858</c:v>
                </c:pt>
                <c:pt idx="437">
                  <c:v>29859</c:v>
                </c:pt>
                <c:pt idx="438">
                  <c:v>29860</c:v>
                </c:pt>
                <c:pt idx="439">
                  <c:v>29861</c:v>
                </c:pt>
                <c:pt idx="440">
                  <c:v>29864</c:v>
                </c:pt>
                <c:pt idx="441">
                  <c:v>29865</c:v>
                </c:pt>
                <c:pt idx="442">
                  <c:v>29866</c:v>
                </c:pt>
                <c:pt idx="443">
                  <c:v>29867</c:v>
                </c:pt>
                <c:pt idx="444">
                  <c:v>29868</c:v>
                </c:pt>
                <c:pt idx="445">
                  <c:v>29872</c:v>
                </c:pt>
                <c:pt idx="446">
                  <c:v>29873</c:v>
                </c:pt>
                <c:pt idx="447">
                  <c:v>29874</c:v>
                </c:pt>
                <c:pt idx="448">
                  <c:v>29875</c:v>
                </c:pt>
                <c:pt idx="449">
                  <c:v>29878</c:v>
                </c:pt>
                <c:pt idx="450">
                  <c:v>29879</c:v>
                </c:pt>
                <c:pt idx="451">
                  <c:v>29880</c:v>
                </c:pt>
                <c:pt idx="452">
                  <c:v>29881</c:v>
                </c:pt>
                <c:pt idx="453">
                  <c:v>29882</c:v>
                </c:pt>
                <c:pt idx="454">
                  <c:v>29885</c:v>
                </c:pt>
                <c:pt idx="455">
                  <c:v>29886</c:v>
                </c:pt>
                <c:pt idx="456">
                  <c:v>29887</c:v>
                </c:pt>
                <c:pt idx="457">
                  <c:v>29888</c:v>
                </c:pt>
                <c:pt idx="458">
                  <c:v>29889</c:v>
                </c:pt>
                <c:pt idx="459">
                  <c:v>29892</c:v>
                </c:pt>
                <c:pt idx="460">
                  <c:v>29893</c:v>
                </c:pt>
                <c:pt idx="461">
                  <c:v>29894</c:v>
                </c:pt>
                <c:pt idx="462">
                  <c:v>29895</c:v>
                </c:pt>
                <c:pt idx="463">
                  <c:v>29896</c:v>
                </c:pt>
                <c:pt idx="464">
                  <c:v>29899</c:v>
                </c:pt>
                <c:pt idx="465">
                  <c:v>29900</c:v>
                </c:pt>
                <c:pt idx="466">
                  <c:v>29901</c:v>
                </c:pt>
                <c:pt idx="467">
                  <c:v>29902</c:v>
                </c:pt>
                <c:pt idx="468">
                  <c:v>29903</c:v>
                </c:pt>
                <c:pt idx="469">
                  <c:v>29906</c:v>
                </c:pt>
                <c:pt idx="470">
                  <c:v>29907</c:v>
                </c:pt>
                <c:pt idx="471">
                  <c:v>29908</c:v>
                </c:pt>
                <c:pt idx="472">
                  <c:v>29909</c:v>
                </c:pt>
                <c:pt idx="473">
                  <c:v>29910</c:v>
                </c:pt>
                <c:pt idx="474">
                  <c:v>29913</c:v>
                </c:pt>
                <c:pt idx="475">
                  <c:v>29914</c:v>
                </c:pt>
                <c:pt idx="476">
                  <c:v>29915</c:v>
                </c:pt>
                <c:pt idx="477">
                  <c:v>29917</c:v>
                </c:pt>
                <c:pt idx="478">
                  <c:v>29920</c:v>
                </c:pt>
                <c:pt idx="479">
                  <c:v>29921</c:v>
                </c:pt>
                <c:pt idx="480">
                  <c:v>29922</c:v>
                </c:pt>
                <c:pt idx="481">
                  <c:v>29923</c:v>
                </c:pt>
                <c:pt idx="482">
                  <c:v>29924</c:v>
                </c:pt>
                <c:pt idx="483">
                  <c:v>29927</c:v>
                </c:pt>
                <c:pt idx="484">
                  <c:v>29928</c:v>
                </c:pt>
                <c:pt idx="485">
                  <c:v>29929</c:v>
                </c:pt>
                <c:pt idx="486">
                  <c:v>29930</c:v>
                </c:pt>
                <c:pt idx="487">
                  <c:v>29931</c:v>
                </c:pt>
                <c:pt idx="488">
                  <c:v>29934</c:v>
                </c:pt>
                <c:pt idx="489">
                  <c:v>29935</c:v>
                </c:pt>
                <c:pt idx="490">
                  <c:v>29936</c:v>
                </c:pt>
                <c:pt idx="491">
                  <c:v>29937</c:v>
                </c:pt>
                <c:pt idx="492">
                  <c:v>29938</c:v>
                </c:pt>
                <c:pt idx="493">
                  <c:v>29941</c:v>
                </c:pt>
                <c:pt idx="494">
                  <c:v>29942</c:v>
                </c:pt>
                <c:pt idx="495">
                  <c:v>29943</c:v>
                </c:pt>
                <c:pt idx="496">
                  <c:v>29944</c:v>
                </c:pt>
                <c:pt idx="497">
                  <c:v>29948</c:v>
                </c:pt>
                <c:pt idx="498">
                  <c:v>29949</c:v>
                </c:pt>
                <c:pt idx="499">
                  <c:v>29950</c:v>
                </c:pt>
                <c:pt idx="500">
                  <c:v>29951</c:v>
                </c:pt>
                <c:pt idx="501">
                  <c:v>29955</c:v>
                </c:pt>
                <c:pt idx="502">
                  <c:v>29956</c:v>
                </c:pt>
                <c:pt idx="503">
                  <c:v>29957</c:v>
                </c:pt>
                <c:pt idx="504">
                  <c:v>29958</c:v>
                </c:pt>
                <c:pt idx="505">
                  <c:v>29959</c:v>
                </c:pt>
                <c:pt idx="506">
                  <c:v>29962</c:v>
                </c:pt>
                <c:pt idx="507">
                  <c:v>29963</c:v>
                </c:pt>
                <c:pt idx="508">
                  <c:v>29964</c:v>
                </c:pt>
                <c:pt idx="509">
                  <c:v>29965</c:v>
                </c:pt>
                <c:pt idx="510">
                  <c:v>29966</c:v>
                </c:pt>
                <c:pt idx="511">
                  <c:v>29969</c:v>
                </c:pt>
                <c:pt idx="512">
                  <c:v>29970</c:v>
                </c:pt>
                <c:pt idx="513">
                  <c:v>29971</c:v>
                </c:pt>
                <c:pt idx="514">
                  <c:v>29972</c:v>
                </c:pt>
                <c:pt idx="515">
                  <c:v>29973</c:v>
                </c:pt>
                <c:pt idx="516">
                  <c:v>29976</c:v>
                </c:pt>
                <c:pt idx="517">
                  <c:v>29977</c:v>
                </c:pt>
                <c:pt idx="518">
                  <c:v>29978</c:v>
                </c:pt>
                <c:pt idx="519">
                  <c:v>29979</c:v>
                </c:pt>
                <c:pt idx="520">
                  <c:v>29980</c:v>
                </c:pt>
                <c:pt idx="521">
                  <c:v>29983</c:v>
                </c:pt>
                <c:pt idx="522">
                  <c:v>29984</c:v>
                </c:pt>
                <c:pt idx="523">
                  <c:v>29985</c:v>
                </c:pt>
                <c:pt idx="524">
                  <c:v>29986</c:v>
                </c:pt>
                <c:pt idx="525">
                  <c:v>29987</c:v>
                </c:pt>
                <c:pt idx="526">
                  <c:v>29990</c:v>
                </c:pt>
                <c:pt idx="527">
                  <c:v>29991</c:v>
                </c:pt>
                <c:pt idx="528">
                  <c:v>29992</c:v>
                </c:pt>
                <c:pt idx="529">
                  <c:v>29993</c:v>
                </c:pt>
                <c:pt idx="530">
                  <c:v>29994</c:v>
                </c:pt>
                <c:pt idx="531">
                  <c:v>29998</c:v>
                </c:pt>
                <c:pt idx="532">
                  <c:v>29999</c:v>
                </c:pt>
                <c:pt idx="533">
                  <c:v>30000</c:v>
                </c:pt>
                <c:pt idx="534">
                  <c:v>30001</c:v>
                </c:pt>
                <c:pt idx="535">
                  <c:v>30004</c:v>
                </c:pt>
                <c:pt idx="536">
                  <c:v>30005</c:v>
                </c:pt>
                <c:pt idx="537">
                  <c:v>30006</c:v>
                </c:pt>
                <c:pt idx="538">
                  <c:v>30007</c:v>
                </c:pt>
                <c:pt idx="539">
                  <c:v>30008</c:v>
                </c:pt>
                <c:pt idx="540">
                  <c:v>30011</c:v>
                </c:pt>
                <c:pt idx="541">
                  <c:v>30012</c:v>
                </c:pt>
                <c:pt idx="542">
                  <c:v>30013</c:v>
                </c:pt>
                <c:pt idx="543">
                  <c:v>30014</c:v>
                </c:pt>
                <c:pt idx="544">
                  <c:v>30015</c:v>
                </c:pt>
                <c:pt idx="545">
                  <c:v>30018</c:v>
                </c:pt>
                <c:pt idx="546">
                  <c:v>30019</c:v>
                </c:pt>
                <c:pt idx="547">
                  <c:v>30020</c:v>
                </c:pt>
                <c:pt idx="548">
                  <c:v>30021</c:v>
                </c:pt>
                <c:pt idx="549">
                  <c:v>30022</c:v>
                </c:pt>
                <c:pt idx="550">
                  <c:v>30025</c:v>
                </c:pt>
                <c:pt idx="551">
                  <c:v>30026</c:v>
                </c:pt>
                <c:pt idx="552">
                  <c:v>30027</c:v>
                </c:pt>
                <c:pt idx="553">
                  <c:v>30028</c:v>
                </c:pt>
                <c:pt idx="554">
                  <c:v>30029</c:v>
                </c:pt>
                <c:pt idx="555">
                  <c:v>30032</c:v>
                </c:pt>
                <c:pt idx="556">
                  <c:v>30033</c:v>
                </c:pt>
                <c:pt idx="557">
                  <c:v>30034</c:v>
                </c:pt>
                <c:pt idx="558">
                  <c:v>30035</c:v>
                </c:pt>
                <c:pt idx="559">
                  <c:v>30036</c:v>
                </c:pt>
                <c:pt idx="560">
                  <c:v>30039</c:v>
                </c:pt>
                <c:pt idx="561">
                  <c:v>30040</c:v>
                </c:pt>
                <c:pt idx="562">
                  <c:v>30041</c:v>
                </c:pt>
                <c:pt idx="563">
                  <c:v>30042</c:v>
                </c:pt>
                <c:pt idx="564">
                  <c:v>30043</c:v>
                </c:pt>
                <c:pt idx="565">
                  <c:v>30046</c:v>
                </c:pt>
                <c:pt idx="566">
                  <c:v>30047</c:v>
                </c:pt>
                <c:pt idx="567">
                  <c:v>30048</c:v>
                </c:pt>
                <c:pt idx="568">
                  <c:v>30049</c:v>
                </c:pt>
                <c:pt idx="569">
                  <c:v>30053</c:v>
                </c:pt>
                <c:pt idx="570">
                  <c:v>30054</c:v>
                </c:pt>
                <c:pt idx="571">
                  <c:v>30055</c:v>
                </c:pt>
                <c:pt idx="572">
                  <c:v>30056</c:v>
                </c:pt>
                <c:pt idx="573">
                  <c:v>30057</c:v>
                </c:pt>
                <c:pt idx="574">
                  <c:v>30060</c:v>
                </c:pt>
                <c:pt idx="575">
                  <c:v>30061</c:v>
                </c:pt>
                <c:pt idx="576">
                  <c:v>30062</c:v>
                </c:pt>
                <c:pt idx="577">
                  <c:v>30063</c:v>
                </c:pt>
                <c:pt idx="578">
                  <c:v>30064</c:v>
                </c:pt>
                <c:pt idx="579">
                  <c:v>30067</c:v>
                </c:pt>
                <c:pt idx="580">
                  <c:v>30068</c:v>
                </c:pt>
                <c:pt idx="581">
                  <c:v>30069</c:v>
                </c:pt>
                <c:pt idx="582">
                  <c:v>30070</c:v>
                </c:pt>
                <c:pt idx="583">
                  <c:v>30071</c:v>
                </c:pt>
                <c:pt idx="584">
                  <c:v>30074</c:v>
                </c:pt>
                <c:pt idx="585">
                  <c:v>30075</c:v>
                </c:pt>
                <c:pt idx="586">
                  <c:v>30076</c:v>
                </c:pt>
                <c:pt idx="587">
                  <c:v>30077</c:v>
                </c:pt>
                <c:pt idx="588">
                  <c:v>30078</c:v>
                </c:pt>
                <c:pt idx="589">
                  <c:v>30081</c:v>
                </c:pt>
                <c:pt idx="590">
                  <c:v>30082</c:v>
                </c:pt>
                <c:pt idx="591">
                  <c:v>30083</c:v>
                </c:pt>
                <c:pt idx="592">
                  <c:v>30084</c:v>
                </c:pt>
                <c:pt idx="593">
                  <c:v>30085</c:v>
                </c:pt>
                <c:pt idx="594">
                  <c:v>30088</c:v>
                </c:pt>
                <c:pt idx="595">
                  <c:v>30089</c:v>
                </c:pt>
                <c:pt idx="596">
                  <c:v>30090</c:v>
                </c:pt>
                <c:pt idx="597">
                  <c:v>30091</c:v>
                </c:pt>
                <c:pt idx="598">
                  <c:v>30092</c:v>
                </c:pt>
                <c:pt idx="599">
                  <c:v>30095</c:v>
                </c:pt>
                <c:pt idx="600">
                  <c:v>30096</c:v>
                </c:pt>
                <c:pt idx="601">
                  <c:v>30097</c:v>
                </c:pt>
                <c:pt idx="602">
                  <c:v>30098</c:v>
                </c:pt>
                <c:pt idx="603">
                  <c:v>30099</c:v>
                </c:pt>
                <c:pt idx="604">
                  <c:v>30103</c:v>
                </c:pt>
                <c:pt idx="605">
                  <c:v>30104</c:v>
                </c:pt>
                <c:pt idx="606">
                  <c:v>30105</c:v>
                </c:pt>
                <c:pt idx="607">
                  <c:v>30106</c:v>
                </c:pt>
                <c:pt idx="608">
                  <c:v>30109</c:v>
                </c:pt>
                <c:pt idx="609">
                  <c:v>30110</c:v>
                </c:pt>
                <c:pt idx="610">
                  <c:v>30111</c:v>
                </c:pt>
                <c:pt idx="611">
                  <c:v>30112</c:v>
                </c:pt>
                <c:pt idx="612">
                  <c:v>30113</c:v>
                </c:pt>
                <c:pt idx="613">
                  <c:v>30116</c:v>
                </c:pt>
                <c:pt idx="614">
                  <c:v>30117</c:v>
                </c:pt>
                <c:pt idx="615">
                  <c:v>30118</c:v>
                </c:pt>
                <c:pt idx="616">
                  <c:v>30119</c:v>
                </c:pt>
                <c:pt idx="617">
                  <c:v>30120</c:v>
                </c:pt>
                <c:pt idx="618">
                  <c:v>30123</c:v>
                </c:pt>
                <c:pt idx="619">
                  <c:v>30124</c:v>
                </c:pt>
                <c:pt idx="620">
                  <c:v>30125</c:v>
                </c:pt>
                <c:pt idx="621">
                  <c:v>30126</c:v>
                </c:pt>
                <c:pt idx="622">
                  <c:v>30127</c:v>
                </c:pt>
                <c:pt idx="623">
                  <c:v>30130</c:v>
                </c:pt>
                <c:pt idx="624">
                  <c:v>30131</c:v>
                </c:pt>
                <c:pt idx="625">
                  <c:v>30132</c:v>
                </c:pt>
                <c:pt idx="626">
                  <c:v>30133</c:v>
                </c:pt>
                <c:pt idx="627">
                  <c:v>30134</c:v>
                </c:pt>
                <c:pt idx="628">
                  <c:v>30138</c:v>
                </c:pt>
                <c:pt idx="629">
                  <c:v>30139</c:v>
                </c:pt>
                <c:pt idx="630">
                  <c:v>30140</c:v>
                </c:pt>
                <c:pt idx="631">
                  <c:v>30141</c:v>
                </c:pt>
                <c:pt idx="632">
                  <c:v>30144</c:v>
                </c:pt>
                <c:pt idx="633">
                  <c:v>30145</c:v>
                </c:pt>
                <c:pt idx="634">
                  <c:v>30146</c:v>
                </c:pt>
                <c:pt idx="635">
                  <c:v>30147</c:v>
                </c:pt>
                <c:pt idx="636">
                  <c:v>30148</c:v>
                </c:pt>
                <c:pt idx="637">
                  <c:v>30151</c:v>
                </c:pt>
                <c:pt idx="638">
                  <c:v>30152</c:v>
                </c:pt>
                <c:pt idx="639">
                  <c:v>30153</c:v>
                </c:pt>
                <c:pt idx="640">
                  <c:v>30154</c:v>
                </c:pt>
                <c:pt idx="641">
                  <c:v>30155</c:v>
                </c:pt>
                <c:pt idx="642">
                  <c:v>30158</c:v>
                </c:pt>
                <c:pt idx="643">
                  <c:v>30159</c:v>
                </c:pt>
                <c:pt idx="644">
                  <c:v>30160</c:v>
                </c:pt>
                <c:pt idx="645">
                  <c:v>30161</c:v>
                </c:pt>
                <c:pt idx="646">
                  <c:v>30162</c:v>
                </c:pt>
                <c:pt idx="647">
                  <c:v>30165</c:v>
                </c:pt>
                <c:pt idx="648">
                  <c:v>30166</c:v>
                </c:pt>
                <c:pt idx="649">
                  <c:v>30167</c:v>
                </c:pt>
                <c:pt idx="650">
                  <c:v>30168</c:v>
                </c:pt>
                <c:pt idx="651">
                  <c:v>30169</c:v>
                </c:pt>
                <c:pt idx="652">
                  <c:v>30172</c:v>
                </c:pt>
                <c:pt idx="653">
                  <c:v>30173</c:v>
                </c:pt>
                <c:pt idx="654">
                  <c:v>30174</c:v>
                </c:pt>
                <c:pt idx="655">
                  <c:v>30175</c:v>
                </c:pt>
                <c:pt idx="656">
                  <c:v>30176</c:v>
                </c:pt>
                <c:pt idx="657">
                  <c:v>30179</c:v>
                </c:pt>
                <c:pt idx="658">
                  <c:v>30180</c:v>
                </c:pt>
                <c:pt idx="659">
                  <c:v>30181</c:v>
                </c:pt>
                <c:pt idx="660">
                  <c:v>30182</c:v>
                </c:pt>
                <c:pt idx="661">
                  <c:v>30183</c:v>
                </c:pt>
                <c:pt idx="662">
                  <c:v>30186</c:v>
                </c:pt>
                <c:pt idx="663">
                  <c:v>30187</c:v>
                </c:pt>
                <c:pt idx="664">
                  <c:v>30188</c:v>
                </c:pt>
                <c:pt idx="665">
                  <c:v>30189</c:v>
                </c:pt>
                <c:pt idx="666">
                  <c:v>30190</c:v>
                </c:pt>
                <c:pt idx="667">
                  <c:v>30193</c:v>
                </c:pt>
                <c:pt idx="668">
                  <c:v>30194</c:v>
                </c:pt>
                <c:pt idx="669">
                  <c:v>30195</c:v>
                </c:pt>
                <c:pt idx="670">
                  <c:v>30196</c:v>
                </c:pt>
                <c:pt idx="671">
                  <c:v>30197</c:v>
                </c:pt>
                <c:pt idx="672">
                  <c:v>30201</c:v>
                </c:pt>
                <c:pt idx="673">
                  <c:v>30202</c:v>
                </c:pt>
                <c:pt idx="674">
                  <c:v>30203</c:v>
                </c:pt>
                <c:pt idx="675">
                  <c:v>30204</c:v>
                </c:pt>
                <c:pt idx="676">
                  <c:v>30207</c:v>
                </c:pt>
                <c:pt idx="677">
                  <c:v>30208</c:v>
                </c:pt>
                <c:pt idx="678">
                  <c:v>30209</c:v>
                </c:pt>
                <c:pt idx="679">
                  <c:v>30210</c:v>
                </c:pt>
                <c:pt idx="680">
                  <c:v>30211</c:v>
                </c:pt>
                <c:pt idx="681">
                  <c:v>30214</c:v>
                </c:pt>
                <c:pt idx="682">
                  <c:v>30215</c:v>
                </c:pt>
                <c:pt idx="683">
                  <c:v>30216</c:v>
                </c:pt>
                <c:pt idx="684">
                  <c:v>30217</c:v>
                </c:pt>
                <c:pt idx="685">
                  <c:v>30218</c:v>
                </c:pt>
                <c:pt idx="686">
                  <c:v>30221</c:v>
                </c:pt>
                <c:pt idx="687">
                  <c:v>30222</c:v>
                </c:pt>
                <c:pt idx="688">
                  <c:v>30223</c:v>
                </c:pt>
                <c:pt idx="689">
                  <c:v>30224</c:v>
                </c:pt>
                <c:pt idx="690">
                  <c:v>30225</c:v>
                </c:pt>
                <c:pt idx="691">
                  <c:v>30228</c:v>
                </c:pt>
                <c:pt idx="692">
                  <c:v>30229</c:v>
                </c:pt>
                <c:pt idx="693">
                  <c:v>30230</c:v>
                </c:pt>
                <c:pt idx="694">
                  <c:v>30231</c:v>
                </c:pt>
                <c:pt idx="695">
                  <c:v>30232</c:v>
                </c:pt>
                <c:pt idx="696">
                  <c:v>30235</c:v>
                </c:pt>
                <c:pt idx="697">
                  <c:v>30236</c:v>
                </c:pt>
                <c:pt idx="698">
                  <c:v>30237</c:v>
                </c:pt>
                <c:pt idx="699">
                  <c:v>30238</c:v>
                </c:pt>
                <c:pt idx="700">
                  <c:v>30239</c:v>
                </c:pt>
                <c:pt idx="701">
                  <c:v>30242</c:v>
                </c:pt>
                <c:pt idx="702">
                  <c:v>30243</c:v>
                </c:pt>
                <c:pt idx="703">
                  <c:v>30244</c:v>
                </c:pt>
                <c:pt idx="704">
                  <c:v>30245</c:v>
                </c:pt>
                <c:pt idx="705">
                  <c:v>30246</c:v>
                </c:pt>
                <c:pt idx="706">
                  <c:v>30249</c:v>
                </c:pt>
                <c:pt idx="707">
                  <c:v>30250</c:v>
                </c:pt>
                <c:pt idx="708">
                  <c:v>30251</c:v>
                </c:pt>
                <c:pt idx="709">
                  <c:v>30252</c:v>
                </c:pt>
                <c:pt idx="710">
                  <c:v>30253</c:v>
                </c:pt>
                <c:pt idx="711">
                  <c:v>30256</c:v>
                </c:pt>
                <c:pt idx="712">
                  <c:v>30257</c:v>
                </c:pt>
                <c:pt idx="713">
                  <c:v>30258</c:v>
                </c:pt>
                <c:pt idx="714">
                  <c:v>30259</c:v>
                </c:pt>
                <c:pt idx="715">
                  <c:v>30260</c:v>
                </c:pt>
                <c:pt idx="716">
                  <c:v>30263</c:v>
                </c:pt>
                <c:pt idx="717">
                  <c:v>30264</c:v>
                </c:pt>
                <c:pt idx="718">
                  <c:v>30265</c:v>
                </c:pt>
                <c:pt idx="719">
                  <c:v>30266</c:v>
                </c:pt>
                <c:pt idx="720">
                  <c:v>30267</c:v>
                </c:pt>
                <c:pt idx="721">
                  <c:v>30270</c:v>
                </c:pt>
                <c:pt idx="722">
                  <c:v>30271</c:v>
                </c:pt>
                <c:pt idx="723">
                  <c:v>30272</c:v>
                </c:pt>
                <c:pt idx="724">
                  <c:v>30273</c:v>
                </c:pt>
                <c:pt idx="725">
                  <c:v>30274</c:v>
                </c:pt>
                <c:pt idx="726">
                  <c:v>30277</c:v>
                </c:pt>
                <c:pt idx="727">
                  <c:v>30278</c:v>
                </c:pt>
                <c:pt idx="728">
                  <c:v>30279</c:v>
                </c:pt>
                <c:pt idx="729">
                  <c:v>30281</c:v>
                </c:pt>
                <c:pt idx="730">
                  <c:v>30284</c:v>
                </c:pt>
                <c:pt idx="731">
                  <c:v>30285</c:v>
                </c:pt>
                <c:pt idx="732">
                  <c:v>30286</c:v>
                </c:pt>
                <c:pt idx="733">
                  <c:v>30287</c:v>
                </c:pt>
                <c:pt idx="734">
                  <c:v>30288</c:v>
                </c:pt>
                <c:pt idx="735">
                  <c:v>30291</c:v>
                </c:pt>
                <c:pt idx="736">
                  <c:v>30292</c:v>
                </c:pt>
                <c:pt idx="737">
                  <c:v>30293</c:v>
                </c:pt>
                <c:pt idx="738">
                  <c:v>30294</c:v>
                </c:pt>
                <c:pt idx="739">
                  <c:v>30295</c:v>
                </c:pt>
                <c:pt idx="740">
                  <c:v>30298</c:v>
                </c:pt>
                <c:pt idx="741">
                  <c:v>30299</c:v>
                </c:pt>
                <c:pt idx="742">
                  <c:v>30300</c:v>
                </c:pt>
                <c:pt idx="743">
                  <c:v>30301</c:v>
                </c:pt>
                <c:pt idx="744">
                  <c:v>30302</c:v>
                </c:pt>
                <c:pt idx="745">
                  <c:v>30305</c:v>
                </c:pt>
                <c:pt idx="746">
                  <c:v>30306</c:v>
                </c:pt>
                <c:pt idx="747">
                  <c:v>30307</c:v>
                </c:pt>
                <c:pt idx="748">
                  <c:v>30308</c:v>
                </c:pt>
                <c:pt idx="749">
                  <c:v>30312</c:v>
                </c:pt>
                <c:pt idx="750">
                  <c:v>30313</c:v>
                </c:pt>
                <c:pt idx="751">
                  <c:v>30314</c:v>
                </c:pt>
                <c:pt idx="752">
                  <c:v>30315</c:v>
                </c:pt>
                <c:pt idx="753">
                  <c:v>30316</c:v>
                </c:pt>
                <c:pt idx="754">
                  <c:v>30319</c:v>
                </c:pt>
                <c:pt idx="755">
                  <c:v>30320</c:v>
                </c:pt>
                <c:pt idx="756">
                  <c:v>30321</c:v>
                </c:pt>
                <c:pt idx="757">
                  <c:v>30322</c:v>
                </c:pt>
                <c:pt idx="758">
                  <c:v>30323</c:v>
                </c:pt>
                <c:pt idx="759">
                  <c:v>30326</c:v>
                </c:pt>
                <c:pt idx="760">
                  <c:v>30327</c:v>
                </c:pt>
                <c:pt idx="761">
                  <c:v>30328</c:v>
                </c:pt>
                <c:pt idx="762">
                  <c:v>30329</c:v>
                </c:pt>
                <c:pt idx="763">
                  <c:v>30330</c:v>
                </c:pt>
                <c:pt idx="764">
                  <c:v>30333</c:v>
                </c:pt>
                <c:pt idx="765">
                  <c:v>30334</c:v>
                </c:pt>
                <c:pt idx="766">
                  <c:v>30335</c:v>
                </c:pt>
                <c:pt idx="767">
                  <c:v>30336</c:v>
                </c:pt>
                <c:pt idx="768">
                  <c:v>30337</c:v>
                </c:pt>
                <c:pt idx="769">
                  <c:v>30340</c:v>
                </c:pt>
                <c:pt idx="770">
                  <c:v>30341</c:v>
                </c:pt>
                <c:pt idx="771">
                  <c:v>30342</c:v>
                </c:pt>
                <c:pt idx="772">
                  <c:v>30343</c:v>
                </c:pt>
                <c:pt idx="773">
                  <c:v>30344</c:v>
                </c:pt>
                <c:pt idx="774">
                  <c:v>30347</c:v>
                </c:pt>
                <c:pt idx="775">
                  <c:v>30348</c:v>
                </c:pt>
                <c:pt idx="776">
                  <c:v>30349</c:v>
                </c:pt>
                <c:pt idx="777">
                  <c:v>30350</c:v>
                </c:pt>
                <c:pt idx="778">
                  <c:v>30351</c:v>
                </c:pt>
                <c:pt idx="779">
                  <c:v>30354</c:v>
                </c:pt>
                <c:pt idx="780">
                  <c:v>30355</c:v>
                </c:pt>
                <c:pt idx="781">
                  <c:v>30356</c:v>
                </c:pt>
                <c:pt idx="782">
                  <c:v>30357</c:v>
                </c:pt>
                <c:pt idx="783">
                  <c:v>30358</c:v>
                </c:pt>
                <c:pt idx="784">
                  <c:v>30361</c:v>
                </c:pt>
                <c:pt idx="785">
                  <c:v>30362</c:v>
                </c:pt>
                <c:pt idx="786">
                  <c:v>30363</c:v>
                </c:pt>
                <c:pt idx="787">
                  <c:v>30364</c:v>
                </c:pt>
                <c:pt idx="788">
                  <c:v>30365</c:v>
                </c:pt>
                <c:pt idx="789">
                  <c:v>30369</c:v>
                </c:pt>
                <c:pt idx="790">
                  <c:v>30370</c:v>
                </c:pt>
                <c:pt idx="791">
                  <c:v>30371</c:v>
                </c:pt>
                <c:pt idx="792">
                  <c:v>30372</c:v>
                </c:pt>
                <c:pt idx="793">
                  <c:v>30375</c:v>
                </c:pt>
                <c:pt idx="794">
                  <c:v>30376</c:v>
                </c:pt>
                <c:pt idx="795">
                  <c:v>30377</c:v>
                </c:pt>
                <c:pt idx="796">
                  <c:v>30378</c:v>
                </c:pt>
                <c:pt idx="797">
                  <c:v>30379</c:v>
                </c:pt>
                <c:pt idx="798">
                  <c:v>30382</c:v>
                </c:pt>
                <c:pt idx="799">
                  <c:v>30383</c:v>
                </c:pt>
                <c:pt idx="800">
                  <c:v>30384</c:v>
                </c:pt>
                <c:pt idx="801">
                  <c:v>30385</c:v>
                </c:pt>
                <c:pt idx="802">
                  <c:v>30386</c:v>
                </c:pt>
                <c:pt idx="803">
                  <c:v>30389</c:v>
                </c:pt>
                <c:pt idx="804">
                  <c:v>30390</c:v>
                </c:pt>
                <c:pt idx="805">
                  <c:v>30391</c:v>
                </c:pt>
                <c:pt idx="806">
                  <c:v>30392</c:v>
                </c:pt>
                <c:pt idx="807">
                  <c:v>30393</c:v>
                </c:pt>
                <c:pt idx="808">
                  <c:v>30396</c:v>
                </c:pt>
                <c:pt idx="809">
                  <c:v>30397</c:v>
                </c:pt>
                <c:pt idx="810">
                  <c:v>30398</c:v>
                </c:pt>
                <c:pt idx="811">
                  <c:v>30399</c:v>
                </c:pt>
                <c:pt idx="812">
                  <c:v>30400</c:v>
                </c:pt>
                <c:pt idx="813">
                  <c:v>30403</c:v>
                </c:pt>
                <c:pt idx="814">
                  <c:v>30404</c:v>
                </c:pt>
                <c:pt idx="815">
                  <c:v>30405</c:v>
                </c:pt>
                <c:pt idx="816">
                  <c:v>30406</c:v>
                </c:pt>
                <c:pt idx="817">
                  <c:v>30410</c:v>
                </c:pt>
                <c:pt idx="818">
                  <c:v>30411</c:v>
                </c:pt>
                <c:pt idx="819">
                  <c:v>30412</c:v>
                </c:pt>
                <c:pt idx="820">
                  <c:v>30413</c:v>
                </c:pt>
                <c:pt idx="821">
                  <c:v>30414</c:v>
                </c:pt>
                <c:pt idx="822">
                  <c:v>30417</c:v>
                </c:pt>
                <c:pt idx="823">
                  <c:v>30418</c:v>
                </c:pt>
                <c:pt idx="824">
                  <c:v>30419</c:v>
                </c:pt>
                <c:pt idx="825">
                  <c:v>30420</c:v>
                </c:pt>
                <c:pt idx="826">
                  <c:v>30421</c:v>
                </c:pt>
                <c:pt idx="827">
                  <c:v>30424</c:v>
                </c:pt>
                <c:pt idx="828">
                  <c:v>30425</c:v>
                </c:pt>
                <c:pt idx="829">
                  <c:v>30426</c:v>
                </c:pt>
                <c:pt idx="830">
                  <c:v>30427</c:v>
                </c:pt>
                <c:pt idx="831">
                  <c:v>30428</c:v>
                </c:pt>
                <c:pt idx="832">
                  <c:v>30431</c:v>
                </c:pt>
                <c:pt idx="833">
                  <c:v>30432</c:v>
                </c:pt>
                <c:pt idx="834">
                  <c:v>30433</c:v>
                </c:pt>
                <c:pt idx="835">
                  <c:v>30434</c:v>
                </c:pt>
                <c:pt idx="836">
                  <c:v>30435</c:v>
                </c:pt>
                <c:pt idx="837">
                  <c:v>30438</c:v>
                </c:pt>
                <c:pt idx="838">
                  <c:v>30439</c:v>
                </c:pt>
                <c:pt idx="839">
                  <c:v>30440</c:v>
                </c:pt>
                <c:pt idx="840">
                  <c:v>30441</c:v>
                </c:pt>
                <c:pt idx="841">
                  <c:v>30442</c:v>
                </c:pt>
                <c:pt idx="842">
                  <c:v>30445</c:v>
                </c:pt>
                <c:pt idx="843">
                  <c:v>30446</c:v>
                </c:pt>
                <c:pt idx="844">
                  <c:v>30447</c:v>
                </c:pt>
                <c:pt idx="845">
                  <c:v>30448</c:v>
                </c:pt>
                <c:pt idx="846">
                  <c:v>30449</c:v>
                </c:pt>
                <c:pt idx="847">
                  <c:v>30452</c:v>
                </c:pt>
                <c:pt idx="848">
                  <c:v>30453</c:v>
                </c:pt>
                <c:pt idx="849">
                  <c:v>30454</c:v>
                </c:pt>
                <c:pt idx="850">
                  <c:v>30455</c:v>
                </c:pt>
                <c:pt idx="851">
                  <c:v>30456</c:v>
                </c:pt>
                <c:pt idx="852">
                  <c:v>30459</c:v>
                </c:pt>
                <c:pt idx="853">
                  <c:v>30460</c:v>
                </c:pt>
                <c:pt idx="854">
                  <c:v>30461</c:v>
                </c:pt>
                <c:pt idx="855">
                  <c:v>30462</c:v>
                </c:pt>
                <c:pt idx="856">
                  <c:v>30463</c:v>
                </c:pt>
                <c:pt idx="857">
                  <c:v>30467</c:v>
                </c:pt>
                <c:pt idx="858">
                  <c:v>30468</c:v>
                </c:pt>
                <c:pt idx="859">
                  <c:v>30469</c:v>
                </c:pt>
                <c:pt idx="860">
                  <c:v>30470</c:v>
                </c:pt>
                <c:pt idx="861">
                  <c:v>30473</c:v>
                </c:pt>
                <c:pt idx="862">
                  <c:v>30474</c:v>
                </c:pt>
                <c:pt idx="863">
                  <c:v>30475</c:v>
                </c:pt>
                <c:pt idx="864">
                  <c:v>30476</c:v>
                </c:pt>
                <c:pt idx="865">
                  <c:v>30477</c:v>
                </c:pt>
                <c:pt idx="866">
                  <c:v>30480</c:v>
                </c:pt>
                <c:pt idx="867">
                  <c:v>30481</c:v>
                </c:pt>
                <c:pt idx="868">
                  <c:v>30482</c:v>
                </c:pt>
                <c:pt idx="869">
                  <c:v>30483</c:v>
                </c:pt>
                <c:pt idx="870">
                  <c:v>30484</c:v>
                </c:pt>
                <c:pt idx="871">
                  <c:v>30487</c:v>
                </c:pt>
                <c:pt idx="872">
                  <c:v>30488</c:v>
                </c:pt>
                <c:pt idx="873">
                  <c:v>30489</c:v>
                </c:pt>
                <c:pt idx="874">
                  <c:v>30490</c:v>
                </c:pt>
                <c:pt idx="875">
                  <c:v>30491</c:v>
                </c:pt>
                <c:pt idx="876">
                  <c:v>30494</c:v>
                </c:pt>
                <c:pt idx="877">
                  <c:v>30495</c:v>
                </c:pt>
                <c:pt idx="878">
                  <c:v>30496</c:v>
                </c:pt>
                <c:pt idx="879">
                  <c:v>30497</c:v>
                </c:pt>
                <c:pt idx="880">
                  <c:v>30498</c:v>
                </c:pt>
                <c:pt idx="881">
                  <c:v>30502</c:v>
                </c:pt>
                <c:pt idx="882">
                  <c:v>30503</c:v>
                </c:pt>
                <c:pt idx="883">
                  <c:v>30504</c:v>
                </c:pt>
                <c:pt idx="884">
                  <c:v>30505</c:v>
                </c:pt>
                <c:pt idx="885">
                  <c:v>30508</c:v>
                </c:pt>
                <c:pt idx="886">
                  <c:v>30509</c:v>
                </c:pt>
                <c:pt idx="887">
                  <c:v>30510</c:v>
                </c:pt>
                <c:pt idx="888">
                  <c:v>30511</c:v>
                </c:pt>
                <c:pt idx="889">
                  <c:v>30512</c:v>
                </c:pt>
                <c:pt idx="890">
                  <c:v>30515</c:v>
                </c:pt>
                <c:pt idx="891">
                  <c:v>30516</c:v>
                </c:pt>
                <c:pt idx="892">
                  <c:v>30517</c:v>
                </c:pt>
                <c:pt idx="893">
                  <c:v>30518</c:v>
                </c:pt>
                <c:pt idx="894">
                  <c:v>30519</c:v>
                </c:pt>
                <c:pt idx="895">
                  <c:v>30522</c:v>
                </c:pt>
                <c:pt idx="896">
                  <c:v>30523</c:v>
                </c:pt>
                <c:pt idx="897">
                  <c:v>30524</c:v>
                </c:pt>
                <c:pt idx="898">
                  <c:v>30525</c:v>
                </c:pt>
                <c:pt idx="899">
                  <c:v>30526</c:v>
                </c:pt>
                <c:pt idx="900">
                  <c:v>30529</c:v>
                </c:pt>
                <c:pt idx="901">
                  <c:v>30530</c:v>
                </c:pt>
                <c:pt idx="902">
                  <c:v>30531</c:v>
                </c:pt>
                <c:pt idx="903">
                  <c:v>30532</c:v>
                </c:pt>
                <c:pt idx="904">
                  <c:v>30533</c:v>
                </c:pt>
                <c:pt idx="905">
                  <c:v>30536</c:v>
                </c:pt>
                <c:pt idx="906">
                  <c:v>30537</c:v>
                </c:pt>
                <c:pt idx="907">
                  <c:v>30538</c:v>
                </c:pt>
                <c:pt idx="908">
                  <c:v>30539</c:v>
                </c:pt>
                <c:pt idx="909">
                  <c:v>30540</c:v>
                </c:pt>
                <c:pt idx="910">
                  <c:v>30543</c:v>
                </c:pt>
                <c:pt idx="911">
                  <c:v>30544</c:v>
                </c:pt>
                <c:pt idx="912">
                  <c:v>30545</c:v>
                </c:pt>
                <c:pt idx="913">
                  <c:v>30546</c:v>
                </c:pt>
                <c:pt idx="914">
                  <c:v>30547</c:v>
                </c:pt>
                <c:pt idx="915">
                  <c:v>30550</c:v>
                </c:pt>
                <c:pt idx="916">
                  <c:v>30551</c:v>
                </c:pt>
                <c:pt idx="917">
                  <c:v>30552</c:v>
                </c:pt>
                <c:pt idx="918">
                  <c:v>30553</c:v>
                </c:pt>
                <c:pt idx="919">
                  <c:v>30554</c:v>
                </c:pt>
                <c:pt idx="920">
                  <c:v>30557</c:v>
                </c:pt>
                <c:pt idx="921">
                  <c:v>30558</c:v>
                </c:pt>
                <c:pt idx="922">
                  <c:v>30559</c:v>
                </c:pt>
                <c:pt idx="923">
                  <c:v>30560</c:v>
                </c:pt>
                <c:pt idx="924">
                  <c:v>30561</c:v>
                </c:pt>
                <c:pt idx="925">
                  <c:v>30565</c:v>
                </c:pt>
                <c:pt idx="926">
                  <c:v>30566</c:v>
                </c:pt>
                <c:pt idx="927">
                  <c:v>30567</c:v>
                </c:pt>
                <c:pt idx="928">
                  <c:v>30568</c:v>
                </c:pt>
                <c:pt idx="929">
                  <c:v>30571</c:v>
                </c:pt>
                <c:pt idx="930">
                  <c:v>30572</c:v>
                </c:pt>
                <c:pt idx="931">
                  <c:v>30573</c:v>
                </c:pt>
                <c:pt idx="932">
                  <c:v>30574</c:v>
                </c:pt>
                <c:pt idx="933">
                  <c:v>30575</c:v>
                </c:pt>
                <c:pt idx="934">
                  <c:v>30578</c:v>
                </c:pt>
                <c:pt idx="935">
                  <c:v>30579</c:v>
                </c:pt>
                <c:pt idx="936">
                  <c:v>30580</c:v>
                </c:pt>
                <c:pt idx="937">
                  <c:v>30581</c:v>
                </c:pt>
                <c:pt idx="938">
                  <c:v>30582</c:v>
                </c:pt>
                <c:pt idx="939">
                  <c:v>30585</c:v>
                </c:pt>
                <c:pt idx="940">
                  <c:v>30586</c:v>
                </c:pt>
                <c:pt idx="941">
                  <c:v>30587</c:v>
                </c:pt>
                <c:pt idx="942">
                  <c:v>30588</c:v>
                </c:pt>
                <c:pt idx="943">
                  <c:v>30589</c:v>
                </c:pt>
                <c:pt idx="944">
                  <c:v>30592</c:v>
                </c:pt>
                <c:pt idx="945">
                  <c:v>30593</c:v>
                </c:pt>
                <c:pt idx="946">
                  <c:v>30594</c:v>
                </c:pt>
                <c:pt idx="947">
                  <c:v>30595</c:v>
                </c:pt>
                <c:pt idx="948">
                  <c:v>30596</c:v>
                </c:pt>
                <c:pt idx="949">
                  <c:v>30599</c:v>
                </c:pt>
                <c:pt idx="950">
                  <c:v>30600</c:v>
                </c:pt>
                <c:pt idx="951">
                  <c:v>30601</c:v>
                </c:pt>
                <c:pt idx="952">
                  <c:v>30602</c:v>
                </c:pt>
                <c:pt idx="953">
                  <c:v>30603</c:v>
                </c:pt>
                <c:pt idx="954">
                  <c:v>30606</c:v>
                </c:pt>
                <c:pt idx="955">
                  <c:v>30607</c:v>
                </c:pt>
                <c:pt idx="956">
                  <c:v>30608</c:v>
                </c:pt>
                <c:pt idx="957">
                  <c:v>30609</c:v>
                </c:pt>
                <c:pt idx="958">
                  <c:v>30610</c:v>
                </c:pt>
                <c:pt idx="959">
                  <c:v>30613</c:v>
                </c:pt>
                <c:pt idx="960">
                  <c:v>30614</c:v>
                </c:pt>
                <c:pt idx="961">
                  <c:v>30615</c:v>
                </c:pt>
                <c:pt idx="962">
                  <c:v>30616</c:v>
                </c:pt>
                <c:pt idx="963">
                  <c:v>30617</c:v>
                </c:pt>
                <c:pt idx="964">
                  <c:v>30620</c:v>
                </c:pt>
                <c:pt idx="965">
                  <c:v>30621</c:v>
                </c:pt>
                <c:pt idx="966">
                  <c:v>30622</c:v>
                </c:pt>
                <c:pt idx="967">
                  <c:v>30623</c:v>
                </c:pt>
                <c:pt idx="968">
                  <c:v>30624</c:v>
                </c:pt>
                <c:pt idx="969">
                  <c:v>30627</c:v>
                </c:pt>
                <c:pt idx="970">
                  <c:v>30628</c:v>
                </c:pt>
                <c:pt idx="971">
                  <c:v>30629</c:v>
                </c:pt>
                <c:pt idx="972">
                  <c:v>30630</c:v>
                </c:pt>
                <c:pt idx="973">
                  <c:v>30631</c:v>
                </c:pt>
                <c:pt idx="974">
                  <c:v>30634</c:v>
                </c:pt>
                <c:pt idx="975">
                  <c:v>30635</c:v>
                </c:pt>
                <c:pt idx="976">
                  <c:v>30636</c:v>
                </c:pt>
                <c:pt idx="977">
                  <c:v>30637</c:v>
                </c:pt>
                <c:pt idx="978">
                  <c:v>30638</c:v>
                </c:pt>
                <c:pt idx="979">
                  <c:v>30641</c:v>
                </c:pt>
                <c:pt idx="980">
                  <c:v>30642</c:v>
                </c:pt>
                <c:pt idx="981">
                  <c:v>30643</c:v>
                </c:pt>
                <c:pt idx="982">
                  <c:v>30645</c:v>
                </c:pt>
                <c:pt idx="983">
                  <c:v>30648</c:v>
                </c:pt>
                <c:pt idx="984">
                  <c:v>30649</c:v>
                </c:pt>
                <c:pt idx="985">
                  <c:v>30650</c:v>
                </c:pt>
                <c:pt idx="986">
                  <c:v>30651</c:v>
                </c:pt>
                <c:pt idx="987">
                  <c:v>30652</c:v>
                </c:pt>
                <c:pt idx="988">
                  <c:v>30655</c:v>
                </c:pt>
                <c:pt idx="989">
                  <c:v>30656</c:v>
                </c:pt>
                <c:pt idx="990">
                  <c:v>30657</c:v>
                </c:pt>
                <c:pt idx="991">
                  <c:v>30658</c:v>
                </c:pt>
                <c:pt idx="992">
                  <c:v>30659</c:v>
                </c:pt>
                <c:pt idx="993">
                  <c:v>30662</c:v>
                </c:pt>
                <c:pt idx="994">
                  <c:v>30663</c:v>
                </c:pt>
                <c:pt idx="995">
                  <c:v>30664</c:v>
                </c:pt>
                <c:pt idx="996">
                  <c:v>30665</c:v>
                </c:pt>
                <c:pt idx="997">
                  <c:v>30666</c:v>
                </c:pt>
                <c:pt idx="998">
                  <c:v>30669</c:v>
                </c:pt>
                <c:pt idx="999">
                  <c:v>30670</c:v>
                </c:pt>
                <c:pt idx="1000">
                  <c:v>30671</c:v>
                </c:pt>
                <c:pt idx="1001">
                  <c:v>30672</c:v>
                </c:pt>
                <c:pt idx="1002">
                  <c:v>30673</c:v>
                </c:pt>
                <c:pt idx="1003">
                  <c:v>30677</c:v>
                </c:pt>
                <c:pt idx="1004">
                  <c:v>30678</c:v>
                </c:pt>
                <c:pt idx="1005">
                  <c:v>30679</c:v>
                </c:pt>
                <c:pt idx="1006">
                  <c:v>30680</c:v>
                </c:pt>
                <c:pt idx="1007">
                  <c:v>30684</c:v>
                </c:pt>
                <c:pt idx="1008">
                  <c:v>30685</c:v>
                </c:pt>
                <c:pt idx="1009">
                  <c:v>30686</c:v>
                </c:pt>
                <c:pt idx="1010">
                  <c:v>30687</c:v>
                </c:pt>
                <c:pt idx="1011">
                  <c:v>30690</c:v>
                </c:pt>
                <c:pt idx="1012">
                  <c:v>30691</c:v>
                </c:pt>
                <c:pt idx="1013">
                  <c:v>30692</c:v>
                </c:pt>
                <c:pt idx="1014">
                  <c:v>30693</c:v>
                </c:pt>
                <c:pt idx="1015">
                  <c:v>30694</c:v>
                </c:pt>
                <c:pt idx="1016">
                  <c:v>30697</c:v>
                </c:pt>
                <c:pt idx="1017">
                  <c:v>30698</c:v>
                </c:pt>
                <c:pt idx="1018">
                  <c:v>30699</c:v>
                </c:pt>
                <c:pt idx="1019">
                  <c:v>30700</c:v>
                </c:pt>
                <c:pt idx="1020">
                  <c:v>30701</c:v>
                </c:pt>
                <c:pt idx="1021">
                  <c:v>30704</c:v>
                </c:pt>
                <c:pt idx="1022">
                  <c:v>30705</c:v>
                </c:pt>
                <c:pt idx="1023">
                  <c:v>30706</c:v>
                </c:pt>
                <c:pt idx="1024">
                  <c:v>30707</c:v>
                </c:pt>
                <c:pt idx="1025">
                  <c:v>30708</c:v>
                </c:pt>
                <c:pt idx="1026">
                  <c:v>30711</c:v>
                </c:pt>
                <c:pt idx="1027">
                  <c:v>30712</c:v>
                </c:pt>
                <c:pt idx="1028">
                  <c:v>30713</c:v>
                </c:pt>
                <c:pt idx="1029">
                  <c:v>30714</c:v>
                </c:pt>
                <c:pt idx="1030">
                  <c:v>30715</c:v>
                </c:pt>
                <c:pt idx="1031">
                  <c:v>30718</c:v>
                </c:pt>
                <c:pt idx="1032">
                  <c:v>30719</c:v>
                </c:pt>
                <c:pt idx="1033">
                  <c:v>30720</c:v>
                </c:pt>
                <c:pt idx="1034">
                  <c:v>30721</c:v>
                </c:pt>
                <c:pt idx="1035">
                  <c:v>30722</c:v>
                </c:pt>
                <c:pt idx="1036">
                  <c:v>30725</c:v>
                </c:pt>
                <c:pt idx="1037">
                  <c:v>30726</c:v>
                </c:pt>
                <c:pt idx="1038">
                  <c:v>30727</c:v>
                </c:pt>
                <c:pt idx="1039">
                  <c:v>30728</c:v>
                </c:pt>
                <c:pt idx="1040">
                  <c:v>30729</c:v>
                </c:pt>
                <c:pt idx="1041">
                  <c:v>30733</c:v>
                </c:pt>
                <c:pt idx="1042">
                  <c:v>30734</c:v>
                </c:pt>
                <c:pt idx="1043">
                  <c:v>30735</c:v>
                </c:pt>
                <c:pt idx="1044">
                  <c:v>30736</c:v>
                </c:pt>
                <c:pt idx="1045">
                  <c:v>30739</c:v>
                </c:pt>
                <c:pt idx="1046">
                  <c:v>30740</c:v>
                </c:pt>
                <c:pt idx="1047">
                  <c:v>30741</c:v>
                </c:pt>
                <c:pt idx="1048">
                  <c:v>30742</c:v>
                </c:pt>
                <c:pt idx="1049">
                  <c:v>30743</c:v>
                </c:pt>
                <c:pt idx="1050">
                  <c:v>30746</c:v>
                </c:pt>
                <c:pt idx="1051">
                  <c:v>30747</c:v>
                </c:pt>
                <c:pt idx="1052">
                  <c:v>30748</c:v>
                </c:pt>
                <c:pt idx="1053">
                  <c:v>30749</c:v>
                </c:pt>
                <c:pt idx="1054">
                  <c:v>30750</c:v>
                </c:pt>
                <c:pt idx="1055">
                  <c:v>30753</c:v>
                </c:pt>
                <c:pt idx="1056">
                  <c:v>30754</c:v>
                </c:pt>
                <c:pt idx="1057">
                  <c:v>30755</c:v>
                </c:pt>
                <c:pt idx="1058">
                  <c:v>30756</c:v>
                </c:pt>
                <c:pt idx="1059">
                  <c:v>30757</c:v>
                </c:pt>
                <c:pt idx="1060">
                  <c:v>30760</c:v>
                </c:pt>
                <c:pt idx="1061">
                  <c:v>30761</c:v>
                </c:pt>
                <c:pt idx="1062">
                  <c:v>30762</c:v>
                </c:pt>
                <c:pt idx="1063">
                  <c:v>30763</c:v>
                </c:pt>
                <c:pt idx="1064">
                  <c:v>30764</c:v>
                </c:pt>
                <c:pt idx="1065">
                  <c:v>30767</c:v>
                </c:pt>
                <c:pt idx="1066">
                  <c:v>30768</c:v>
                </c:pt>
                <c:pt idx="1067">
                  <c:v>30769</c:v>
                </c:pt>
                <c:pt idx="1068">
                  <c:v>30770</c:v>
                </c:pt>
                <c:pt idx="1069">
                  <c:v>30771</c:v>
                </c:pt>
                <c:pt idx="1070">
                  <c:v>30774</c:v>
                </c:pt>
                <c:pt idx="1071">
                  <c:v>30775</c:v>
                </c:pt>
                <c:pt idx="1072">
                  <c:v>30776</c:v>
                </c:pt>
                <c:pt idx="1073">
                  <c:v>30777</c:v>
                </c:pt>
                <c:pt idx="1074">
                  <c:v>30778</c:v>
                </c:pt>
                <c:pt idx="1075">
                  <c:v>30781</c:v>
                </c:pt>
                <c:pt idx="1076">
                  <c:v>30782</c:v>
                </c:pt>
                <c:pt idx="1077">
                  <c:v>30783</c:v>
                </c:pt>
                <c:pt idx="1078">
                  <c:v>30784</c:v>
                </c:pt>
                <c:pt idx="1079">
                  <c:v>30785</c:v>
                </c:pt>
                <c:pt idx="1080">
                  <c:v>30788</c:v>
                </c:pt>
                <c:pt idx="1081">
                  <c:v>30789</c:v>
                </c:pt>
                <c:pt idx="1082">
                  <c:v>30790</c:v>
                </c:pt>
                <c:pt idx="1083">
                  <c:v>30791</c:v>
                </c:pt>
                <c:pt idx="1084">
                  <c:v>30795</c:v>
                </c:pt>
                <c:pt idx="1085">
                  <c:v>30796</c:v>
                </c:pt>
                <c:pt idx="1086">
                  <c:v>30797</c:v>
                </c:pt>
                <c:pt idx="1087">
                  <c:v>30798</c:v>
                </c:pt>
                <c:pt idx="1088">
                  <c:v>30799</c:v>
                </c:pt>
                <c:pt idx="1089">
                  <c:v>30802</c:v>
                </c:pt>
                <c:pt idx="1090">
                  <c:v>30803</c:v>
                </c:pt>
                <c:pt idx="1091">
                  <c:v>30804</c:v>
                </c:pt>
                <c:pt idx="1092">
                  <c:v>30805</c:v>
                </c:pt>
                <c:pt idx="1093">
                  <c:v>30806</c:v>
                </c:pt>
                <c:pt idx="1094">
                  <c:v>30809</c:v>
                </c:pt>
                <c:pt idx="1095">
                  <c:v>30810</c:v>
                </c:pt>
                <c:pt idx="1096">
                  <c:v>30811</c:v>
                </c:pt>
                <c:pt idx="1097">
                  <c:v>30812</c:v>
                </c:pt>
                <c:pt idx="1098">
                  <c:v>30813</c:v>
                </c:pt>
                <c:pt idx="1099">
                  <c:v>30816</c:v>
                </c:pt>
                <c:pt idx="1100">
                  <c:v>30817</c:v>
                </c:pt>
                <c:pt idx="1101">
                  <c:v>30818</c:v>
                </c:pt>
                <c:pt idx="1102">
                  <c:v>30819</c:v>
                </c:pt>
                <c:pt idx="1103">
                  <c:v>30820</c:v>
                </c:pt>
                <c:pt idx="1104">
                  <c:v>30823</c:v>
                </c:pt>
                <c:pt idx="1105">
                  <c:v>30824</c:v>
                </c:pt>
                <c:pt idx="1106">
                  <c:v>30825</c:v>
                </c:pt>
                <c:pt idx="1107">
                  <c:v>30826</c:v>
                </c:pt>
                <c:pt idx="1108">
                  <c:v>30827</c:v>
                </c:pt>
                <c:pt idx="1109">
                  <c:v>30831</c:v>
                </c:pt>
                <c:pt idx="1110">
                  <c:v>30832</c:v>
                </c:pt>
                <c:pt idx="1111">
                  <c:v>30833</c:v>
                </c:pt>
                <c:pt idx="1112">
                  <c:v>30834</c:v>
                </c:pt>
                <c:pt idx="1113">
                  <c:v>30837</c:v>
                </c:pt>
                <c:pt idx="1114">
                  <c:v>30838</c:v>
                </c:pt>
                <c:pt idx="1115">
                  <c:v>30839</c:v>
                </c:pt>
                <c:pt idx="1116">
                  <c:v>30840</c:v>
                </c:pt>
                <c:pt idx="1117">
                  <c:v>30841</c:v>
                </c:pt>
                <c:pt idx="1118">
                  <c:v>30844</c:v>
                </c:pt>
                <c:pt idx="1119">
                  <c:v>30845</c:v>
                </c:pt>
                <c:pt idx="1120">
                  <c:v>30846</c:v>
                </c:pt>
                <c:pt idx="1121">
                  <c:v>30847</c:v>
                </c:pt>
                <c:pt idx="1122">
                  <c:v>30848</c:v>
                </c:pt>
                <c:pt idx="1123">
                  <c:v>30851</c:v>
                </c:pt>
                <c:pt idx="1124">
                  <c:v>30852</c:v>
                </c:pt>
                <c:pt idx="1125">
                  <c:v>30853</c:v>
                </c:pt>
                <c:pt idx="1126">
                  <c:v>30854</c:v>
                </c:pt>
                <c:pt idx="1127">
                  <c:v>30855</c:v>
                </c:pt>
                <c:pt idx="1128">
                  <c:v>30858</c:v>
                </c:pt>
                <c:pt idx="1129">
                  <c:v>30859</c:v>
                </c:pt>
                <c:pt idx="1130">
                  <c:v>30860</c:v>
                </c:pt>
                <c:pt idx="1131">
                  <c:v>30861</c:v>
                </c:pt>
                <c:pt idx="1132">
                  <c:v>30862</c:v>
                </c:pt>
                <c:pt idx="1133">
                  <c:v>30865</c:v>
                </c:pt>
                <c:pt idx="1134">
                  <c:v>30866</c:v>
                </c:pt>
                <c:pt idx="1135">
                  <c:v>30868</c:v>
                </c:pt>
                <c:pt idx="1136">
                  <c:v>30869</c:v>
                </c:pt>
                <c:pt idx="1137">
                  <c:v>30872</c:v>
                </c:pt>
                <c:pt idx="1138">
                  <c:v>30873</c:v>
                </c:pt>
                <c:pt idx="1139">
                  <c:v>30874</c:v>
                </c:pt>
                <c:pt idx="1140">
                  <c:v>30875</c:v>
                </c:pt>
                <c:pt idx="1141">
                  <c:v>30876</c:v>
                </c:pt>
                <c:pt idx="1142">
                  <c:v>30879</c:v>
                </c:pt>
                <c:pt idx="1143">
                  <c:v>30880</c:v>
                </c:pt>
                <c:pt idx="1144">
                  <c:v>30881</c:v>
                </c:pt>
                <c:pt idx="1145">
                  <c:v>30882</c:v>
                </c:pt>
                <c:pt idx="1146">
                  <c:v>30883</c:v>
                </c:pt>
                <c:pt idx="1147">
                  <c:v>30886</c:v>
                </c:pt>
                <c:pt idx="1148">
                  <c:v>30887</c:v>
                </c:pt>
                <c:pt idx="1149">
                  <c:v>30888</c:v>
                </c:pt>
                <c:pt idx="1150">
                  <c:v>30889</c:v>
                </c:pt>
                <c:pt idx="1151">
                  <c:v>30890</c:v>
                </c:pt>
                <c:pt idx="1152">
                  <c:v>30893</c:v>
                </c:pt>
                <c:pt idx="1153">
                  <c:v>30894</c:v>
                </c:pt>
                <c:pt idx="1154">
                  <c:v>30895</c:v>
                </c:pt>
                <c:pt idx="1155">
                  <c:v>30896</c:v>
                </c:pt>
                <c:pt idx="1156">
                  <c:v>30897</c:v>
                </c:pt>
                <c:pt idx="1157">
                  <c:v>30900</c:v>
                </c:pt>
                <c:pt idx="1158">
                  <c:v>30901</c:v>
                </c:pt>
                <c:pt idx="1159">
                  <c:v>30902</c:v>
                </c:pt>
                <c:pt idx="1160">
                  <c:v>30903</c:v>
                </c:pt>
                <c:pt idx="1161">
                  <c:v>30904</c:v>
                </c:pt>
                <c:pt idx="1162">
                  <c:v>30907</c:v>
                </c:pt>
                <c:pt idx="1163">
                  <c:v>30908</c:v>
                </c:pt>
                <c:pt idx="1164">
                  <c:v>30909</c:v>
                </c:pt>
                <c:pt idx="1165">
                  <c:v>30910</c:v>
                </c:pt>
                <c:pt idx="1166">
                  <c:v>30911</c:v>
                </c:pt>
                <c:pt idx="1167">
                  <c:v>30914</c:v>
                </c:pt>
                <c:pt idx="1168">
                  <c:v>30915</c:v>
                </c:pt>
                <c:pt idx="1169">
                  <c:v>30916</c:v>
                </c:pt>
                <c:pt idx="1170">
                  <c:v>30917</c:v>
                </c:pt>
                <c:pt idx="1171">
                  <c:v>30918</c:v>
                </c:pt>
                <c:pt idx="1172">
                  <c:v>30921</c:v>
                </c:pt>
                <c:pt idx="1173">
                  <c:v>30922</c:v>
                </c:pt>
                <c:pt idx="1174">
                  <c:v>30923</c:v>
                </c:pt>
                <c:pt idx="1175">
                  <c:v>30924</c:v>
                </c:pt>
                <c:pt idx="1176">
                  <c:v>30925</c:v>
                </c:pt>
                <c:pt idx="1177">
                  <c:v>30929</c:v>
                </c:pt>
                <c:pt idx="1178">
                  <c:v>30930</c:v>
                </c:pt>
                <c:pt idx="1179">
                  <c:v>30931</c:v>
                </c:pt>
                <c:pt idx="1180">
                  <c:v>30932</c:v>
                </c:pt>
                <c:pt idx="1181">
                  <c:v>30935</c:v>
                </c:pt>
                <c:pt idx="1182">
                  <c:v>30936</c:v>
                </c:pt>
                <c:pt idx="1183">
                  <c:v>30937</c:v>
                </c:pt>
                <c:pt idx="1184">
                  <c:v>30938</c:v>
                </c:pt>
                <c:pt idx="1185">
                  <c:v>30939</c:v>
                </c:pt>
                <c:pt idx="1186">
                  <c:v>30942</c:v>
                </c:pt>
                <c:pt idx="1187">
                  <c:v>30943</c:v>
                </c:pt>
                <c:pt idx="1188">
                  <c:v>30944</c:v>
                </c:pt>
                <c:pt idx="1189">
                  <c:v>30945</c:v>
                </c:pt>
                <c:pt idx="1190">
                  <c:v>30946</c:v>
                </c:pt>
                <c:pt idx="1191">
                  <c:v>30949</c:v>
                </c:pt>
                <c:pt idx="1192">
                  <c:v>30950</c:v>
                </c:pt>
                <c:pt idx="1193">
                  <c:v>30951</c:v>
                </c:pt>
                <c:pt idx="1194">
                  <c:v>30952</c:v>
                </c:pt>
                <c:pt idx="1195">
                  <c:v>30953</c:v>
                </c:pt>
                <c:pt idx="1196">
                  <c:v>30956</c:v>
                </c:pt>
                <c:pt idx="1197">
                  <c:v>30957</c:v>
                </c:pt>
                <c:pt idx="1198">
                  <c:v>30958</c:v>
                </c:pt>
                <c:pt idx="1199">
                  <c:v>30959</c:v>
                </c:pt>
                <c:pt idx="1200">
                  <c:v>30960</c:v>
                </c:pt>
                <c:pt idx="1201">
                  <c:v>30963</c:v>
                </c:pt>
                <c:pt idx="1202">
                  <c:v>30964</c:v>
                </c:pt>
                <c:pt idx="1203">
                  <c:v>30965</c:v>
                </c:pt>
                <c:pt idx="1204">
                  <c:v>30966</c:v>
                </c:pt>
                <c:pt idx="1205">
                  <c:v>30967</c:v>
                </c:pt>
                <c:pt idx="1206">
                  <c:v>30970</c:v>
                </c:pt>
                <c:pt idx="1207">
                  <c:v>30971</c:v>
                </c:pt>
                <c:pt idx="1208">
                  <c:v>30972</c:v>
                </c:pt>
                <c:pt idx="1209">
                  <c:v>30973</c:v>
                </c:pt>
                <c:pt idx="1210">
                  <c:v>30974</c:v>
                </c:pt>
                <c:pt idx="1211">
                  <c:v>30977</c:v>
                </c:pt>
                <c:pt idx="1212">
                  <c:v>30978</c:v>
                </c:pt>
                <c:pt idx="1213">
                  <c:v>30979</c:v>
                </c:pt>
                <c:pt idx="1214">
                  <c:v>30980</c:v>
                </c:pt>
                <c:pt idx="1215">
                  <c:v>30981</c:v>
                </c:pt>
                <c:pt idx="1216">
                  <c:v>30984</c:v>
                </c:pt>
                <c:pt idx="1217">
                  <c:v>30985</c:v>
                </c:pt>
                <c:pt idx="1218">
                  <c:v>30986</c:v>
                </c:pt>
                <c:pt idx="1219">
                  <c:v>30987</c:v>
                </c:pt>
                <c:pt idx="1220">
                  <c:v>30988</c:v>
                </c:pt>
                <c:pt idx="1221">
                  <c:v>30991</c:v>
                </c:pt>
                <c:pt idx="1222">
                  <c:v>30992</c:v>
                </c:pt>
                <c:pt idx="1223">
                  <c:v>30993</c:v>
                </c:pt>
                <c:pt idx="1224">
                  <c:v>30994</c:v>
                </c:pt>
                <c:pt idx="1225">
                  <c:v>30995</c:v>
                </c:pt>
                <c:pt idx="1226">
                  <c:v>30998</c:v>
                </c:pt>
                <c:pt idx="1227">
                  <c:v>30999</c:v>
                </c:pt>
                <c:pt idx="1228">
                  <c:v>31000</c:v>
                </c:pt>
                <c:pt idx="1229">
                  <c:v>31001</c:v>
                </c:pt>
                <c:pt idx="1230">
                  <c:v>31002</c:v>
                </c:pt>
                <c:pt idx="1231">
                  <c:v>31005</c:v>
                </c:pt>
                <c:pt idx="1232">
                  <c:v>31006</c:v>
                </c:pt>
                <c:pt idx="1233">
                  <c:v>31007</c:v>
                </c:pt>
                <c:pt idx="1234">
                  <c:v>31009</c:v>
                </c:pt>
                <c:pt idx="1235">
                  <c:v>31012</c:v>
                </c:pt>
                <c:pt idx="1236">
                  <c:v>31013</c:v>
                </c:pt>
                <c:pt idx="1237">
                  <c:v>31014</c:v>
                </c:pt>
                <c:pt idx="1238">
                  <c:v>31015</c:v>
                </c:pt>
                <c:pt idx="1239">
                  <c:v>31016</c:v>
                </c:pt>
                <c:pt idx="1240">
                  <c:v>31019</c:v>
                </c:pt>
                <c:pt idx="1241">
                  <c:v>31020</c:v>
                </c:pt>
                <c:pt idx="1242">
                  <c:v>31021</c:v>
                </c:pt>
                <c:pt idx="1243">
                  <c:v>31022</c:v>
                </c:pt>
                <c:pt idx="1244">
                  <c:v>31023</c:v>
                </c:pt>
                <c:pt idx="1245">
                  <c:v>31026</c:v>
                </c:pt>
                <c:pt idx="1246">
                  <c:v>31027</c:v>
                </c:pt>
                <c:pt idx="1247">
                  <c:v>31028</c:v>
                </c:pt>
                <c:pt idx="1248">
                  <c:v>31029</c:v>
                </c:pt>
                <c:pt idx="1249">
                  <c:v>31030</c:v>
                </c:pt>
                <c:pt idx="1250">
                  <c:v>31033</c:v>
                </c:pt>
                <c:pt idx="1251">
                  <c:v>31034</c:v>
                </c:pt>
                <c:pt idx="1252">
                  <c:v>31035</c:v>
                </c:pt>
                <c:pt idx="1253">
                  <c:v>31036</c:v>
                </c:pt>
                <c:pt idx="1254">
                  <c:v>31037</c:v>
                </c:pt>
                <c:pt idx="1255">
                  <c:v>31040</c:v>
                </c:pt>
                <c:pt idx="1256">
                  <c:v>31042</c:v>
                </c:pt>
                <c:pt idx="1257">
                  <c:v>31043</c:v>
                </c:pt>
                <c:pt idx="1258">
                  <c:v>31044</c:v>
                </c:pt>
                <c:pt idx="1259">
                  <c:v>31047</c:v>
                </c:pt>
                <c:pt idx="1260">
                  <c:v>31049</c:v>
                </c:pt>
                <c:pt idx="1261">
                  <c:v>31050</c:v>
                </c:pt>
                <c:pt idx="1262">
                  <c:v>31051</c:v>
                </c:pt>
                <c:pt idx="1263">
                  <c:v>31054</c:v>
                </c:pt>
                <c:pt idx="1264">
                  <c:v>31055</c:v>
                </c:pt>
                <c:pt idx="1265">
                  <c:v>31056</c:v>
                </c:pt>
                <c:pt idx="1266">
                  <c:v>31057</c:v>
                </c:pt>
                <c:pt idx="1267">
                  <c:v>31058</c:v>
                </c:pt>
                <c:pt idx="1268">
                  <c:v>31061</c:v>
                </c:pt>
                <c:pt idx="1269">
                  <c:v>31062</c:v>
                </c:pt>
                <c:pt idx="1270">
                  <c:v>31063</c:v>
                </c:pt>
                <c:pt idx="1271">
                  <c:v>31064</c:v>
                </c:pt>
                <c:pt idx="1272">
                  <c:v>31065</c:v>
                </c:pt>
                <c:pt idx="1273">
                  <c:v>31068</c:v>
                </c:pt>
                <c:pt idx="1274">
                  <c:v>31069</c:v>
                </c:pt>
                <c:pt idx="1275">
                  <c:v>31070</c:v>
                </c:pt>
                <c:pt idx="1276">
                  <c:v>31071</c:v>
                </c:pt>
                <c:pt idx="1277">
                  <c:v>31072</c:v>
                </c:pt>
                <c:pt idx="1278">
                  <c:v>31075</c:v>
                </c:pt>
                <c:pt idx="1279">
                  <c:v>31076</c:v>
                </c:pt>
                <c:pt idx="1280">
                  <c:v>31077</c:v>
                </c:pt>
                <c:pt idx="1281">
                  <c:v>31078</c:v>
                </c:pt>
                <c:pt idx="1282">
                  <c:v>31079</c:v>
                </c:pt>
                <c:pt idx="1283">
                  <c:v>31082</c:v>
                </c:pt>
                <c:pt idx="1284">
                  <c:v>31083</c:v>
                </c:pt>
                <c:pt idx="1285">
                  <c:v>31084</c:v>
                </c:pt>
                <c:pt idx="1286">
                  <c:v>31085</c:v>
                </c:pt>
                <c:pt idx="1287">
                  <c:v>31086</c:v>
                </c:pt>
                <c:pt idx="1288">
                  <c:v>31089</c:v>
                </c:pt>
                <c:pt idx="1289">
                  <c:v>31090</c:v>
                </c:pt>
                <c:pt idx="1290">
                  <c:v>31091</c:v>
                </c:pt>
                <c:pt idx="1291">
                  <c:v>31092</c:v>
                </c:pt>
                <c:pt idx="1292">
                  <c:v>31093</c:v>
                </c:pt>
                <c:pt idx="1293">
                  <c:v>31097</c:v>
                </c:pt>
                <c:pt idx="1294">
                  <c:v>31098</c:v>
                </c:pt>
                <c:pt idx="1295">
                  <c:v>31099</c:v>
                </c:pt>
                <c:pt idx="1296">
                  <c:v>31100</c:v>
                </c:pt>
                <c:pt idx="1297">
                  <c:v>31103</c:v>
                </c:pt>
                <c:pt idx="1298">
                  <c:v>31104</c:v>
                </c:pt>
                <c:pt idx="1299">
                  <c:v>31105</c:v>
                </c:pt>
                <c:pt idx="1300">
                  <c:v>31106</c:v>
                </c:pt>
                <c:pt idx="1301">
                  <c:v>31107</c:v>
                </c:pt>
                <c:pt idx="1302">
                  <c:v>31110</c:v>
                </c:pt>
                <c:pt idx="1303">
                  <c:v>31111</c:v>
                </c:pt>
                <c:pt idx="1304">
                  <c:v>31112</c:v>
                </c:pt>
                <c:pt idx="1305">
                  <c:v>31113</c:v>
                </c:pt>
                <c:pt idx="1306">
                  <c:v>31114</c:v>
                </c:pt>
                <c:pt idx="1307">
                  <c:v>31117</c:v>
                </c:pt>
                <c:pt idx="1308">
                  <c:v>31118</c:v>
                </c:pt>
                <c:pt idx="1309">
                  <c:v>31119</c:v>
                </c:pt>
                <c:pt idx="1310">
                  <c:v>31120</c:v>
                </c:pt>
                <c:pt idx="1311">
                  <c:v>31121</c:v>
                </c:pt>
                <c:pt idx="1312">
                  <c:v>31124</c:v>
                </c:pt>
                <c:pt idx="1313">
                  <c:v>31125</c:v>
                </c:pt>
                <c:pt idx="1314">
                  <c:v>31126</c:v>
                </c:pt>
                <c:pt idx="1315">
                  <c:v>31127</c:v>
                </c:pt>
                <c:pt idx="1316">
                  <c:v>31128</c:v>
                </c:pt>
                <c:pt idx="1317">
                  <c:v>31131</c:v>
                </c:pt>
                <c:pt idx="1318">
                  <c:v>31132</c:v>
                </c:pt>
                <c:pt idx="1319">
                  <c:v>31133</c:v>
                </c:pt>
                <c:pt idx="1320">
                  <c:v>31134</c:v>
                </c:pt>
                <c:pt idx="1321">
                  <c:v>31135</c:v>
                </c:pt>
                <c:pt idx="1322">
                  <c:v>31138</c:v>
                </c:pt>
                <c:pt idx="1323">
                  <c:v>31139</c:v>
                </c:pt>
                <c:pt idx="1324">
                  <c:v>31140</c:v>
                </c:pt>
                <c:pt idx="1325">
                  <c:v>31141</c:v>
                </c:pt>
                <c:pt idx="1326">
                  <c:v>31145</c:v>
                </c:pt>
                <c:pt idx="1327">
                  <c:v>31146</c:v>
                </c:pt>
                <c:pt idx="1328">
                  <c:v>31147</c:v>
                </c:pt>
                <c:pt idx="1329">
                  <c:v>31148</c:v>
                </c:pt>
                <c:pt idx="1330">
                  <c:v>31149</c:v>
                </c:pt>
                <c:pt idx="1331">
                  <c:v>31152</c:v>
                </c:pt>
                <c:pt idx="1332">
                  <c:v>31153</c:v>
                </c:pt>
                <c:pt idx="1333">
                  <c:v>31154</c:v>
                </c:pt>
                <c:pt idx="1334">
                  <c:v>31155</c:v>
                </c:pt>
                <c:pt idx="1335">
                  <c:v>31156</c:v>
                </c:pt>
                <c:pt idx="1336">
                  <c:v>31159</c:v>
                </c:pt>
                <c:pt idx="1337">
                  <c:v>31160</c:v>
                </c:pt>
                <c:pt idx="1338">
                  <c:v>31161</c:v>
                </c:pt>
                <c:pt idx="1339">
                  <c:v>31162</c:v>
                </c:pt>
                <c:pt idx="1340">
                  <c:v>31163</c:v>
                </c:pt>
                <c:pt idx="1341">
                  <c:v>31166</c:v>
                </c:pt>
                <c:pt idx="1342">
                  <c:v>31167</c:v>
                </c:pt>
                <c:pt idx="1343">
                  <c:v>31168</c:v>
                </c:pt>
                <c:pt idx="1344">
                  <c:v>31169</c:v>
                </c:pt>
                <c:pt idx="1345">
                  <c:v>31170</c:v>
                </c:pt>
                <c:pt idx="1346">
                  <c:v>31173</c:v>
                </c:pt>
                <c:pt idx="1347">
                  <c:v>31174</c:v>
                </c:pt>
                <c:pt idx="1348">
                  <c:v>31175</c:v>
                </c:pt>
                <c:pt idx="1349">
                  <c:v>31176</c:v>
                </c:pt>
                <c:pt idx="1350">
                  <c:v>31177</c:v>
                </c:pt>
                <c:pt idx="1351">
                  <c:v>31180</c:v>
                </c:pt>
                <c:pt idx="1352">
                  <c:v>31181</c:v>
                </c:pt>
                <c:pt idx="1353">
                  <c:v>31182</c:v>
                </c:pt>
                <c:pt idx="1354">
                  <c:v>31183</c:v>
                </c:pt>
                <c:pt idx="1355">
                  <c:v>31184</c:v>
                </c:pt>
                <c:pt idx="1356">
                  <c:v>31187</c:v>
                </c:pt>
                <c:pt idx="1357">
                  <c:v>31188</c:v>
                </c:pt>
                <c:pt idx="1358">
                  <c:v>31189</c:v>
                </c:pt>
                <c:pt idx="1359">
                  <c:v>31190</c:v>
                </c:pt>
                <c:pt idx="1360">
                  <c:v>31191</c:v>
                </c:pt>
                <c:pt idx="1361">
                  <c:v>31195</c:v>
                </c:pt>
                <c:pt idx="1362">
                  <c:v>31196</c:v>
                </c:pt>
                <c:pt idx="1363">
                  <c:v>31197</c:v>
                </c:pt>
                <c:pt idx="1364">
                  <c:v>31198</c:v>
                </c:pt>
                <c:pt idx="1365">
                  <c:v>31201</c:v>
                </c:pt>
                <c:pt idx="1366">
                  <c:v>31202</c:v>
                </c:pt>
                <c:pt idx="1367">
                  <c:v>31203</c:v>
                </c:pt>
                <c:pt idx="1368">
                  <c:v>31204</c:v>
                </c:pt>
                <c:pt idx="1369">
                  <c:v>31205</c:v>
                </c:pt>
                <c:pt idx="1370">
                  <c:v>31208</c:v>
                </c:pt>
                <c:pt idx="1371">
                  <c:v>31209</c:v>
                </c:pt>
                <c:pt idx="1372">
                  <c:v>31210</c:v>
                </c:pt>
                <c:pt idx="1373">
                  <c:v>31211</c:v>
                </c:pt>
                <c:pt idx="1374">
                  <c:v>31212</c:v>
                </c:pt>
                <c:pt idx="1375">
                  <c:v>31215</c:v>
                </c:pt>
                <c:pt idx="1376">
                  <c:v>31216</c:v>
                </c:pt>
                <c:pt idx="1377">
                  <c:v>31217</c:v>
                </c:pt>
                <c:pt idx="1378">
                  <c:v>31218</c:v>
                </c:pt>
                <c:pt idx="1379">
                  <c:v>31219</c:v>
                </c:pt>
                <c:pt idx="1380">
                  <c:v>31222</c:v>
                </c:pt>
                <c:pt idx="1381">
                  <c:v>31223</c:v>
                </c:pt>
                <c:pt idx="1382">
                  <c:v>31224</c:v>
                </c:pt>
                <c:pt idx="1383">
                  <c:v>31225</c:v>
                </c:pt>
                <c:pt idx="1384">
                  <c:v>31226</c:v>
                </c:pt>
                <c:pt idx="1385">
                  <c:v>31229</c:v>
                </c:pt>
                <c:pt idx="1386">
                  <c:v>31230</c:v>
                </c:pt>
                <c:pt idx="1387">
                  <c:v>31231</c:v>
                </c:pt>
                <c:pt idx="1388">
                  <c:v>31233</c:v>
                </c:pt>
                <c:pt idx="1389">
                  <c:v>31236</c:v>
                </c:pt>
                <c:pt idx="1390">
                  <c:v>31237</c:v>
                </c:pt>
                <c:pt idx="1391">
                  <c:v>31238</c:v>
                </c:pt>
                <c:pt idx="1392">
                  <c:v>31239</c:v>
                </c:pt>
                <c:pt idx="1393">
                  <c:v>31240</c:v>
                </c:pt>
                <c:pt idx="1394">
                  <c:v>31243</c:v>
                </c:pt>
                <c:pt idx="1395">
                  <c:v>31244</c:v>
                </c:pt>
                <c:pt idx="1396">
                  <c:v>31245</c:v>
                </c:pt>
                <c:pt idx="1397">
                  <c:v>31246</c:v>
                </c:pt>
                <c:pt idx="1398">
                  <c:v>31247</c:v>
                </c:pt>
                <c:pt idx="1399">
                  <c:v>31250</c:v>
                </c:pt>
                <c:pt idx="1400">
                  <c:v>31251</c:v>
                </c:pt>
                <c:pt idx="1401">
                  <c:v>31252</c:v>
                </c:pt>
                <c:pt idx="1402">
                  <c:v>31253</c:v>
                </c:pt>
                <c:pt idx="1403">
                  <c:v>31254</c:v>
                </c:pt>
                <c:pt idx="1404">
                  <c:v>31257</c:v>
                </c:pt>
                <c:pt idx="1405">
                  <c:v>31258</c:v>
                </c:pt>
                <c:pt idx="1406">
                  <c:v>31259</c:v>
                </c:pt>
                <c:pt idx="1407">
                  <c:v>31260</c:v>
                </c:pt>
                <c:pt idx="1408">
                  <c:v>31261</c:v>
                </c:pt>
                <c:pt idx="1409">
                  <c:v>31264</c:v>
                </c:pt>
                <c:pt idx="1410">
                  <c:v>31265</c:v>
                </c:pt>
                <c:pt idx="1411">
                  <c:v>31266</c:v>
                </c:pt>
                <c:pt idx="1412">
                  <c:v>31267</c:v>
                </c:pt>
                <c:pt idx="1413">
                  <c:v>31268</c:v>
                </c:pt>
                <c:pt idx="1414">
                  <c:v>31271</c:v>
                </c:pt>
                <c:pt idx="1415">
                  <c:v>31272</c:v>
                </c:pt>
                <c:pt idx="1416">
                  <c:v>31273</c:v>
                </c:pt>
                <c:pt idx="1417">
                  <c:v>31274</c:v>
                </c:pt>
                <c:pt idx="1418">
                  <c:v>31275</c:v>
                </c:pt>
                <c:pt idx="1419">
                  <c:v>31278</c:v>
                </c:pt>
                <c:pt idx="1420">
                  <c:v>31279</c:v>
                </c:pt>
                <c:pt idx="1421">
                  <c:v>31280</c:v>
                </c:pt>
                <c:pt idx="1422">
                  <c:v>31281</c:v>
                </c:pt>
                <c:pt idx="1423">
                  <c:v>31282</c:v>
                </c:pt>
                <c:pt idx="1424">
                  <c:v>31285</c:v>
                </c:pt>
                <c:pt idx="1425">
                  <c:v>31286</c:v>
                </c:pt>
                <c:pt idx="1426">
                  <c:v>31287</c:v>
                </c:pt>
                <c:pt idx="1427">
                  <c:v>31288</c:v>
                </c:pt>
                <c:pt idx="1428">
                  <c:v>31289</c:v>
                </c:pt>
                <c:pt idx="1429">
                  <c:v>31293</c:v>
                </c:pt>
                <c:pt idx="1430">
                  <c:v>31294</c:v>
                </c:pt>
                <c:pt idx="1431">
                  <c:v>31295</c:v>
                </c:pt>
                <c:pt idx="1432">
                  <c:v>31296</c:v>
                </c:pt>
                <c:pt idx="1433">
                  <c:v>31299</c:v>
                </c:pt>
                <c:pt idx="1434">
                  <c:v>31300</c:v>
                </c:pt>
                <c:pt idx="1435">
                  <c:v>31301</c:v>
                </c:pt>
                <c:pt idx="1436">
                  <c:v>31302</c:v>
                </c:pt>
                <c:pt idx="1437">
                  <c:v>31303</c:v>
                </c:pt>
                <c:pt idx="1438">
                  <c:v>31306</c:v>
                </c:pt>
                <c:pt idx="1439">
                  <c:v>31307</c:v>
                </c:pt>
                <c:pt idx="1440">
                  <c:v>31308</c:v>
                </c:pt>
                <c:pt idx="1441">
                  <c:v>31309</c:v>
                </c:pt>
                <c:pt idx="1442">
                  <c:v>31310</c:v>
                </c:pt>
                <c:pt idx="1443">
                  <c:v>31313</c:v>
                </c:pt>
                <c:pt idx="1444">
                  <c:v>31314</c:v>
                </c:pt>
                <c:pt idx="1445">
                  <c:v>31315</c:v>
                </c:pt>
                <c:pt idx="1446">
                  <c:v>31316</c:v>
                </c:pt>
                <c:pt idx="1447">
                  <c:v>31317</c:v>
                </c:pt>
                <c:pt idx="1448">
                  <c:v>31320</c:v>
                </c:pt>
                <c:pt idx="1449">
                  <c:v>31321</c:v>
                </c:pt>
                <c:pt idx="1450">
                  <c:v>31322</c:v>
                </c:pt>
                <c:pt idx="1451">
                  <c:v>31323</c:v>
                </c:pt>
                <c:pt idx="1452">
                  <c:v>31324</c:v>
                </c:pt>
                <c:pt idx="1453">
                  <c:v>31327</c:v>
                </c:pt>
                <c:pt idx="1454">
                  <c:v>31328</c:v>
                </c:pt>
                <c:pt idx="1455">
                  <c:v>31329</c:v>
                </c:pt>
                <c:pt idx="1456">
                  <c:v>31330</c:v>
                </c:pt>
                <c:pt idx="1457">
                  <c:v>31331</c:v>
                </c:pt>
                <c:pt idx="1458">
                  <c:v>31334</c:v>
                </c:pt>
                <c:pt idx="1459">
                  <c:v>31335</c:v>
                </c:pt>
                <c:pt idx="1460">
                  <c:v>31336</c:v>
                </c:pt>
                <c:pt idx="1461">
                  <c:v>31337</c:v>
                </c:pt>
                <c:pt idx="1462">
                  <c:v>31338</c:v>
                </c:pt>
                <c:pt idx="1463">
                  <c:v>31341</c:v>
                </c:pt>
                <c:pt idx="1464">
                  <c:v>31342</c:v>
                </c:pt>
                <c:pt idx="1465">
                  <c:v>31343</c:v>
                </c:pt>
                <c:pt idx="1466">
                  <c:v>31344</c:v>
                </c:pt>
                <c:pt idx="1467">
                  <c:v>31345</c:v>
                </c:pt>
                <c:pt idx="1468">
                  <c:v>31348</c:v>
                </c:pt>
                <c:pt idx="1469">
                  <c:v>31349</c:v>
                </c:pt>
                <c:pt idx="1470">
                  <c:v>31350</c:v>
                </c:pt>
                <c:pt idx="1471">
                  <c:v>31351</c:v>
                </c:pt>
                <c:pt idx="1472">
                  <c:v>31352</c:v>
                </c:pt>
                <c:pt idx="1473">
                  <c:v>31355</c:v>
                </c:pt>
                <c:pt idx="1474">
                  <c:v>31356</c:v>
                </c:pt>
                <c:pt idx="1475">
                  <c:v>31357</c:v>
                </c:pt>
                <c:pt idx="1476">
                  <c:v>31358</c:v>
                </c:pt>
                <c:pt idx="1477">
                  <c:v>31359</c:v>
                </c:pt>
                <c:pt idx="1478">
                  <c:v>31362</c:v>
                </c:pt>
                <c:pt idx="1479">
                  <c:v>31363</c:v>
                </c:pt>
                <c:pt idx="1480">
                  <c:v>31364</c:v>
                </c:pt>
                <c:pt idx="1481">
                  <c:v>31365</c:v>
                </c:pt>
                <c:pt idx="1482">
                  <c:v>31366</c:v>
                </c:pt>
                <c:pt idx="1483">
                  <c:v>31369</c:v>
                </c:pt>
                <c:pt idx="1484">
                  <c:v>31370</c:v>
                </c:pt>
                <c:pt idx="1485">
                  <c:v>31371</c:v>
                </c:pt>
                <c:pt idx="1486">
                  <c:v>31372</c:v>
                </c:pt>
                <c:pt idx="1487">
                  <c:v>31373</c:v>
                </c:pt>
                <c:pt idx="1488">
                  <c:v>31376</c:v>
                </c:pt>
                <c:pt idx="1489">
                  <c:v>31377</c:v>
                </c:pt>
                <c:pt idx="1490">
                  <c:v>31378</c:v>
                </c:pt>
                <c:pt idx="1491">
                  <c:v>31380</c:v>
                </c:pt>
                <c:pt idx="1492">
                  <c:v>31383</c:v>
                </c:pt>
                <c:pt idx="1493">
                  <c:v>31384</c:v>
                </c:pt>
                <c:pt idx="1494">
                  <c:v>31385</c:v>
                </c:pt>
                <c:pt idx="1495">
                  <c:v>31386</c:v>
                </c:pt>
                <c:pt idx="1496">
                  <c:v>31387</c:v>
                </c:pt>
                <c:pt idx="1497">
                  <c:v>31390</c:v>
                </c:pt>
                <c:pt idx="1498">
                  <c:v>31391</c:v>
                </c:pt>
                <c:pt idx="1499">
                  <c:v>31392</c:v>
                </c:pt>
                <c:pt idx="1500">
                  <c:v>31393</c:v>
                </c:pt>
                <c:pt idx="1501">
                  <c:v>31394</c:v>
                </c:pt>
                <c:pt idx="1502">
                  <c:v>31397</c:v>
                </c:pt>
                <c:pt idx="1503">
                  <c:v>31398</c:v>
                </c:pt>
                <c:pt idx="1504">
                  <c:v>31399</c:v>
                </c:pt>
                <c:pt idx="1505">
                  <c:v>31400</c:v>
                </c:pt>
                <c:pt idx="1506">
                  <c:v>31401</c:v>
                </c:pt>
                <c:pt idx="1507">
                  <c:v>31404</c:v>
                </c:pt>
                <c:pt idx="1508">
                  <c:v>31405</c:v>
                </c:pt>
                <c:pt idx="1509">
                  <c:v>31407</c:v>
                </c:pt>
                <c:pt idx="1510">
                  <c:v>31408</c:v>
                </c:pt>
                <c:pt idx="1511">
                  <c:v>31411</c:v>
                </c:pt>
                <c:pt idx="1512">
                  <c:v>31412</c:v>
                </c:pt>
                <c:pt idx="1513">
                  <c:v>31414</c:v>
                </c:pt>
                <c:pt idx="1514">
                  <c:v>31415</c:v>
                </c:pt>
                <c:pt idx="1515">
                  <c:v>31418</c:v>
                </c:pt>
                <c:pt idx="1516">
                  <c:v>31419</c:v>
                </c:pt>
                <c:pt idx="1517">
                  <c:v>31420</c:v>
                </c:pt>
                <c:pt idx="1518">
                  <c:v>31421</c:v>
                </c:pt>
                <c:pt idx="1519">
                  <c:v>31422</c:v>
                </c:pt>
                <c:pt idx="1520">
                  <c:v>31425</c:v>
                </c:pt>
                <c:pt idx="1521">
                  <c:v>31426</c:v>
                </c:pt>
                <c:pt idx="1522">
                  <c:v>31427</c:v>
                </c:pt>
                <c:pt idx="1523">
                  <c:v>31428</c:v>
                </c:pt>
                <c:pt idx="1524">
                  <c:v>31429</c:v>
                </c:pt>
                <c:pt idx="1525">
                  <c:v>31432</c:v>
                </c:pt>
                <c:pt idx="1526">
                  <c:v>31433</c:v>
                </c:pt>
                <c:pt idx="1527">
                  <c:v>31434</c:v>
                </c:pt>
                <c:pt idx="1528">
                  <c:v>31435</c:v>
                </c:pt>
                <c:pt idx="1529">
                  <c:v>31436</c:v>
                </c:pt>
                <c:pt idx="1530">
                  <c:v>31439</c:v>
                </c:pt>
                <c:pt idx="1531">
                  <c:v>31440</c:v>
                </c:pt>
                <c:pt idx="1532">
                  <c:v>31441</c:v>
                </c:pt>
                <c:pt idx="1533">
                  <c:v>31442</c:v>
                </c:pt>
                <c:pt idx="1534">
                  <c:v>31443</c:v>
                </c:pt>
                <c:pt idx="1535">
                  <c:v>31446</c:v>
                </c:pt>
                <c:pt idx="1536">
                  <c:v>31447</c:v>
                </c:pt>
                <c:pt idx="1537">
                  <c:v>31448</c:v>
                </c:pt>
                <c:pt idx="1538">
                  <c:v>31449</c:v>
                </c:pt>
                <c:pt idx="1539">
                  <c:v>31450</c:v>
                </c:pt>
                <c:pt idx="1540">
                  <c:v>31453</c:v>
                </c:pt>
                <c:pt idx="1541">
                  <c:v>31454</c:v>
                </c:pt>
                <c:pt idx="1542">
                  <c:v>31455</c:v>
                </c:pt>
                <c:pt idx="1543">
                  <c:v>31456</c:v>
                </c:pt>
                <c:pt idx="1544">
                  <c:v>31457</c:v>
                </c:pt>
                <c:pt idx="1545">
                  <c:v>31461</c:v>
                </c:pt>
                <c:pt idx="1546">
                  <c:v>31462</c:v>
                </c:pt>
                <c:pt idx="1547">
                  <c:v>31463</c:v>
                </c:pt>
                <c:pt idx="1548">
                  <c:v>31464</c:v>
                </c:pt>
                <c:pt idx="1549">
                  <c:v>31467</c:v>
                </c:pt>
                <c:pt idx="1550">
                  <c:v>31468</c:v>
                </c:pt>
                <c:pt idx="1551">
                  <c:v>31469</c:v>
                </c:pt>
                <c:pt idx="1552">
                  <c:v>31470</c:v>
                </c:pt>
                <c:pt idx="1553">
                  <c:v>31471</c:v>
                </c:pt>
                <c:pt idx="1554">
                  <c:v>31474</c:v>
                </c:pt>
                <c:pt idx="1555">
                  <c:v>31475</c:v>
                </c:pt>
                <c:pt idx="1556">
                  <c:v>31476</c:v>
                </c:pt>
                <c:pt idx="1557">
                  <c:v>31477</c:v>
                </c:pt>
                <c:pt idx="1558">
                  <c:v>31478</c:v>
                </c:pt>
                <c:pt idx="1559">
                  <c:v>31481</c:v>
                </c:pt>
                <c:pt idx="1560">
                  <c:v>31482</c:v>
                </c:pt>
                <c:pt idx="1561">
                  <c:v>31483</c:v>
                </c:pt>
                <c:pt idx="1562">
                  <c:v>31484</c:v>
                </c:pt>
                <c:pt idx="1563">
                  <c:v>31485</c:v>
                </c:pt>
                <c:pt idx="1564">
                  <c:v>31488</c:v>
                </c:pt>
                <c:pt idx="1565">
                  <c:v>31489</c:v>
                </c:pt>
                <c:pt idx="1566">
                  <c:v>31490</c:v>
                </c:pt>
                <c:pt idx="1567">
                  <c:v>31491</c:v>
                </c:pt>
                <c:pt idx="1568">
                  <c:v>31492</c:v>
                </c:pt>
                <c:pt idx="1569">
                  <c:v>31495</c:v>
                </c:pt>
                <c:pt idx="1570">
                  <c:v>31496</c:v>
                </c:pt>
                <c:pt idx="1571">
                  <c:v>31497</c:v>
                </c:pt>
                <c:pt idx="1572">
                  <c:v>31498</c:v>
                </c:pt>
                <c:pt idx="1573">
                  <c:v>31502</c:v>
                </c:pt>
                <c:pt idx="1574">
                  <c:v>31503</c:v>
                </c:pt>
                <c:pt idx="1575">
                  <c:v>31504</c:v>
                </c:pt>
                <c:pt idx="1576">
                  <c:v>31505</c:v>
                </c:pt>
                <c:pt idx="1577">
                  <c:v>31506</c:v>
                </c:pt>
                <c:pt idx="1578">
                  <c:v>31509</c:v>
                </c:pt>
                <c:pt idx="1579">
                  <c:v>31510</c:v>
                </c:pt>
                <c:pt idx="1580">
                  <c:v>31511</c:v>
                </c:pt>
                <c:pt idx="1581">
                  <c:v>31512</c:v>
                </c:pt>
                <c:pt idx="1582">
                  <c:v>31513</c:v>
                </c:pt>
                <c:pt idx="1583">
                  <c:v>31516</c:v>
                </c:pt>
                <c:pt idx="1584">
                  <c:v>31517</c:v>
                </c:pt>
                <c:pt idx="1585">
                  <c:v>31518</c:v>
                </c:pt>
                <c:pt idx="1586">
                  <c:v>31519</c:v>
                </c:pt>
                <c:pt idx="1587">
                  <c:v>31520</c:v>
                </c:pt>
                <c:pt idx="1588">
                  <c:v>31523</c:v>
                </c:pt>
                <c:pt idx="1589">
                  <c:v>31524</c:v>
                </c:pt>
                <c:pt idx="1590">
                  <c:v>31525</c:v>
                </c:pt>
                <c:pt idx="1591">
                  <c:v>31526</c:v>
                </c:pt>
                <c:pt idx="1592">
                  <c:v>31527</c:v>
                </c:pt>
                <c:pt idx="1593">
                  <c:v>31530</c:v>
                </c:pt>
                <c:pt idx="1594">
                  <c:v>31531</c:v>
                </c:pt>
                <c:pt idx="1595">
                  <c:v>31532</c:v>
                </c:pt>
                <c:pt idx="1596">
                  <c:v>31533</c:v>
                </c:pt>
                <c:pt idx="1597">
                  <c:v>31534</c:v>
                </c:pt>
                <c:pt idx="1598">
                  <c:v>31537</c:v>
                </c:pt>
                <c:pt idx="1599">
                  <c:v>31538</c:v>
                </c:pt>
                <c:pt idx="1600">
                  <c:v>31539</c:v>
                </c:pt>
                <c:pt idx="1601">
                  <c:v>31540</c:v>
                </c:pt>
                <c:pt idx="1602">
                  <c:v>31541</c:v>
                </c:pt>
                <c:pt idx="1603">
                  <c:v>31544</c:v>
                </c:pt>
                <c:pt idx="1604">
                  <c:v>31545</c:v>
                </c:pt>
                <c:pt idx="1605">
                  <c:v>31546</c:v>
                </c:pt>
                <c:pt idx="1606">
                  <c:v>31547</c:v>
                </c:pt>
                <c:pt idx="1607">
                  <c:v>31548</c:v>
                </c:pt>
                <c:pt idx="1608">
                  <c:v>31551</c:v>
                </c:pt>
                <c:pt idx="1609">
                  <c:v>31552</c:v>
                </c:pt>
                <c:pt idx="1610">
                  <c:v>31553</c:v>
                </c:pt>
                <c:pt idx="1611">
                  <c:v>31554</c:v>
                </c:pt>
                <c:pt idx="1612">
                  <c:v>31555</c:v>
                </c:pt>
                <c:pt idx="1613">
                  <c:v>31559</c:v>
                </c:pt>
                <c:pt idx="1614">
                  <c:v>31560</c:v>
                </c:pt>
                <c:pt idx="1615">
                  <c:v>31561</c:v>
                </c:pt>
                <c:pt idx="1616">
                  <c:v>31562</c:v>
                </c:pt>
                <c:pt idx="1617">
                  <c:v>31565</c:v>
                </c:pt>
                <c:pt idx="1618">
                  <c:v>31566</c:v>
                </c:pt>
                <c:pt idx="1619">
                  <c:v>31567</c:v>
                </c:pt>
                <c:pt idx="1620">
                  <c:v>31568</c:v>
                </c:pt>
                <c:pt idx="1621">
                  <c:v>31569</c:v>
                </c:pt>
                <c:pt idx="1622">
                  <c:v>31572</c:v>
                </c:pt>
                <c:pt idx="1623">
                  <c:v>31573</c:v>
                </c:pt>
                <c:pt idx="1624">
                  <c:v>31574</c:v>
                </c:pt>
                <c:pt idx="1625">
                  <c:v>31575</c:v>
                </c:pt>
                <c:pt idx="1626">
                  <c:v>31576</c:v>
                </c:pt>
                <c:pt idx="1627">
                  <c:v>31579</c:v>
                </c:pt>
                <c:pt idx="1628">
                  <c:v>31580</c:v>
                </c:pt>
                <c:pt idx="1629">
                  <c:v>31581</c:v>
                </c:pt>
                <c:pt idx="1630">
                  <c:v>31582</c:v>
                </c:pt>
                <c:pt idx="1631">
                  <c:v>31583</c:v>
                </c:pt>
                <c:pt idx="1632">
                  <c:v>31586</c:v>
                </c:pt>
                <c:pt idx="1633">
                  <c:v>31587</c:v>
                </c:pt>
                <c:pt idx="1634">
                  <c:v>31588</c:v>
                </c:pt>
                <c:pt idx="1635">
                  <c:v>31589</c:v>
                </c:pt>
                <c:pt idx="1636">
                  <c:v>31590</c:v>
                </c:pt>
                <c:pt idx="1637">
                  <c:v>31593</c:v>
                </c:pt>
                <c:pt idx="1638">
                  <c:v>31594</c:v>
                </c:pt>
                <c:pt idx="1639">
                  <c:v>31595</c:v>
                </c:pt>
                <c:pt idx="1640">
                  <c:v>31596</c:v>
                </c:pt>
                <c:pt idx="1641">
                  <c:v>31600</c:v>
                </c:pt>
                <c:pt idx="1642">
                  <c:v>31601</c:v>
                </c:pt>
                <c:pt idx="1643">
                  <c:v>31602</c:v>
                </c:pt>
                <c:pt idx="1644">
                  <c:v>31603</c:v>
                </c:pt>
                <c:pt idx="1645">
                  <c:v>31604</c:v>
                </c:pt>
                <c:pt idx="1646">
                  <c:v>31607</c:v>
                </c:pt>
                <c:pt idx="1647">
                  <c:v>31608</c:v>
                </c:pt>
                <c:pt idx="1648">
                  <c:v>31609</c:v>
                </c:pt>
                <c:pt idx="1649">
                  <c:v>31610</c:v>
                </c:pt>
                <c:pt idx="1650">
                  <c:v>31611</c:v>
                </c:pt>
                <c:pt idx="1651">
                  <c:v>31614</c:v>
                </c:pt>
                <c:pt idx="1652">
                  <c:v>31615</c:v>
                </c:pt>
                <c:pt idx="1653">
                  <c:v>31616</c:v>
                </c:pt>
                <c:pt idx="1654">
                  <c:v>31617</c:v>
                </c:pt>
                <c:pt idx="1655">
                  <c:v>31618</c:v>
                </c:pt>
                <c:pt idx="1656">
                  <c:v>31621</c:v>
                </c:pt>
                <c:pt idx="1657">
                  <c:v>31622</c:v>
                </c:pt>
                <c:pt idx="1658">
                  <c:v>31623</c:v>
                </c:pt>
                <c:pt idx="1659">
                  <c:v>31624</c:v>
                </c:pt>
                <c:pt idx="1660">
                  <c:v>31625</c:v>
                </c:pt>
                <c:pt idx="1661">
                  <c:v>31628</c:v>
                </c:pt>
                <c:pt idx="1662">
                  <c:v>31629</c:v>
                </c:pt>
                <c:pt idx="1663">
                  <c:v>31630</c:v>
                </c:pt>
                <c:pt idx="1664">
                  <c:v>31631</c:v>
                </c:pt>
                <c:pt idx="1665">
                  <c:v>31632</c:v>
                </c:pt>
                <c:pt idx="1666">
                  <c:v>31635</c:v>
                </c:pt>
                <c:pt idx="1667">
                  <c:v>31636</c:v>
                </c:pt>
                <c:pt idx="1668">
                  <c:v>31637</c:v>
                </c:pt>
                <c:pt idx="1669">
                  <c:v>31638</c:v>
                </c:pt>
                <c:pt idx="1670">
                  <c:v>31639</c:v>
                </c:pt>
                <c:pt idx="1671">
                  <c:v>31642</c:v>
                </c:pt>
                <c:pt idx="1672">
                  <c:v>31643</c:v>
                </c:pt>
                <c:pt idx="1673">
                  <c:v>31644</c:v>
                </c:pt>
                <c:pt idx="1674">
                  <c:v>31645</c:v>
                </c:pt>
                <c:pt idx="1675">
                  <c:v>31646</c:v>
                </c:pt>
                <c:pt idx="1676">
                  <c:v>31649</c:v>
                </c:pt>
                <c:pt idx="1677">
                  <c:v>31650</c:v>
                </c:pt>
                <c:pt idx="1678">
                  <c:v>31651</c:v>
                </c:pt>
                <c:pt idx="1679">
                  <c:v>31652</c:v>
                </c:pt>
                <c:pt idx="1680">
                  <c:v>31653</c:v>
                </c:pt>
                <c:pt idx="1681">
                  <c:v>31657</c:v>
                </c:pt>
                <c:pt idx="1682">
                  <c:v>31658</c:v>
                </c:pt>
                <c:pt idx="1683">
                  <c:v>31659</c:v>
                </c:pt>
                <c:pt idx="1684">
                  <c:v>31660</c:v>
                </c:pt>
                <c:pt idx="1685">
                  <c:v>31663</c:v>
                </c:pt>
                <c:pt idx="1686">
                  <c:v>31664</c:v>
                </c:pt>
                <c:pt idx="1687">
                  <c:v>31665</c:v>
                </c:pt>
                <c:pt idx="1688">
                  <c:v>31666</c:v>
                </c:pt>
                <c:pt idx="1689">
                  <c:v>31667</c:v>
                </c:pt>
                <c:pt idx="1690">
                  <c:v>31670</c:v>
                </c:pt>
                <c:pt idx="1691">
                  <c:v>31671</c:v>
                </c:pt>
                <c:pt idx="1692">
                  <c:v>31672</c:v>
                </c:pt>
                <c:pt idx="1693">
                  <c:v>31673</c:v>
                </c:pt>
                <c:pt idx="1694">
                  <c:v>31674</c:v>
                </c:pt>
                <c:pt idx="1695">
                  <c:v>31677</c:v>
                </c:pt>
                <c:pt idx="1696">
                  <c:v>31678</c:v>
                </c:pt>
                <c:pt idx="1697">
                  <c:v>31679</c:v>
                </c:pt>
                <c:pt idx="1698">
                  <c:v>31680</c:v>
                </c:pt>
                <c:pt idx="1699">
                  <c:v>31681</c:v>
                </c:pt>
                <c:pt idx="1700">
                  <c:v>31684</c:v>
                </c:pt>
                <c:pt idx="1701">
                  <c:v>31685</c:v>
                </c:pt>
                <c:pt idx="1702">
                  <c:v>31686</c:v>
                </c:pt>
                <c:pt idx="1703">
                  <c:v>31687</c:v>
                </c:pt>
                <c:pt idx="1704">
                  <c:v>31688</c:v>
                </c:pt>
                <c:pt idx="1705">
                  <c:v>31691</c:v>
                </c:pt>
                <c:pt idx="1706">
                  <c:v>31692</c:v>
                </c:pt>
                <c:pt idx="1707">
                  <c:v>31693</c:v>
                </c:pt>
                <c:pt idx="1708">
                  <c:v>31694</c:v>
                </c:pt>
                <c:pt idx="1709">
                  <c:v>31695</c:v>
                </c:pt>
                <c:pt idx="1710">
                  <c:v>31698</c:v>
                </c:pt>
                <c:pt idx="1711">
                  <c:v>31699</c:v>
                </c:pt>
                <c:pt idx="1712">
                  <c:v>31700</c:v>
                </c:pt>
                <c:pt idx="1713">
                  <c:v>31701</c:v>
                </c:pt>
                <c:pt idx="1714">
                  <c:v>31702</c:v>
                </c:pt>
                <c:pt idx="1715">
                  <c:v>31705</c:v>
                </c:pt>
                <c:pt idx="1716">
                  <c:v>31706</c:v>
                </c:pt>
                <c:pt idx="1717">
                  <c:v>31707</c:v>
                </c:pt>
                <c:pt idx="1718">
                  <c:v>31708</c:v>
                </c:pt>
                <c:pt idx="1719">
                  <c:v>31709</c:v>
                </c:pt>
                <c:pt idx="1720">
                  <c:v>31712</c:v>
                </c:pt>
                <c:pt idx="1721">
                  <c:v>31713</c:v>
                </c:pt>
                <c:pt idx="1722">
                  <c:v>31714</c:v>
                </c:pt>
                <c:pt idx="1723">
                  <c:v>31715</c:v>
                </c:pt>
                <c:pt idx="1724">
                  <c:v>31716</c:v>
                </c:pt>
                <c:pt idx="1725">
                  <c:v>31719</c:v>
                </c:pt>
                <c:pt idx="1726">
                  <c:v>31720</c:v>
                </c:pt>
                <c:pt idx="1727">
                  <c:v>31721</c:v>
                </c:pt>
                <c:pt idx="1728">
                  <c:v>31722</c:v>
                </c:pt>
                <c:pt idx="1729">
                  <c:v>31723</c:v>
                </c:pt>
                <c:pt idx="1730">
                  <c:v>31726</c:v>
                </c:pt>
                <c:pt idx="1731">
                  <c:v>31727</c:v>
                </c:pt>
                <c:pt idx="1732">
                  <c:v>31728</c:v>
                </c:pt>
                <c:pt idx="1733">
                  <c:v>31729</c:v>
                </c:pt>
                <c:pt idx="1734">
                  <c:v>31730</c:v>
                </c:pt>
                <c:pt idx="1735">
                  <c:v>31733</c:v>
                </c:pt>
                <c:pt idx="1736">
                  <c:v>31734</c:v>
                </c:pt>
                <c:pt idx="1737">
                  <c:v>31735</c:v>
                </c:pt>
                <c:pt idx="1738">
                  <c:v>31736</c:v>
                </c:pt>
                <c:pt idx="1739">
                  <c:v>31737</c:v>
                </c:pt>
                <c:pt idx="1740">
                  <c:v>31740</c:v>
                </c:pt>
                <c:pt idx="1741">
                  <c:v>31741</c:v>
                </c:pt>
                <c:pt idx="1742">
                  <c:v>31742</c:v>
                </c:pt>
                <c:pt idx="1743">
                  <c:v>31744</c:v>
                </c:pt>
                <c:pt idx="1744">
                  <c:v>31747</c:v>
                </c:pt>
                <c:pt idx="1745">
                  <c:v>31748</c:v>
                </c:pt>
                <c:pt idx="1746">
                  <c:v>31749</c:v>
                </c:pt>
                <c:pt idx="1747">
                  <c:v>31750</c:v>
                </c:pt>
                <c:pt idx="1748">
                  <c:v>31751</c:v>
                </c:pt>
                <c:pt idx="1749">
                  <c:v>31754</c:v>
                </c:pt>
                <c:pt idx="1750">
                  <c:v>31755</c:v>
                </c:pt>
                <c:pt idx="1751">
                  <c:v>31756</c:v>
                </c:pt>
                <c:pt idx="1752">
                  <c:v>31757</c:v>
                </c:pt>
                <c:pt idx="1753">
                  <c:v>31758</c:v>
                </c:pt>
                <c:pt idx="1754">
                  <c:v>31761</c:v>
                </c:pt>
                <c:pt idx="1755">
                  <c:v>31762</c:v>
                </c:pt>
                <c:pt idx="1756">
                  <c:v>31763</c:v>
                </c:pt>
                <c:pt idx="1757">
                  <c:v>31764</c:v>
                </c:pt>
                <c:pt idx="1758">
                  <c:v>31765</c:v>
                </c:pt>
                <c:pt idx="1759">
                  <c:v>31768</c:v>
                </c:pt>
                <c:pt idx="1760">
                  <c:v>31769</c:v>
                </c:pt>
                <c:pt idx="1761">
                  <c:v>31770</c:v>
                </c:pt>
                <c:pt idx="1762">
                  <c:v>31772</c:v>
                </c:pt>
                <c:pt idx="1763">
                  <c:v>31775</c:v>
                </c:pt>
                <c:pt idx="1764">
                  <c:v>31776</c:v>
                </c:pt>
                <c:pt idx="1765">
                  <c:v>31777</c:v>
                </c:pt>
                <c:pt idx="1766">
                  <c:v>31779</c:v>
                </c:pt>
                <c:pt idx="1767">
                  <c:v>31782</c:v>
                </c:pt>
                <c:pt idx="1768">
                  <c:v>31783</c:v>
                </c:pt>
                <c:pt idx="1769">
                  <c:v>31784</c:v>
                </c:pt>
                <c:pt idx="1770">
                  <c:v>31785</c:v>
                </c:pt>
                <c:pt idx="1771">
                  <c:v>31786</c:v>
                </c:pt>
                <c:pt idx="1772">
                  <c:v>31789</c:v>
                </c:pt>
                <c:pt idx="1773">
                  <c:v>31790</c:v>
                </c:pt>
                <c:pt idx="1774">
                  <c:v>31791</c:v>
                </c:pt>
                <c:pt idx="1775">
                  <c:v>31792</c:v>
                </c:pt>
                <c:pt idx="1776">
                  <c:v>31793</c:v>
                </c:pt>
                <c:pt idx="1777">
                  <c:v>31796</c:v>
                </c:pt>
                <c:pt idx="1778">
                  <c:v>31797</c:v>
                </c:pt>
                <c:pt idx="1779">
                  <c:v>31798</c:v>
                </c:pt>
                <c:pt idx="1780">
                  <c:v>31799</c:v>
                </c:pt>
                <c:pt idx="1781">
                  <c:v>31800</c:v>
                </c:pt>
                <c:pt idx="1782">
                  <c:v>31803</c:v>
                </c:pt>
                <c:pt idx="1783">
                  <c:v>31804</c:v>
                </c:pt>
                <c:pt idx="1784">
                  <c:v>31805</c:v>
                </c:pt>
                <c:pt idx="1785">
                  <c:v>31806</c:v>
                </c:pt>
                <c:pt idx="1786">
                  <c:v>31807</c:v>
                </c:pt>
                <c:pt idx="1787">
                  <c:v>31810</c:v>
                </c:pt>
                <c:pt idx="1788">
                  <c:v>31811</c:v>
                </c:pt>
                <c:pt idx="1789">
                  <c:v>31812</c:v>
                </c:pt>
                <c:pt idx="1790">
                  <c:v>31813</c:v>
                </c:pt>
                <c:pt idx="1791">
                  <c:v>31814</c:v>
                </c:pt>
                <c:pt idx="1792">
                  <c:v>31817</c:v>
                </c:pt>
                <c:pt idx="1793">
                  <c:v>31818</c:v>
                </c:pt>
                <c:pt idx="1794">
                  <c:v>31819</c:v>
                </c:pt>
                <c:pt idx="1795">
                  <c:v>31820</c:v>
                </c:pt>
                <c:pt idx="1796">
                  <c:v>31821</c:v>
                </c:pt>
                <c:pt idx="1797">
                  <c:v>31825</c:v>
                </c:pt>
                <c:pt idx="1798">
                  <c:v>31826</c:v>
                </c:pt>
                <c:pt idx="1799">
                  <c:v>31827</c:v>
                </c:pt>
                <c:pt idx="1800">
                  <c:v>31828</c:v>
                </c:pt>
                <c:pt idx="1801">
                  <c:v>31831</c:v>
                </c:pt>
                <c:pt idx="1802">
                  <c:v>31832</c:v>
                </c:pt>
                <c:pt idx="1803">
                  <c:v>31833</c:v>
                </c:pt>
                <c:pt idx="1804">
                  <c:v>31834</c:v>
                </c:pt>
                <c:pt idx="1805">
                  <c:v>31835</c:v>
                </c:pt>
                <c:pt idx="1806">
                  <c:v>31838</c:v>
                </c:pt>
                <c:pt idx="1807">
                  <c:v>31839</c:v>
                </c:pt>
                <c:pt idx="1808">
                  <c:v>31840</c:v>
                </c:pt>
                <c:pt idx="1809">
                  <c:v>31841</c:v>
                </c:pt>
                <c:pt idx="1810">
                  <c:v>31842</c:v>
                </c:pt>
                <c:pt idx="1811">
                  <c:v>31845</c:v>
                </c:pt>
                <c:pt idx="1812">
                  <c:v>31846</c:v>
                </c:pt>
                <c:pt idx="1813">
                  <c:v>31847</c:v>
                </c:pt>
                <c:pt idx="1814">
                  <c:v>31848</c:v>
                </c:pt>
                <c:pt idx="1815">
                  <c:v>31849</c:v>
                </c:pt>
                <c:pt idx="1816">
                  <c:v>31852</c:v>
                </c:pt>
                <c:pt idx="1817">
                  <c:v>31853</c:v>
                </c:pt>
                <c:pt idx="1818">
                  <c:v>31854</c:v>
                </c:pt>
                <c:pt idx="1819">
                  <c:v>31855</c:v>
                </c:pt>
                <c:pt idx="1820">
                  <c:v>31856</c:v>
                </c:pt>
                <c:pt idx="1821">
                  <c:v>31859</c:v>
                </c:pt>
                <c:pt idx="1822">
                  <c:v>31860</c:v>
                </c:pt>
                <c:pt idx="1823">
                  <c:v>31861</c:v>
                </c:pt>
                <c:pt idx="1824">
                  <c:v>31862</c:v>
                </c:pt>
                <c:pt idx="1825">
                  <c:v>31863</c:v>
                </c:pt>
                <c:pt idx="1826">
                  <c:v>31866</c:v>
                </c:pt>
                <c:pt idx="1827">
                  <c:v>31867</c:v>
                </c:pt>
                <c:pt idx="1828">
                  <c:v>31868</c:v>
                </c:pt>
                <c:pt idx="1829">
                  <c:v>31869</c:v>
                </c:pt>
                <c:pt idx="1830">
                  <c:v>31870</c:v>
                </c:pt>
                <c:pt idx="1831">
                  <c:v>31873</c:v>
                </c:pt>
                <c:pt idx="1832">
                  <c:v>31874</c:v>
                </c:pt>
                <c:pt idx="1833">
                  <c:v>31875</c:v>
                </c:pt>
                <c:pt idx="1834">
                  <c:v>31876</c:v>
                </c:pt>
                <c:pt idx="1835">
                  <c:v>31877</c:v>
                </c:pt>
                <c:pt idx="1836">
                  <c:v>31880</c:v>
                </c:pt>
                <c:pt idx="1837">
                  <c:v>31881</c:v>
                </c:pt>
                <c:pt idx="1838">
                  <c:v>31882</c:v>
                </c:pt>
                <c:pt idx="1839">
                  <c:v>31883</c:v>
                </c:pt>
                <c:pt idx="1840">
                  <c:v>31887</c:v>
                </c:pt>
                <c:pt idx="1841">
                  <c:v>31888</c:v>
                </c:pt>
                <c:pt idx="1842">
                  <c:v>31889</c:v>
                </c:pt>
                <c:pt idx="1843">
                  <c:v>31890</c:v>
                </c:pt>
                <c:pt idx="1844">
                  <c:v>31891</c:v>
                </c:pt>
                <c:pt idx="1845">
                  <c:v>31894</c:v>
                </c:pt>
                <c:pt idx="1846">
                  <c:v>31895</c:v>
                </c:pt>
                <c:pt idx="1847">
                  <c:v>31896</c:v>
                </c:pt>
                <c:pt idx="1848">
                  <c:v>31897</c:v>
                </c:pt>
                <c:pt idx="1849">
                  <c:v>31898</c:v>
                </c:pt>
                <c:pt idx="1850">
                  <c:v>31901</c:v>
                </c:pt>
                <c:pt idx="1851">
                  <c:v>31902</c:v>
                </c:pt>
                <c:pt idx="1852">
                  <c:v>31903</c:v>
                </c:pt>
                <c:pt idx="1853">
                  <c:v>31904</c:v>
                </c:pt>
                <c:pt idx="1854">
                  <c:v>31905</c:v>
                </c:pt>
                <c:pt idx="1855">
                  <c:v>31908</c:v>
                </c:pt>
                <c:pt idx="1856">
                  <c:v>31909</c:v>
                </c:pt>
                <c:pt idx="1857">
                  <c:v>31910</c:v>
                </c:pt>
                <c:pt idx="1858">
                  <c:v>31911</c:v>
                </c:pt>
                <c:pt idx="1859">
                  <c:v>31912</c:v>
                </c:pt>
                <c:pt idx="1860">
                  <c:v>31915</c:v>
                </c:pt>
                <c:pt idx="1861">
                  <c:v>31916</c:v>
                </c:pt>
                <c:pt idx="1862">
                  <c:v>31917</c:v>
                </c:pt>
                <c:pt idx="1863">
                  <c:v>31918</c:v>
                </c:pt>
                <c:pt idx="1864">
                  <c:v>31919</c:v>
                </c:pt>
                <c:pt idx="1865">
                  <c:v>31923</c:v>
                </c:pt>
                <c:pt idx="1866">
                  <c:v>31924</c:v>
                </c:pt>
                <c:pt idx="1867">
                  <c:v>31925</c:v>
                </c:pt>
                <c:pt idx="1868">
                  <c:v>31926</c:v>
                </c:pt>
                <c:pt idx="1869">
                  <c:v>31929</c:v>
                </c:pt>
                <c:pt idx="1870">
                  <c:v>31930</c:v>
                </c:pt>
                <c:pt idx="1871">
                  <c:v>31931</c:v>
                </c:pt>
                <c:pt idx="1872">
                  <c:v>31932</c:v>
                </c:pt>
                <c:pt idx="1873">
                  <c:v>31933</c:v>
                </c:pt>
                <c:pt idx="1874">
                  <c:v>31936</c:v>
                </c:pt>
                <c:pt idx="1875">
                  <c:v>31937</c:v>
                </c:pt>
                <c:pt idx="1876">
                  <c:v>31938</c:v>
                </c:pt>
                <c:pt idx="1877">
                  <c:v>31939</c:v>
                </c:pt>
                <c:pt idx="1878">
                  <c:v>31940</c:v>
                </c:pt>
                <c:pt idx="1879">
                  <c:v>31943</c:v>
                </c:pt>
                <c:pt idx="1880">
                  <c:v>31944</c:v>
                </c:pt>
                <c:pt idx="1881">
                  <c:v>31945</c:v>
                </c:pt>
                <c:pt idx="1882">
                  <c:v>31946</c:v>
                </c:pt>
                <c:pt idx="1883">
                  <c:v>31947</c:v>
                </c:pt>
                <c:pt idx="1884">
                  <c:v>31950</c:v>
                </c:pt>
                <c:pt idx="1885">
                  <c:v>31951</c:v>
                </c:pt>
                <c:pt idx="1886">
                  <c:v>31952</c:v>
                </c:pt>
                <c:pt idx="1887">
                  <c:v>31953</c:v>
                </c:pt>
                <c:pt idx="1888">
                  <c:v>31954</c:v>
                </c:pt>
                <c:pt idx="1889">
                  <c:v>31957</c:v>
                </c:pt>
                <c:pt idx="1890">
                  <c:v>31958</c:v>
                </c:pt>
                <c:pt idx="1891">
                  <c:v>31959</c:v>
                </c:pt>
                <c:pt idx="1892">
                  <c:v>31960</c:v>
                </c:pt>
                <c:pt idx="1893">
                  <c:v>31964</c:v>
                </c:pt>
                <c:pt idx="1894">
                  <c:v>31965</c:v>
                </c:pt>
                <c:pt idx="1895">
                  <c:v>31966</c:v>
                </c:pt>
                <c:pt idx="1896">
                  <c:v>31967</c:v>
                </c:pt>
                <c:pt idx="1897">
                  <c:v>31968</c:v>
                </c:pt>
                <c:pt idx="1898">
                  <c:v>31971</c:v>
                </c:pt>
                <c:pt idx="1899">
                  <c:v>31972</c:v>
                </c:pt>
                <c:pt idx="1900">
                  <c:v>31973</c:v>
                </c:pt>
                <c:pt idx="1901">
                  <c:v>31974</c:v>
                </c:pt>
                <c:pt idx="1902">
                  <c:v>31975</c:v>
                </c:pt>
                <c:pt idx="1903">
                  <c:v>31978</c:v>
                </c:pt>
                <c:pt idx="1904">
                  <c:v>31979</c:v>
                </c:pt>
                <c:pt idx="1905">
                  <c:v>31980</c:v>
                </c:pt>
                <c:pt idx="1906">
                  <c:v>31981</c:v>
                </c:pt>
                <c:pt idx="1907">
                  <c:v>31982</c:v>
                </c:pt>
                <c:pt idx="1908">
                  <c:v>31985</c:v>
                </c:pt>
                <c:pt idx="1909">
                  <c:v>31986</c:v>
                </c:pt>
                <c:pt idx="1910">
                  <c:v>31987</c:v>
                </c:pt>
                <c:pt idx="1911">
                  <c:v>31988</c:v>
                </c:pt>
                <c:pt idx="1912">
                  <c:v>31989</c:v>
                </c:pt>
                <c:pt idx="1913">
                  <c:v>31992</c:v>
                </c:pt>
                <c:pt idx="1914">
                  <c:v>31993</c:v>
                </c:pt>
                <c:pt idx="1915">
                  <c:v>31994</c:v>
                </c:pt>
                <c:pt idx="1916">
                  <c:v>31995</c:v>
                </c:pt>
                <c:pt idx="1917">
                  <c:v>31996</c:v>
                </c:pt>
                <c:pt idx="1918">
                  <c:v>31999</c:v>
                </c:pt>
                <c:pt idx="1919">
                  <c:v>32000</c:v>
                </c:pt>
                <c:pt idx="1920">
                  <c:v>32001</c:v>
                </c:pt>
                <c:pt idx="1921">
                  <c:v>32002</c:v>
                </c:pt>
                <c:pt idx="1922">
                  <c:v>32003</c:v>
                </c:pt>
                <c:pt idx="1923">
                  <c:v>32006</c:v>
                </c:pt>
                <c:pt idx="1924">
                  <c:v>32007</c:v>
                </c:pt>
                <c:pt idx="1925">
                  <c:v>32008</c:v>
                </c:pt>
                <c:pt idx="1926">
                  <c:v>32009</c:v>
                </c:pt>
                <c:pt idx="1927">
                  <c:v>32010</c:v>
                </c:pt>
                <c:pt idx="1928">
                  <c:v>32013</c:v>
                </c:pt>
                <c:pt idx="1929">
                  <c:v>32014</c:v>
                </c:pt>
                <c:pt idx="1930">
                  <c:v>32015</c:v>
                </c:pt>
                <c:pt idx="1931">
                  <c:v>32016</c:v>
                </c:pt>
                <c:pt idx="1932">
                  <c:v>32017</c:v>
                </c:pt>
                <c:pt idx="1933">
                  <c:v>32020</c:v>
                </c:pt>
                <c:pt idx="1934">
                  <c:v>32021</c:v>
                </c:pt>
                <c:pt idx="1935">
                  <c:v>32022</c:v>
                </c:pt>
                <c:pt idx="1936">
                  <c:v>32023</c:v>
                </c:pt>
                <c:pt idx="1937">
                  <c:v>32024</c:v>
                </c:pt>
                <c:pt idx="1938">
                  <c:v>32028</c:v>
                </c:pt>
                <c:pt idx="1939">
                  <c:v>32029</c:v>
                </c:pt>
                <c:pt idx="1940">
                  <c:v>32030</c:v>
                </c:pt>
                <c:pt idx="1941">
                  <c:v>32031</c:v>
                </c:pt>
                <c:pt idx="1942">
                  <c:v>32034</c:v>
                </c:pt>
                <c:pt idx="1943">
                  <c:v>32035</c:v>
                </c:pt>
                <c:pt idx="1944">
                  <c:v>32036</c:v>
                </c:pt>
                <c:pt idx="1945">
                  <c:v>32037</c:v>
                </c:pt>
                <c:pt idx="1946">
                  <c:v>32038</c:v>
                </c:pt>
                <c:pt idx="1947">
                  <c:v>32041</c:v>
                </c:pt>
                <c:pt idx="1948">
                  <c:v>32042</c:v>
                </c:pt>
                <c:pt idx="1949">
                  <c:v>32043</c:v>
                </c:pt>
                <c:pt idx="1950">
                  <c:v>32044</c:v>
                </c:pt>
                <c:pt idx="1951">
                  <c:v>32045</c:v>
                </c:pt>
                <c:pt idx="1952">
                  <c:v>32048</c:v>
                </c:pt>
                <c:pt idx="1953">
                  <c:v>32049</c:v>
                </c:pt>
                <c:pt idx="1954">
                  <c:v>32050</c:v>
                </c:pt>
                <c:pt idx="1955">
                  <c:v>32051</c:v>
                </c:pt>
                <c:pt idx="1956">
                  <c:v>32052</c:v>
                </c:pt>
                <c:pt idx="1957">
                  <c:v>32055</c:v>
                </c:pt>
                <c:pt idx="1958">
                  <c:v>32056</c:v>
                </c:pt>
                <c:pt idx="1959">
                  <c:v>32057</c:v>
                </c:pt>
                <c:pt idx="1960">
                  <c:v>32058</c:v>
                </c:pt>
                <c:pt idx="1961">
                  <c:v>32059</c:v>
                </c:pt>
                <c:pt idx="1962">
                  <c:v>32062</c:v>
                </c:pt>
                <c:pt idx="1963">
                  <c:v>32063</c:v>
                </c:pt>
                <c:pt idx="1964">
                  <c:v>32064</c:v>
                </c:pt>
                <c:pt idx="1965">
                  <c:v>32065</c:v>
                </c:pt>
                <c:pt idx="1966">
                  <c:v>32066</c:v>
                </c:pt>
                <c:pt idx="1967">
                  <c:v>32069</c:v>
                </c:pt>
                <c:pt idx="1968">
                  <c:v>32070</c:v>
                </c:pt>
                <c:pt idx="1969">
                  <c:v>32071</c:v>
                </c:pt>
                <c:pt idx="1970">
                  <c:v>32072</c:v>
                </c:pt>
                <c:pt idx="1971">
                  <c:v>32073</c:v>
                </c:pt>
                <c:pt idx="1972">
                  <c:v>32076</c:v>
                </c:pt>
                <c:pt idx="1973">
                  <c:v>32077</c:v>
                </c:pt>
                <c:pt idx="1974">
                  <c:v>32078</c:v>
                </c:pt>
                <c:pt idx="1975">
                  <c:v>32079</c:v>
                </c:pt>
                <c:pt idx="1976">
                  <c:v>32080</c:v>
                </c:pt>
                <c:pt idx="1977">
                  <c:v>32083</c:v>
                </c:pt>
                <c:pt idx="1978">
                  <c:v>32084</c:v>
                </c:pt>
                <c:pt idx="1979">
                  <c:v>32085</c:v>
                </c:pt>
                <c:pt idx="1980">
                  <c:v>32086</c:v>
                </c:pt>
                <c:pt idx="1981">
                  <c:v>32087</c:v>
                </c:pt>
                <c:pt idx="1982">
                  <c:v>32090</c:v>
                </c:pt>
                <c:pt idx="1983">
                  <c:v>32091</c:v>
                </c:pt>
                <c:pt idx="1984">
                  <c:v>32092</c:v>
                </c:pt>
                <c:pt idx="1985">
                  <c:v>32093</c:v>
                </c:pt>
                <c:pt idx="1986">
                  <c:v>32094</c:v>
                </c:pt>
                <c:pt idx="1987">
                  <c:v>32097</c:v>
                </c:pt>
                <c:pt idx="1988">
                  <c:v>32098</c:v>
                </c:pt>
                <c:pt idx="1989">
                  <c:v>32099</c:v>
                </c:pt>
                <c:pt idx="1990">
                  <c:v>32100</c:v>
                </c:pt>
                <c:pt idx="1991">
                  <c:v>32101</c:v>
                </c:pt>
                <c:pt idx="1992">
                  <c:v>32104</c:v>
                </c:pt>
                <c:pt idx="1993">
                  <c:v>32105</c:v>
                </c:pt>
                <c:pt idx="1994">
                  <c:v>32106</c:v>
                </c:pt>
                <c:pt idx="1995">
                  <c:v>32108</c:v>
                </c:pt>
                <c:pt idx="1996">
                  <c:v>32111</c:v>
                </c:pt>
                <c:pt idx="1997">
                  <c:v>32112</c:v>
                </c:pt>
                <c:pt idx="1998">
                  <c:v>32113</c:v>
                </c:pt>
                <c:pt idx="1999">
                  <c:v>32114</c:v>
                </c:pt>
                <c:pt idx="2000">
                  <c:v>32115</c:v>
                </c:pt>
                <c:pt idx="2001">
                  <c:v>32118</c:v>
                </c:pt>
                <c:pt idx="2002">
                  <c:v>32119</c:v>
                </c:pt>
                <c:pt idx="2003">
                  <c:v>32120</c:v>
                </c:pt>
                <c:pt idx="2004">
                  <c:v>32121</c:v>
                </c:pt>
                <c:pt idx="2005">
                  <c:v>32122</c:v>
                </c:pt>
                <c:pt idx="2006">
                  <c:v>32125</c:v>
                </c:pt>
                <c:pt idx="2007">
                  <c:v>32126</c:v>
                </c:pt>
                <c:pt idx="2008">
                  <c:v>32127</c:v>
                </c:pt>
                <c:pt idx="2009">
                  <c:v>32128</c:v>
                </c:pt>
                <c:pt idx="2010">
                  <c:v>32129</c:v>
                </c:pt>
                <c:pt idx="2011">
                  <c:v>32132</c:v>
                </c:pt>
                <c:pt idx="2012">
                  <c:v>32133</c:v>
                </c:pt>
                <c:pt idx="2013">
                  <c:v>32134</c:v>
                </c:pt>
                <c:pt idx="2014">
                  <c:v>32135</c:v>
                </c:pt>
                <c:pt idx="2015">
                  <c:v>32139</c:v>
                </c:pt>
                <c:pt idx="2016">
                  <c:v>32140</c:v>
                </c:pt>
                <c:pt idx="2017">
                  <c:v>32141</c:v>
                </c:pt>
                <c:pt idx="2018">
                  <c:v>32142</c:v>
                </c:pt>
                <c:pt idx="2019">
                  <c:v>32146</c:v>
                </c:pt>
                <c:pt idx="2020">
                  <c:v>32147</c:v>
                </c:pt>
                <c:pt idx="2021">
                  <c:v>32148</c:v>
                </c:pt>
                <c:pt idx="2022">
                  <c:v>32149</c:v>
                </c:pt>
                <c:pt idx="2023">
                  <c:v>32150</c:v>
                </c:pt>
                <c:pt idx="2024">
                  <c:v>32153</c:v>
                </c:pt>
                <c:pt idx="2025">
                  <c:v>32154</c:v>
                </c:pt>
                <c:pt idx="2026">
                  <c:v>32155</c:v>
                </c:pt>
                <c:pt idx="2027">
                  <c:v>32156</c:v>
                </c:pt>
                <c:pt idx="2028">
                  <c:v>32157</c:v>
                </c:pt>
                <c:pt idx="2029">
                  <c:v>32160</c:v>
                </c:pt>
                <c:pt idx="2030">
                  <c:v>32161</c:v>
                </c:pt>
                <c:pt idx="2031">
                  <c:v>32162</c:v>
                </c:pt>
                <c:pt idx="2032">
                  <c:v>32163</c:v>
                </c:pt>
                <c:pt idx="2033">
                  <c:v>32164</c:v>
                </c:pt>
                <c:pt idx="2034">
                  <c:v>32167</c:v>
                </c:pt>
                <c:pt idx="2035">
                  <c:v>32168</c:v>
                </c:pt>
                <c:pt idx="2036">
                  <c:v>32169</c:v>
                </c:pt>
                <c:pt idx="2037">
                  <c:v>32170</c:v>
                </c:pt>
                <c:pt idx="2038">
                  <c:v>32171</c:v>
                </c:pt>
                <c:pt idx="2039">
                  <c:v>32174</c:v>
                </c:pt>
                <c:pt idx="2040">
                  <c:v>32175</c:v>
                </c:pt>
                <c:pt idx="2041">
                  <c:v>32176</c:v>
                </c:pt>
                <c:pt idx="2042">
                  <c:v>32177</c:v>
                </c:pt>
                <c:pt idx="2043">
                  <c:v>32178</c:v>
                </c:pt>
                <c:pt idx="2044">
                  <c:v>32181</c:v>
                </c:pt>
                <c:pt idx="2045">
                  <c:v>32182</c:v>
                </c:pt>
                <c:pt idx="2046">
                  <c:v>32183</c:v>
                </c:pt>
                <c:pt idx="2047">
                  <c:v>32184</c:v>
                </c:pt>
                <c:pt idx="2048">
                  <c:v>32185</c:v>
                </c:pt>
                <c:pt idx="2049">
                  <c:v>32189</c:v>
                </c:pt>
                <c:pt idx="2050">
                  <c:v>32190</c:v>
                </c:pt>
                <c:pt idx="2051">
                  <c:v>32191</c:v>
                </c:pt>
                <c:pt idx="2052">
                  <c:v>32192</c:v>
                </c:pt>
                <c:pt idx="2053">
                  <c:v>32195</c:v>
                </c:pt>
                <c:pt idx="2054">
                  <c:v>32196</c:v>
                </c:pt>
                <c:pt idx="2055">
                  <c:v>32197</c:v>
                </c:pt>
                <c:pt idx="2056">
                  <c:v>32198</c:v>
                </c:pt>
                <c:pt idx="2057">
                  <c:v>32199</c:v>
                </c:pt>
                <c:pt idx="2058">
                  <c:v>32202</c:v>
                </c:pt>
                <c:pt idx="2059">
                  <c:v>32203</c:v>
                </c:pt>
                <c:pt idx="2060">
                  <c:v>32204</c:v>
                </c:pt>
                <c:pt idx="2061">
                  <c:v>32205</c:v>
                </c:pt>
                <c:pt idx="2062">
                  <c:v>32206</c:v>
                </c:pt>
                <c:pt idx="2063">
                  <c:v>32209</c:v>
                </c:pt>
                <c:pt idx="2064">
                  <c:v>32210</c:v>
                </c:pt>
                <c:pt idx="2065">
                  <c:v>32211</c:v>
                </c:pt>
                <c:pt idx="2066">
                  <c:v>32212</c:v>
                </c:pt>
                <c:pt idx="2067">
                  <c:v>32213</c:v>
                </c:pt>
                <c:pt idx="2068">
                  <c:v>32216</c:v>
                </c:pt>
                <c:pt idx="2069">
                  <c:v>32217</c:v>
                </c:pt>
                <c:pt idx="2070">
                  <c:v>32218</c:v>
                </c:pt>
                <c:pt idx="2071">
                  <c:v>32219</c:v>
                </c:pt>
                <c:pt idx="2072">
                  <c:v>32220</c:v>
                </c:pt>
                <c:pt idx="2073">
                  <c:v>32223</c:v>
                </c:pt>
                <c:pt idx="2074">
                  <c:v>32224</c:v>
                </c:pt>
                <c:pt idx="2075">
                  <c:v>32225</c:v>
                </c:pt>
                <c:pt idx="2076">
                  <c:v>32226</c:v>
                </c:pt>
                <c:pt idx="2077">
                  <c:v>32227</c:v>
                </c:pt>
                <c:pt idx="2078">
                  <c:v>32230</c:v>
                </c:pt>
                <c:pt idx="2079">
                  <c:v>32231</c:v>
                </c:pt>
                <c:pt idx="2080">
                  <c:v>32232</c:v>
                </c:pt>
                <c:pt idx="2081">
                  <c:v>32233</c:v>
                </c:pt>
                <c:pt idx="2082">
                  <c:v>32237</c:v>
                </c:pt>
                <c:pt idx="2083">
                  <c:v>32238</c:v>
                </c:pt>
                <c:pt idx="2084">
                  <c:v>32239</c:v>
                </c:pt>
                <c:pt idx="2085">
                  <c:v>32240</c:v>
                </c:pt>
                <c:pt idx="2086">
                  <c:v>32241</c:v>
                </c:pt>
                <c:pt idx="2087">
                  <c:v>32244</c:v>
                </c:pt>
                <c:pt idx="2088">
                  <c:v>32245</c:v>
                </c:pt>
                <c:pt idx="2089">
                  <c:v>32246</c:v>
                </c:pt>
                <c:pt idx="2090">
                  <c:v>32247</c:v>
                </c:pt>
                <c:pt idx="2091">
                  <c:v>32248</c:v>
                </c:pt>
                <c:pt idx="2092">
                  <c:v>32251</c:v>
                </c:pt>
                <c:pt idx="2093">
                  <c:v>32252</c:v>
                </c:pt>
                <c:pt idx="2094">
                  <c:v>32253</c:v>
                </c:pt>
                <c:pt idx="2095">
                  <c:v>32254</c:v>
                </c:pt>
                <c:pt idx="2096">
                  <c:v>32255</c:v>
                </c:pt>
                <c:pt idx="2097">
                  <c:v>32258</c:v>
                </c:pt>
                <c:pt idx="2098">
                  <c:v>32259</c:v>
                </c:pt>
                <c:pt idx="2099">
                  <c:v>32260</c:v>
                </c:pt>
                <c:pt idx="2100">
                  <c:v>32261</c:v>
                </c:pt>
                <c:pt idx="2101">
                  <c:v>32262</c:v>
                </c:pt>
                <c:pt idx="2102">
                  <c:v>32265</c:v>
                </c:pt>
                <c:pt idx="2103">
                  <c:v>32266</c:v>
                </c:pt>
                <c:pt idx="2104">
                  <c:v>32267</c:v>
                </c:pt>
                <c:pt idx="2105">
                  <c:v>32268</c:v>
                </c:pt>
                <c:pt idx="2106">
                  <c:v>32269</c:v>
                </c:pt>
                <c:pt idx="2107">
                  <c:v>32272</c:v>
                </c:pt>
                <c:pt idx="2108">
                  <c:v>32273</c:v>
                </c:pt>
                <c:pt idx="2109">
                  <c:v>32274</c:v>
                </c:pt>
                <c:pt idx="2110">
                  <c:v>32275</c:v>
                </c:pt>
                <c:pt idx="2111">
                  <c:v>32276</c:v>
                </c:pt>
                <c:pt idx="2112">
                  <c:v>32279</c:v>
                </c:pt>
                <c:pt idx="2113">
                  <c:v>32280</c:v>
                </c:pt>
                <c:pt idx="2114">
                  <c:v>32281</c:v>
                </c:pt>
                <c:pt idx="2115">
                  <c:v>32282</c:v>
                </c:pt>
                <c:pt idx="2116">
                  <c:v>32283</c:v>
                </c:pt>
                <c:pt idx="2117">
                  <c:v>32286</c:v>
                </c:pt>
                <c:pt idx="2118">
                  <c:v>32287</c:v>
                </c:pt>
                <c:pt idx="2119">
                  <c:v>32288</c:v>
                </c:pt>
                <c:pt idx="2120">
                  <c:v>32289</c:v>
                </c:pt>
                <c:pt idx="2121">
                  <c:v>32290</c:v>
                </c:pt>
                <c:pt idx="2122">
                  <c:v>32294</c:v>
                </c:pt>
                <c:pt idx="2123">
                  <c:v>32295</c:v>
                </c:pt>
                <c:pt idx="2124">
                  <c:v>32296</c:v>
                </c:pt>
                <c:pt idx="2125">
                  <c:v>32297</c:v>
                </c:pt>
                <c:pt idx="2126">
                  <c:v>32300</c:v>
                </c:pt>
                <c:pt idx="2127">
                  <c:v>32301</c:v>
                </c:pt>
                <c:pt idx="2128">
                  <c:v>32302</c:v>
                </c:pt>
                <c:pt idx="2129">
                  <c:v>32303</c:v>
                </c:pt>
                <c:pt idx="2130">
                  <c:v>32304</c:v>
                </c:pt>
                <c:pt idx="2131">
                  <c:v>32307</c:v>
                </c:pt>
                <c:pt idx="2132">
                  <c:v>32308</c:v>
                </c:pt>
                <c:pt idx="2133">
                  <c:v>32309</c:v>
                </c:pt>
                <c:pt idx="2134">
                  <c:v>32310</c:v>
                </c:pt>
                <c:pt idx="2135">
                  <c:v>32311</c:v>
                </c:pt>
                <c:pt idx="2136">
                  <c:v>32314</c:v>
                </c:pt>
                <c:pt idx="2137">
                  <c:v>32315</c:v>
                </c:pt>
                <c:pt idx="2138">
                  <c:v>32316</c:v>
                </c:pt>
                <c:pt idx="2139">
                  <c:v>32317</c:v>
                </c:pt>
                <c:pt idx="2140">
                  <c:v>32318</c:v>
                </c:pt>
                <c:pt idx="2141">
                  <c:v>32321</c:v>
                </c:pt>
                <c:pt idx="2142">
                  <c:v>32322</c:v>
                </c:pt>
                <c:pt idx="2143">
                  <c:v>32323</c:v>
                </c:pt>
                <c:pt idx="2144">
                  <c:v>32324</c:v>
                </c:pt>
                <c:pt idx="2145">
                  <c:v>32325</c:v>
                </c:pt>
                <c:pt idx="2146">
                  <c:v>32329</c:v>
                </c:pt>
                <c:pt idx="2147">
                  <c:v>32330</c:v>
                </c:pt>
                <c:pt idx="2148">
                  <c:v>32331</c:v>
                </c:pt>
                <c:pt idx="2149">
                  <c:v>32332</c:v>
                </c:pt>
                <c:pt idx="2150">
                  <c:v>32335</c:v>
                </c:pt>
                <c:pt idx="2151">
                  <c:v>32336</c:v>
                </c:pt>
                <c:pt idx="2152">
                  <c:v>32337</c:v>
                </c:pt>
                <c:pt idx="2153">
                  <c:v>32338</c:v>
                </c:pt>
                <c:pt idx="2154">
                  <c:v>32339</c:v>
                </c:pt>
                <c:pt idx="2155">
                  <c:v>32342</c:v>
                </c:pt>
                <c:pt idx="2156">
                  <c:v>32343</c:v>
                </c:pt>
                <c:pt idx="2157">
                  <c:v>32344</c:v>
                </c:pt>
                <c:pt idx="2158">
                  <c:v>32345</c:v>
                </c:pt>
                <c:pt idx="2159">
                  <c:v>32346</c:v>
                </c:pt>
                <c:pt idx="2160">
                  <c:v>32349</c:v>
                </c:pt>
                <c:pt idx="2161">
                  <c:v>32350</c:v>
                </c:pt>
                <c:pt idx="2162">
                  <c:v>32351</c:v>
                </c:pt>
                <c:pt idx="2163">
                  <c:v>32352</c:v>
                </c:pt>
                <c:pt idx="2164">
                  <c:v>32353</c:v>
                </c:pt>
                <c:pt idx="2165">
                  <c:v>32356</c:v>
                </c:pt>
                <c:pt idx="2166">
                  <c:v>32357</c:v>
                </c:pt>
                <c:pt idx="2167">
                  <c:v>32358</c:v>
                </c:pt>
                <c:pt idx="2168">
                  <c:v>32359</c:v>
                </c:pt>
                <c:pt idx="2169">
                  <c:v>32360</c:v>
                </c:pt>
                <c:pt idx="2170">
                  <c:v>32363</c:v>
                </c:pt>
                <c:pt idx="2171">
                  <c:v>32364</c:v>
                </c:pt>
                <c:pt idx="2172">
                  <c:v>32365</c:v>
                </c:pt>
                <c:pt idx="2173">
                  <c:v>32366</c:v>
                </c:pt>
                <c:pt idx="2174">
                  <c:v>32367</c:v>
                </c:pt>
                <c:pt idx="2175">
                  <c:v>32370</c:v>
                </c:pt>
                <c:pt idx="2176">
                  <c:v>32371</c:v>
                </c:pt>
                <c:pt idx="2177">
                  <c:v>32372</c:v>
                </c:pt>
                <c:pt idx="2178">
                  <c:v>32373</c:v>
                </c:pt>
                <c:pt idx="2179">
                  <c:v>32374</c:v>
                </c:pt>
                <c:pt idx="2180">
                  <c:v>32377</c:v>
                </c:pt>
                <c:pt idx="2181">
                  <c:v>32378</c:v>
                </c:pt>
                <c:pt idx="2182">
                  <c:v>32379</c:v>
                </c:pt>
                <c:pt idx="2183">
                  <c:v>32380</c:v>
                </c:pt>
                <c:pt idx="2184">
                  <c:v>32381</c:v>
                </c:pt>
                <c:pt idx="2185">
                  <c:v>32384</c:v>
                </c:pt>
                <c:pt idx="2186">
                  <c:v>32385</c:v>
                </c:pt>
                <c:pt idx="2187">
                  <c:v>32386</c:v>
                </c:pt>
                <c:pt idx="2188">
                  <c:v>32387</c:v>
                </c:pt>
                <c:pt idx="2189">
                  <c:v>32388</c:v>
                </c:pt>
                <c:pt idx="2190">
                  <c:v>32392</c:v>
                </c:pt>
                <c:pt idx="2191">
                  <c:v>32393</c:v>
                </c:pt>
                <c:pt idx="2192">
                  <c:v>32394</c:v>
                </c:pt>
                <c:pt idx="2193">
                  <c:v>32395</c:v>
                </c:pt>
                <c:pt idx="2194">
                  <c:v>32398</c:v>
                </c:pt>
                <c:pt idx="2195">
                  <c:v>32399</c:v>
                </c:pt>
                <c:pt idx="2196">
                  <c:v>32400</c:v>
                </c:pt>
                <c:pt idx="2197">
                  <c:v>32401</c:v>
                </c:pt>
                <c:pt idx="2198">
                  <c:v>32402</c:v>
                </c:pt>
                <c:pt idx="2199">
                  <c:v>32405</c:v>
                </c:pt>
                <c:pt idx="2200">
                  <c:v>32406</c:v>
                </c:pt>
                <c:pt idx="2201">
                  <c:v>32407</c:v>
                </c:pt>
                <c:pt idx="2202">
                  <c:v>32408</c:v>
                </c:pt>
                <c:pt idx="2203">
                  <c:v>32409</c:v>
                </c:pt>
                <c:pt idx="2204">
                  <c:v>32412</c:v>
                </c:pt>
                <c:pt idx="2205">
                  <c:v>32413</c:v>
                </c:pt>
                <c:pt idx="2206">
                  <c:v>32414</c:v>
                </c:pt>
                <c:pt idx="2207">
                  <c:v>32415</c:v>
                </c:pt>
                <c:pt idx="2208">
                  <c:v>32416</c:v>
                </c:pt>
                <c:pt idx="2209">
                  <c:v>32419</c:v>
                </c:pt>
                <c:pt idx="2210">
                  <c:v>32420</c:v>
                </c:pt>
                <c:pt idx="2211">
                  <c:v>32421</c:v>
                </c:pt>
                <c:pt idx="2212">
                  <c:v>32422</c:v>
                </c:pt>
                <c:pt idx="2213">
                  <c:v>32423</c:v>
                </c:pt>
                <c:pt idx="2214">
                  <c:v>32426</c:v>
                </c:pt>
                <c:pt idx="2215">
                  <c:v>32427</c:v>
                </c:pt>
                <c:pt idx="2216">
                  <c:v>32428</c:v>
                </c:pt>
                <c:pt idx="2217">
                  <c:v>32429</c:v>
                </c:pt>
                <c:pt idx="2218">
                  <c:v>32430</c:v>
                </c:pt>
                <c:pt idx="2219">
                  <c:v>32433</c:v>
                </c:pt>
                <c:pt idx="2220">
                  <c:v>32434</c:v>
                </c:pt>
                <c:pt idx="2221">
                  <c:v>32435</c:v>
                </c:pt>
                <c:pt idx="2222">
                  <c:v>32436</c:v>
                </c:pt>
                <c:pt idx="2223">
                  <c:v>32437</c:v>
                </c:pt>
                <c:pt idx="2224">
                  <c:v>32440</c:v>
                </c:pt>
                <c:pt idx="2225">
                  <c:v>32441</c:v>
                </c:pt>
                <c:pt idx="2226">
                  <c:v>32442</c:v>
                </c:pt>
                <c:pt idx="2227">
                  <c:v>32443</c:v>
                </c:pt>
                <c:pt idx="2228">
                  <c:v>32444</c:v>
                </c:pt>
                <c:pt idx="2229">
                  <c:v>32447</c:v>
                </c:pt>
                <c:pt idx="2230">
                  <c:v>32448</c:v>
                </c:pt>
                <c:pt idx="2231">
                  <c:v>32449</c:v>
                </c:pt>
                <c:pt idx="2232">
                  <c:v>32450</c:v>
                </c:pt>
                <c:pt idx="2233">
                  <c:v>32451</c:v>
                </c:pt>
                <c:pt idx="2234">
                  <c:v>32454</c:v>
                </c:pt>
                <c:pt idx="2235">
                  <c:v>32455</c:v>
                </c:pt>
                <c:pt idx="2236">
                  <c:v>32456</c:v>
                </c:pt>
                <c:pt idx="2237">
                  <c:v>32457</c:v>
                </c:pt>
                <c:pt idx="2238">
                  <c:v>32458</c:v>
                </c:pt>
                <c:pt idx="2239">
                  <c:v>32461</c:v>
                </c:pt>
                <c:pt idx="2240">
                  <c:v>32462</c:v>
                </c:pt>
                <c:pt idx="2241">
                  <c:v>32463</c:v>
                </c:pt>
                <c:pt idx="2242">
                  <c:v>32464</c:v>
                </c:pt>
                <c:pt idx="2243">
                  <c:v>32465</c:v>
                </c:pt>
                <c:pt idx="2244">
                  <c:v>32468</c:v>
                </c:pt>
                <c:pt idx="2245">
                  <c:v>32469</c:v>
                </c:pt>
                <c:pt idx="2246">
                  <c:v>32470</c:v>
                </c:pt>
                <c:pt idx="2247">
                  <c:v>32472</c:v>
                </c:pt>
                <c:pt idx="2248">
                  <c:v>32475</c:v>
                </c:pt>
                <c:pt idx="2249">
                  <c:v>32476</c:v>
                </c:pt>
                <c:pt idx="2250">
                  <c:v>32477</c:v>
                </c:pt>
                <c:pt idx="2251">
                  <c:v>32478</c:v>
                </c:pt>
                <c:pt idx="2252">
                  <c:v>32479</c:v>
                </c:pt>
                <c:pt idx="2253">
                  <c:v>32482</c:v>
                </c:pt>
                <c:pt idx="2254">
                  <c:v>32483</c:v>
                </c:pt>
                <c:pt idx="2255">
                  <c:v>32484</c:v>
                </c:pt>
                <c:pt idx="2256">
                  <c:v>32485</c:v>
                </c:pt>
                <c:pt idx="2257">
                  <c:v>32486</c:v>
                </c:pt>
                <c:pt idx="2258">
                  <c:v>32489</c:v>
                </c:pt>
                <c:pt idx="2259">
                  <c:v>32490</c:v>
                </c:pt>
                <c:pt idx="2260">
                  <c:v>32491</c:v>
                </c:pt>
                <c:pt idx="2261">
                  <c:v>32492</c:v>
                </c:pt>
                <c:pt idx="2262">
                  <c:v>32493</c:v>
                </c:pt>
                <c:pt idx="2263">
                  <c:v>32496</c:v>
                </c:pt>
                <c:pt idx="2264">
                  <c:v>32497</c:v>
                </c:pt>
                <c:pt idx="2265">
                  <c:v>32498</c:v>
                </c:pt>
                <c:pt idx="2266">
                  <c:v>32499</c:v>
                </c:pt>
                <c:pt idx="2267">
                  <c:v>32500</c:v>
                </c:pt>
                <c:pt idx="2268">
                  <c:v>32504</c:v>
                </c:pt>
                <c:pt idx="2269">
                  <c:v>32505</c:v>
                </c:pt>
                <c:pt idx="2270">
                  <c:v>32506</c:v>
                </c:pt>
                <c:pt idx="2271">
                  <c:v>32507</c:v>
                </c:pt>
                <c:pt idx="2272">
                  <c:v>32511</c:v>
                </c:pt>
                <c:pt idx="2273">
                  <c:v>32512</c:v>
                </c:pt>
                <c:pt idx="2274">
                  <c:v>32513</c:v>
                </c:pt>
                <c:pt idx="2275">
                  <c:v>32514</c:v>
                </c:pt>
                <c:pt idx="2276">
                  <c:v>32517</c:v>
                </c:pt>
                <c:pt idx="2277">
                  <c:v>32518</c:v>
                </c:pt>
                <c:pt idx="2278">
                  <c:v>32519</c:v>
                </c:pt>
                <c:pt idx="2279">
                  <c:v>32520</c:v>
                </c:pt>
                <c:pt idx="2280">
                  <c:v>32521</c:v>
                </c:pt>
                <c:pt idx="2281">
                  <c:v>32524</c:v>
                </c:pt>
                <c:pt idx="2282">
                  <c:v>32525</c:v>
                </c:pt>
                <c:pt idx="2283">
                  <c:v>32526</c:v>
                </c:pt>
                <c:pt idx="2284">
                  <c:v>32527</c:v>
                </c:pt>
                <c:pt idx="2285">
                  <c:v>32528</c:v>
                </c:pt>
                <c:pt idx="2286">
                  <c:v>32531</c:v>
                </c:pt>
                <c:pt idx="2287">
                  <c:v>32532</c:v>
                </c:pt>
                <c:pt idx="2288">
                  <c:v>32533</c:v>
                </c:pt>
                <c:pt idx="2289">
                  <c:v>32534</c:v>
                </c:pt>
                <c:pt idx="2290">
                  <c:v>32535</c:v>
                </c:pt>
                <c:pt idx="2291">
                  <c:v>32538</c:v>
                </c:pt>
                <c:pt idx="2292">
                  <c:v>32539</c:v>
                </c:pt>
                <c:pt idx="2293">
                  <c:v>32540</c:v>
                </c:pt>
                <c:pt idx="2294">
                  <c:v>32541</c:v>
                </c:pt>
                <c:pt idx="2295">
                  <c:v>32542</c:v>
                </c:pt>
                <c:pt idx="2296">
                  <c:v>32545</c:v>
                </c:pt>
                <c:pt idx="2297">
                  <c:v>32546</c:v>
                </c:pt>
                <c:pt idx="2298">
                  <c:v>32547</c:v>
                </c:pt>
                <c:pt idx="2299">
                  <c:v>32548</c:v>
                </c:pt>
                <c:pt idx="2300">
                  <c:v>32549</c:v>
                </c:pt>
                <c:pt idx="2301">
                  <c:v>32552</c:v>
                </c:pt>
                <c:pt idx="2302">
                  <c:v>32553</c:v>
                </c:pt>
                <c:pt idx="2303">
                  <c:v>32554</c:v>
                </c:pt>
                <c:pt idx="2304">
                  <c:v>32555</c:v>
                </c:pt>
                <c:pt idx="2305">
                  <c:v>32556</c:v>
                </c:pt>
                <c:pt idx="2306">
                  <c:v>32560</c:v>
                </c:pt>
                <c:pt idx="2307">
                  <c:v>32561</c:v>
                </c:pt>
                <c:pt idx="2308">
                  <c:v>32562</c:v>
                </c:pt>
                <c:pt idx="2309">
                  <c:v>32563</c:v>
                </c:pt>
                <c:pt idx="2310">
                  <c:v>32566</c:v>
                </c:pt>
                <c:pt idx="2311">
                  <c:v>32567</c:v>
                </c:pt>
                <c:pt idx="2312">
                  <c:v>32568</c:v>
                </c:pt>
                <c:pt idx="2313">
                  <c:v>32569</c:v>
                </c:pt>
                <c:pt idx="2314">
                  <c:v>32570</c:v>
                </c:pt>
                <c:pt idx="2315">
                  <c:v>32573</c:v>
                </c:pt>
                <c:pt idx="2316">
                  <c:v>32574</c:v>
                </c:pt>
                <c:pt idx="2317">
                  <c:v>32575</c:v>
                </c:pt>
                <c:pt idx="2318">
                  <c:v>32576</c:v>
                </c:pt>
                <c:pt idx="2319">
                  <c:v>32577</c:v>
                </c:pt>
                <c:pt idx="2320">
                  <c:v>32580</c:v>
                </c:pt>
                <c:pt idx="2321">
                  <c:v>32581</c:v>
                </c:pt>
                <c:pt idx="2322">
                  <c:v>32582</c:v>
                </c:pt>
                <c:pt idx="2323">
                  <c:v>32583</c:v>
                </c:pt>
                <c:pt idx="2324">
                  <c:v>32584</c:v>
                </c:pt>
                <c:pt idx="2325">
                  <c:v>32587</c:v>
                </c:pt>
                <c:pt idx="2326">
                  <c:v>32588</c:v>
                </c:pt>
                <c:pt idx="2327">
                  <c:v>32589</c:v>
                </c:pt>
                <c:pt idx="2328">
                  <c:v>32590</c:v>
                </c:pt>
                <c:pt idx="2329">
                  <c:v>32594</c:v>
                </c:pt>
                <c:pt idx="2330">
                  <c:v>32595</c:v>
                </c:pt>
                <c:pt idx="2331">
                  <c:v>32596</c:v>
                </c:pt>
                <c:pt idx="2332">
                  <c:v>32597</c:v>
                </c:pt>
                <c:pt idx="2333">
                  <c:v>32598</c:v>
                </c:pt>
                <c:pt idx="2334">
                  <c:v>32601</c:v>
                </c:pt>
                <c:pt idx="2335">
                  <c:v>32602</c:v>
                </c:pt>
                <c:pt idx="2336">
                  <c:v>32603</c:v>
                </c:pt>
                <c:pt idx="2337">
                  <c:v>32604</c:v>
                </c:pt>
                <c:pt idx="2338">
                  <c:v>32605</c:v>
                </c:pt>
                <c:pt idx="2339">
                  <c:v>32608</c:v>
                </c:pt>
                <c:pt idx="2340">
                  <c:v>32609</c:v>
                </c:pt>
                <c:pt idx="2341">
                  <c:v>32610</c:v>
                </c:pt>
                <c:pt idx="2342">
                  <c:v>32611</c:v>
                </c:pt>
                <c:pt idx="2343">
                  <c:v>32612</c:v>
                </c:pt>
                <c:pt idx="2344">
                  <c:v>32615</c:v>
                </c:pt>
                <c:pt idx="2345">
                  <c:v>32616</c:v>
                </c:pt>
                <c:pt idx="2346">
                  <c:v>32617</c:v>
                </c:pt>
                <c:pt idx="2347">
                  <c:v>32618</c:v>
                </c:pt>
                <c:pt idx="2348">
                  <c:v>32619</c:v>
                </c:pt>
                <c:pt idx="2349">
                  <c:v>32622</c:v>
                </c:pt>
                <c:pt idx="2350">
                  <c:v>32623</c:v>
                </c:pt>
                <c:pt idx="2351">
                  <c:v>32624</c:v>
                </c:pt>
                <c:pt idx="2352">
                  <c:v>32625</c:v>
                </c:pt>
                <c:pt idx="2353">
                  <c:v>32626</c:v>
                </c:pt>
                <c:pt idx="2354">
                  <c:v>32629</c:v>
                </c:pt>
                <c:pt idx="2355">
                  <c:v>32630</c:v>
                </c:pt>
                <c:pt idx="2356">
                  <c:v>32631</c:v>
                </c:pt>
                <c:pt idx="2357">
                  <c:v>32632</c:v>
                </c:pt>
                <c:pt idx="2358">
                  <c:v>32633</c:v>
                </c:pt>
                <c:pt idx="2359">
                  <c:v>32636</c:v>
                </c:pt>
                <c:pt idx="2360">
                  <c:v>32637</c:v>
                </c:pt>
                <c:pt idx="2361">
                  <c:v>32638</c:v>
                </c:pt>
                <c:pt idx="2362">
                  <c:v>32639</c:v>
                </c:pt>
                <c:pt idx="2363">
                  <c:v>32640</c:v>
                </c:pt>
                <c:pt idx="2364">
                  <c:v>32643</c:v>
                </c:pt>
                <c:pt idx="2365">
                  <c:v>32644</c:v>
                </c:pt>
                <c:pt idx="2366">
                  <c:v>32645</c:v>
                </c:pt>
                <c:pt idx="2367">
                  <c:v>32646</c:v>
                </c:pt>
                <c:pt idx="2368">
                  <c:v>32647</c:v>
                </c:pt>
                <c:pt idx="2369">
                  <c:v>32650</c:v>
                </c:pt>
                <c:pt idx="2370">
                  <c:v>32651</c:v>
                </c:pt>
                <c:pt idx="2371">
                  <c:v>32652</c:v>
                </c:pt>
                <c:pt idx="2372">
                  <c:v>32653</c:v>
                </c:pt>
                <c:pt idx="2373">
                  <c:v>32654</c:v>
                </c:pt>
                <c:pt idx="2374">
                  <c:v>32658</c:v>
                </c:pt>
                <c:pt idx="2375">
                  <c:v>32659</c:v>
                </c:pt>
                <c:pt idx="2376">
                  <c:v>32660</c:v>
                </c:pt>
                <c:pt idx="2377">
                  <c:v>32661</c:v>
                </c:pt>
                <c:pt idx="2378">
                  <c:v>32664</c:v>
                </c:pt>
                <c:pt idx="2379">
                  <c:v>32665</c:v>
                </c:pt>
                <c:pt idx="2380">
                  <c:v>32666</c:v>
                </c:pt>
                <c:pt idx="2381">
                  <c:v>32667</c:v>
                </c:pt>
                <c:pt idx="2382">
                  <c:v>32668</c:v>
                </c:pt>
                <c:pt idx="2383">
                  <c:v>32671</c:v>
                </c:pt>
                <c:pt idx="2384">
                  <c:v>32672</c:v>
                </c:pt>
                <c:pt idx="2385">
                  <c:v>32673</c:v>
                </c:pt>
                <c:pt idx="2386">
                  <c:v>32674</c:v>
                </c:pt>
                <c:pt idx="2387">
                  <c:v>32675</c:v>
                </c:pt>
                <c:pt idx="2388">
                  <c:v>32678</c:v>
                </c:pt>
                <c:pt idx="2389">
                  <c:v>32679</c:v>
                </c:pt>
                <c:pt idx="2390">
                  <c:v>32680</c:v>
                </c:pt>
                <c:pt idx="2391">
                  <c:v>32681</c:v>
                </c:pt>
                <c:pt idx="2392">
                  <c:v>32682</c:v>
                </c:pt>
                <c:pt idx="2393">
                  <c:v>32685</c:v>
                </c:pt>
                <c:pt idx="2394">
                  <c:v>32686</c:v>
                </c:pt>
                <c:pt idx="2395">
                  <c:v>32687</c:v>
                </c:pt>
                <c:pt idx="2396">
                  <c:v>32688</c:v>
                </c:pt>
                <c:pt idx="2397">
                  <c:v>32689</c:v>
                </c:pt>
                <c:pt idx="2398">
                  <c:v>32692</c:v>
                </c:pt>
                <c:pt idx="2399">
                  <c:v>32694</c:v>
                </c:pt>
                <c:pt idx="2400">
                  <c:v>32695</c:v>
                </c:pt>
                <c:pt idx="2401">
                  <c:v>32696</c:v>
                </c:pt>
                <c:pt idx="2402">
                  <c:v>32699</c:v>
                </c:pt>
                <c:pt idx="2403">
                  <c:v>32700</c:v>
                </c:pt>
                <c:pt idx="2404">
                  <c:v>32701</c:v>
                </c:pt>
                <c:pt idx="2405">
                  <c:v>32702</c:v>
                </c:pt>
                <c:pt idx="2406">
                  <c:v>32703</c:v>
                </c:pt>
                <c:pt idx="2407">
                  <c:v>32706</c:v>
                </c:pt>
                <c:pt idx="2408">
                  <c:v>32707</c:v>
                </c:pt>
                <c:pt idx="2409">
                  <c:v>32708</c:v>
                </c:pt>
                <c:pt idx="2410">
                  <c:v>32709</c:v>
                </c:pt>
                <c:pt idx="2411">
                  <c:v>32710</c:v>
                </c:pt>
                <c:pt idx="2412">
                  <c:v>32713</c:v>
                </c:pt>
                <c:pt idx="2413">
                  <c:v>32714</c:v>
                </c:pt>
                <c:pt idx="2414">
                  <c:v>32715</c:v>
                </c:pt>
                <c:pt idx="2415">
                  <c:v>32716</c:v>
                </c:pt>
                <c:pt idx="2416">
                  <c:v>32717</c:v>
                </c:pt>
                <c:pt idx="2417">
                  <c:v>32720</c:v>
                </c:pt>
                <c:pt idx="2418">
                  <c:v>32721</c:v>
                </c:pt>
                <c:pt idx="2419">
                  <c:v>32722</c:v>
                </c:pt>
                <c:pt idx="2420">
                  <c:v>32723</c:v>
                </c:pt>
                <c:pt idx="2421">
                  <c:v>32724</c:v>
                </c:pt>
                <c:pt idx="2422">
                  <c:v>32727</c:v>
                </c:pt>
                <c:pt idx="2423">
                  <c:v>32728</c:v>
                </c:pt>
                <c:pt idx="2424">
                  <c:v>32729</c:v>
                </c:pt>
                <c:pt idx="2425">
                  <c:v>32730</c:v>
                </c:pt>
                <c:pt idx="2426">
                  <c:v>32731</c:v>
                </c:pt>
                <c:pt idx="2427">
                  <c:v>32734</c:v>
                </c:pt>
                <c:pt idx="2428">
                  <c:v>32735</c:v>
                </c:pt>
                <c:pt idx="2429">
                  <c:v>32736</c:v>
                </c:pt>
                <c:pt idx="2430">
                  <c:v>32737</c:v>
                </c:pt>
                <c:pt idx="2431">
                  <c:v>32738</c:v>
                </c:pt>
                <c:pt idx="2432">
                  <c:v>32741</c:v>
                </c:pt>
                <c:pt idx="2433">
                  <c:v>32742</c:v>
                </c:pt>
                <c:pt idx="2434">
                  <c:v>32743</c:v>
                </c:pt>
                <c:pt idx="2435">
                  <c:v>32744</c:v>
                </c:pt>
                <c:pt idx="2436">
                  <c:v>32745</c:v>
                </c:pt>
                <c:pt idx="2437">
                  <c:v>32748</c:v>
                </c:pt>
                <c:pt idx="2438">
                  <c:v>32749</c:v>
                </c:pt>
                <c:pt idx="2439">
                  <c:v>32750</c:v>
                </c:pt>
                <c:pt idx="2440">
                  <c:v>32751</c:v>
                </c:pt>
                <c:pt idx="2441">
                  <c:v>32752</c:v>
                </c:pt>
                <c:pt idx="2442">
                  <c:v>32756</c:v>
                </c:pt>
                <c:pt idx="2443">
                  <c:v>32757</c:v>
                </c:pt>
                <c:pt idx="2444">
                  <c:v>32758</c:v>
                </c:pt>
                <c:pt idx="2445">
                  <c:v>32759</c:v>
                </c:pt>
                <c:pt idx="2446">
                  <c:v>32762</c:v>
                </c:pt>
                <c:pt idx="2447">
                  <c:v>32763</c:v>
                </c:pt>
                <c:pt idx="2448">
                  <c:v>32764</c:v>
                </c:pt>
                <c:pt idx="2449">
                  <c:v>32765</c:v>
                </c:pt>
                <c:pt idx="2450">
                  <c:v>32766</c:v>
                </c:pt>
                <c:pt idx="2451">
                  <c:v>32769</c:v>
                </c:pt>
                <c:pt idx="2452">
                  <c:v>32770</c:v>
                </c:pt>
                <c:pt idx="2453">
                  <c:v>32771</c:v>
                </c:pt>
                <c:pt idx="2454">
                  <c:v>32772</c:v>
                </c:pt>
                <c:pt idx="2455">
                  <c:v>32773</c:v>
                </c:pt>
                <c:pt idx="2456">
                  <c:v>32776</c:v>
                </c:pt>
                <c:pt idx="2457">
                  <c:v>32777</c:v>
                </c:pt>
                <c:pt idx="2458">
                  <c:v>32778</c:v>
                </c:pt>
                <c:pt idx="2459">
                  <c:v>32779</c:v>
                </c:pt>
                <c:pt idx="2460">
                  <c:v>32780</c:v>
                </c:pt>
                <c:pt idx="2461">
                  <c:v>32783</c:v>
                </c:pt>
                <c:pt idx="2462">
                  <c:v>32784</c:v>
                </c:pt>
                <c:pt idx="2463">
                  <c:v>32785</c:v>
                </c:pt>
                <c:pt idx="2464">
                  <c:v>32786</c:v>
                </c:pt>
                <c:pt idx="2465">
                  <c:v>32787</c:v>
                </c:pt>
                <c:pt idx="2466">
                  <c:v>32790</c:v>
                </c:pt>
                <c:pt idx="2467">
                  <c:v>32791</c:v>
                </c:pt>
                <c:pt idx="2468">
                  <c:v>32792</c:v>
                </c:pt>
                <c:pt idx="2469">
                  <c:v>32793</c:v>
                </c:pt>
                <c:pt idx="2470">
                  <c:v>32794</c:v>
                </c:pt>
                <c:pt idx="2471">
                  <c:v>32797</c:v>
                </c:pt>
                <c:pt idx="2472">
                  <c:v>32798</c:v>
                </c:pt>
                <c:pt idx="2473">
                  <c:v>32799</c:v>
                </c:pt>
                <c:pt idx="2474">
                  <c:v>32800</c:v>
                </c:pt>
                <c:pt idx="2475">
                  <c:v>32801</c:v>
                </c:pt>
                <c:pt idx="2476">
                  <c:v>32804</c:v>
                </c:pt>
                <c:pt idx="2477">
                  <c:v>32805</c:v>
                </c:pt>
                <c:pt idx="2478">
                  <c:v>32806</c:v>
                </c:pt>
                <c:pt idx="2479">
                  <c:v>32807</c:v>
                </c:pt>
                <c:pt idx="2480">
                  <c:v>32808</c:v>
                </c:pt>
                <c:pt idx="2481">
                  <c:v>32811</c:v>
                </c:pt>
                <c:pt idx="2482">
                  <c:v>32812</c:v>
                </c:pt>
                <c:pt idx="2483">
                  <c:v>32813</c:v>
                </c:pt>
                <c:pt idx="2484">
                  <c:v>32814</c:v>
                </c:pt>
                <c:pt idx="2485">
                  <c:v>32815</c:v>
                </c:pt>
                <c:pt idx="2486">
                  <c:v>32818</c:v>
                </c:pt>
                <c:pt idx="2487">
                  <c:v>32819</c:v>
                </c:pt>
                <c:pt idx="2488">
                  <c:v>32820</c:v>
                </c:pt>
                <c:pt idx="2489">
                  <c:v>32821</c:v>
                </c:pt>
                <c:pt idx="2490">
                  <c:v>32822</c:v>
                </c:pt>
                <c:pt idx="2491">
                  <c:v>32825</c:v>
                </c:pt>
                <c:pt idx="2492">
                  <c:v>32826</c:v>
                </c:pt>
                <c:pt idx="2493">
                  <c:v>32827</c:v>
                </c:pt>
                <c:pt idx="2494">
                  <c:v>32828</c:v>
                </c:pt>
                <c:pt idx="2495">
                  <c:v>32829</c:v>
                </c:pt>
                <c:pt idx="2496">
                  <c:v>32832</c:v>
                </c:pt>
                <c:pt idx="2497">
                  <c:v>32833</c:v>
                </c:pt>
                <c:pt idx="2498">
                  <c:v>32834</c:v>
                </c:pt>
                <c:pt idx="2499">
                  <c:v>32836</c:v>
                </c:pt>
                <c:pt idx="2500">
                  <c:v>32839</c:v>
                </c:pt>
                <c:pt idx="2501">
                  <c:v>32840</c:v>
                </c:pt>
                <c:pt idx="2502">
                  <c:v>32841</c:v>
                </c:pt>
                <c:pt idx="2503">
                  <c:v>32842</c:v>
                </c:pt>
                <c:pt idx="2504">
                  <c:v>32843</c:v>
                </c:pt>
                <c:pt idx="2505">
                  <c:v>32846</c:v>
                </c:pt>
                <c:pt idx="2506">
                  <c:v>32847</c:v>
                </c:pt>
                <c:pt idx="2507">
                  <c:v>32848</c:v>
                </c:pt>
                <c:pt idx="2508">
                  <c:v>32849</c:v>
                </c:pt>
                <c:pt idx="2509">
                  <c:v>32850</c:v>
                </c:pt>
                <c:pt idx="2510">
                  <c:v>32853</c:v>
                </c:pt>
                <c:pt idx="2511">
                  <c:v>32854</c:v>
                </c:pt>
                <c:pt idx="2512">
                  <c:v>32855</c:v>
                </c:pt>
                <c:pt idx="2513">
                  <c:v>32856</c:v>
                </c:pt>
                <c:pt idx="2514">
                  <c:v>32857</c:v>
                </c:pt>
                <c:pt idx="2515">
                  <c:v>32860</c:v>
                </c:pt>
                <c:pt idx="2516">
                  <c:v>32861</c:v>
                </c:pt>
                <c:pt idx="2517">
                  <c:v>32862</c:v>
                </c:pt>
                <c:pt idx="2518">
                  <c:v>32863</c:v>
                </c:pt>
                <c:pt idx="2519">
                  <c:v>32864</c:v>
                </c:pt>
                <c:pt idx="2520">
                  <c:v>32868</c:v>
                </c:pt>
                <c:pt idx="2521">
                  <c:v>32869</c:v>
                </c:pt>
                <c:pt idx="2522">
                  <c:v>32870</c:v>
                </c:pt>
                <c:pt idx="2523">
                  <c:v>32871</c:v>
                </c:pt>
                <c:pt idx="2524">
                  <c:v>32875</c:v>
                </c:pt>
                <c:pt idx="2525">
                  <c:v>32876</c:v>
                </c:pt>
                <c:pt idx="2526">
                  <c:v>32877</c:v>
                </c:pt>
                <c:pt idx="2527">
                  <c:v>32878</c:v>
                </c:pt>
                <c:pt idx="2528">
                  <c:v>32881</c:v>
                </c:pt>
                <c:pt idx="2529">
                  <c:v>32882</c:v>
                </c:pt>
                <c:pt idx="2530">
                  <c:v>32883</c:v>
                </c:pt>
                <c:pt idx="2531">
                  <c:v>32884</c:v>
                </c:pt>
                <c:pt idx="2532">
                  <c:v>32885</c:v>
                </c:pt>
                <c:pt idx="2533">
                  <c:v>32889</c:v>
                </c:pt>
                <c:pt idx="2534">
                  <c:v>32890</c:v>
                </c:pt>
                <c:pt idx="2535">
                  <c:v>32891</c:v>
                </c:pt>
                <c:pt idx="2536">
                  <c:v>32892</c:v>
                </c:pt>
                <c:pt idx="2537">
                  <c:v>32895</c:v>
                </c:pt>
                <c:pt idx="2538">
                  <c:v>32896</c:v>
                </c:pt>
                <c:pt idx="2539">
                  <c:v>32897</c:v>
                </c:pt>
                <c:pt idx="2540">
                  <c:v>32898</c:v>
                </c:pt>
                <c:pt idx="2541">
                  <c:v>32899</c:v>
                </c:pt>
                <c:pt idx="2542">
                  <c:v>32902</c:v>
                </c:pt>
                <c:pt idx="2543">
                  <c:v>32903</c:v>
                </c:pt>
                <c:pt idx="2544">
                  <c:v>32904</c:v>
                </c:pt>
                <c:pt idx="2545">
                  <c:v>32905</c:v>
                </c:pt>
                <c:pt idx="2546">
                  <c:v>32906</c:v>
                </c:pt>
                <c:pt idx="2547">
                  <c:v>32909</c:v>
                </c:pt>
                <c:pt idx="2548">
                  <c:v>32910</c:v>
                </c:pt>
                <c:pt idx="2549">
                  <c:v>32911</c:v>
                </c:pt>
                <c:pt idx="2550">
                  <c:v>32912</c:v>
                </c:pt>
                <c:pt idx="2551">
                  <c:v>32913</c:v>
                </c:pt>
                <c:pt idx="2552">
                  <c:v>32916</c:v>
                </c:pt>
                <c:pt idx="2553">
                  <c:v>32917</c:v>
                </c:pt>
                <c:pt idx="2554">
                  <c:v>32918</c:v>
                </c:pt>
                <c:pt idx="2555">
                  <c:v>32919</c:v>
                </c:pt>
                <c:pt idx="2556">
                  <c:v>32920</c:v>
                </c:pt>
                <c:pt idx="2557">
                  <c:v>32924</c:v>
                </c:pt>
                <c:pt idx="2558">
                  <c:v>32925</c:v>
                </c:pt>
                <c:pt idx="2559">
                  <c:v>32926</c:v>
                </c:pt>
                <c:pt idx="2560">
                  <c:v>32927</c:v>
                </c:pt>
                <c:pt idx="2561">
                  <c:v>32930</c:v>
                </c:pt>
                <c:pt idx="2562">
                  <c:v>32931</c:v>
                </c:pt>
                <c:pt idx="2563">
                  <c:v>32932</c:v>
                </c:pt>
                <c:pt idx="2564">
                  <c:v>32933</c:v>
                </c:pt>
                <c:pt idx="2565">
                  <c:v>32934</c:v>
                </c:pt>
                <c:pt idx="2566">
                  <c:v>32937</c:v>
                </c:pt>
                <c:pt idx="2567">
                  <c:v>32938</c:v>
                </c:pt>
                <c:pt idx="2568">
                  <c:v>32939</c:v>
                </c:pt>
                <c:pt idx="2569">
                  <c:v>32940</c:v>
                </c:pt>
                <c:pt idx="2570">
                  <c:v>32941</c:v>
                </c:pt>
                <c:pt idx="2571">
                  <c:v>32944</c:v>
                </c:pt>
                <c:pt idx="2572">
                  <c:v>32945</c:v>
                </c:pt>
                <c:pt idx="2573">
                  <c:v>32946</c:v>
                </c:pt>
                <c:pt idx="2574">
                  <c:v>32947</c:v>
                </c:pt>
                <c:pt idx="2575">
                  <c:v>32948</c:v>
                </c:pt>
                <c:pt idx="2576">
                  <c:v>32951</c:v>
                </c:pt>
                <c:pt idx="2577">
                  <c:v>32952</c:v>
                </c:pt>
                <c:pt idx="2578">
                  <c:v>32953</c:v>
                </c:pt>
                <c:pt idx="2579">
                  <c:v>32954</c:v>
                </c:pt>
                <c:pt idx="2580">
                  <c:v>32955</c:v>
                </c:pt>
                <c:pt idx="2581">
                  <c:v>32958</c:v>
                </c:pt>
                <c:pt idx="2582">
                  <c:v>32959</c:v>
                </c:pt>
                <c:pt idx="2583">
                  <c:v>32960</c:v>
                </c:pt>
                <c:pt idx="2584">
                  <c:v>32961</c:v>
                </c:pt>
                <c:pt idx="2585">
                  <c:v>32962</c:v>
                </c:pt>
                <c:pt idx="2586">
                  <c:v>32965</c:v>
                </c:pt>
                <c:pt idx="2587">
                  <c:v>32966</c:v>
                </c:pt>
                <c:pt idx="2588">
                  <c:v>32967</c:v>
                </c:pt>
                <c:pt idx="2589">
                  <c:v>32968</c:v>
                </c:pt>
                <c:pt idx="2590">
                  <c:v>32969</c:v>
                </c:pt>
                <c:pt idx="2591">
                  <c:v>32972</c:v>
                </c:pt>
                <c:pt idx="2592">
                  <c:v>32973</c:v>
                </c:pt>
                <c:pt idx="2593">
                  <c:v>32974</c:v>
                </c:pt>
                <c:pt idx="2594">
                  <c:v>32975</c:v>
                </c:pt>
                <c:pt idx="2595">
                  <c:v>32979</c:v>
                </c:pt>
                <c:pt idx="2596">
                  <c:v>32980</c:v>
                </c:pt>
                <c:pt idx="2597">
                  <c:v>32981</c:v>
                </c:pt>
                <c:pt idx="2598">
                  <c:v>32982</c:v>
                </c:pt>
                <c:pt idx="2599">
                  <c:v>32983</c:v>
                </c:pt>
                <c:pt idx="2600">
                  <c:v>32986</c:v>
                </c:pt>
                <c:pt idx="2601">
                  <c:v>32987</c:v>
                </c:pt>
                <c:pt idx="2602">
                  <c:v>32988</c:v>
                </c:pt>
                <c:pt idx="2603">
                  <c:v>32989</c:v>
                </c:pt>
                <c:pt idx="2604">
                  <c:v>32990</c:v>
                </c:pt>
                <c:pt idx="2605">
                  <c:v>32993</c:v>
                </c:pt>
                <c:pt idx="2606">
                  <c:v>32994</c:v>
                </c:pt>
                <c:pt idx="2607">
                  <c:v>32995</c:v>
                </c:pt>
                <c:pt idx="2608">
                  <c:v>32996</c:v>
                </c:pt>
                <c:pt idx="2609">
                  <c:v>32997</c:v>
                </c:pt>
                <c:pt idx="2610">
                  <c:v>33000</c:v>
                </c:pt>
                <c:pt idx="2611">
                  <c:v>33001</c:v>
                </c:pt>
                <c:pt idx="2612">
                  <c:v>33002</c:v>
                </c:pt>
                <c:pt idx="2613">
                  <c:v>33003</c:v>
                </c:pt>
                <c:pt idx="2614">
                  <c:v>33004</c:v>
                </c:pt>
                <c:pt idx="2615">
                  <c:v>33007</c:v>
                </c:pt>
                <c:pt idx="2616">
                  <c:v>33008</c:v>
                </c:pt>
                <c:pt idx="2617">
                  <c:v>33009</c:v>
                </c:pt>
                <c:pt idx="2618">
                  <c:v>33010</c:v>
                </c:pt>
                <c:pt idx="2619">
                  <c:v>33011</c:v>
                </c:pt>
                <c:pt idx="2620">
                  <c:v>33014</c:v>
                </c:pt>
                <c:pt idx="2621">
                  <c:v>33015</c:v>
                </c:pt>
                <c:pt idx="2622">
                  <c:v>33016</c:v>
                </c:pt>
                <c:pt idx="2623">
                  <c:v>33017</c:v>
                </c:pt>
                <c:pt idx="2624">
                  <c:v>33018</c:v>
                </c:pt>
                <c:pt idx="2625">
                  <c:v>33022</c:v>
                </c:pt>
                <c:pt idx="2626">
                  <c:v>33023</c:v>
                </c:pt>
                <c:pt idx="2627">
                  <c:v>33024</c:v>
                </c:pt>
                <c:pt idx="2628">
                  <c:v>33025</c:v>
                </c:pt>
                <c:pt idx="2629">
                  <c:v>33028</c:v>
                </c:pt>
                <c:pt idx="2630">
                  <c:v>33029</c:v>
                </c:pt>
                <c:pt idx="2631">
                  <c:v>33030</c:v>
                </c:pt>
                <c:pt idx="2632">
                  <c:v>33031</c:v>
                </c:pt>
                <c:pt idx="2633">
                  <c:v>33032</c:v>
                </c:pt>
                <c:pt idx="2634">
                  <c:v>33035</c:v>
                </c:pt>
                <c:pt idx="2635">
                  <c:v>33036</c:v>
                </c:pt>
                <c:pt idx="2636">
                  <c:v>33037</c:v>
                </c:pt>
                <c:pt idx="2637">
                  <c:v>33038</c:v>
                </c:pt>
                <c:pt idx="2638">
                  <c:v>33039</c:v>
                </c:pt>
                <c:pt idx="2639">
                  <c:v>33042</c:v>
                </c:pt>
                <c:pt idx="2640">
                  <c:v>33043</c:v>
                </c:pt>
                <c:pt idx="2641">
                  <c:v>33044</c:v>
                </c:pt>
                <c:pt idx="2642">
                  <c:v>33045</c:v>
                </c:pt>
                <c:pt idx="2643">
                  <c:v>33046</c:v>
                </c:pt>
                <c:pt idx="2644">
                  <c:v>33049</c:v>
                </c:pt>
                <c:pt idx="2645">
                  <c:v>33050</c:v>
                </c:pt>
                <c:pt idx="2646">
                  <c:v>33051</c:v>
                </c:pt>
                <c:pt idx="2647">
                  <c:v>33052</c:v>
                </c:pt>
                <c:pt idx="2648">
                  <c:v>33053</c:v>
                </c:pt>
                <c:pt idx="2649">
                  <c:v>33056</c:v>
                </c:pt>
                <c:pt idx="2650">
                  <c:v>33057</c:v>
                </c:pt>
                <c:pt idx="2651">
                  <c:v>33059</c:v>
                </c:pt>
                <c:pt idx="2652">
                  <c:v>33060</c:v>
                </c:pt>
                <c:pt idx="2653">
                  <c:v>33063</c:v>
                </c:pt>
                <c:pt idx="2654">
                  <c:v>33064</c:v>
                </c:pt>
                <c:pt idx="2655">
                  <c:v>33065</c:v>
                </c:pt>
                <c:pt idx="2656">
                  <c:v>33066</c:v>
                </c:pt>
                <c:pt idx="2657">
                  <c:v>33067</c:v>
                </c:pt>
                <c:pt idx="2658">
                  <c:v>33070</c:v>
                </c:pt>
                <c:pt idx="2659">
                  <c:v>33071</c:v>
                </c:pt>
                <c:pt idx="2660">
                  <c:v>33072</c:v>
                </c:pt>
                <c:pt idx="2661">
                  <c:v>33073</c:v>
                </c:pt>
                <c:pt idx="2662">
                  <c:v>33074</c:v>
                </c:pt>
                <c:pt idx="2663">
                  <c:v>33077</c:v>
                </c:pt>
                <c:pt idx="2664">
                  <c:v>33078</c:v>
                </c:pt>
                <c:pt idx="2665">
                  <c:v>33079</c:v>
                </c:pt>
                <c:pt idx="2666">
                  <c:v>33080</c:v>
                </c:pt>
                <c:pt idx="2667">
                  <c:v>33081</c:v>
                </c:pt>
                <c:pt idx="2668">
                  <c:v>33084</c:v>
                </c:pt>
                <c:pt idx="2669">
                  <c:v>33085</c:v>
                </c:pt>
                <c:pt idx="2670">
                  <c:v>33086</c:v>
                </c:pt>
                <c:pt idx="2671">
                  <c:v>33087</c:v>
                </c:pt>
                <c:pt idx="2672">
                  <c:v>33088</c:v>
                </c:pt>
                <c:pt idx="2673">
                  <c:v>33091</c:v>
                </c:pt>
                <c:pt idx="2674">
                  <c:v>33092</c:v>
                </c:pt>
                <c:pt idx="2675">
                  <c:v>33093</c:v>
                </c:pt>
                <c:pt idx="2676">
                  <c:v>33094</c:v>
                </c:pt>
                <c:pt idx="2677">
                  <c:v>33095</c:v>
                </c:pt>
                <c:pt idx="2678">
                  <c:v>33098</c:v>
                </c:pt>
                <c:pt idx="2679">
                  <c:v>33099</c:v>
                </c:pt>
                <c:pt idx="2680">
                  <c:v>33100</c:v>
                </c:pt>
                <c:pt idx="2681">
                  <c:v>33101</c:v>
                </c:pt>
                <c:pt idx="2682">
                  <c:v>33102</c:v>
                </c:pt>
                <c:pt idx="2683">
                  <c:v>33105</c:v>
                </c:pt>
                <c:pt idx="2684">
                  <c:v>33106</c:v>
                </c:pt>
                <c:pt idx="2685">
                  <c:v>33107</c:v>
                </c:pt>
                <c:pt idx="2686">
                  <c:v>33108</c:v>
                </c:pt>
                <c:pt idx="2687">
                  <c:v>33109</c:v>
                </c:pt>
                <c:pt idx="2688">
                  <c:v>33112</c:v>
                </c:pt>
                <c:pt idx="2689">
                  <c:v>33113</c:v>
                </c:pt>
                <c:pt idx="2690">
                  <c:v>33114</c:v>
                </c:pt>
                <c:pt idx="2691">
                  <c:v>33115</c:v>
                </c:pt>
                <c:pt idx="2692">
                  <c:v>33116</c:v>
                </c:pt>
                <c:pt idx="2693">
                  <c:v>33120</c:v>
                </c:pt>
                <c:pt idx="2694">
                  <c:v>33121</c:v>
                </c:pt>
                <c:pt idx="2695">
                  <c:v>33122</c:v>
                </c:pt>
                <c:pt idx="2696">
                  <c:v>33123</c:v>
                </c:pt>
                <c:pt idx="2697">
                  <c:v>33126</c:v>
                </c:pt>
                <c:pt idx="2698">
                  <c:v>33127</c:v>
                </c:pt>
                <c:pt idx="2699">
                  <c:v>33128</c:v>
                </c:pt>
                <c:pt idx="2700">
                  <c:v>33129</c:v>
                </c:pt>
                <c:pt idx="2701">
                  <c:v>33130</c:v>
                </c:pt>
                <c:pt idx="2702">
                  <c:v>33133</c:v>
                </c:pt>
                <c:pt idx="2703">
                  <c:v>33134</c:v>
                </c:pt>
                <c:pt idx="2704">
                  <c:v>33135</c:v>
                </c:pt>
                <c:pt idx="2705">
                  <c:v>33136</c:v>
                </c:pt>
                <c:pt idx="2706">
                  <c:v>33137</c:v>
                </c:pt>
                <c:pt idx="2707">
                  <c:v>33140</c:v>
                </c:pt>
                <c:pt idx="2708">
                  <c:v>33141</c:v>
                </c:pt>
                <c:pt idx="2709">
                  <c:v>33142</c:v>
                </c:pt>
                <c:pt idx="2710">
                  <c:v>33143</c:v>
                </c:pt>
                <c:pt idx="2711">
                  <c:v>33144</c:v>
                </c:pt>
                <c:pt idx="2712">
                  <c:v>33147</c:v>
                </c:pt>
                <c:pt idx="2713">
                  <c:v>33148</c:v>
                </c:pt>
                <c:pt idx="2714">
                  <c:v>33149</c:v>
                </c:pt>
                <c:pt idx="2715">
                  <c:v>33150</c:v>
                </c:pt>
                <c:pt idx="2716">
                  <c:v>33151</c:v>
                </c:pt>
                <c:pt idx="2717">
                  <c:v>33155</c:v>
                </c:pt>
                <c:pt idx="2718">
                  <c:v>33156</c:v>
                </c:pt>
                <c:pt idx="2719">
                  <c:v>33157</c:v>
                </c:pt>
                <c:pt idx="2720">
                  <c:v>33158</c:v>
                </c:pt>
                <c:pt idx="2721">
                  <c:v>33161</c:v>
                </c:pt>
                <c:pt idx="2722">
                  <c:v>33162</c:v>
                </c:pt>
                <c:pt idx="2723">
                  <c:v>33163</c:v>
                </c:pt>
                <c:pt idx="2724">
                  <c:v>33164</c:v>
                </c:pt>
                <c:pt idx="2725">
                  <c:v>33165</c:v>
                </c:pt>
                <c:pt idx="2726">
                  <c:v>33168</c:v>
                </c:pt>
                <c:pt idx="2727">
                  <c:v>33169</c:v>
                </c:pt>
                <c:pt idx="2728">
                  <c:v>33170</c:v>
                </c:pt>
                <c:pt idx="2729">
                  <c:v>33171</c:v>
                </c:pt>
                <c:pt idx="2730">
                  <c:v>33172</c:v>
                </c:pt>
                <c:pt idx="2731">
                  <c:v>33175</c:v>
                </c:pt>
                <c:pt idx="2732">
                  <c:v>33176</c:v>
                </c:pt>
                <c:pt idx="2733">
                  <c:v>33177</c:v>
                </c:pt>
                <c:pt idx="2734">
                  <c:v>33178</c:v>
                </c:pt>
                <c:pt idx="2735">
                  <c:v>33179</c:v>
                </c:pt>
                <c:pt idx="2736">
                  <c:v>33182</c:v>
                </c:pt>
                <c:pt idx="2737">
                  <c:v>33183</c:v>
                </c:pt>
                <c:pt idx="2738">
                  <c:v>33184</c:v>
                </c:pt>
                <c:pt idx="2739">
                  <c:v>33185</c:v>
                </c:pt>
                <c:pt idx="2740">
                  <c:v>33186</c:v>
                </c:pt>
                <c:pt idx="2741">
                  <c:v>33190</c:v>
                </c:pt>
                <c:pt idx="2742">
                  <c:v>33191</c:v>
                </c:pt>
                <c:pt idx="2743">
                  <c:v>33192</c:v>
                </c:pt>
                <c:pt idx="2744">
                  <c:v>33193</c:v>
                </c:pt>
                <c:pt idx="2745">
                  <c:v>33196</c:v>
                </c:pt>
                <c:pt idx="2746">
                  <c:v>33197</c:v>
                </c:pt>
                <c:pt idx="2747">
                  <c:v>33198</c:v>
                </c:pt>
                <c:pt idx="2748">
                  <c:v>33200</c:v>
                </c:pt>
                <c:pt idx="2749">
                  <c:v>33203</c:v>
                </c:pt>
                <c:pt idx="2750">
                  <c:v>33204</c:v>
                </c:pt>
                <c:pt idx="2751">
                  <c:v>33205</c:v>
                </c:pt>
                <c:pt idx="2752">
                  <c:v>33206</c:v>
                </c:pt>
                <c:pt idx="2753">
                  <c:v>33207</c:v>
                </c:pt>
                <c:pt idx="2754">
                  <c:v>33210</c:v>
                </c:pt>
                <c:pt idx="2755">
                  <c:v>33211</c:v>
                </c:pt>
                <c:pt idx="2756">
                  <c:v>33212</c:v>
                </c:pt>
                <c:pt idx="2757">
                  <c:v>33213</c:v>
                </c:pt>
                <c:pt idx="2758">
                  <c:v>33214</c:v>
                </c:pt>
                <c:pt idx="2759">
                  <c:v>33217</c:v>
                </c:pt>
                <c:pt idx="2760">
                  <c:v>33218</c:v>
                </c:pt>
                <c:pt idx="2761">
                  <c:v>33219</c:v>
                </c:pt>
                <c:pt idx="2762">
                  <c:v>33220</c:v>
                </c:pt>
                <c:pt idx="2763">
                  <c:v>33221</c:v>
                </c:pt>
                <c:pt idx="2764">
                  <c:v>33224</c:v>
                </c:pt>
                <c:pt idx="2765">
                  <c:v>33225</c:v>
                </c:pt>
                <c:pt idx="2766">
                  <c:v>33226</c:v>
                </c:pt>
                <c:pt idx="2767">
                  <c:v>33227</c:v>
                </c:pt>
                <c:pt idx="2768">
                  <c:v>33228</c:v>
                </c:pt>
                <c:pt idx="2769">
                  <c:v>33231</c:v>
                </c:pt>
                <c:pt idx="2770">
                  <c:v>33233</c:v>
                </c:pt>
                <c:pt idx="2771">
                  <c:v>33234</c:v>
                </c:pt>
                <c:pt idx="2772">
                  <c:v>33235</c:v>
                </c:pt>
                <c:pt idx="2773">
                  <c:v>33238</c:v>
                </c:pt>
                <c:pt idx="2774">
                  <c:v>33240</c:v>
                </c:pt>
                <c:pt idx="2775">
                  <c:v>33241</c:v>
                </c:pt>
                <c:pt idx="2776">
                  <c:v>33242</c:v>
                </c:pt>
                <c:pt idx="2777">
                  <c:v>33245</c:v>
                </c:pt>
                <c:pt idx="2778">
                  <c:v>33246</c:v>
                </c:pt>
                <c:pt idx="2779">
                  <c:v>33247</c:v>
                </c:pt>
                <c:pt idx="2780">
                  <c:v>33248</c:v>
                </c:pt>
                <c:pt idx="2781">
                  <c:v>33249</c:v>
                </c:pt>
                <c:pt idx="2782">
                  <c:v>33252</c:v>
                </c:pt>
                <c:pt idx="2783">
                  <c:v>33253</c:v>
                </c:pt>
                <c:pt idx="2784">
                  <c:v>33254</c:v>
                </c:pt>
                <c:pt idx="2785">
                  <c:v>33255</c:v>
                </c:pt>
                <c:pt idx="2786">
                  <c:v>33256</c:v>
                </c:pt>
                <c:pt idx="2787">
                  <c:v>33260</c:v>
                </c:pt>
                <c:pt idx="2788">
                  <c:v>33261</c:v>
                </c:pt>
                <c:pt idx="2789">
                  <c:v>33262</c:v>
                </c:pt>
                <c:pt idx="2790">
                  <c:v>33263</c:v>
                </c:pt>
                <c:pt idx="2791">
                  <c:v>33266</c:v>
                </c:pt>
                <c:pt idx="2792">
                  <c:v>33267</c:v>
                </c:pt>
                <c:pt idx="2793">
                  <c:v>33268</c:v>
                </c:pt>
                <c:pt idx="2794">
                  <c:v>33269</c:v>
                </c:pt>
                <c:pt idx="2795">
                  <c:v>33270</c:v>
                </c:pt>
                <c:pt idx="2796">
                  <c:v>33273</c:v>
                </c:pt>
                <c:pt idx="2797">
                  <c:v>33274</c:v>
                </c:pt>
                <c:pt idx="2798">
                  <c:v>33275</c:v>
                </c:pt>
                <c:pt idx="2799">
                  <c:v>33276</c:v>
                </c:pt>
                <c:pt idx="2800">
                  <c:v>33277</c:v>
                </c:pt>
                <c:pt idx="2801">
                  <c:v>33280</c:v>
                </c:pt>
                <c:pt idx="2802">
                  <c:v>33281</c:v>
                </c:pt>
                <c:pt idx="2803">
                  <c:v>33282</c:v>
                </c:pt>
                <c:pt idx="2804">
                  <c:v>33283</c:v>
                </c:pt>
                <c:pt idx="2805">
                  <c:v>33284</c:v>
                </c:pt>
                <c:pt idx="2806">
                  <c:v>33288</c:v>
                </c:pt>
                <c:pt idx="2807">
                  <c:v>33289</c:v>
                </c:pt>
                <c:pt idx="2808">
                  <c:v>33290</c:v>
                </c:pt>
                <c:pt idx="2809">
                  <c:v>33291</c:v>
                </c:pt>
                <c:pt idx="2810">
                  <c:v>33294</c:v>
                </c:pt>
                <c:pt idx="2811">
                  <c:v>33295</c:v>
                </c:pt>
                <c:pt idx="2812">
                  <c:v>33296</c:v>
                </c:pt>
                <c:pt idx="2813">
                  <c:v>33297</c:v>
                </c:pt>
                <c:pt idx="2814">
                  <c:v>33298</c:v>
                </c:pt>
                <c:pt idx="2815">
                  <c:v>33301</c:v>
                </c:pt>
                <c:pt idx="2816">
                  <c:v>33302</c:v>
                </c:pt>
                <c:pt idx="2817">
                  <c:v>33303</c:v>
                </c:pt>
                <c:pt idx="2818">
                  <c:v>33304</c:v>
                </c:pt>
                <c:pt idx="2819">
                  <c:v>33305</c:v>
                </c:pt>
                <c:pt idx="2820">
                  <c:v>33308</c:v>
                </c:pt>
                <c:pt idx="2821">
                  <c:v>33309</c:v>
                </c:pt>
                <c:pt idx="2822">
                  <c:v>33310</c:v>
                </c:pt>
                <c:pt idx="2823">
                  <c:v>33311</c:v>
                </c:pt>
                <c:pt idx="2824">
                  <c:v>33312</c:v>
                </c:pt>
                <c:pt idx="2825">
                  <c:v>33315</c:v>
                </c:pt>
                <c:pt idx="2826">
                  <c:v>33316</c:v>
                </c:pt>
                <c:pt idx="2827">
                  <c:v>33317</c:v>
                </c:pt>
                <c:pt idx="2828">
                  <c:v>33318</c:v>
                </c:pt>
                <c:pt idx="2829">
                  <c:v>33319</c:v>
                </c:pt>
                <c:pt idx="2830">
                  <c:v>33322</c:v>
                </c:pt>
                <c:pt idx="2831">
                  <c:v>33323</c:v>
                </c:pt>
                <c:pt idx="2832">
                  <c:v>33324</c:v>
                </c:pt>
                <c:pt idx="2833">
                  <c:v>33325</c:v>
                </c:pt>
                <c:pt idx="2834">
                  <c:v>33329</c:v>
                </c:pt>
                <c:pt idx="2835">
                  <c:v>33330</c:v>
                </c:pt>
                <c:pt idx="2836">
                  <c:v>33331</c:v>
                </c:pt>
                <c:pt idx="2837">
                  <c:v>33332</c:v>
                </c:pt>
                <c:pt idx="2838">
                  <c:v>33333</c:v>
                </c:pt>
                <c:pt idx="2839">
                  <c:v>33336</c:v>
                </c:pt>
                <c:pt idx="2840">
                  <c:v>33337</c:v>
                </c:pt>
                <c:pt idx="2841">
                  <c:v>33338</c:v>
                </c:pt>
                <c:pt idx="2842">
                  <c:v>33339</c:v>
                </c:pt>
                <c:pt idx="2843">
                  <c:v>33340</c:v>
                </c:pt>
                <c:pt idx="2844">
                  <c:v>33343</c:v>
                </c:pt>
                <c:pt idx="2845">
                  <c:v>33344</c:v>
                </c:pt>
                <c:pt idx="2846">
                  <c:v>33345</c:v>
                </c:pt>
                <c:pt idx="2847">
                  <c:v>33346</c:v>
                </c:pt>
                <c:pt idx="2848">
                  <c:v>33347</c:v>
                </c:pt>
                <c:pt idx="2849">
                  <c:v>33350</c:v>
                </c:pt>
                <c:pt idx="2850">
                  <c:v>33351</c:v>
                </c:pt>
                <c:pt idx="2851">
                  <c:v>33352</c:v>
                </c:pt>
                <c:pt idx="2852">
                  <c:v>33353</c:v>
                </c:pt>
                <c:pt idx="2853">
                  <c:v>33354</c:v>
                </c:pt>
                <c:pt idx="2854">
                  <c:v>33357</c:v>
                </c:pt>
                <c:pt idx="2855">
                  <c:v>33358</c:v>
                </c:pt>
                <c:pt idx="2856">
                  <c:v>33359</c:v>
                </c:pt>
                <c:pt idx="2857">
                  <c:v>33360</c:v>
                </c:pt>
                <c:pt idx="2858">
                  <c:v>33361</c:v>
                </c:pt>
                <c:pt idx="2859">
                  <c:v>33364</c:v>
                </c:pt>
                <c:pt idx="2860">
                  <c:v>33365</c:v>
                </c:pt>
                <c:pt idx="2861">
                  <c:v>33366</c:v>
                </c:pt>
                <c:pt idx="2862">
                  <c:v>33367</c:v>
                </c:pt>
                <c:pt idx="2863">
                  <c:v>33368</c:v>
                </c:pt>
                <c:pt idx="2864">
                  <c:v>33371</c:v>
                </c:pt>
                <c:pt idx="2865">
                  <c:v>33372</c:v>
                </c:pt>
                <c:pt idx="2866">
                  <c:v>33373</c:v>
                </c:pt>
                <c:pt idx="2867">
                  <c:v>33374</c:v>
                </c:pt>
                <c:pt idx="2868">
                  <c:v>33375</c:v>
                </c:pt>
                <c:pt idx="2869">
                  <c:v>33378</c:v>
                </c:pt>
                <c:pt idx="2870">
                  <c:v>33379</c:v>
                </c:pt>
                <c:pt idx="2871">
                  <c:v>33380</c:v>
                </c:pt>
                <c:pt idx="2872">
                  <c:v>33381</c:v>
                </c:pt>
                <c:pt idx="2873">
                  <c:v>33382</c:v>
                </c:pt>
                <c:pt idx="2874">
                  <c:v>33386</c:v>
                </c:pt>
                <c:pt idx="2875">
                  <c:v>33387</c:v>
                </c:pt>
                <c:pt idx="2876">
                  <c:v>33388</c:v>
                </c:pt>
                <c:pt idx="2877">
                  <c:v>33389</c:v>
                </c:pt>
                <c:pt idx="2878">
                  <c:v>33392</c:v>
                </c:pt>
                <c:pt idx="2879">
                  <c:v>33393</c:v>
                </c:pt>
                <c:pt idx="2880">
                  <c:v>33394</c:v>
                </c:pt>
                <c:pt idx="2881">
                  <c:v>33395</c:v>
                </c:pt>
                <c:pt idx="2882">
                  <c:v>33396</c:v>
                </c:pt>
                <c:pt idx="2883">
                  <c:v>33399</c:v>
                </c:pt>
                <c:pt idx="2884">
                  <c:v>33400</c:v>
                </c:pt>
                <c:pt idx="2885">
                  <c:v>33401</c:v>
                </c:pt>
                <c:pt idx="2886">
                  <c:v>33402</c:v>
                </c:pt>
                <c:pt idx="2887">
                  <c:v>33403</c:v>
                </c:pt>
                <c:pt idx="2888">
                  <c:v>33406</c:v>
                </c:pt>
                <c:pt idx="2889">
                  <c:v>33407</c:v>
                </c:pt>
                <c:pt idx="2890">
                  <c:v>33408</c:v>
                </c:pt>
                <c:pt idx="2891">
                  <c:v>33409</c:v>
                </c:pt>
                <c:pt idx="2892">
                  <c:v>33410</c:v>
                </c:pt>
                <c:pt idx="2893">
                  <c:v>33413</c:v>
                </c:pt>
                <c:pt idx="2894">
                  <c:v>33414</c:v>
                </c:pt>
                <c:pt idx="2895">
                  <c:v>33415</c:v>
                </c:pt>
                <c:pt idx="2896">
                  <c:v>33416</c:v>
                </c:pt>
                <c:pt idx="2897">
                  <c:v>33417</c:v>
                </c:pt>
                <c:pt idx="2898">
                  <c:v>33420</c:v>
                </c:pt>
                <c:pt idx="2899">
                  <c:v>33421</c:v>
                </c:pt>
                <c:pt idx="2900">
                  <c:v>33422</c:v>
                </c:pt>
                <c:pt idx="2901">
                  <c:v>33424</c:v>
                </c:pt>
                <c:pt idx="2902">
                  <c:v>33427</c:v>
                </c:pt>
                <c:pt idx="2903">
                  <c:v>33428</c:v>
                </c:pt>
                <c:pt idx="2904">
                  <c:v>33429</c:v>
                </c:pt>
                <c:pt idx="2905">
                  <c:v>33430</c:v>
                </c:pt>
                <c:pt idx="2906">
                  <c:v>33431</c:v>
                </c:pt>
                <c:pt idx="2907">
                  <c:v>33434</c:v>
                </c:pt>
                <c:pt idx="2908">
                  <c:v>33435</c:v>
                </c:pt>
                <c:pt idx="2909">
                  <c:v>33436</c:v>
                </c:pt>
                <c:pt idx="2910">
                  <c:v>33437</c:v>
                </c:pt>
                <c:pt idx="2911">
                  <c:v>33438</c:v>
                </c:pt>
                <c:pt idx="2912">
                  <c:v>33441</c:v>
                </c:pt>
                <c:pt idx="2913">
                  <c:v>33442</c:v>
                </c:pt>
                <c:pt idx="2914">
                  <c:v>33443</c:v>
                </c:pt>
                <c:pt idx="2915">
                  <c:v>33444</c:v>
                </c:pt>
                <c:pt idx="2916">
                  <c:v>33445</c:v>
                </c:pt>
                <c:pt idx="2917">
                  <c:v>33448</c:v>
                </c:pt>
                <c:pt idx="2918">
                  <c:v>33449</c:v>
                </c:pt>
                <c:pt idx="2919">
                  <c:v>33450</c:v>
                </c:pt>
                <c:pt idx="2920">
                  <c:v>33451</c:v>
                </c:pt>
                <c:pt idx="2921">
                  <c:v>33452</c:v>
                </c:pt>
                <c:pt idx="2922">
                  <c:v>33455</c:v>
                </c:pt>
                <c:pt idx="2923">
                  <c:v>33456</c:v>
                </c:pt>
                <c:pt idx="2924">
                  <c:v>33457</c:v>
                </c:pt>
                <c:pt idx="2925">
                  <c:v>33458</c:v>
                </c:pt>
                <c:pt idx="2926">
                  <c:v>33459</c:v>
                </c:pt>
                <c:pt idx="2927">
                  <c:v>33462</c:v>
                </c:pt>
                <c:pt idx="2928">
                  <c:v>33463</c:v>
                </c:pt>
                <c:pt idx="2929">
                  <c:v>33464</c:v>
                </c:pt>
                <c:pt idx="2930">
                  <c:v>33465</c:v>
                </c:pt>
                <c:pt idx="2931">
                  <c:v>33466</c:v>
                </c:pt>
                <c:pt idx="2932">
                  <c:v>33469</c:v>
                </c:pt>
                <c:pt idx="2933">
                  <c:v>33470</c:v>
                </c:pt>
                <c:pt idx="2934">
                  <c:v>33471</c:v>
                </c:pt>
                <c:pt idx="2935">
                  <c:v>33472</c:v>
                </c:pt>
                <c:pt idx="2936">
                  <c:v>33473</c:v>
                </c:pt>
                <c:pt idx="2937">
                  <c:v>33476</c:v>
                </c:pt>
                <c:pt idx="2938">
                  <c:v>33477</c:v>
                </c:pt>
                <c:pt idx="2939">
                  <c:v>33478</c:v>
                </c:pt>
                <c:pt idx="2940">
                  <c:v>33479</c:v>
                </c:pt>
                <c:pt idx="2941">
                  <c:v>33480</c:v>
                </c:pt>
                <c:pt idx="2942">
                  <c:v>33484</c:v>
                </c:pt>
                <c:pt idx="2943">
                  <c:v>33485</c:v>
                </c:pt>
                <c:pt idx="2944">
                  <c:v>33486</c:v>
                </c:pt>
                <c:pt idx="2945">
                  <c:v>33487</c:v>
                </c:pt>
                <c:pt idx="2946">
                  <c:v>33490</c:v>
                </c:pt>
                <c:pt idx="2947">
                  <c:v>33491</c:v>
                </c:pt>
                <c:pt idx="2948">
                  <c:v>33492</c:v>
                </c:pt>
                <c:pt idx="2949">
                  <c:v>33493</c:v>
                </c:pt>
                <c:pt idx="2950">
                  <c:v>33494</c:v>
                </c:pt>
                <c:pt idx="2951">
                  <c:v>33497</c:v>
                </c:pt>
                <c:pt idx="2952">
                  <c:v>33498</c:v>
                </c:pt>
                <c:pt idx="2953">
                  <c:v>33499</c:v>
                </c:pt>
                <c:pt idx="2954">
                  <c:v>33500</c:v>
                </c:pt>
                <c:pt idx="2955">
                  <c:v>33501</c:v>
                </c:pt>
                <c:pt idx="2956">
                  <c:v>33504</c:v>
                </c:pt>
                <c:pt idx="2957">
                  <c:v>33505</c:v>
                </c:pt>
                <c:pt idx="2958">
                  <c:v>33506</c:v>
                </c:pt>
                <c:pt idx="2959">
                  <c:v>33507</c:v>
                </c:pt>
                <c:pt idx="2960">
                  <c:v>33508</c:v>
                </c:pt>
                <c:pt idx="2961">
                  <c:v>33511</c:v>
                </c:pt>
                <c:pt idx="2962">
                  <c:v>33512</c:v>
                </c:pt>
                <c:pt idx="2963">
                  <c:v>33513</c:v>
                </c:pt>
                <c:pt idx="2964">
                  <c:v>33514</c:v>
                </c:pt>
                <c:pt idx="2965">
                  <c:v>33515</c:v>
                </c:pt>
                <c:pt idx="2966">
                  <c:v>33518</c:v>
                </c:pt>
                <c:pt idx="2967">
                  <c:v>33519</c:v>
                </c:pt>
                <c:pt idx="2968">
                  <c:v>33520</c:v>
                </c:pt>
                <c:pt idx="2969">
                  <c:v>33521</c:v>
                </c:pt>
                <c:pt idx="2970">
                  <c:v>33522</c:v>
                </c:pt>
                <c:pt idx="2971">
                  <c:v>33526</c:v>
                </c:pt>
                <c:pt idx="2972">
                  <c:v>33527</c:v>
                </c:pt>
                <c:pt idx="2973">
                  <c:v>33528</c:v>
                </c:pt>
                <c:pt idx="2974">
                  <c:v>33529</c:v>
                </c:pt>
                <c:pt idx="2975">
                  <c:v>33532</c:v>
                </c:pt>
                <c:pt idx="2976">
                  <c:v>33533</c:v>
                </c:pt>
                <c:pt idx="2977">
                  <c:v>33534</c:v>
                </c:pt>
                <c:pt idx="2978">
                  <c:v>33535</c:v>
                </c:pt>
                <c:pt idx="2979">
                  <c:v>33536</c:v>
                </c:pt>
                <c:pt idx="2980">
                  <c:v>33539</c:v>
                </c:pt>
                <c:pt idx="2981">
                  <c:v>33540</c:v>
                </c:pt>
                <c:pt idx="2982">
                  <c:v>33541</c:v>
                </c:pt>
                <c:pt idx="2983">
                  <c:v>33542</c:v>
                </c:pt>
                <c:pt idx="2984">
                  <c:v>33543</c:v>
                </c:pt>
                <c:pt idx="2985">
                  <c:v>33546</c:v>
                </c:pt>
                <c:pt idx="2986">
                  <c:v>33547</c:v>
                </c:pt>
                <c:pt idx="2987">
                  <c:v>33548</c:v>
                </c:pt>
                <c:pt idx="2988">
                  <c:v>33549</c:v>
                </c:pt>
                <c:pt idx="2989">
                  <c:v>33550</c:v>
                </c:pt>
                <c:pt idx="2990">
                  <c:v>33554</c:v>
                </c:pt>
                <c:pt idx="2991">
                  <c:v>33555</c:v>
                </c:pt>
                <c:pt idx="2992">
                  <c:v>33556</c:v>
                </c:pt>
                <c:pt idx="2993">
                  <c:v>33557</c:v>
                </c:pt>
                <c:pt idx="2994">
                  <c:v>33560</c:v>
                </c:pt>
                <c:pt idx="2995">
                  <c:v>33561</c:v>
                </c:pt>
                <c:pt idx="2996">
                  <c:v>33562</c:v>
                </c:pt>
                <c:pt idx="2997">
                  <c:v>33563</c:v>
                </c:pt>
                <c:pt idx="2998">
                  <c:v>33564</c:v>
                </c:pt>
                <c:pt idx="2999">
                  <c:v>33567</c:v>
                </c:pt>
                <c:pt idx="3000">
                  <c:v>33568</c:v>
                </c:pt>
                <c:pt idx="3001">
                  <c:v>33569</c:v>
                </c:pt>
                <c:pt idx="3002">
                  <c:v>33571</c:v>
                </c:pt>
                <c:pt idx="3003">
                  <c:v>33574</c:v>
                </c:pt>
                <c:pt idx="3004">
                  <c:v>33575</c:v>
                </c:pt>
                <c:pt idx="3005">
                  <c:v>33576</c:v>
                </c:pt>
                <c:pt idx="3006">
                  <c:v>33577</c:v>
                </c:pt>
                <c:pt idx="3007">
                  <c:v>33578</c:v>
                </c:pt>
                <c:pt idx="3008">
                  <c:v>33581</c:v>
                </c:pt>
                <c:pt idx="3009">
                  <c:v>33582</c:v>
                </c:pt>
                <c:pt idx="3010">
                  <c:v>33583</c:v>
                </c:pt>
                <c:pt idx="3011">
                  <c:v>33584</c:v>
                </c:pt>
                <c:pt idx="3012">
                  <c:v>33585</c:v>
                </c:pt>
                <c:pt idx="3013">
                  <c:v>33588</c:v>
                </c:pt>
                <c:pt idx="3014">
                  <c:v>33589</c:v>
                </c:pt>
                <c:pt idx="3015">
                  <c:v>33590</c:v>
                </c:pt>
                <c:pt idx="3016">
                  <c:v>33591</c:v>
                </c:pt>
                <c:pt idx="3017">
                  <c:v>33592</c:v>
                </c:pt>
                <c:pt idx="3018">
                  <c:v>33595</c:v>
                </c:pt>
                <c:pt idx="3019">
                  <c:v>33596</c:v>
                </c:pt>
                <c:pt idx="3020">
                  <c:v>33598</c:v>
                </c:pt>
                <c:pt idx="3021">
                  <c:v>33599</c:v>
                </c:pt>
                <c:pt idx="3022">
                  <c:v>33602</c:v>
                </c:pt>
                <c:pt idx="3023">
                  <c:v>33603</c:v>
                </c:pt>
                <c:pt idx="3024">
                  <c:v>33605</c:v>
                </c:pt>
                <c:pt idx="3025">
                  <c:v>33606</c:v>
                </c:pt>
                <c:pt idx="3026">
                  <c:v>33609</c:v>
                </c:pt>
                <c:pt idx="3027">
                  <c:v>33610</c:v>
                </c:pt>
                <c:pt idx="3028">
                  <c:v>33611</c:v>
                </c:pt>
                <c:pt idx="3029">
                  <c:v>33612</c:v>
                </c:pt>
                <c:pt idx="3030">
                  <c:v>33613</c:v>
                </c:pt>
                <c:pt idx="3031">
                  <c:v>33616</c:v>
                </c:pt>
                <c:pt idx="3032">
                  <c:v>33617</c:v>
                </c:pt>
                <c:pt idx="3033">
                  <c:v>33618</c:v>
                </c:pt>
                <c:pt idx="3034">
                  <c:v>33619</c:v>
                </c:pt>
                <c:pt idx="3035">
                  <c:v>33620</c:v>
                </c:pt>
                <c:pt idx="3036">
                  <c:v>33624</c:v>
                </c:pt>
                <c:pt idx="3037">
                  <c:v>33625</c:v>
                </c:pt>
                <c:pt idx="3038">
                  <c:v>33626</c:v>
                </c:pt>
                <c:pt idx="3039">
                  <c:v>33627</c:v>
                </c:pt>
                <c:pt idx="3040">
                  <c:v>33630</c:v>
                </c:pt>
                <c:pt idx="3041">
                  <c:v>33631</c:v>
                </c:pt>
                <c:pt idx="3042">
                  <c:v>33632</c:v>
                </c:pt>
                <c:pt idx="3043">
                  <c:v>33633</c:v>
                </c:pt>
                <c:pt idx="3044">
                  <c:v>33634</c:v>
                </c:pt>
                <c:pt idx="3045">
                  <c:v>33637</c:v>
                </c:pt>
                <c:pt idx="3046">
                  <c:v>33638</c:v>
                </c:pt>
                <c:pt idx="3047">
                  <c:v>33639</c:v>
                </c:pt>
                <c:pt idx="3048">
                  <c:v>33640</c:v>
                </c:pt>
                <c:pt idx="3049">
                  <c:v>33641</c:v>
                </c:pt>
                <c:pt idx="3050">
                  <c:v>33644</c:v>
                </c:pt>
                <c:pt idx="3051">
                  <c:v>33645</c:v>
                </c:pt>
                <c:pt idx="3052">
                  <c:v>33646</c:v>
                </c:pt>
                <c:pt idx="3053">
                  <c:v>33647</c:v>
                </c:pt>
                <c:pt idx="3054">
                  <c:v>33648</c:v>
                </c:pt>
                <c:pt idx="3055">
                  <c:v>33652</c:v>
                </c:pt>
                <c:pt idx="3056">
                  <c:v>33653</c:v>
                </c:pt>
                <c:pt idx="3057">
                  <c:v>33654</c:v>
                </c:pt>
                <c:pt idx="3058">
                  <c:v>33655</c:v>
                </c:pt>
                <c:pt idx="3059">
                  <c:v>33658</c:v>
                </c:pt>
                <c:pt idx="3060">
                  <c:v>33659</c:v>
                </c:pt>
                <c:pt idx="3061">
                  <c:v>33660</c:v>
                </c:pt>
                <c:pt idx="3062">
                  <c:v>33661</c:v>
                </c:pt>
                <c:pt idx="3063">
                  <c:v>33662</c:v>
                </c:pt>
                <c:pt idx="3064">
                  <c:v>33665</c:v>
                </c:pt>
                <c:pt idx="3065">
                  <c:v>33666</c:v>
                </c:pt>
                <c:pt idx="3066">
                  <c:v>33667</c:v>
                </c:pt>
                <c:pt idx="3067">
                  <c:v>33668</c:v>
                </c:pt>
                <c:pt idx="3068">
                  <c:v>33669</c:v>
                </c:pt>
                <c:pt idx="3069">
                  <c:v>33672</c:v>
                </c:pt>
                <c:pt idx="3070">
                  <c:v>33673</c:v>
                </c:pt>
                <c:pt idx="3071">
                  <c:v>33674</c:v>
                </c:pt>
                <c:pt idx="3072">
                  <c:v>33675</c:v>
                </c:pt>
                <c:pt idx="3073">
                  <c:v>33676</c:v>
                </c:pt>
                <c:pt idx="3074">
                  <c:v>33679</c:v>
                </c:pt>
                <c:pt idx="3075">
                  <c:v>33680</c:v>
                </c:pt>
                <c:pt idx="3076">
                  <c:v>33681</c:v>
                </c:pt>
                <c:pt idx="3077">
                  <c:v>33682</c:v>
                </c:pt>
                <c:pt idx="3078">
                  <c:v>33683</c:v>
                </c:pt>
                <c:pt idx="3079">
                  <c:v>33686</c:v>
                </c:pt>
                <c:pt idx="3080">
                  <c:v>33687</c:v>
                </c:pt>
                <c:pt idx="3081">
                  <c:v>33688</c:v>
                </c:pt>
                <c:pt idx="3082">
                  <c:v>33689</c:v>
                </c:pt>
                <c:pt idx="3083">
                  <c:v>33690</c:v>
                </c:pt>
                <c:pt idx="3084">
                  <c:v>33693</c:v>
                </c:pt>
                <c:pt idx="3085">
                  <c:v>33694</c:v>
                </c:pt>
                <c:pt idx="3086">
                  <c:v>33695</c:v>
                </c:pt>
                <c:pt idx="3087">
                  <c:v>33696</c:v>
                </c:pt>
                <c:pt idx="3088">
                  <c:v>33697</c:v>
                </c:pt>
                <c:pt idx="3089">
                  <c:v>33700</c:v>
                </c:pt>
                <c:pt idx="3090">
                  <c:v>33701</c:v>
                </c:pt>
                <c:pt idx="3091">
                  <c:v>33702</c:v>
                </c:pt>
                <c:pt idx="3092">
                  <c:v>33703</c:v>
                </c:pt>
                <c:pt idx="3093">
                  <c:v>33704</c:v>
                </c:pt>
                <c:pt idx="3094">
                  <c:v>33707</c:v>
                </c:pt>
                <c:pt idx="3095">
                  <c:v>33708</c:v>
                </c:pt>
                <c:pt idx="3096">
                  <c:v>33709</c:v>
                </c:pt>
                <c:pt idx="3097">
                  <c:v>33710</c:v>
                </c:pt>
                <c:pt idx="3098">
                  <c:v>33714</c:v>
                </c:pt>
                <c:pt idx="3099">
                  <c:v>33715</c:v>
                </c:pt>
                <c:pt idx="3100">
                  <c:v>33716</c:v>
                </c:pt>
                <c:pt idx="3101">
                  <c:v>33717</c:v>
                </c:pt>
                <c:pt idx="3102">
                  <c:v>33718</c:v>
                </c:pt>
                <c:pt idx="3103">
                  <c:v>33721</c:v>
                </c:pt>
                <c:pt idx="3104">
                  <c:v>33722</c:v>
                </c:pt>
                <c:pt idx="3105">
                  <c:v>33723</c:v>
                </c:pt>
                <c:pt idx="3106">
                  <c:v>33724</c:v>
                </c:pt>
                <c:pt idx="3107">
                  <c:v>33725</c:v>
                </c:pt>
                <c:pt idx="3108">
                  <c:v>33728</c:v>
                </c:pt>
                <c:pt idx="3109">
                  <c:v>33729</c:v>
                </c:pt>
                <c:pt idx="3110">
                  <c:v>33730</c:v>
                </c:pt>
                <c:pt idx="3111">
                  <c:v>33731</c:v>
                </c:pt>
                <c:pt idx="3112">
                  <c:v>33732</c:v>
                </c:pt>
                <c:pt idx="3113">
                  <c:v>33735</c:v>
                </c:pt>
                <c:pt idx="3114">
                  <c:v>33736</c:v>
                </c:pt>
                <c:pt idx="3115">
                  <c:v>33737</c:v>
                </c:pt>
                <c:pt idx="3116">
                  <c:v>33738</c:v>
                </c:pt>
                <c:pt idx="3117">
                  <c:v>33739</c:v>
                </c:pt>
                <c:pt idx="3118">
                  <c:v>33742</c:v>
                </c:pt>
                <c:pt idx="3119">
                  <c:v>33743</c:v>
                </c:pt>
                <c:pt idx="3120">
                  <c:v>33744</c:v>
                </c:pt>
                <c:pt idx="3121">
                  <c:v>33745</c:v>
                </c:pt>
                <c:pt idx="3122">
                  <c:v>33746</c:v>
                </c:pt>
                <c:pt idx="3123">
                  <c:v>33750</c:v>
                </c:pt>
                <c:pt idx="3124">
                  <c:v>33751</c:v>
                </c:pt>
                <c:pt idx="3125">
                  <c:v>33752</c:v>
                </c:pt>
                <c:pt idx="3126">
                  <c:v>33753</c:v>
                </c:pt>
                <c:pt idx="3127">
                  <c:v>33756</c:v>
                </c:pt>
                <c:pt idx="3128">
                  <c:v>33757</c:v>
                </c:pt>
                <c:pt idx="3129">
                  <c:v>33758</c:v>
                </c:pt>
                <c:pt idx="3130">
                  <c:v>33759</c:v>
                </c:pt>
                <c:pt idx="3131">
                  <c:v>33760</c:v>
                </c:pt>
                <c:pt idx="3132">
                  <c:v>33763</c:v>
                </c:pt>
                <c:pt idx="3133">
                  <c:v>33764</c:v>
                </c:pt>
                <c:pt idx="3134">
                  <c:v>33765</c:v>
                </c:pt>
                <c:pt idx="3135">
                  <c:v>33766</c:v>
                </c:pt>
                <c:pt idx="3136">
                  <c:v>33767</c:v>
                </c:pt>
                <c:pt idx="3137">
                  <c:v>33770</c:v>
                </c:pt>
                <c:pt idx="3138">
                  <c:v>33771</c:v>
                </c:pt>
                <c:pt idx="3139">
                  <c:v>33772</c:v>
                </c:pt>
                <c:pt idx="3140">
                  <c:v>33773</c:v>
                </c:pt>
                <c:pt idx="3141">
                  <c:v>33774</c:v>
                </c:pt>
                <c:pt idx="3142">
                  <c:v>33777</c:v>
                </c:pt>
                <c:pt idx="3143">
                  <c:v>33778</c:v>
                </c:pt>
                <c:pt idx="3144">
                  <c:v>33779</c:v>
                </c:pt>
                <c:pt idx="3145">
                  <c:v>33780</c:v>
                </c:pt>
                <c:pt idx="3146">
                  <c:v>33781</c:v>
                </c:pt>
                <c:pt idx="3147">
                  <c:v>33784</c:v>
                </c:pt>
                <c:pt idx="3148">
                  <c:v>33785</c:v>
                </c:pt>
                <c:pt idx="3149">
                  <c:v>33786</c:v>
                </c:pt>
                <c:pt idx="3150">
                  <c:v>33787</c:v>
                </c:pt>
                <c:pt idx="3151">
                  <c:v>33791</c:v>
                </c:pt>
                <c:pt idx="3152">
                  <c:v>33792</c:v>
                </c:pt>
                <c:pt idx="3153">
                  <c:v>33793</c:v>
                </c:pt>
                <c:pt idx="3154">
                  <c:v>33794</c:v>
                </c:pt>
                <c:pt idx="3155">
                  <c:v>33795</c:v>
                </c:pt>
                <c:pt idx="3156">
                  <c:v>33798</c:v>
                </c:pt>
                <c:pt idx="3157">
                  <c:v>33799</c:v>
                </c:pt>
                <c:pt idx="3158">
                  <c:v>33800</c:v>
                </c:pt>
                <c:pt idx="3159">
                  <c:v>33801</c:v>
                </c:pt>
                <c:pt idx="3160">
                  <c:v>33802</c:v>
                </c:pt>
                <c:pt idx="3161">
                  <c:v>33805</c:v>
                </c:pt>
                <c:pt idx="3162">
                  <c:v>33806</c:v>
                </c:pt>
                <c:pt idx="3163">
                  <c:v>33807</c:v>
                </c:pt>
                <c:pt idx="3164">
                  <c:v>33808</c:v>
                </c:pt>
                <c:pt idx="3165">
                  <c:v>33809</c:v>
                </c:pt>
                <c:pt idx="3166">
                  <c:v>33812</c:v>
                </c:pt>
                <c:pt idx="3167">
                  <c:v>33813</c:v>
                </c:pt>
                <c:pt idx="3168">
                  <c:v>33814</c:v>
                </c:pt>
                <c:pt idx="3169">
                  <c:v>33815</c:v>
                </c:pt>
                <c:pt idx="3170">
                  <c:v>33816</c:v>
                </c:pt>
                <c:pt idx="3171">
                  <c:v>33819</c:v>
                </c:pt>
                <c:pt idx="3172">
                  <c:v>33820</c:v>
                </c:pt>
                <c:pt idx="3173">
                  <c:v>33821</c:v>
                </c:pt>
                <c:pt idx="3174">
                  <c:v>33822</c:v>
                </c:pt>
                <c:pt idx="3175">
                  <c:v>33823</c:v>
                </c:pt>
                <c:pt idx="3176">
                  <c:v>33826</c:v>
                </c:pt>
                <c:pt idx="3177">
                  <c:v>33827</c:v>
                </c:pt>
                <c:pt idx="3178">
                  <c:v>33828</c:v>
                </c:pt>
                <c:pt idx="3179">
                  <c:v>33829</c:v>
                </c:pt>
                <c:pt idx="3180">
                  <c:v>33830</c:v>
                </c:pt>
                <c:pt idx="3181">
                  <c:v>33833</c:v>
                </c:pt>
                <c:pt idx="3182">
                  <c:v>33834</c:v>
                </c:pt>
                <c:pt idx="3183">
                  <c:v>33835</c:v>
                </c:pt>
                <c:pt idx="3184">
                  <c:v>33836</c:v>
                </c:pt>
                <c:pt idx="3185">
                  <c:v>33837</c:v>
                </c:pt>
                <c:pt idx="3186">
                  <c:v>33840</c:v>
                </c:pt>
                <c:pt idx="3187">
                  <c:v>33841</c:v>
                </c:pt>
                <c:pt idx="3188">
                  <c:v>33842</c:v>
                </c:pt>
                <c:pt idx="3189">
                  <c:v>33843</c:v>
                </c:pt>
                <c:pt idx="3190">
                  <c:v>33844</c:v>
                </c:pt>
                <c:pt idx="3191">
                  <c:v>33847</c:v>
                </c:pt>
                <c:pt idx="3192">
                  <c:v>33848</c:v>
                </c:pt>
                <c:pt idx="3193">
                  <c:v>33849</c:v>
                </c:pt>
                <c:pt idx="3194">
                  <c:v>33850</c:v>
                </c:pt>
                <c:pt idx="3195">
                  <c:v>33851</c:v>
                </c:pt>
                <c:pt idx="3196">
                  <c:v>33855</c:v>
                </c:pt>
                <c:pt idx="3197">
                  <c:v>33856</c:v>
                </c:pt>
                <c:pt idx="3198">
                  <c:v>33857</c:v>
                </c:pt>
                <c:pt idx="3199">
                  <c:v>33858</c:v>
                </c:pt>
                <c:pt idx="3200">
                  <c:v>33861</c:v>
                </c:pt>
                <c:pt idx="3201">
                  <c:v>33862</c:v>
                </c:pt>
                <c:pt idx="3202">
                  <c:v>33863</c:v>
                </c:pt>
                <c:pt idx="3203">
                  <c:v>33864</c:v>
                </c:pt>
                <c:pt idx="3204">
                  <c:v>33865</c:v>
                </c:pt>
                <c:pt idx="3205">
                  <c:v>33868</c:v>
                </c:pt>
                <c:pt idx="3206">
                  <c:v>33869</c:v>
                </c:pt>
                <c:pt idx="3207">
                  <c:v>33870</c:v>
                </c:pt>
                <c:pt idx="3208">
                  <c:v>33871</c:v>
                </c:pt>
                <c:pt idx="3209">
                  <c:v>33872</c:v>
                </c:pt>
                <c:pt idx="3210">
                  <c:v>33875</c:v>
                </c:pt>
                <c:pt idx="3211">
                  <c:v>33876</c:v>
                </c:pt>
                <c:pt idx="3212">
                  <c:v>33877</c:v>
                </c:pt>
                <c:pt idx="3213">
                  <c:v>33878</c:v>
                </c:pt>
                <c:pt idx="3214">
                  <c:v>33879</c:v>
                </c:pt>
                <c:pt idx="3215">
                  <c:v>33882</c:v>
                </c:pt>
                <c:pt idx="3216">
                  <c:v>33883</c:v>
                </c:pt>
                <c:pt idx="3217">
                  <c:v>33884</c:v>
                </c:pt>
                <c:pt idx="3218">
                  <c:v>33885</c:v>
                </c:pt>
                <c:pt idx="3219">
                  <c:v>33886</c:v>
                </c:pt>
                <c:pt idx="3220">
                  <c:v>33890</c:v>
                </c:pt>
                <c:pt idx="3221">
                  <c:v>33891</c:v>
                </c:pt>
                <c:pt idx="3222">
                  <c:v>33892</c:v>
                </c:pt>
                <c:pt idx="3223">
                  <c:v>33893</c:v>
                </c:pt>
                <c:pt idx="3224">
                  <c:v>33896</c:v>
                </c:pt>
                <c:pt idx="3225">
                  <c:v>33897</c:v>
                </c:pt>
                <c:pt idx="3226">
                  <c:v>33898</c:v>
                </c:pt>
                <c:pt idx="3227">
                  <c:v>33899</c:v>
                </c:pt>
                <c:pt idx="3228">
                  <c:v>33900</c:v>
                </c:pt>
                <c:pt idx="3229">
                  <c:v>33903</c:v>
                </c:pt>
                <c:pt idx="3230">
                  <c:v>33904</c:v>
                </c:pt>
                <c:pt idx="3231">
                  <c:v>33905</c:v>
                </c:pt>
                <c:pt idx="3232">
                  <c:v>33906</c:v>
                </c:pt>
                <c:pt idx="3233">
                  <c:v>33907</c:v>
                </c:pt>
                <c:pt idx="3234">
                  <c:v>33910</c:v>
                </c:pt>
                <c:pt idx="3235">
                  <c:v>33911</c:v>
                </c:pt>
                <c:pt idx="3236">
                  <c:v>33912</c:v>
                </c:pt>
                <c:pt idx="3237">
                  <c:v>33913</c:v>
                </c:pt>
                <c:pt idx="3238">
                  <c:v>33914</c:v>
                </c:pt>
                <c:pt idx="3239">
                  <c:v>33917</c:v>
                </c:pt>
                <c:pt idx="3240">
                  <c:v>33918</c:v>
                </c:pt>
                <c:pt idx="3241">
                  <c:v>33920</c:v>
                </c:pt>
                <c:pt idx="3242">
                  <c:v>33921</c:v>
                </c:pt>
                <c:pt idx="3243">
                  <c:v>33924</c:v>
                </c:pt>
                <c:pt idx="3244">
                  <c:v>33925</c:v>
                </c:pt>
                <c:pt idx="3245">
                  <c:v>33926</c:v>
                </c:pt>
                <c:pt idx="3246">
                  <c:v>33927</c:v>
                </c:pt>
                <c:pt idx="3247">
                  <c:v>33928</c:v>
                </c:pt>
                <c:pt idx="3248">
                  <c:v>33931</c:v>
                </c:pt>
                <c:pt idx="3249">
                  <c:v>33932</c:v>
                </c:pt>
                <c:pt idx="3250">
                  <c:v>33933</c:v>
                </c:pt>
                <c:pt idx="3251">
                  <c:v>33935</c:v>
                </c:pt>
                <c:pt idx="3252">
                  <c:v>33938</c:v>
                </c:pt>
                <c:pt idx="3253">
                  <c:v>33939</c:v>
                </c:pt>
                <c:pt idx="3254">
                  <c:v>33940</c:v>
                </c:pt>
                <c:pt idx="3255">
                  <c:v>33941</c:v>
                </c:pt>
                <c:pt idx="3256">
                  <c:v>33942</c:v>
                </c:pt>
                <c:pt idx="3257">
                  <c:v>33945</c:v>
                </c:pt>
                <c:pt idx="3258">
                  <c:v>33946</c:v>
                </c:pt>
                <c:pt idx="3259">
                  <c:v>33947</c:v>
                </c:pt>
                <c:pt idx="3260">
                  <c:v>33948</c:v>
                </c:pt>
                <c:pt idx="3261">
                  <c:v>33949</c:v>
                </c:pt>
                <c:pt idx="3262">
                  <c:v>33952</c:v>
                </c:pt>
                <c:pt idx="3263">
                  <c:v>33953</c:v>
                </c:pt>
                <c:pt idx="3264">
                  <c:v>33954</c:v>
                </c:pt>
                <c:pt idx="3265">
                  <c:v>33955</c:v>
                </c:pt>
                <c:pt idx="3266">
                  <c:v>33956</c:v>
                </c:pt>
                <c:pt idx="3267">
                  <c:v>33959</c:v>
                </c:pt>
                <c:pt idx="3268">
                  <c:v>33960</c:v>
                </c:pt>
                <c:pt idx="3269">
                  <c:v>33961</c:v>
                </c:pt>
                <c:pt idx="3270">
                  <c:v>33962</c:v>
                </c:pt>
                <c:pt idx="3271">
                  <c:v>33966</c:v>
                </c:pt>
                <c:pt idx="3272">
                  <c:v>33967</c:v>
                </c:pt>
                <c:pt idx="3273">
                  <c:v>33968</c:v>
                </c:pt>
                <c:pt idx="3274">
                  <c:v>33969</c:v>
                </c:pt>
                <c:pt idx="3275">
                  <c:v>33970</c:v>
                </c:pt>
                <c:pt idx="3276">
                  <c:v>33973</c:v>
                </c:pt>
                <c:pt idx="3277">
                  <c:v>33974</c:v>
                </c:pt>
                <c:pt idx="3278">
                  <c:v>33975</c:v>
                </c:pt>
                <c:pt idx="3279">
                  <c:v>33976</c:v>
                </c:pt>
                <c:pt idx="3280">
                  <c:v>33977</c:v>
                </c:pt>
                <c:pt idx="3281">
                  <c:v>33980</c:v>
                </c:pt>
                <c:pt idx="3282">
                  <c:v>33981</c:v>
                </c:pt>
                <c:pt idx="3283">
                  <c:v>33982</c:v>
                </c:pt>
                <c:pt idx="3284">
                  <c:v>33983</c:v>
                </c:pt>
                <c:pt idx="3285">
                  <c:v>33984</c:v>
                </c:pt>
                <c:pt idx="3286">
                  <c:v>33987</c:v>
                </c:pt>
                <c:pt idx="3287">
                  <c:v>33988</c:v>
                </c:pt>
                <c:pt idx="3288">
                  <c:v>33989</c:v>
                </c:pt>
                <c:pt idx="3289">
                  <c:v>33990</c:v>
                </c:pt>
                <c:pt idx="3290">
                  <c:v>33991</c:v>
                </c:pt>
                <c:pt idx="3291">
                  <c:v>33994</c:v>
                </c:pt>
                <c:pt idx="3292">
                  <c:v>33995</c:v>
                </c:pt>
                <c:pt idx="3293">
                  <c:v>33996</c:v>
                </c:pt>
                <c:pt idx="3294">
                  <c:v>33997</c:v>
                </c:pt>
                <c:pt idx="3295">
                  <c:v>33998</c:v>
                </c:pt>
                <c:pt idx="3296">
                  <c:v>34001</c:v>
                </c:pt>
                <c:pt idx="3297">
                  <c:v>34002</c:v>
                </c:pt>
                <c:pt idx="3298">
                  <c:v>34003</c:v>
                </c:pt>
                <c:pt idx="3299">
                  <c:v>34004</c:v>
                </c:pt>
                <c:pt idx="3300">
                  <c:v>34005</c:v>
                </c:pt>
                <c:pt idx="3301">
                  <c:v>34008</c:v>
                </c:pt>
                <c:pt idx="3302">
                  <c:v>34009</c:v>
                </c:pt>
                <c:pt idx="3303">
                  <c:v>34010</c:v>
                </c:pt>
                <c:pt idx="3304">
                  <c:v>34011</c:v>
                </c:pt>
                <c:pt idx="3305">
                  <c:v>34012</c:v>
                </c:pt>
                <c:pt idx="3306">
                  <c:v>34015</c:v>
                </c:pt>
                <c:pt idx="3307">
                  <c:v>34016</c:v>
                </c:pt>
                <c:pt idx="3308">
                  <c:v>34017</c:v>
                </c:pt>
                <c:pt idx="3309">
                  <c:v>34018</c:v>
                </c:pt>
                <c:pt idx="3310">
                  <c:v>34019</c:v>
                </c:pt>
                <c:pt idx="3311">
                  <c:v>34022</c:v>
                </c:pt>
                <c:pt idx="3312">
                  <c:v>34023</c:v>
                </c:pt>
                <c:pt idx="3313">
                  <c:v>34024</c:v>
                </c:pt>
                <c:pt idx="3314">
                  <c:v>34025</c:v>
                </c:pt>
                <c:pt idx="3315">
                  <c:v>34026</c:v>
                </c:pt>
                <c:pt idx="3316">
                  <c:v>34029</c:v>
                </c:pt>
                <c:pt idx="3317">
                  <c:v>34030</c:v>
                </c:pt>
                <c:pt idx="3318">
                  <c:v>34031</c:v>
                </c:pt>
                <c:pt idx="3319">
                  <c:v>34032</c:v>
                </c:pt>
                <c:pt idx="3320">
                  <c:v>34033</c:v>
                </c:pt>
                <c:pt idx="3321">
                  <c:v>34036</c:v>
                </c:pt>
                <c:pt idx="3322">
                  <c:v>34037</c:v>
                </c:pt>
                <c:pt idx="3323">
                  <c:v>34038</c:v>
                </c:pt>
                <c:pt idx="3324">
                  <c:v>34039</c:v>
                </c:pt>
                <c:pt idx="3325">
                  <c:v>34040</c:v>
                </c:pt>
                <c:pt idx="3326">
                  <c:v>34043</c:v>
                </c:pt>
                <c:pt idx="3327">
                  <c:v>34044</c:v>
                </c:pt>
                <c:pt idx="3328">
                  <c:v>34045</c:v>
                </c:pt>
                <c:pt idx="3329">
                  <c:v>34046</c:v>
                </c:pt>
                <c:pt idx="3330">
                  <c:v>34047</c:v>
                </c:pt>
                <c:pt idx="3331">
                  <c:v>34050</c:v>
                </c:pt>
                <c:pt idx="3332">
                  <c:v>34051</c:v>
                </c:pt>
                <c:pt idx="3333">
                  <c:v>34052</c:v>
                </c:pt>
                <c:pt idx="3334">
                  <c:v>34053</c:v>
                </c:pt>
                <c:pt idx="3335">
                  <c:v>34054</c:v>
                </c:pt>
                <c:pt idx="3336">
                  <c:v>34057</c:v>
                </c:pt>
                <c:pt idx="3337">
                  <c:v>34058</c:v>
                </c:pt>
                <c:pt idx="3338">
                  <c:v>34059</c:v>
                </c:pt>
                <c:pt idx="3339">
                  <c:v>34060</c:v>
                </c:pt>
                <c:pt idx="3340">
                  <c:v>34061</c:v>
                </c:pt>
                <c:pt idx="3341">
                  <c:v>34064</c:v>
                </c:pt>
                <c:pt idx="3342">
                  <c:v>34065</c:v>
                </c:pt>
                <c:pt idx="3343">
                  <c:v>34066</c:v>
                </c:pt>
                <c:pt idx="3344">
                  <c:v>34067</c:v>
                </c:pt>
                <c:pt idx="3345">
                  <c:v>34068</c:v>
                </c:pt>
                <c:pt idx="3346">
                  <c:v>34071</c:v>
                </c:pt>
                <c:pt idx="3347">
                  <c:v>34072</c:v>
                </c:pt>
                <c:pt idx="3348">
                  <c:v>34073</c:v>
                </c:pt>
                <c:pt idx="3349">
                  <c:v>34074</c:v>
                </c:pt>
                <c:pt idx="3350">
                  <c:v>34075</c:v>
                </c:pt>
                <c:pt idx="3351">
                  <c:v>34078</c:v>
                </c:pt>
                <c:pt idx="3352">
                  <c:v>34079</c:v>
                </c:pt>
                <c:pt idx="3353">
                  <c:v>34080</c:v>
                </c:pt>
                <c:pt idx="3354">
                  <c:v>34081</c:v>
                </c:pt>
                <c:pt idx="3355">
                  <c:v>34082</c:v>
                </c:pt>
                <c:pt idx="3356">
                  <c:v>34085</c:v>
                </c:pt>
                <c:pt idx="3357">
                  <c:v>34086</c:v>
                </c:pt>
                <c:pt idx="3358">
                  <c:v>34087</c:v>
                </c:pt>
                <c:pt idx="3359">
                  <c:v>34088</c:v>
                </c:pt>
                <c:pt idx="3360">
                  <c:v>34089</c:v>
                </c:pt>
                <c:pt idx="3361">
                  <c:v>34092</c:v>
                </c:pt>
                <c:pt idx="3362">
                  <c:v>34093</c:v>
                </c:pt>
                <c:pt idx="3363">
                  <c:v>34094</c:v>
                </c:pt>
                <c:pt idx="3364">
                  <c:v>34095</c:v>
                </c:pt>
                <c:pt idx="3365">
                  <c:v>34096</c:v>
                </c:pt>
                <c:pt idx="3366">
                  <c:v>34099</c:v>
                </c:pt>
                <c:pt idx="3367">
                  <c:v>34100</c:v>
                </c:pt>
                <c:pt idx="3368">
                  <c:v>34101</c:v>
                </c:pt>
                <c:pt idx="3369">
                  <c:v>34102</c:v>
                </c:pt>
                <c:pt idx="3370">
                  <c:v>34103</c:v>
                </c:pt>
                <c:pt idx="3371">
                  <c:v>34106</c:v>
                </c:pt>
                <c:pt idx="3372">
                  <c:v>34107</c:v>
                </c:pt>
                <c:pt idx="3373">
                  <c:v>34108</c:v>
                </c:pt>
                <c:pt idx="3374">
                  <c:v>34109</c:v>
                </c:pt>
                <c:pt idx="3375">
                  <c:v>34110</c:v>
                </c:pt>
                <c:pt idx="3376">
                  <c:v>34113</c:v>
                </c:pt>
                <c:pt idx="3377">
                  <c:v>34114</c:v>
                </c:pt>
                <c:pt idx="3378">
                  <c:v>34115</c:v>
                </c:pt>
                <c:pt idx="3379">
                  <c:v>34116</c:v>
                </c:pt>
                <c:pt idx="3380">
                  <c:v>34117</c:v>
                </c:pt>
                <c:pt idx="3381">
                  <c:v>34120</c:v>
                </c:pt>
                <c:pt idx="3382">
                  <c:v>34121</c:v>
                </c:pt>
                <c:pt idx="3383">
                  <c:v>34122</c:v>
                </c:pt>
                <c:pt idx="3384">
                  <c:v>34123</c:v>
                </c:pt>
                <c:pt idx="3385">
                  <c:v>34124</c:v>
                </c:pt>
                <c:pt idx="3386">
                  <c:v>34127</c:v>
                </c:pt>
                <c:pt idx="3387">
                  <c:v>34128</c:v>
                </c:pt>
                <c:pt idx="3388">
                  <c:v>34129</c:v>
                </c:pt>
                <c:pt idx="3389">
                  <c:v>34130</c:v>
                </c:pt>
                <c:pt idx="3390">
                  <c:v>34131</c:v>
                </c:pt>
                <c:pt idx="3391">
                  <c:v>34134</c:v>
                </c:pt>
                <c:pt idx="3392">
                  <c:v>34135</c:v>
                </c:pt>
                <c:pt idx="3393">
                  <c:v>34136</c:v>
                </c:pt>
                <c:pt idx="3394">
                  <c:v>34137</c:v>
                </c:pt>
                <c:pt idx="3395">
                  <c:v>34138</c:v>
                </c:pt>
                <c:pt idx="3396">
                  <c:v>34141</c:v>
                </c:pt>
                <c:pt idx="3397">
                  <c:v>34142</c:v>
                </c:pt>
                <c:pt idx="3398">
                  <c:v>34143</c:v>
                </c:pt>
                <c:pt idx="3399">
                  <c:v>34144</c:v>
                </c:pt>
                <c:pt idx="3400">
                  <c:v>34145</c:v>
                </c:pt>
                <c:pt idx="3401">
                  <c:v>34148</c:v>
                </c:pt>
                <c:pt idx="3402">
                  <c:v>34149</c:v>
                </c:pt>
                <c:pt idx="3403">
                  <c:v>34150</c:v>
                </c:pt>
                <c:pt idx="3404">
                  <c:v>34151</c:v>
                </c:pt>
                <c:pt idx="3405">
                  <c:v>34152</c:v>
                </c:pt>
                <c:pt idx="3406">
                  <c:v>34155</c:v>
                </c:pt>
                <c:pt idx="3407">
                  <c:v>34156</c:v>
                </c:pt>
                <c:pt idx="3408">
                  <c:v>34157</c:v>
                </c:pt>
                <c:pt idx="3409">
                  <c:v>34158</c:v>
                </c:pt>
                <c:pt idx="3410">
                  <c:v>34159</c:v>
                </c:pt>
                <c:pt idx="3411">
                  <c:v>34162</c:v>
                </c:pt>
                <c:pt idx="3412">
                  <c:v>34163</c:v>
                </c:pt>
                <c:pt idx="3413">
                  <c:v>34164</c:v>
                </c:pt>
                <c:pt idx="3414">
                  <c:v>34165</c:v>
                </c:pt>
                <c:pt idx="3415">
                  <c:v>34166</c:v>
                </c:pt>
                <c:pt idx="3416">
                  <c:v>34169</c:v>
                </c:pt>
                <c:pt idx="3417">
                  <c:v>34170</c:v>
                </c:pt>
                <c:pt idx="3418">
                  <c:v>34171</c:v>
                </c:pt>
                <c:pt idx="3419">
                  <c:v>34172</c:v>
                </c:pt>
                <c:pt idx="3420">
                  <c:v>34173</c:v>
                </c:pt>
                <c:pt idx="3421">
                  <c:v>34176</c:v>
                </c:pt>
                <c:pt idx="3422">
                  <c:v>34177</c:v>
                </c:pt>
                <c:pt idx="3423">
                  <c:v>34178</c:v>
                </c:pt>
                <c:pt idx="3424">
                  <c:v>34179</c:v>
                </c:pt>
                <c:pt idx="3425">
                  <c:v>34180</c:v>
                </c:pt>
                <c:pt idx="3426">
                  <c:v>34183</c:v>
                </c:pt>
                <c:pt idx="3427">
                  <c:v>34184</c:v>
                </c:pt>
                <c:pt idx="3428">
                  <c:v>34185</c:v>
                </c:pt>
                <c:pt idx="3429">
                  <c:v>34186</c:v>
                </c:pt>
                <c:pt idx="3430">
                  <c:v>34187</c:v>
                </c:pt>
                <c:pt idx="3431">
                  <c:v>34190</c:v>
                </c:pt>
                <c:pt idx="3432">
                  <c:v>34191</c:v>
                </c:pt>
                <c:pt idx="3433">
                  <c:v>34192</c:v>
                </c:pt>
                <c:pt idx="3434">
                  <c:v>34193</c:v>
                </c:pt>
                <c:pt idx="3435">
                  <c:v>34194</c:v>
                </c:pt>
                <c:pt idx="3436">
                  <c:v>34197</c:v>
                </c:pt>
                <c:pt idx="3437">
                  <c:v>34198</c:v>
                </c:pt>
                <c:pt idx="3438">
                  <c:v>34199</c:v>
                </c:pt>
                <c:pt idx="3439">
                  <c:v>34200</c:v>
                </c:pt>
                <c:pt idx="3440">
                  <c:v>34201</c:v>
                </c:pt>
                <c:pt idx="3441">
                  <c:v>34204</c:v>
                </c:pt>
                <c:pt idx="3442">
                  <c:v>34205</c:v>
                </c:pt>
                <c:pt idx="3443">
                  <c:v>34206</c:v>
                </c:pt>
                <c:pt idx="3444">
                  <c:v>34207</c:v>
                </c:pt>
                <c:pt idx="3445">
                  <c:v>34208</c:v>
                </c:pt>
                <c:pt idx="3446">
                  <c:v>34211</c:v>
                </c:pt>
                <c:pt idx="3447">
                  <c:v>34212</c:v>
                </c:pt>
                <c:pt idx="3448">
                  <c:v>34213</c:v>
                </c:pt>
                <c:pt idx="3449">
                  <c:v>34214</c:v>
                </c:pt>
                <c:pt idx="3450">
                  <c:v>34215</c:v>
                </c:pt>
                <c:pt idx="3451">
                  <c:v>34218</c:v>
                </c:pt>
                <c:pt idx="3452">
                  <c:v>34219</c:v>
                </c:pt>
                <c:pt idx="3453">
                  <c:v>34220</c:v>
                </c:pt>
                <c:pt idx="3454">
                  <c:v>34221</c:v>
                </c:pt>
                <c:pt idx="3455">
                  <c:v>34222</c:v>
                </c:pt>
                <c:pt idx="3456">
                  <c:v>34225</c:v>
                </c:pt>
                <c:pt idx="3457">
                  <c:v>34226</c:v>
                </c:pt>
                <c:pt idx="3458">
                  <c:v>34227</c:v>
                </c:pt>
                <c:pt idx="3459">
                  <c:v>34228</c:v>
                </c:pt>
                <c:pt idx="3460">
                  <c:v>34229</c:v>
                </c:pt>
                <c:pt idx="3461">
                  <c:v>34232</c:v>
                </c:pt>
                <c:pt idx="3462">
                  <c:v>34233</c:v>
                </c:pt>
                <c:pt idx="3463">
                  <c:v>34234</c:v>
                </c:pt>
                <c:pt idx="3464">
                  <c:v>34235</c:v>
                </c:pt>
                <c:pt idx="3465">
                  <c:v>34236</c:v>
                </c:pt>
                <c:pt idx="3466">
                  <c:v>34239</c:v>
                </c:pt>
                <c:pt idx="3467">
                  <c:v>34240</c:v>
                </c:pt>
                <c:pt idx="3468">
                  <c:v>34241</c:v>
                </c:pt>
                <c:pt idx="3469">
                  <c:v>34242</c:v>
                </c:pt>
                <c:pt idx="3470">
                  <c:v>34243</c:v>
                </c:pt>
                <c:pt idx="3471">
                  <c:v>34246</c:v>
                </c:pt>
                <c:pt idx="3472">
                  <c:v>34247</c:v>
                </c:pt>
                <c:pt idx="3473">
                  <c:v>34248</c:v>
                </c:pt>
                <c:pt idx="3474">
                  <c:v>34249</c:v>
                </c:pt>
                <c:pt idx="3475">
                  <c:v>34250</c:v>
                </c:pt>
                <c:pt idx="3476">
                  <c:v>34253</c:v>
                </c:pt>
                <c:pt idx="3477">
                  <c:v>34254</c:v>
                </c:pt>
                <c:pt idx="3478">
                  <c:v>34255</c:v>
                </c:pt>
                <c:pt idx="3479">
                  <c:v>34256</c:v>
                </c:pt>
                <c:pt idx="3480">
                  <c:v>34257</c:v>
                </c:pt>
                <c:pt idx="3481">
                  <c:v>34260</c:v>
                </c:pt>
                <c:pt idx="3482">
                  <c:v>34261</c:v>
                </c:pt>
                <c:pt idx="3483">
                  <c:v>34262</c:v>
                </c:pt>
                <c:pt idx="3484">
                  <c:v>34263</c:v>
                </c:pt>
                <c:pt idx="3485">
                  <c:v>34264</c:v>
                </c:pt>
                <c:pt idx="3486">
                  <c:v>34267</c:v>
                </c:pt>
                <c:pt idx="3487">
                  <c:v>34268</c:v>
                </c:pt>
                <c:pt idx="3488">
                  <c:v>34269</c:v>
                </c:pt>
                <c:pt idx="3489">
                  <c:v>34270</c:v>
                </c:pt>
                <c:pt idx="3490">
                  <c:v>34271</c:v>
                </c:pt>
                <c:pt idx="3491">
                  <c:v>34274</c:v>
                </c:pt>
                <c:pt idx="3492">
                  <c:v>34275</c:v>
                </c:pt>
                <c:pt idx="3493">
                  <c:v>34276</c:v>
                </c:pt>
                <c:pt idx="3494">
                  <c:v>34277</c:v>
                </c:pt>
                <c:pt idx="3495">
                  <c:v>34278</c:v>
                </c:pt>
                <c:pt idx="3496">
                  <c:v>34281</c:v>
                </c:pt>
                <c:pt idx="3497">
                  <c:v>34282</c:v>
                </c:pt>
                <c:pt idx="3498">
                  <c:v>34283</c:v>
                </c:pt>
                <c:pt idx="3499">
                  <c:v>34284</c:v>
                </c:pt>
                <c:pt idx="3500">
                  <c:v>34285</c:v>
                </c:pt>
                <c:pt idx="3501">
                  <c:v>34288</c:v>
                </c:pt>
                <c:pt idx="3502">
                  <c:v>34289</c:v>
                </c:pt>
                <c:pt idx="3503">
                  <c:v>34290</c:v>
                </c:pt>
                <c:pt idx="3504">
                  <c:v>34291</c:v>
                </c:pt>
                <c:pt idx="3505">
                  <c:v>34292</c:v>
                </c:pt>
                <c:pt idx="3506">
                  <c:v>34295</c:v>
                </c:pt>
                <c:pt idx="3507">
                  <c:v>34296</c:v>
                </c:pt>
                <c:pt idx="3508">
                  <c:v>34297</c:v>
                </c:pt>
                <c:pt idx="3509">
                  <c:v>34298</c:v>
                </c:pt>
                <c:pt idx="3510">
                  <c:v>34299</c:v>
                </c:pt>
                <c:pt idx="3511">
                  <c:v>34302</c:v>
                </c:pt>
                <c:pt idx="3512">
                  <c:v>34303</c:v>
                </c:pt>
                <c:pt idx="3513">
                  <c:v>34304</c:v>
                </c:pt>
                <c:pt idx="3514">
                  <c:v>34305</c:v>
                </c:pt>
                <c:pt idx="3515">
                  <c:v>34306</c:v>
                </c:pt>
                <c:pt idx="3516">
                  <c:v>34309</c:v>
                </c:pt>
                <c:pt idx="3517">
                  <c:v>34310</c:v>
                </c:pt>
                <c:pt idx="3518">
                  <c:v>34311</c:v>
                </c:pt>
                <c:pt idx="3519">
                  <c:v>34312</c:v>
                </c:pt>
                <c:pt idx="3520">
                  <c:v>34313</c:v>
                </c:pt>
                <c:pt idx="3521">
                  <c:v>34316</c:v>
                </c:pt>
                <c:pt idx="3522">
                  <c:v>34317</c:v>
                </c:pt>
                <c:pt idx="3523">
                  <c:v>34318</c:v>
                </c:pt>
                <c:pt idx="3524">
                  <c:v>34319</c:v>
                </c:pt>
                <c:pt idx="3525">
                  <c:v>34320</c:v>
                </c:pt>
                <c:pt idx="3526">
                  <c:v>34323</c:v>
                </c:pt>
                <c:pt idx="3527">
                  <c:v>34324</c:v>
                </c:pt>
                <c:pt idx="3528">
                  <c:v>34325</c:v>
                </c:pt>
                <c:pt idx="3529">
                  <c:v>34326</c:v>
                </c:pt>
                <c:pt idx="3530">
                  <c:v>34327</c:v>
                </c:pt>
                <c:pt idx="3531">
                  <c:v>34330</c:v>
                </c:pt>
                <c:pt idx="3532">
                  <c:v>34331</c:v>
                </c:pt>
                <c:pt idx="3533">
                  <c:v>34332</c:v>
                </c:pt>
                <c:pt idx="3534">
                  <c:v>34333</c:v>
                </c:pt>
                <c:pt idx="3535">
                  <c:v>34334</c:v>
                </c:pt>
                <c:pt idx="3536">
                  <c:v>34337</c:v>
                </c:pt>
                <c:pt idx="3537">
                  <c:v>34338</c:v>
                </c:pt>
                <c:pt idx="3538">
                  <c:v>34339</c:v>
                </c:pt>
                <c:pt idx="3539">
                  <c:v>34340</c:v>
                </c:pt>
                <c:pt idx="3540">
                  <c:v>34341</c:v>
                </c:pt>
                <c:pt idx="3541">
                  <c:v>34344</c:v>
                </c:pt>
                <c:pt idx="3542">
                  <c:v>34345</c:v>
                </c:pt>
                <c:pt idx="3543">
                  <c:v>34346</c:v>
                </c:pt>
                <c:pt idx="3544">
                  <c:v>34347</c:v>
                </c:pt>
                <c:pt idx="3545">
                  <c:v>34348</c:v>
                </c:pt>
                <c:pt idx="3546">
                  <c:v>34351</c:v>
                </c:pt>
                <c:pt idx="3547">
                  <c:v>34352</c:v>
                </c:pt>
                <c:pt idx="3548">
                  <c:v>34353</c:v>
                </c:pt>
                <c:pt idx="3549">
                  <c:v>34354</c:v>
                </c:pt>
                <c:pt idx="3550">
                  <c:v>34355</c:v>
                </c:pt>
                <c:pt idx="3551">
                  <c:v>34358</c:v>
                </c:pt>
                <c:pt idx="3552">
                  <c:v>34359</c:v>
                </c:pt>
                <c:pt idx="3553">
                  <c:v>34360</c:v>
                </c:pt>
                <c:pt idx="3554">
                  <c:v>34361</c:v>
                </c:pt>
                <c:pt idx="3555">
                  <c:v>34362</c:v>
                </c:pt>
                <c:pt idx="3556">
                  <c:v>34365</c:v>
                </c:pt>
                <c:pt idx="3557">
                  <c:v>34366</c:v>
                </c:pt>
                <c:pt idx="3558">
                  <c:v>34367</c:v>
                </c:pt>
                <c:pt idx="3559">
                  <c:v>34368</c:v>
                </c:pt>
                <c:pt idx="3560">
                  <c:v>34369</c:v>
                </c:pt>
                <c:pt idx="3561">
                  <c:v>34372</c:v>
                </c:pt>
                <c:pt idx="3562">
                  <c:v>34373</c:v>
                </c:pt>
                <c:pt idx="3563">
                  <c:v>34374</c:v>
                </c:pt>
                <c:pt idx="3564">
                  <c:v>34375</c:v>
                </c:pt>
                <c:pt idx="3565">
                  <c:v>34376</c:v>
                </c:pt>
                <c:pt idx="3566">
                  <c:v>34379</c:v>
                </c:pt>
                <c:pt idx="3567">
                  <c:v>34380</c:v>
                </c:pt>
                <c:pt idx="3568">
                  <c:v>34381</c:v>
                </c:pt>
                <c:pt idx="3569">
                  <c:v>34382</c:v>
                </c:pt>
                <c:pt idx="3570">
                  <c:v>34383</c:v>
                </c:pt>
                <c:pt idx="3571">
                  <c:v>34386</c:v>
                </c:pt>
                <c:pt idx="3572">
                  <c:v>34387</c:v>
                </c:pt>
                <c:pt idx="3573">
                  <c:v>34388</c:v>
                </c:pt>
                <c:pt idx="3574">
                  <c:v>34389</c:v>
                </c:pt>
                <c:pt idx="3575">
                  <c:v>34390</c:v>
                </c:pt>
                <c:pt idx="3576">
                  <c:v>34393</c:v>
                </c:pt>
                <c:pt idx="3577">
                  <c:v>34394</c:v>
                </c:pt>
                <c:pt idx="3578">
                  <c:v>34395</c:v>
                </c:pt>
                <c:pt idx="3579">
                  <c:v>34396</c:v>
                </c:pt>
                <c:pt idx="3580">
                  <c:v>34397</c:v>
                </c:pt>
                <c:pt idx="3581">
                  <c:v>34400</c:v>
                </c:pt>
                <c:pt idx="3582">
                  <c:v>34401</c:v>
                </c:pt>
                <c:pt idx="3583">
                  <c:v>34402</c:v>
                </c:pt>
                <c:pt idx="3584">
                  <c:v>34403</c:v>
                </c:pt>
                <c:pt idx="3585">
                  <c:v>34404</c:v>
                </c:pt>
                <c:pt idx="3586">
                  <c:v>34407</c:v>
                </c:pt>
                <c:pt idx="3587">
                  <c:v>34408</c:v>
                </c:pt>
                <c:pt idx="3588">
                  <c:v>34409</c:v>
                </c:pt>
                <c:pt idx="3589">
                  <c:v>34410</c:v>
                </c:pt>
                <c:pt idx="3590">
                  <c:v>34411</c:v>
                </c:pt>
                <c:pt idx="3591">
                  <c:v>34414</c:v>
                </c:pt>
                <c:pt idx="3592">
                  <c:v>34415</c:v>
                </c:pt>
                <c:pt idx="3593">
                  <c:v>34416</c:v>
                </c:pt>
                <c:pt idx="3594">
                  <c:v>34417</c:v>
                </c:pt>
                <c:pt idx="3595">
                  <c:v>34418</c:v>
                </c:pt>
                <c:pt idx="3596">
                  <c:v>34421</c:v>
                </c:pt>
                <c:pt idx="3597">
                  <c:v>34422</c:v>
                </c:pt>
                <c:pt idx="3598">
                  <c:v>34423</c:v>
                </c:pt>
                <c:pt idx="3599">
                  <c:v>34424</c:v>
                </c:pt>
                <c:pt idx="3600">
                  <c:v>34425</c:v>
                </c:pt>
                <c:pt idx="3601">
                  <c:v>34428</c:v>
                </c:pt>
                <c:pt idx="3602">
                  <c:v>34429</c:v>
                </c:pt>
                <c:pt idx="3603">
                  <c:v>34430</c:v>
                </c:pt>
                <c:pt idx="3604">
                  <c:v>34431</c:v>
                </c:pt>
                <c:pt idx="3605">
                  <c:v>34432</c:v>
                </c:pt>
                <c:pt idx="3606">
                  <c:v>34435</c:v>
                </c:pt>
                <c:pt idx="3607">
                  <c:v>34436</c:v>
                </c:pt>
                <c:pt idx="3608">
                  <c:v>34437</c:v>
                </c:pt>
                <c:pt idx="3609">
                  <c:v>34438</c:v>
                </c:pt>
                <c:pt idx="3610">
                  <c:v>34439</c:v>
                </c:pt>
                <c:pt idx="3611">
                  <c:v>34442</c:v>
                </c:pt>
                <c:pt idx="3612">
                  <c:v>34443</c:v>
                </c:pt>
                <c:pt idx="3613">
                  <c:v>34444</c:v>
                </c:pt>
                <c:pt idx="3614">
                  <c:v>34445</c:v>
                </c:pt>
                <c:pt idx="3615">
                  <c:v>34446</c:v>
                </c:pt>
                <c:pt idx="3616">
                  <c:v>34449</c:v>
                </c:pt>
                <c:pt idx="3617">
                  <c:v>34450</c:v>
                </c:pt>
                <c:pt idx="3618">
                  <c:v>34451</c:v>
                </c:pt>
                <c:pt idx="3619">
                  <c:v>34452</c:v>
                </c:pt>
                <c:pt idx="3620">
                  <c:v>34453</c:v>
                </c:pt>
                <c:pt idx="3621">
                  <c:v>34456</c:v>
                </c:pt>
                <c:pt idx="3622">
                  <c:v>34457</c:v>
                </c:pt>
                <c:pt idx="3623">
                  <c:v>34458</c:v>
                </c:pt>
                <c:pt idx="3624">
                  <c:v>34459</c:v>
                </c:pt>
                <c:pt idx="3625">
                  <c:v>34460</c:v>
                </c:pt>
                <c:pt idx="3626">
                  <c:v>34463</c:v>
                </c:pt>
                <c:pt idx="3627">
                  <c:v>34464</c:v>
                </c:pt>
                <c:pt idx="3628">
                  <c:v>34465</c:v>
                </c:pt>
                <c:pt idx="3629">
                  <c:v>34466</c:v>
                </c:pt>
                <c:pt idx="3630">
                  <c:v>34467</c:v>
                </c:pt>
                <c:pt idx="3631">
                  <c:v>34470</c:v>
                </c:pt>
                <c:pt idx="3632">
                  <c:v>34471</c:v>
                </c:pt>
                <c:pt idx="3633">
                  <c:v>34472</c:v>
                </c:pt>
                <c:pt idx="3634">
                  <c:v>34473</c:v>
                </c:pt>
                <c:pt idx="3635">
                  <c:v>34474</c:v>
                </c:pt>
                <c:pt idx="3636">
                  <c:v>34477</c:v>
                </c:pt>
                <c:pt idx="3637">
                  <c:v>34478</c:v>
                </c:pt>
                <c:pt idx="3638">
                  <c:v>34479</c:v>
                </c:pt>
                <c:pt idx="3639">
                  <c:v>34480</c:v>
                </c:pt>
                <c:pt idx="3640">
                  <c:v>34481</c:v>
                </c:pt>
                <c:pt idx="3641">
                  <c:v>34484</c:v>
                </c:pt>
                <c:pt idx="3642">
                  <c:v>34485</c:v>
                </c:pt>
                <c:pt idx="3643">
                  <c:v>34486</c:v>
                </c:pt>
                <c:pt idx="3644">
                  <c:v>34487</c:v>
                </c:pt>
                <c:pt idx="3645">
                  <c:v>34488</c:v>
                </c:pt>
                <c:pt idx="3646">
                  <c:v>34491</c:v>
                </c:pt>
                <c:pt idx="3647">
                  <c:v>34492</c:v>
                </c:pt>
                <c:pt idx="3648">
                  <c:v>34493</c:v>
                </c:pt>
                <c:pt idx="3649">
                  <c:v>34494</c:v>
                </c:pt>
                <c:pt idx="3650">
                  <c:v>34495</c:v>
                </c:pt>
                <c:pt idx="3651">
                  <c:v>34498</c:v>
                </c:pt>
                <c:pt idx="3652">
                  <c:v>34499</c:v>
                </c:pt>
                <c:pt idx="3653">
                  <c:v>34500</c:v>
                </c:pt>
                <c:pt idx="3654">
                  <c:v>34501</c:v>
                </c:pt>
                <c:pt idx="3655">
                  <c:v>34502</c:v>
                </c:pt>
                <c:pt idx="3656">
                  <c:v>34505</c:v>
                </c:pt>
                <c:pt idx="3657">
                  <c:v>34506</c:v>
                </c:pt>
                <c:pt idx="3658">
                  <c:v>34507</c:v>
                </c:pt>
                <c:pt idx="3659">
                  <c:v>34508</c:v>
                </c:pt>
                <c:pt idx="3660">
                  <c:v>34509</c:v>
                </c:pt>
                <c:pt idx="3661">
                  <c:v>34512</c:v>
                </c:pt>
                <c:pt idx="3662">
                  <c:v>34513</c:v>
                </c:pt>
                <c:pt idx="3663">
                  <c:v>34514</c:v>
                </c:pt>
                <c:pt idx="3664">
                  <c:v>34515</c:v>
                </c:pt>
                <c:pt idx="3665">
                  <c:v>34516</c:v>
                </c:pt>
                <c:pt idx="3666">
                  <c:v>34519</c:v>
                </c:pt>
                <c:pt idx="3667">
                  <c:v>34520</c:v>
                </c:pt>
                <c:pt idx="3668">
                  <c:v>34521</c:v>
                </c:pt>
                <c:pt idx="3669">
                  <c:v>34522</c:v>
                </c:pt>
                <c:pt idx="3670">
                  <c:v>34523</c:v>
                </c:pt>
                <c:pt idx="3671">
                  <c:v>34526</c:v>
                </c:pt>
                <c:pt idx="3672">
                  <c:v>34527</c:v>
                </c:pt>
                <c:pt idx="3673">
                  <c:v>34528</c:v>
                </c:pt>
                <c:pt idx="3674">
                  <c:v>34529</c:v>
                </c:pt>
                <c:pt idx="3675">
                  <c:v>34530</c:v>
                </c:pt>
                <c:pt idx="3676">
                  <c:v>34533</c:v>
                </c:pt>
                <c:pt idx="3677">
                  <c:v>34534</c:v>
                </c:pt>
                <c:pt idx="3678">
                  <c:v>34535</c:v>
                </c:pt>
                <c:pt idx="3679">
                  <c:v>34536</c:v>
                </c:pt>
                <c:pt idx="3680">
                  <c:v>34537</c:v>
                </c:pt>
                <c:pt idx="3681">
                  <c:v>34540</c:v>
                </c:pt>
                <c:pt idx="3682">
                  <c:v>34541</c:v>
                </c:pt>
                <c:pt idx="3683">
                  <c:v>34542</c:v>
                </c:pt>
                <c:pt idx="3684">
                  <c:v>34543</c:v>
                </c:pt>
                <c:pt idx="3685">
                  <c:v>34544</c:v>
                </c:pt>
                <c:pt idx="3686">
                  <c:v>34547</c:v>
                </c:pt>
                <c:pt idx="3687">
                  <c:v>34548</c:v>
                </c:pt>
                <c:pt idx="3688">
                  <c:v>34549</c:v>
                </c:pt>
                <c:pt idx="3689">
                  <c:v>34550</c:v>
                </c:pt>
                <c:pt idx="3690">
                  <c:v>34551</c:v>
                </c:pt>
                <c:pt idx="3691">
                  <c:v>34554</c:v>
                </c:pt>
                <c:pt idx="3692">
                  <c:v>34555</c:v>
                </c:pt>
                <c:pt idx="3693">
                  <c:v>34556</c:v>
                </c:pt>
                <c:pt idx="3694">
                  <c:v>34557</c:v>
                </c:pt>
                <c:pt idx="3695">
                  <c:v>34558</c:v>
                </c:pt>
                <c:pt idx="3696">
                  <c:v>34561</c:v>
                </c:pt>
                <c:pt idx="3697">
                  <c:v>34562</c:v>
                </c:pt>
                <c:pt idx="3698">
                  <c:v>34563</c:v>
                </c:pt>
                <c:pt idx="3699">
                  <c:v>34564</c:v>
                </c:pt>
                <c:pt idx="3700">
                  <c:v>34565</c:v>
                </c:pt>
                <c:pt idx="3701">
                  <c:v>34568</c:v>
                </c:pt>
                <c:pt idx="3702">
                  <c:v>34569</c:v>
                </c:pt>
                <c:pt idx="3703">
                  <c:v>34570</c:v>
                </c:pt>
                <c:pt idx="3704">
                  <c:v>34571</c:v>
                </c:pt>
                <c:pt idx="3705">
                  <c:v>34572</c:v>
                </c:pt>
                <c:pt idx="3706">
                  <c:v>34575</c:v>
                </c:pt>
                <c:pt idx="3707">
                  <c:v>34576</c:v>
                </c:pt>
                <c:pt idx="3708">
                  <c:v>34577</c:v>
                </c:pt>
                <c:pt idx="3709">
                  <c:v>34578</c:v>
                </c:pt>
                <c:pt idx="3710">
                  <c:v>34579</c:v>
                </c:pt>
                <c:pt idx="3711">
                  <c:v>34582</c:v>
                </c:pt>
                <c:pt idx="3712">
                  <c:v>34583</c:v>
                </c:pt>
                <c:pt idx="3713">
                  <c:v>34584</c:v>
                </c:pt>
                <c:pt idx="3714">
                  <c:v>34585</c:v>
                </c:pt>
                <c:pt idx="3715">
                  <c:v>34586</c:v>
                </c:pt>
                <c:pt idx="3716">
                  <c:v>34589</c:v>
                </c:pt>
                <c:pt idx="3717">
                  <c:v>34590</c:v>
                </c:pt>
                <c:pt idx="3718">
                  <c:v>34591</c:v>
                </c:pt>
                <c:pt idx="3719">
                  <c:v>34592</c:v>
                </c:pt>
                <c:pt idx="3720">
                  <c:v>34593</c:v>
                </c:pt>
                <c:pt idx="3721">
                  <c:v>34596</c:v>
                </c:pt>
                <c:pt idx="3722">
                  <c:v>34597</c:v>
                </c:pt>
                <c:pt idx="3723">
                  <c:v>34598</c:v>
                </c:pt>
                <c:pt idx="3724">
                  <c:v>34599</c:v>
                </c:pt>
                <c:pt idx="3725">
                  <c:v>34600</c:v>
                </c:pt>
                <c:pt idx="3726">
                  <c:v>34603</c:v>
                </c:pt>
                <c:pt idx="3727">
                  <c:v>34604</c:v>
                </c:pt>
                <c:pt idx="3728">
                  <c:v>34605</c:v>
                </c:pt>
                <c:pt idx="3729">
                  <c:v>34606</c:v>
                </c:pt>
                <c:pt idx="3730">
                  <c:v>34607</c:v>
                </c:pt>
                <c:pt idx="3731">
                  <c:v>34610</c:v>
                </c:pt>
                <c:pt idx="3732">
                  <c:v>34611</c:v>
                </c:pt>
                <c:pt idx="3733">
                  <c:v>34612</c:v>
                </c:pt>
                <c:pt idx="3734">
                  <c:v>34613</c:v>
                </c:pt>
                <c:pt idx="3735">
                  <c:v>34614</c:v>
                </c:pt>
                <c:pt idx="3736">
                  <c:v>34617</c:v>
                </c:pt>
                <c:pt idx="3737">
                  <c:v>34618</c:v>
                </c:pt>
                <c:pt idx="3738">
                  <c:v>34619</c:v>
                </c:pt>
                <c:pt idx="3739">
                  <c:v>34620</c:v>
                </c:pt>
                <c:pt idx="3740">
                  <c:v>34621</c:v>
                </c:pt>
                <c:pt idx="3741">
                  <c:v>34624</c:v>
                </c:pt>
                <c:pt idx="3742">
                  <c:v>34625</c:v>
                </c:pt>
                <c:pt idx="3743">
                  <c:v>34626</c:v>
                </c:pt>
                <c:pt idx="3744">
                  <c:v>34627</c:v>
                </c:pt>
                <c:pt idx="3745">
                  <c:v>34628</c:v>
                </c:pt>
                <c:pt idx="3746">
                  <c:v>34631</c:v>
                </c:pt>
                <c:pt idx="3747">
                  <c:v>34632</c:v>
                </c:pt>
                <c:pt idx="3748">
                  <c:v>34633</c:v>
                </c:pt>
                <c:pt idx="3749">
                  <c:v>34634</c:v>
                </c:pt>
                <c:pt idx="3750">
                  <c:v>34635</c:v>
                </c:pt>
                <c:pt idx="3751">
                  <c:v>34638</c:v>
                </c:pt>
                <c:pt idx="3752">
                  <c:v>34639</c:v>
                </c:pt>
                <c:pt idx="3753">
                  <c:v>34640</c:v>
                </c:pt>
                <c:pt idx="3754">
                  <c:v>34641</c:v>
                </c:pt>
                <c:pt idx="3755">
                  <c:v>34642</c:v>
                </c:pt>
                <c:pt idx="3756">
                  <c:v>34645</c:v>
                </c:pt>
                <c:pt idx="3757">
                  <c:v>34646</c:v>
                </c:pt>
                <c:pt idx="3758">
                  <c:v>34647</c:v>
                </c:pt>
                <c:pt idx="3759">
                  <c:v>34648</c:v>
                </c:pt>
                <c:pt idx="3760">
                  <c:v>34649</c:v>
                </c:pt>
                <c:pt idx="3761">
                  <c:v>34652</c:v>
                </c:pt>
                <c:pt idx="3762">
                  <c:v>34653</c:v>
                </c:pt>
                <c:pt idx="3763">
                  <c:v>34654</c:v>
                </c:pt>
                <c:pt idx="3764">
                  <c:v>34655</c:v>
                </c:pt>
                <c:pt idx="3765">
                  <c:v>34656</c:v>
                </c:pt>
                <c:pt idx="3766">
                  <c:v>34659</c:v>
                </c:pt>
                <c:pt idx="3767">
                  <c:v>34660</c:v>
                </c:pt>
                <c:pt idx="3768">
                  <c:v>34661</c:v>
                </c:pt>
                <c:pt idx="3769">
                  <c:v>34662</c:v>
                </c:pt>
                <c:pt idx="3770">
                  <c:v>34663</c:v>
                </c:pt>
                <c:pt idx="3771">
                  <c:v>34666</c:v>
                </c:pt>
                <c:pt idx="3772">
                  <c:v>34667</c:v>
                </c:pt>
                <c:pt idx="3773">
                  <c:v>34668</c:v>
                </c:pt>
                <c:pt idx="3774">
                  <c:v>34669</c:v>
                </c:pt>
                <c:pt idx="3775">
                  <c:v>34670</c:v>
                </c:pt>
                <c:pt idx="3776">
                  <c:v>34673</c:v>
                </c:pt>
                <c:pt idx="3777">
                  <c:v>34674</c:v>
                </c:pt>
                <c:pt idx="3778">
                  <c:v>34675</c:v>
                </c:pt>
                <c:pt idx="3779">
                  <c:v>34676</c:v>
                </c:pt>
                <c:pt idx="3780">
                  <c:v>34677</c:v>
                </c:pt>
                <c:pt idx="3781">
                  <c:v>34680</c:v>
                </c:pt>
                <c:pt idx="3782">
                  <c:v>34681</c:v>
                </c:pt>
                <c:pt idx="3783">
                  <c:v>34682</c:v>
                </c:pt>
                <c:pt idx="3784">
                  <c:v>34683</c:v>
                </c:pt>
                <c:pt idx="3785">
                  <c:v>34684</c:v>
                </c:pt>
                <c:pt idx="3786">
                  <c:v>34687</c:v>
                </c:pt>
                <c:pt idx="3787">
                  <c:v>34688</c:v>
                </c:pt>
                <c:pt idx="3788">
                  <c:v>34689</c:v>
                </c:pt>
                <c:pt idx="3789">
                  <c:v>34690</c:v>
                </c:pt>
                <c:pt idx="3790">
                  <c:v>34691</c:v>
                </c:pt>
                <c:pt idx="3791">
                  <c:v>34694</c:v>
                </c:pt>
                <c:pt idx="3792">
                  <c:v>34695</c:v>
                </c:pt>
                <c:pt idx="3793">
                  <c:v>34696</c:v>
                </c:pt>
                <c:pt idx="3794">
                  <c:v>34697</c:v>
                </c:pt>
                <c:pt idx="3795">
                  <c:v>34698</c:v>
                </c:pt>
                <c:pt idx="3796">
                  <c:v>34701</c:v>
                </c:pt>
                <c:pt idx="3797">
                  <c:v>34702</c:v>
                </c:pt>
                <c:pt idx="3798">
                  <c:v>34703</c:v>
                </c:pt>
                <c:pt idx="3799">
                  <c:v>34704</c:v>
                </c:pt>
                <c:pt idx="3800">
                  <c:v>34705</c:v>
                </c:pt>
                <c:pt idx="3801">
                  <c:v>34708</c:v>
                </c:pt>
                <c:pt idx="3802">
                  <c:v>34709</c:v>
                </c:pt>
                <c:pt idx="3803">
                  <c:v>34710</c:v>
                </c:pt>
                <c:pt idx="3804">
                  <c:v>34711</c:v>
                </c:pt>
                <c:pt idx="3805">
                  <c:v>34712</c:v>
                </c:pt>
                <c:pt idx="3806">
                  <c:v>34715</c:v>
                </c:pt>
                <c:pt idx="3807">
                  <c:v>34716</c:v>
                </c:pt>
                <c:pt idx="3808">
                  <c:v>34717</c:v>
                </c:pt>
                <c:pt idx="3809">
                  <c:v>34718</c:v>
                </c:pt>
                <c:pt idx="3810">
                  <c:v>34719</c:v>
                </c:pt>
                <c:pt idx="3811">
                  <c:v>34722</c:v>
                </c:pt>
                <c:pt idx="3812">
                  <c:v>34723</c:v>
                </c:pt>
                <c:pt idx="3813">
                  <c:v>34724</c:v>
                </c:pt>
                <c:pt idx="3814">
                  <c:v>34725</c:v>
                </c:pt>
                <c:pt idx="3815">
                  <c:v>34726</c:v>
                </c:pt>
                <c:pt idx="3816">
                  <c:v>34729</c:v>
                </c:pt>
                <c:pt idx="3817">
                  <c:v>34730</c:v>
                </c:pt>
                <c:pt idx="3818">
                  <c:v>34731</c:v>
                </c:pt>
                <c:pt idx="3819">
                  <c:v>34732</c:v>
                </c:pt>
                <c:pt idx="3820">
                  <c:v>34733</c:v>
                </c:pt>
                <c:pt idx="3821">
                  <c:v>34736</c:v>
                </c:pt>
                <c:pt idx="3822">
                  <c:v>34737</c:v>
                </c:pt>
                <c:pt idx="3823">
                  <c:v>34738</c:v>
                </c:pt>
                <c:pt idx="3824">
                  <c:v>34739</c:v>
                </c:pt>
                <c:pt idx="3825">
                  <c:v>34740</c:v>
                </c:pt>
                <c:pt idx="3826">
                  <c:v>34743</c:v>
                </c:pt>
                <c:pt idx="3827">
                  <c:v>34744</c:v>
                </c:pt>
                <c:pt idx="3828">
                  <c:v>34745</c:v>
                </c:pt>
                <c:pt idx="3829">
                  <c:v>34746</c:v>
                </c:pt>
                <c:pt idx="3830">
                  <c:v>34747</c:v>
                </c:pt>
                <c:pt idx="3831">
                  <c:v>34750</c:v>
                </c:pt>
                <c:pt idx="3832">
                  <c:v>34751</c:v>
                </c:pt>
                <c:pt idx="3833">
                  <c:v>34752</c:v>
                </c:pt>
                <c:pt idx="3834">
                  <c:v>34753</c:v>
                </c:pt>
                <c:pt idx="3835">
                  <c:v>34754</c:v>
                </c:pt>
                <c:pt idx="3836">
                  <c:v>34757</c:v>
                </c:pt>
                <c:pt idx="3837">
                  <c:v>34758</c:v>
                </c:pt>
                <c:pt idx="3838">
                  <c:v>34759</c:v>
                </c:pt>
                <c:pt idx="3839">
                  <c:v>34760</c:v>
                </c:pt>
                <c:pt idx="3840">
                  <c:v>34761</c:v>
                </c:pt>
                <c:pt idx="3841">
                  <c:v>34764</c:v>
                </c:pt>
                <c:pt idx="3842">
                  <c:v>34765</c:v>
                </c:pt>
                <c:pt idx="3843">
                  <c:v>34766</c:v>
                </c:pt>
                <c:pt idx="3844">
                  <c:v>34767</c:v>
                </c:pt>
                <c:pt idx="3845">
                  <c:v>34768</c:v>
                </c:pt>
                <c:pt idx="3846">
                  <c:v>34771</c:v>
                </c:pt>
                <c:pt idx="3847">
                  <c:v>34772</c:v>
                </c:pt>
                <c:pt idx="3848">
                  <c:v>34773</c:v>
                </c:pt>
                <c:pt idx="3849">
                  <c:v>34774</c:v>
                </c:pt>
                <c:pt idx="3850">
                  <c:v>34775</c:v>
                </c:pt>
                <c:pt idx="3851">
                  <c:v>34778</c:v>
                </c:pt>
                <c:pt idx="3852">
                  <c:v>34779</c:v>
                </c:pt>
                <c:pt idx="3853">
                  <c:v>34780</c:v>
                </c:pt>
                <c:pt idx="3854">
                  <c:v>34781</c:v>
                </c:pt>
                <c:pt idx="3855">
                  <c:v>34782</c:v>
                </c:pt>
                <c:pt idx="3856">
                  <c:v>34785</c:v>
                </c:pt>
                <c:pt idx="3857">
                  <c:v>34786</c:v>
                </c:pt>
                <c:pt idx="3858">
                  <c:v>34787</c:v>
                </c:pt>
                <c:pt idx="3859">
                  <c:v>34788</c:v>
                </c:pt>
                <c:pt idx="3860">
                  <c:v>34789</c:v>
                </c:pt>
                <c:pt idx="3861">
                  <c:v>34792</c:v>
                </c:pt>
                <c:pt idx="3862">
                  <c:v>34793</c:v>
                </c:pt>
                <c:pt idx="3863">
                  <c:v>34794</c:v>
                </c:pt>
                <c:pt idx="3864">
                  <c:v>34795</c:v>
                </c:pt>
                <c:pt idx="3865">
                  <c:v>34796</c:v>
                </c:pt>
                <c:pt idx="3866">
                  <c:v>34799</c:v>
                </c:pt>
                <c:pt idx="3867">
                  <c:v>34800</c:v>
                </c:pt>
                <c:pt idx="3868">
                  <c:v>34801</c:v>
                </c:pt>
                <c:pt idx="3869">
                  <c:v>34802</c:v>
                </c:pt>
                <c:pt idx="3870">
                  <c:v>34803</c:v>
                </c:pt>
                <c:pt idx="3871">
                  <c:v>34806</c:v>
                </c:pt>
                <c:pt idx="3872">
                  <c:v>34807</c:v>
                </c:pt>
                <c:pt idx="3873">
                  <c:v>34808</c:v>
                </c:pt>
                <c:pt idx="3874">
                  <c:v>34809</c:v>
                </c:pt>
                <c:pt idx="3875">
                  <c:v>34810</c:v>
                </c:pt>
                <c:pt idx="3876">
                  <c:v>34813</c:v>
                </c:pt>
                <c:pt idx="3877">
                  <c:v>34814</c:v>
                </c:pt>
                <c:pt idx="3878">
                  <c:v>34815</c:v>
                </c:pt>
                <c:pt idx="3879">
                  <c:v>34816</c:v>
                </c:pt>
                <c:pt idx="3880">
                  <c:v>34817</c:v>
                </c:pt>
                <c:pt idx="3881">
                  <c:v>34820</c:v>
                </c:pt>
                <c:pt idx="3882">
                  <c:v>34821</c:v>
                </c:pt>
                <c:pt idx="3883">
                  <c:v>34822</c:v>
                </c:pt>
                <c:pt idx="3884">
                  <c:v>34823</c:v>
                </c:pt>
                <c:pt idx="3885">
                  <c:v>34824</c:v>
                </c:pt>
                <c:pt idx="3886">
                  <c:v>34827</c:v>
                </c:pt>
                <c:pt idx="3887">
                  <c:v>34828</c:v>
                </c:pt>
                <c:pt idx="3888">
                  <c:v>34829</c:v>
                </c:pt>
                <c:pt idx="3889">
                  <c:v>34830</c:v>
                </c:pt>
                <c:pt idx="3890">
                  <c:v>34831</c:v>
                </c:pt>
                <c:pt idx="3891">
                  <c:v>34834</c:v>
                </c:pt>
                <c:pt idx="3892">
                  <c:v>34835</c:v>
                </c:pt>
                <c:pt idx="3893">
                  <c:v>34836</c:v>
                </c:pt>
                <c:pt idx="3894">
                  <c:v>34837</c:v>
                </c:pt>
                <c:pt idx="3895">
                  <c:v>34838</c:v>
                </c:pt>
                <c:pt idx="3896">
                  <c:v>34841</c:v>
                </c:pt>
                <c:pt idx="3897">
                  <c:v>34842</c:v>
                </c:pt>
                <c:pt idx="3898">
                  <c:v>34843</c:v>
                </c:pt>
                <c:pt idx="3899">
                  <c:v>34844</c:v>
                </c:pt>
                <c:pt idx="3900">
                  <c:v>34845</c:v>
                </c:pt>
                <c:pt idx="3901">
                  <c:v>34848</c:v>
                </c:pt>
                <c:pt idx="3902">
                  <c:v>34849</c:v>
                </c:pt>
                <c:pt idx="3903">
                  <c:v>34850</c:v>
                </c:pt>
                <c:pt idx="3904">
                  <c:v>34851</c:v>
                </c:pt>
                <c:pt idx="3905">
                  <c:v>34852</c:v>
                </c:pt>
                <c:pt idx="3906">
                  <c:v>34855</c:v>
                </c:pt>
                <c:pt idx="3907">
                  <c:v>34856</c:v>
                </c:pt>
                <c:pt idx="3908">
                  <c:v>34857</c:v>
                </c:pt>
                <c:pt idx="3909">
                  <c:v>34858</c:v>
                </c:pt>
                <c:pt idx="3910">
                  <c:v>34859</c:v>
                </c:pt>
                <c:pt idx="3911">
                  <c:v>34862</c:v>
                </c:pt>
                <c:pt idx="3912">
                  <c:v>34863</c:v>
                </c:pt>
                <c:pt idx="3913">
                  <c:v>34864</c:v>
                </c:pt>
                <c:pt idx="3914">
                  <c:v>34865</c:v>
                </c:pt>
                <c:pt idx="3915">
                  <c:v>34866</c:v>
                </c:pt>
                <c:pt idx="3916">
                  <c:v>34869</c:v>
                </c:pt>
                <c:pt idx="3917">
                  <c:v>34870</c:v>
                </c:pt>
                <c:pt idx="3918">
                  <c:v>34871</c:v>
                </c:pt>
                <c:pt idx="3919">
                  <c:v>34872</c:v>
                </c:pt>
                <c:pt idx="3920">
                  <c:v>34873</c:v>
                </c:pt>
                <c:pt idx="3921">
                  <c:v>34876</c:v>
                </c:pt>
                <c:pt idx="3922">
                  <c:v>34877</c:v>
                </c:pt>
                <c:pt idx="3923">
                  <c:v>34878</c:v>
                </c:pt>
                <c:pt idx="3924">
                  <c:v>34879</c:v>
                </c:pt>
                <c:pt idx="3925">
                  <c:v>34880</c:v>
                </c:pt>
                <c:pt idx="3926">
                  <c:v>34883</c:v>
                </c:pt>
                <c:pt idx="3927">
                  <c:v>34884</c:v>
                </c:pt>
                <c:pt idx="3928">
                  <c:v>34885</c:v>
                </c:pt>
                <c:pt idx="3929">
                  <c:v>34886</c:v>
                </c:pt>
                <c:pt idx="3930">
                  <c:v>34887</c:v>
                </c:pt>
                <c:pt idx="3931">
                  <c:v>34890</c:v>
                </c:pt>
                <c:pt idx="3932">
                  <c:v>34891</c:v>
                </c:pt>
                <c:pt idx="3933">
                  <c:v>34892</c:v>
                </c:pt>
                <c:pt idx="3934">
                  <c:v>34893</c:v>
                </c:pt>
                <c:pt idx="3935">
                  <c:v>34894</c:v>
                </c:pt>
                <c:pt idx="3936">
                  <c:v>34897</c:v>
                </c:pt>
                <c:pt idx="3937">
                  <c:v>34898</c:v>
                </c:pt>
                <c:pt idx="3938">
                  <c:v>34899</c:v>
                </c:pt>
                <c:pt idx="3939">
                  <c:v>34900</c:v>
                </c:pt>
                <c:pt idx="3940">
                  <c:v>34901</c:v>
                </c:pt>
                <c:pt idx="3941">
                  <c:v>34904</c:v>
                </c:pt>
                <c:pt idx="3942">
                  <c:v>34905</c:v>
                </c:pt>
                <c:pt idx="3943">
                  <c:v>34906</c:v>
                </c:pt>
                <c:pt idx="3944">
                  <c:v>34907</c:v>
                </c:pt>
                <c:pt idx="3945">
                  <c:v>34908</c:v>
                </c:pt>
                <c:pt idx="3946">
                  <c:v>34911</c:v>
                </c:pt>
                <c:pt idx="3947">
                  <c:v>34912</c:v>
                </c:pt>
                <c:pt idx="3948">
                  <c:v>34913</c:v>
                </c:pt>
                <c:pt idx="3949">
                  <c:v>34914</c:v>
                </c:pt>
                <c:pt idx="3950">
                  <c:v>34915</c:v>
                </c:pt>
                <c:pt idx="3951">
                  <c:v>34918</c:v>
                </c:pt>
                <c:pt idx="3952">
                  <c:v>34919</c:v>
                </c:pt>
                <c:pt idx="3953">
                  <c:v>34920</c:v>
                </c:pt>
                <c:pt idx="3954">
                  <c:v>34921</c:v>
                </c:pt>
                <c:pt idx="3955">
                  <c:v>34922</c:v>
                </c:pt>
                <c:pt idx="3956">
                  <c:v>34925</c:v>
                </c:pt>
                <c:pt idx="3957">
                  <c:v>34926</c:v>
                </c:pt>
                <c:pt idx="3958">
                  <c:v>34927</c:v>
                </c:pt>
                <c:pt idx="3959">
                  <c:v>34928</c:v>
                </c:pt>
                <c:pt idx="3960">
                  <c:v>34929</c:v>
                </c:pt>
                <c:pt idx="3961">
                  <c:v>34932</c:v>
                </c:pt>
                <c:pt idx="3962">
                  <c:v>34933</c:v>
                </c:pt>
                <c:pt idx="3963">
                  <c:v>34934</c:v>
                </c:pt>
                <c:pt idx="3964">
                  <c:v>34935</c:v>
                </c:pt>
                <c:pt idx="3965">
                  <c:v>34936</c:v>
                </c:pt>
                <c:pt idx="3966">
                  <c:v>34939</c:v>
                </c:pt>
                <c:pt idx="3967">
                  <c:v>34940</c:v>
                </c:pt>
                <c:pt idx="3968">
                  <c:v>34941</c:v>
                </c:pt>
                <c:pt idx="3969">
                  <c:v>34942</c:v>
                </c:pt>
                <c:pt idx="3970">
                  <c:v>34943</c:v>
                </c:pt>
                <c:pt idx="3971">
                  <c:v>34946</c:v>
                </c:pt>
                <c:pt idx="3972">
                  <c:v>34947</c:v>
                </c:pt>
                <c:pt idx="3973">
                  <c:v>34948</c:v>
                </c:pt>
                <c:pt idx="3974">
                  <c:v>34949</c:v>
                </c:pt>
                <c:pt idx="3975">
                  <c:v>34950</c:v>
                </c:pt>
                <c:pt idx="3976">
                  <c:v>34953</c:v>
                </c:pt>
                <c:pt idx="3977">
                  <c:v>34954</c:v>
                </c:pt>
                <c:pt idx="3978">
                  <c:v>34955</c:v>
                </c:pt>
                <c:pt idx="3979">
                  <c:v>34956</c:v>
                </c:pt>
                <c:pt idx="3980">
                  <c:v>34957</c:v>
                </c:pt>
                <c:pt idx="3981">
                  <c:v>34960</c:v>
                </c:pt>
                <c:pt idx="3982">
                  <c:v>34961</c:v>
                </c:pt>
                <c:pt idx="3983">
                  <c:v>34962</c:v>
                </c:pt>
                <c:pt idx="3984">
                  <c:v>34963</c:v>
                </c:pt>
                <c:pt idx="3985">
                  <c:v>34964</c:v>
                </c:pt>
                <c:pt idx="3986">
                  <c:v>34967</c:v>
                </c:pt>
                <c:pt idx="3987">
                  <c:v>34968</c:v>
                </c:pt>
                <c:pt idx="3988">
                  <c:v>34969</c:v>
                </c:pt>
                <c:pt idx="3989">
                  <c:v>34970</c:v>
                </c:pt>
                <c:pt idx="3990">
                  <c:v>34971</c:v>
                </c:pt>
                <c:pt idx="3991">
                  <c:v>34974</c:v>
                </c:pt>
                <c:pt idx="3992">
                  <c:v>34975</c:v>
                </c:pt>
                <c:pt idx="3993">
                  <c:v>34976</c:v>
                </c:pt>
                <c:pt idx="3994">
                  <c:v>34977</c:v>
                </c:pt>
                <c:pt idx="3995">
                  <c:v>34978</c:v>
                </c:pt>
                <c:pt idx="3996">
                  <c:v>34981</c:v>
                </c:pt>
                <c:pt idx="3997">
                  <c:v>34982</c:v>
                </c:pt>
                <c:pt idx="3998">
                  <c:v>34983</c:v>
                </c:pt>
                <c:pt idx="3999">
                  <c:v>34984</c:v>
                </c:pt>
                <c:pt idx="4000">
                  <c:v>34985</c:v>
                </c:pt>
                <c:pt idx="4001">
                  <c:v>34988</c:v>
                </c:pt>
                <c:pt idx="4002">
                  <c:v>34989</c:v>
                </c:pt>
                <c:pt idx="4003">
                  <c:v>34990</c:v>
                </c:pt>
                <c:pt idx="4004">
                  <c:v>34991</c:v>
                </c:pt>
                <c:pt idx="4005">
                  <c:v>34992</c:v>
                </c:pt>
                <c:pt idx="4006">
                  <c:v>34995</c:v>
                </c:pt>
                <c:pt idx="4007">
                  <c:v>34996</c:v>
                </c:pt>
                <c:pt idx="4008">
                  <c:v>34997</c:v>
                </c:pt>
                <c:pt idx="4009">
                  <c:v>34998</c:v>
                </c:pt>
                <c:pt idx="4010">
                  <c:v>34999</c:v>
                </c:pt>
                <c:pt idx="4011">
                  <c:v>35002</c:v>
                </c:pt>
                <c:pt idx="4012">
                  <c:v>35003</c:v>
                </c:pt>
                <c:pt idx="4013">
                  <c:v>35004</c:v>
                </c:pt>
                <c:pt idx="4014">
                  <c:v>35005</c:v>
                </c:pt>
                <c:pt idx="4015">
                  <c:v>35006</c:v>
                </c:pt>
                <c:pt idx="4016">
                  <c:v>35009</c:v>
                </c:pt>
                <c:pt idx="4017">
                  <c:v>35010</c:v>
                </c:pt>
                <c:pt idx="4018">
                  <c:v>35011</c:v>
                </c:pt>
                <c:pt idx="4019">
                  <c:v>35012</c:v>
                </c:pt>
                <c:pt idx="4020">
                  <c:v>35013</c:v>
                </c:pt>
                <c:pt idx="4021">
                  <c:v>35016</c:v>
                </c:pt>
                <c:pt idx="4022">
                  <c:v>35017</c:v>
                </c:pt>
                <c:pt idx="4023">
                  <c:v>35018</c:v>
                </c:pt>
                <c:pt idx="4024">
                  <c:v>35019</c:v>
                </c:pt>
                <c:pt idx="4025">
                  <c:v>35020</c:v>
                </c:pt>
                <c:pt idx="4026">
                  <c:v>35023</c:v>
                </c:pt>
                <c:pt idx="4027">
                  <c:v>35024</c:v>
                </c:pt>
                <c:pt idx="4028">
                  <c:v>35025</c:v>
                </c:pt>
                <c:pt idx="4029">
                  <c:v>35026</c:v>
                </c:pt>
                <c:pt idx="4030">
                  <c:v>35027</c:v>
                </c:pt>
                <c:pt idx="4031">
                  <c:v>35030</c:v>
                </c:pt>
                <c:pt idx="4032">
                  <c:v>35031</c:v>
                </c:pt>
                <c:pt idx="4033">
                  <c:v>35032</c:v>
                </c:pt>
                <c:pt idx="4034">
                  <c:v>35033</c:v>
                </c:pt>
                <c:pt idx="4035">
                  <c:v>35034</c:v>
                </c:pt>
                <c:pt idx="4036">
                  <c:v>35037</c:v>
                </c:pt>
                <c:pt idx="4037">
                  <c:v>35038</c:v>
                </c:pt>
                <c:pt idx="4038">
                  <c:v>35039</c:v>
                </c:pt>
                <c:pt idx="4039">
                  <c:v>35040</c:v>
                </c:pt>
                <c:pt idx="4040">
                  <c:v>35041</c:v>
                </c:pt>
                <c:pt idx="4041">
                  <c:v>35044</c:v>
                </c:pt>
                <c:pt idx="4042">
                  <c:v>35045</c:v>
                </c:pt>
                <c:pt idx="4043">
                  <c:v>35046</c:v>
                </c:pt>
                <c:pt idx="4044">
                  <c:v>35047</c:v>
                </c:pt>
                <c:pt idx="4045">
                  <c:v>35048</c:v>
                </c:pt>
                <c:pt idx="4046">
                  <c:v>35051</c:v>
                </c:pt>
                <c:pt idx="4047">
                  <c:v>35052</c:v>
                </c:pt>
                <c:pt idx="4048">
                  <c:v>35053</c:v>
                </c:pt>
                <c:pt idx="4049">
                  <c:v>35054</c:v>
                </c:pt>
                <c:pt idx="4050">
                  <c:v>35055</c:v>
                </c:pt>
                <c:pt idx="4051">
                  <c:v>35058</c:v>
                </c:pt>
                <c:pt idx="4052">
                  <c:v>35059</c:v>
                </c:pt>
                <c:pt idx="4053">
                  <c:v>35060</c:v>
                </c:pt>
                <c:pt idx="4054">
                  <c:v>35061</c:v>
                </c:pt>
                <c:pt idx="4055">
                  <c:v>35062</c:v>
                </c:pt>
                <c:pt idx="4056">
                  <c:v>35065</c:v>
                </c:pt>
                <c:pt idx="4057">
                  <c:v>35066</c:v>
                </c:pt>
                <c:pt idx="4058">
                  <c:v>35067</c:v>
                </c:pt>
                <c:pt idx="4059">
                  <c:v>35068</c:v>
                </c:pt>
                <c:pt idx="4060">
                  <c:v>35069</c:v>
                </c:pt>
                <c:pt idx="4061">
                  <c:v>35072</c:v>
                </c:pt>
                <c:pt idx="4062">
                  <c:v>35073</c:v>
                </c:pt>
                <c:pt idx="4063">
                  <c:v>35074</c:v>
                </c:pt>
                <c:pt idx="4064">
                  <c:v>35075</c:v>
                </c:pt>
                <c:pt idx="4065">
                  <c:v>35076</c:v>
                </c:pt>
                <c:pt idx="4066">
                  <c:v>35079</c:v>
                </c:pt>
                <c:pt idx="4067">
                  <c:v>35080</c:v>
                </c:pt>
                <c:pt idx="4068">
                  <c:v>35081</c:v>
                </c:pt>
                <c:pt idx="4069">
                  <c:v>35082</c:v>
                </c:pt>
                <c:pt idx="4070">
                  <c:v>35083</c:v>
                </c:pt>
                <c:pt idx="4071">
                  <c:v>35086</c:v>
                </c:pt>
                <c:pt idx="4072">
                  <c:v>35087</c:v>
                </c:pt>
                <c:pt idx="4073">
                  <c:v>35088</c:v>
                </c:pt>
                <c:pt idx="4074">
                  <c:v>35089</c:v>
                </c:pt>
                <c:pt idx="4075">
                  <c:v>35090</c:v>
                </c:pt>
                <c:pt idx="4076">
                  <c:v>35093</c:v>
                </c:pt>
                <c:pt idx="4077">
                  <c:v>35094</c:v>
                </c:pt>
                <c:pt idx="4078">
                  <c:v>35095</c:v>
                </c:pt>
                <c:pt idx="4079">
                  <c:v>35096</c:v>
                </c:pt>
                <c:pt idx="4080">
                  <c:v>35097</c:v>
                </c:pt>
                <c:pt idx="4081">
                  <c:v>35100</c:v>
                </c:pt>
                <c:pt idx="4082">
                  <c:v>35101</c:v>
                </c:pt>
                <c:pt idx="4083">
                  <c:v>35102</c:v>
                </c:pt>
                <c:pt idx="4084">
                  <c:v>35103</c:v>
                </c:pt>
                <c:pt idx="4085">
                  <c:v>35104</c:v>
                </c:pt>
                <c:pt idx="4086">
                  <c:v>35107</c:v>
                </c:pt>
                <c:pt idx="4087">
                  <c:v>35108</c:v>
                </c:pt>
                <c:pt idx="4088">
                  <c:v>35109</c:v>
                </c:pt>
                <c:pt idx="4089">
                  <c:v>35110</c:v>
                </c:pt>
                <c:pt idx="4090">
                  <c:v>35111</c:v>
                </c:pt>
                <c:pt idx="4091">
                  <c:v>35114</c:v>
                </c:pt>
                <c:pt idx="4092">
                  <c:v>35115</c:v>
                </c:pt>
                <c:pt idx="4093">
                  <c:v>35116</c:v>
                </c:pt>
                <c:pt idx="4094">
                  <c:v>35117</c:v>
                </c:pt>
                <c:pt idx="4095">
                  <c:v>35118</c:v>
                </c:pt>
                <c:pt idx="4096">
                  <c:v>35121</c:v>
                </c:pt>
                <c:pt idx="4097">
                  <c:v>35122</c:v>
                </c:pt>
                <c:pt idx="4098">
                  <c:v>35123</c:v>
                </c:pt>
                <c:pt idx="4099">
                  <c:v>35124</c:v>
                </c:pt>
                <c:pt idx="4100">
                  <c:v>35125</c:v>
                </c:pt>
                <c:pt idx="4101">
                  <c:v>35128</c:v>
                </c:pt>
                <c:pt idx="4102">
                  <c:v>35129</c:v>
                </c:pt>
                <c:pt idx="4103">
                  <c:v>35130</c:v>
                </c:pt>
                <c:pt idx="4104">
                  <c:v>35131</c:v>
                </c:pt>
                <c:pt idx="4105">
                  <c:v>35132</c:v>
                </c:pt>
                <c:pt idx="4106">
                  <c:v>35135</c:v>
                </c:pt>
                <c:pt idx="4107">
                  <c:v>35136</c:v>
                </c:pt>
                <c:pt idx="4108">
                  <c:v>35137</c:v>
                </c:pt>
                <c:pt idx="4109">
                  <c:v>35138</c:v>
                </c:pt>
                <c:pt idx="4110">
                  <c:v>35139</c:v>
                </c:pt>
                <c:pt idx="4111">
                  <c:v>35142</c:v>
                </c:pt>
                <c:pt idx="4112">
                  <c:v>35143</c:v>
                </c:pt>
                <c:pt idx="4113">
                  <c:v>35144</c:v>
                </c:pt>
                <c:pt idx="4114">
                  <c:v>35145</c:v>
                </c:pt>
                <c:pt idx="4115">
                  <c:v>35146</c:v>
                </c:pt>
                <c:pt idx="4116">
                  <c:v>35149</c:v>
                </c:pt>
                <c:pt idx="4117">
                  <c:v>35150</c:v>
                </c:pt>
                <c:pt idx="4118">
                  <c:v>35151</c:v>
                </c:pt>
                <c:pt idx="4119">
                  <c:v>35152</c:v>
                </c:pt>
                <c:pt idx="4120">
                  <c:v>35153</c:v>
                </c:pt>
                <c:pt idx="4121">
                  <c:v>35156</c:v>
                </c:pt>
                <c:pt idx="4122">
                  <c:v>35157</c:v>
                </c:pt>
                <c:pt idx="4123">
                  <c:v>35158</c:v>
                </c:pt>
                <c:pt idx="4124">
                  <c:v>35159</c:v>
                </c:pt>
                <c:pt idx="4125">
                  <c:v>35160</c:v>
                </c:pt>
                <c:pt idx="4126">
                  <c:v>35163</c:v>
                </c:pt>
                <c:pt idx="4127">
                  <c:v>35164</c:v>
                </c:pt>
                <c:pt idx="4128">
                  <c:v>35165</c:v>
                </c:pt>
                <c:pt idx="4129">
                  <c:v>35166</c:v>
                </c:pt>
                <c:pt idx="4130">
                  <c:v>35167</c:v>
                </c:pt>
                <c:pt idx="4131">
                  <c:v>35170</c:v>
                </c:pt>
                <c:pt idx="4132">
                  <c:v>35171</c:v>
                </c:pt>
                <c:pt idx="4133">
                  <c:v>35172</c:v>
                </c:pt>
                <c:pt idx="4134">
                  <c:v>35173</c:v>
                </c:pt>
                <c:pt idx="4135">
                  <c:v>35174</c:v>
                </c:pt>
                <c:pt idx="4136">
                  <c:v>35177</c:v>
                </c:pt>
                <c:pt idx="4137">
                  <c:v>35178</c:v>
                </c:pt>
                <c:pt idx="4138">
                  <c:v>35179</c:v>
                </c:pt>
                <c:pt idx="4139">
                  <c:v>35180</c:v>
                </c:pt>
                <c:pt idx="4140">
                  <c:v>35181</c:v>
                </c:pt>
                <c:pt idx="4141">
                  <c:v>35184</c:v>
                </c:pt>
                <c:pt idx="4142">
                  <c:v>35185</c:v>
                </c:pt>
                <c:pt idx="4143">
                  <c:v>35186</c:v>
                </c:pt>
                <c:pt idx="4144">
                  <c:v>35187</c:v>
                </c:pt>
                <c:pt idx="4145">
                  <c:v>35188</c:v>
                </c:pt>
                <c:pt idx="4146">
                  <c:v>35191</c:v>
                </c:pt>
                <c:pt idx="4147">
                  <c:v>35192</c:v>
                </c:pt>
                <c:pt idx="4148">
                  <c:v>35193</c:v>
                </c:pt>
                <c:pt idx="4149">
                  <c:v>35194</c:v>
                </c:pt>
                <c:pt idx="4150">
                  <c:v>35195</c:v>
                </c:pt>
                <c:pt idx="4151">
                  <c:v>35198</c:v>
                </c:pt>
                <c:pt idx="4152">
                  <c:v>35199</c:v>
                </c:pt>
                <c:pt idx="4153">
                  <c:v>35200</c:v>
                </c:pt>
                <c:pt idx="4154">
                  <c:v>35201</c:v>
                </c:pt>
                <c:pt idx="4155">
                  <c:v>35202</c:v>
                </c:pt>
                <c:pt idx="4156">
                  <c:v>35205</c:v>
                </c:pt>
                <c:pt idx="4157">
                  <c:v>35206</c:v>
                </c:pt>
                <c:pt idx="4158">
                  <c:v>35207</c:v>
                </c:pt>
                <c:pt idx="4159">
                  <c:v>35208</c:v>
                </c:pt>
                <c:pt idx="4160">
                  <c:v>35209</c:v>
                </c:pt>
                <c:pt idx="4161">
                  <c:v>35212</c:v>
                </c:pt>
                <c:pt idx="4162">
                  <c:v>35213</c:v>
                </c:pt>
                <c:pt idx="4163">
                  <c:v>35214</c:v>
                </c:pt>
                <c:pt idx="4164">
                  <c:v>35215</c:v>
                </c:pt>
                <c:pt idx="4165">
                  <c:v>35216</c:v>
                </c:pt>
                <c:pt idx="4166">
                  <c:v>35219</c:v>
                </c:pt>
                <c:pt idx="4167">
                  <c:v>35220</c:v>
                </c:pt>
                <c:pt idx="4168">
                  <c:v>35221</c:v>
                </c:pt>
                <c:pt idx="4169">
                  <c:v>35222</c:v>
                </c:pt>
                <c:pt idx="4170">
                  <c:v>35223</c:v>
                </c:pt>
                <c:pt idx="4171">
                  <c:v>35226</c:v>
                </c:pt>
                <c:pt idx="4172">
                  <c:v>35227</c:v>
                </c:pt>
                <c:pt idx="4173">
                  <c:v>35228</c:v>
                </c:pt>
                <c:pt idx="4174">
                  <c:v>35229</c:v>
                </c:pt>
                <c:pt idx="4175">
                  <c:v>35230</c:v>
                </c:pt>
                <c:pt idx="4176">
                  <c:v>35233</c:v>
                </c:pt>
                <c:pt idx="4177">
                  <c:v>35234</c:v>
                </c:pt>
                <c:pt idx="4178">
                  <c:v>35235</c:v>
                </c:pt>
                <c:pt idx="4179">
                  <c:v>35236</c:v>
                </c:pt>
                <c:pt idx="4180">
                  <c:v>35237</c:v>
                </c:pt>
                <c:pt idx="4181">
                  <c:v>35240</c:v>
                </c:pt>
                <c:pt idx="4182">
                  <c:v>35241</c:v>
                </c:pt>
                <c:pt idx="4183">
                  <c:v>35242</c:v>
                </c:pt>
                <c:pt idx="4184">
                  <c:v>35243</c:v>
                </c:pt>
                <c:pt idx="4185">
                  <c:v>35244</c:v>
                </c:pt>
                <c:pt idx="4186">
                  <c:v>35247</c:v>
                </c:pt>
                <c:pt idx="4187">
                  <c:v>35248</c:v>
                </c:pt>
                <c:pt idx="4188">
                  <c:v>35249</c:v>
                </c:pt>
                <c:pt idx="4189">
                  <c:v>35250</c:v>
                </c:pt>
                <c:pt idx="4190">
                  <c:v>35251</c:v>
                </c:pt>
                <c:pt idx="4191">
                  <c:v>35254</c:v>
                </c:pt>
                <c:pt idx="4192">
                  <c:v>35255</c:v>
                </c:pt>
                <c:pt idx="4193">
                  <c:v>35256</c:v>
                </c:pt>
                <c:pt idx="4194">
                  <c:v>35257</c:v>
                </c:pt>
                <c:pt idx="4195">
                  <c:v>35258</c:v>
                </c:pt>
                <c:pt idx="4196">
                  <c:v>35261</c:v>
                </c:pt>
                <c:pt idx="4197">
                  <c:v>35262</c:v>
                </c:pt>
                <c:pt idx="4198">
                  <c:v>35263</c:v>
                </c:pt>
                <c:pt idx="4199">
                  <c:v>35264</c:v>
                </c:pt>
                <c:pt idx="4200">
                  <c:v>35265</c:v>
                </c:pt>
                <c:pt idx="4201">
                  <c:v>35268</c:v>
                </c:pt>
                <c:pt idx="4202">
                  <c:v>35269</c:v>
                </c:pt>
                <c:pt idx="4203">
                  <c:v>35270</c:v>
                </c:pt>
                <c:pt idx="4204">
                  <c:v>35271</c:v>
                </c:pt>
                <c:pt idx="4205">
                  <c:v>35272</c:v>
                </c:pt>
                <c:pt idx="4206">
                  <c:v>35275</c:v>
                </c:pt>
                <c:pt idx="4207">
                  <c:v>35276</c:v>
                </c:pt>
                <c:pt idx="4208">
                  <c:v>35277</c:v>
                </c:pt>
                <c:pt idx="4209">
                  <c:v>35278</c:v>
                </c:pt>
                <c:pt idx="4210">
                  <c:v>35279</c:v>
                </c:pt>
                <c:pt idx="4211">
                  <c:v>35282</c:v>
                </c:pt>
                <c:pt idx="4212">
                  <c:v>35283</c:v>
                </c:pt>
                <c:pt idx="4213">
                  <c:v>35284</c:v>
                </c:pt>
                <c:pt idx="4214">
                  <c:v>35285</c:v>
                </c:pt>
                <c:pt idx="4215">
                  <c:v>35286</c:v>
                </c:pt>
                <c:pt idx="4216">
                  <c:v>35289</c:v>
                </c:pt>
                <c:pt idx="4217">
                  <c:v>35290</c:v>
                </c:pt>
                <c:pt idx="4218">
                  <c:v>35291</c:v>
                </c:pt>
                <c:pt idx="4219">
                  <c:v>35292</c:v>
                </c:pt>
                <c:pt idx="4220">
                  <c:v>35293</c:v>
                </c:pt>
                <c:pt idx="4221">
                  <c:v>35296</c:v>
                </c:pt>
                <c:pt idx="4222">
                  <c:v>35297</c:v>
                </c:pt>
                <c:pt idx="4223">
                  <c:v>35298</c:v>
                </c:pt>
                <c:pt idx="4224">
                  <c:v>35299</c:v>
                </c:pt>
                <c:pt idx="4225">
                  <c:v>35300</c:v>
                </c:pt>
                <c:pt idx="4226">
                  <c:v>35303</c:v>
                </c:pt>
                <c:pt idx="4227">
                  <c:v>35304</c:v>
                </c:pt>
                <c:pt idx="4228">
                  <c:v>35305</c:v>
                </c:pt>
                <c:pt idx="4229">
                  <c:v>35306</c:v>
                </c:pt>
                <c:pt idx="4230">
                  <c:v>35307</c:v>
                </c:pt>
                <c:pt idx="4231">
                  <c:v>35310</c:v>
                </c:pt>
                <c:pt idx="4232">
                  <c:v>35311</c:v>
                </c:pt>
                <c:pt idx="4233">
                  <c:v>35312</c:v>
                </c:pt>
                <c:pt idx="4234">
                  <c:v>35313</c:v>
                </c:pt>
                <c:pt idx="4235">
                  <c:v>35314</c:v>
                </c:pt>
                <c:pt idx="4236">
                  <c:v>35317</c:v>
                </c:pt>
                <c:pt idx="4237">
                  <c:v>35318</c:v>
                </c:pt>
                <c:pt idx="4238">
                  <c:v>35319</c:v>
                </c:pt>
                <c:pt idx="4239">
                  <c:v>35320</c:v>
                </c:pt>
                <c:pt idx="4240">
                  <c:v>35321</c:v>
                </c:pt>
                <c:pt idx="4241">
                  <c:v>35324</c:v>
                </c:pt>
                <c:pt idx="4242">
                  <c:v>35325</c:v>
                </c:pt>
                <c:pt idx="4243">
                  <c:v>35326</c:v>
                </c:pt>
                <c:pt idx="4244">
                  <c:v>35327</c:v>
                </c:pt>
                <c:pt idx="4245">
                  <c:v>35328</c:v>
                </c:pt>
                <c:pt idx="4246">
                  <c:v>35331</c:v>
                </c:pt>
                <c:pt idx="4247">
                  <c:v>35332</c:v>
                </c:pt>
                <c:pt idx="4248">
                  <c:v>35333</c:v>
                </c:pt>
                <c:pt idx="4249">
                  <c:v>35334</c:v>
                </c:pt>
                <c:pt idx="4250">
                  <c:v>35335</c:v>
                </c:pt>
                <c:pt idx="4251">
                  <c:v>35338</c:v>
                </c:pt>
                <c:pt idx="4252">
                  <c:v>35339</c:v>
                </c:pt>
                <c:pt idx="4253">
                  <c:v>35340</c:v>
                </c:pt>
                <c:pt idx="4254">
                  <c:v>35341</c:v>
                </c:pt>
                <c:pt idx="4255">
                  <c:v>35342</c:v>
                </c:pt>
                <c:pt idx="4256">
                  <c:v>35345</c:v>
                </c:pt>
                <c:pt idx="4257">
                  <c:v>35346</c:v>
                </c:pt>
                <c:pt idx="4258">
                  <c:v>35347</c:v>
                </c:pt>
                <c:pt idx="4259">
                  <c:v>35348</c:v>
                </c:pt>
                <c:pt idx="4260">
                  <c:v>35349</c:v>
                </c:pt>
                <c:pt idx="4261">
                  <c:v>35352</c:v>
                </c:pt>
                <c:pt idx="4262">
                  <c:v>35353</c:v>
                </c:pt>
                <c:pt idx="4263">
                  <c:v>35354</c:v>
                </c:pt>
                <c:pt idx="4264">
                  <c:v>35355</c:v>
                </c:pt>
                <c:pt idx="4265">
                  <c:v>35356</c:v>
                </c:pt>
                <c:pt idx="4266">
                  <c:v>35359</c:v>
                </c:pt>
                <c:pt idx="4267">
                  <c:v>35360</c:v>
                </c:pt>
                <c:pt idx="4268">
                  <c:v>35361</c:v>
                </c:pt>
                <c:pt idx="4269">
                  <c:v>35362</c:v>
                </c:pt>
                <c:pt idx="4270">
                  <c:v>35363</c:v>
                </c:pt>
                <c:pt idx="4271">
                  <c:v>35366</c:v>
                </c:pt>
                <c:pt idx="4272">
                  <c:v>35367</c:v>
                </c:pt>
                <c:pt idx="4273">
                  <c:v>35368</c:v>
                </c:pt>
                <c:pt idx="4274">
                  <c:v>35369</c:v>
                </c:pt>
                <c:pt idx="4275">
                  <c:v>35370</c:v>
                </c:pt>
                <c:pt idx="4276">
                  <c:v>35373</c:v>
                </c:pt>
                <c:pt idx="4277">
                  <c:v>35374</c:v>
                </c:pt>
                <c:pt idx="4278">
                  <c:v>35375</c:v>
                </c:pt>
                <c:pt idx="4279">
                  <c:v>35376</c:v>
                </c:pt>
                <c:pt idx="4280">
                  <c:v>35377</c:v>
                </c:pt>
                <c:pt idx="4281">
                  <c:v>35380</c:v>
                </c:pt>
                <c:pt idx="4282">
                  <c:v>35381</c:v>
                </c:pt>
                <c:pt idx="4283">
                  <c:v>35382</c:v>
                </c:pt>
                <c:pt idx="4284">
                  <c:v>35383</c:v>
                </c:pt>
                <c:pt idx="4285">
                  <c:v>35384</c:v>
                </c:pt>
                <c:pt idx="4286">
                  <c:v>35387</c:v>
                </c:pt>
                <c:pt idx="4287">
                  <c:v>35388</c:v>
                </c:pt>
                <c:pt idx="4288">
                  <c:v>35389</c:v>
                </c:pt>
                <c:pt idx="4289">
                  <c:v>35390</c:v>
                </c:pt>
                <c:pt idx="4290">
                  <c:v>35391</c:v>
                </c:pt>
                <c:pt idx="4291">
                  <c:v>35394</c:v>
                </c:pt>
                <c:pt idx="4292">
                  <c:v>35395</c:v>
                </c:pt>
                <c:pt idx="4293">
                  <c:v>35396</c:v>
                </c:pt>
                <c:pt idx="4294">
                  <c:v>35397</c:v>
                </c:pt>
                <c:pt idx="4295">
                  <c:v>35398</c:v>
                </c:pt>
                <c:pt idx="4296">
                  <c:v>35401</c:v>
                </c:pt>
                <c:pt idx="4297">
                  <c:v>35402</c:v>
                </c:pt>
                <c:pt idx="4298">
                  <c:v>35403</c:v>
                </c:pt>
                <c:pt idx="4299">
                  <c:v>35404</c:v>
                </c:pt>
                <c:pt idx="4300">
                  <c:v>35405</c:v>
                </c:pt>
                <c:pt idx="4301">
                  <c:v>35408</c:v>
                </c:pt>
                <c:pt idx="4302">
                  <c:v>35409</c:v>
                </c:pt>
                <c:pt idx="4303">
                  <c:v>35410</c:v>
                </c:pt>
                <c:pt idx="4304">
                  <c:v>35411</c:v>
                </c:pt>
                <c:pt idx="4305">
                  <c:v>35412</c:v>
                </c:pt>
                <c:pt idx="4306">
                  <c:v>35415</c:v>
                </c:pt>
                <c:pt idx="4307">
                  <c:v>35416</c:v>
                </c:pt>
                <c:pt idx="4308">
                  <c:v>35417</c:v>
                </c:pt>
                <c:pt idx="4309">
                  <c:v>35418</c:v>
                </c:pt>
                <c:pt idx="4310">
                  <c:v>35419</c:v>
                </c:pt>
                <c:pt idx="4311">
                  <c:v>35422</c:v>
                </c:pt>
                <c:pt idx="4312">
                  <c:v>35423</c:v>
                </c:pt>
                <c:pt idx="4313">
                  <c:v>35424</c:v>
                </c:pt>
                <c:pt idx="4314">
                  <c:v>35425</c:v>
                </c:pt>
                <c:pt idx="4315">
                  <c:v>35426</c:v>
                </c:pt>
                <c:pt idx="4316">
                  <c:v>35429</c:v>
                </c:pt>
                <c:pt idx="4317">
                  <c:v>35430</c:v>
                </c:pt>
                <c:pt idx="4318">
                  <c:v>35431</c:v>
                </c:pt>
                <c:pt idx="4319">
                  <c:v>35432</c:v>
                </c:pt>
                <c:pt idx="4320">
                  <c:v>35433</c:v>
                </c:pt>
                <c:pt idx="4321">
                  <c:v>35436</c:v>
                </c:pt>
                <c:pt idx="4322">
                  <c:v>35437</c:v>
                </c:pt>
                <c:pt idx="4323">
                  <c:v>35438</c:v>
                </c:pt>
                <c:pt idx="4324">
                  <c:v>35439</c:v>
                </c:pt>
                <c:pt idx="4325">
                  <c:v>35440</c:v>
                </c:pt>
                <c:pt idx="4326">
                  <c:v>35443</c:v>
                </c:pt>
                <c:pt idx="4327">
                  <c:v>35444</c:v>
                </c:pt>
                <c:pt idx="4328">
                  <c:v>35445</c:v>
                </c:pt>
                <c:pt idx="4329">
                  <c:v>35446</c:v>
                </c:pt>
                <c:pt idx="4330">
                  <c:v>35447</c:v>
                </c:pt>
                <c:pt idx="4331">
                  <c:v>35450</c:v>
                </c:pt>
                <c:pt idx="4332">
                  <c:v>35451</c:v>
                </c:pt>
                <c:pt idx="4333">
                  <c:v>35452</c:v>
                </c:pt>
                <c:pt idx="4334">
                  <c:v>35453</c:v>
                </c:pt>
                <c:pt idx="4335">
                  <c:v>35454</c:v>
                </c:pt>
                <c:pt idx="4336">
                  <c:v>35457</c:v>
                </c:pt>
                <c:pt idx="4337">
                  <c:v>35458</c:v>
                </c:pt>
                <c:pt idx="4338">
                  <c:v>35459</c:v>
                </c:pt>
                <c:pt idx="4339">
                  <c:v>35460</c:v>
                </c:pt>
                <c:pt idx="4340">
                  <c:v>35461</c:v>
                </c:pt>
                <c:pt idx="4341">
                  <c:v>35464</c:v>
                </c:pt>
                <c:pt idx="4342">
                  <c:v>35465</c:v>
                </c:pt>
                <c:pt idx="4343">
                  <c:v>35466</c:v>
                </c:pt>
                <c:pt idx="4344">
                  <c:v>35467</c:v>
                </c:pt>
                <c:pt idx="4345">
                  <c:v>35468</c:v>
                </c:pt>
                <c:pt idx="4346">
                  <c:v>35471</c:v>
                </c:pt>
                <c:pt idx="4347">
                  <c:v>35472</c:v>
                </c:pt>
                <c:pt idx="4348">
                  <c:v>35473</c:v>
                </c:pt>
                <c:pt idx="4349">
                  <c:v>35474</c:v>
                </c:pt>
                <c:pt idx="4350">
                  <c:v>35475</c:v>
                </c:pt>
                <c:pt idx="4351">
                  <c:v>35478</c:v>
                </c:pt>
                <c:pt idx="4352">
                  <c:v>35479</c:v>
                </c:pt>
                <c:pt idx="4353">
                  <c:v>35480</c:v>
                </c:pt>
                <c:pt idx="4354">
                  <c:v>35481</c:v>
                </c:pt>
                <c:pt idx="4355">
                  <c:v>35482</c:v>
                </c:pt>
                <c:pt idx="4356">
                  <c:v>35485</c:v>
                </c:pt>
                <c:pt idx="4357">
                  <c:v>35486</c:v>
                </c:pt>
                <c:pt idx="4358">
                  <c:v>35487</c:v>
                </c:pt>
                <c:pt idx="4359">
                  <c:v>35488</c:v>
                </c:pt>
                <c:pt idx="4360">
                  <c:v>35489</c:v>
                </c:pt>
                <c:pt idx="4361">
                  <c:v>35492</c:v>
                </c:pt>
                <c:pt idx="4362">
                  <c:v>35493</c:v>
                </c:pt>
                <c:pt idx="4363">
                  <c:v>35494</c:v>
                </c:pt>
                <c:pt idx="4364">
                  <c:v>35495</c:v>
                </c:pt>
                <c:pt idx="4365">
                  <c:v>35496</c:v>
                </c:pt>
                <c:pt idx="4366">
                  <c:v>35499</c:v>
                </c:pt>
                <c:pt idx="4367">
                  <c:v>35500</c:v>
                </c:pt>
                <c:pt idx="4368">
                  <c:v>35501</c:v>
                </c:pt>
                <c:pt idx="4369">
                  <c:v>35502</c:v>
                </c:pt>
                <c:pt idx="4370">
                  <c:v>35503</c:v>
                </c:pt>
                <c:pt idx="4371">
                  <c:v>35506</c:v>
                </c:pt>
                <c:pt idx="4372">
                  <c:v>35507</c:v>
                </c:pt>
                <c:pt idx="4373">
                  <c:v>35508</c:v>
                </c:pt>
                <c:pt idx="4374">
                  <c:v>35509</c:v>
                </c:pt>
                <c:pt idx="4375">
                  <c:v>35510</c:v>
                </c:pt>
                <c:pt idx="4376">
                  <c:v>35513</c:v>
                </c:pt>
                <c:pt idx="4377">
                  <c:v>35514</c:v>
                </c:pt>
                <c:pt idx="4378">
                  <c:v>35515</c:v>
                </c:pt>
                <c:pt idx="4379">
                  <c:v>35516</c:v>
                </c:pt>
                <c:pt idx="4380">
                  <c:v>35517</c:v>
                </c:pt>
                <c:pt idx="4381">
                  <c:v>35520</c:v>
                </c:pt>
                <c:pt idx="4382">
                  <c:v>35521</c:v>
                </c:pt>
                <c:pt idx="4383">
                  <c:v>35522</c:v>
                </c:pt>
                <c:pt idx="4384">
                  <c:v>35523</c:v>
                </c:pt>
                <c:pt idx="4385">
                  <c:v>35524</c:v>
                </c:pt>
                <c:pt idx="4386">
                  <c:v>35527</c:v>
                </c:pt>
                <c:pt idx="4387">
                  <c:v>35528</c:v>
                </c:pt>
                <c:pt idx="4388">
                  <c:v>35529</c:v>
                </c:pt>
                <c:pt idx="4389">
                  <c:v>35530</c:v>
                </c:pt>
                <c:pt idx="4390">
                  <c:v>35531</c:v>
                </c:pt>
                <c:pt idx="4391">
                  <c:v>35534</c:v>
                </c:pt>
                <c:pt idx="4392">
                  <c:v>35535</c:v>
                </c:pt>
                <c:pt idx="4393">
                  <c:v>35536</c:v>
                </c:pt>
                <c:pt idx="4394">
                  <c:v>35537</c:v>
                </c:pt>
                <c:pt idx="4395">
                  <c:v>35538</c:v>
                </c:pt>
                <c:pt idx="4396">
                  <c:v>35541</c:v>
                </c:pt>
                <c:pt idx="4397">
                  <c:v>35542</c:v>
                </c:pt>
                <c:pt idx="4398">
                  <c:v>35543</c:v>
                </c:pt>
                <c:pt idx="4399">
                  <c:v>35544</c:v>
                </c:pt>
                <c:pt idx="4400">
                  <c:v>35545</c:v>
                </c:pt>
                <c:pt idx="4401">
                  <c:v>35548</c:v>
                </c:pt>
                <c:pt idx="4402">
                  <c:v>35549</c:v>
                </c:pt>
                <c:pt idx="4403">
                  <c:v>35550</c:v>
                </c:pt>
                <c:pt idx="4404">
                  <c:v>35551</c:v>
                </c:pt>
                <c:pt idx="4405">
                  <c:v>35552</c:v>
                </c:pt>
                <c:pt idx="4406">
                  <c:v>35555</c:v>
                </c:pt>
                <c:pt idx="4407">
                  <c:v>35556</c:v>
                </c:pt>
                <c:pt idx="4408">
                  <c:v>35557</c:v>
                </c:pt>
                <c:pt idx="4409">
                  <c:v>35558</c:v>
                </c:pt>
                <c:pt idx="4410">
                  <c:v>35559</c:v>
                </c:pt>
                <c:pt idx="4411">
                  <c:v>35562</c:v>
                </c:pt>
                <c:pt idx="4412">
                  <c:v>35563</c:v>
                </c:pt>
                <c:pt idx="4413">
                  <c:v>35564</c:v>
                </c:pt>
                <c:pt idx="4414">
                  <c:v>35565</c:v>
                </c:pt>
                <c:pt idx="4415">
                  <c:v>35566</c:v>
                </c:pt>
                <c:pt idx="4416">
                  <c:v>35569</c:v>
                </c:pt>
                <c:pt idx="4417">
                  <c:v>35570</c:v>
                </c:pt>
                <c:pt idx="4418">
                  <c:v>35571</c:v>
                </c:pt>
                <c:pt idx="4419">
                  <c:v>35572</c:v>
                </c:pt>
                <c:pt idx="4420">
                  <c:v>35573</c:v>
                </c:pt>
                <c:pt idx="4421">
                  <c:v>35576</c:v>
                </c:pt>
                <c:pt idx="4422">
                  <c:v>35577</c:v>
                </c:pt>
                <c:pt idx="4423">
                  <c:v>35578</c:v>
                </c:pt>
                <c:pt idx="4424">
                  <c:v>35579</c:v>
                </c:pt>
                <c:pt idx="4425">
                  <c:v>35580</c:v>
                </c:pt>
                <c:pt idx="4426">
                  <c:v>35583</c:v>
                </c:pt>
                <c:pt idx="4427">
                  <c:v>35584</c:v>
                </c:pt>
                <c:pt idx="4428">
                  <c:v>35585</c:v>
                </c:pt>
                <c:pt idx="4429">
                  <c:v>35586</c:v>
                </c:pt>
                <c:pt idx="4430">
                  <c:v>35587</c:v>
                </c:pt>
                <c:pt idx="4431">
                  <c:v>35590</c:v>
                </c:pt>
                <c:pt idx="4432">
                  <c:v>35591</c:v>
                </c:pt>
                <c:pt idx="4433">
                  <c:v>35592</c:v>
                </c:pt>
                <c:pt idx="4434">
                  <c:v>35593</c:v>
                </c:pt>
                <c:pt idx="4435">
                  <c:v>35594</c:v>
                </c:pt>
                <c:pt idx="4436">
                  <c:v>35597</c:v>
                </c:pt>
                <c:pt idx="4437">
                  <c:v>35598</c:v>
                </c:pt>
                <c:pt idx="4438">
                  <c:v>35599</c:v>
                </c:pt>
                <c:pt idx="4439">
                  <c:v>35600</c:v>
                </c:pt>
                <c:pt idx="4440">
                  <c:v>35601</c:v>
                </c:pt>
                <c:pt idx="4441">
                  <c:v>35604</c:v>
                </c:pt>
                <c:pt idx="4442">
                  <c:v>35605</c:v>
                </c:pt>
                <c:pt idx="4443">
                  <c:v>35606</c:v>
                </c:pt>
                <c:pt idx="4444">
                  <c:v>35607</c:v>
                </c:pt>
                <c:pt idx="4445">
                  <c:v>35608</c:v>
                </c:pt>
                <c:pt idx="4446">
                  <c:v>35611</c:v>
                </c:pt>
                <c:pt idx="4447">
                  <c:v>35612</c:v>
                </c:pt>
                <c:pt idx="4448">
                  <c:v>35613</c:v>
                </c:pt>
                <c:pt idx="4449">
                  <c:v>35614</c:v>
                </c:pt>
                <c:pt idx="4450">
                  <c:v>35615</c:v>
                </c:pt>
                <c:pt idx="4451">
                  <c:v>35618</c:v>
                </c:pt>
                <c:pt idx="4452">
                  <c:v>35619</c:v>
                </c:pt>
                <c:pt idx="4453">
                  <c:v>35620</c:v>
                </c:pt>
                <c:pt idx="4454">
                  <c:v>35621</c:v>
                </c:pt>
                <c:pt idx="4455">
                  <c:v>35622</c:v>
                </c:pt>
                <c:pt idx="4456">
                  <c:v>35625</c:v>
                </c:pt>
                <c:pt idx="4457">
                  <c:v>35626</c:v>
                </c:pt>
                <c:pt idx="4458">
                  <c:v>35627</c:v>
                </c:pt>
                <c:pt idx="4459">
                  <c:v>35628</c:v>
                </c:pt>
                <c:pt idx="4460">
                  <c:v>35629</c:v>
                </c:pt>
                <c:pt idx="4461">
                  <c:v>35632</c:v>
                </c:pt>
                <c:pt idx="4462">
                  <c:v>35633</c:v>
                </c:pt>
                <c:pt idx="4463">
                  <c:v>35634</c:v>
                </c:pt>
                <c:pt idx="4464">
                  <c:v>35635</c:v>
                </c:pt>
                <c:pt idx="4465">
                  <c:v>35636</c:v>
                </c:pt>
                <c:pt idx="4466">
                  <c:v>35639</c:v>
                </c:pt>
                <c:pt idx="4467">
                  <c:v>35640</c:v>
                </c:pt>
                <c:pt idx="4468">
                  <c:v>35641</c:v>
                </c:pt>
                <c:pt idx="4469">
                  <c:v>35642</c:v>
                </c:pt>
                <c:pt idx="4470">
                  <c:v>35643</c:v>
                </c:pt>
                <c:pt idx="4471">
                  <c:v>35646</c:v>
                </c:pt>
                <c:pt idx="4472">
                  <c:v>35647</c:v>
                </c:pt>
                <c:pt idx="4473">
                  <c:v>35648</c:v>
                </c:pt>
                <c:pt idx="4474">
                  <c:v>35649</c:v>
                </c:pt>
                <c:pt idx="4475">
                  <c:v>35650</c:v>
                </c:pt>
                <c:pt idx="4476">
                  <c:v>35653</c:v>
                </c:pt>
                <c:pt idx="4477">
                  <c:v>35654</c:v>
                </c:pt>
                <c:pt idx="4478">
                  <c:v>35655</c:v>
                </c:pt>
                <c:pt idx="4479">
                  <c:v>35656</c:v>
                </c:pt>
                <c:pt idx="4480">
                  <c:v>35657</c:v>
                </c:pt>
                <c:pt idx="4481">
                  <c:v>35660</c:v>
                </c:pt>
                <c:pt idx="4482">
                  <c:v>35661</c:v>
                </c:pt>
                <c:pt idx="4483">
                  <c:v>35662</c:v>
                </c:pt>
                <c:pt idx="4484">
                  <c:v>35663</c:v>
                </c:pt>
                <c:pt idx="4485">
                  <c:v>35664</c:v>
                </c:pt>
                <c:pt idx="4486">
                  <c:v>35667</c:v>
                </c:pt>
                <c:pt idx="4487">
                  <c:v>35668</c:v>
                </c:pt>
                <c:pt idx="4488">
                  <c:v>35669</c:v>
                </c:pt>
                <c:pt idx="4489">
                  <c:v>35670</c:v>
                </c:pt>
                <c:pt idx="4490">
                  <c:v>35671</c:v>
                </c:pt>
                <c:pt idx="4491">
                  <c:v>35674</c:v>
                </c:pt>
                <c:pt idx="4492">
                  <c:v>35675</c:v>
                </c:pt>
                <c:pt idx="4493">
                  <c:v>35676</c:v>
                </c:pt>
                <c:pt idx="4494">
                  <c:v>35677</c:v>
                </c:pt>
                <c:pt idx="4495">
                  <c:v>35678</c:v>
                </c:pt>
                <c:pt idx="4496">
                  <c:v>35681</c:v>
                </c:pt>
                <c:pt idx="4497">
                  <c:v>35682</c:v>
                </c:pt>
                <c:pt idx="4498">
                  <c:v>35683</c:v>
                </c:pt>
                <c:pt idx="4499">
                  <c:v>35684</c:v>
                </c:pt>
                <c:pt idx="4500">
                  <c:v>35685</c:v>
                </c:pt>
                <c:pt idx="4501">
                  <c:v>35688</c:v>
                </c:pt>
                <c:pt idx="4502">
                  <c:v>35689</c:v>
                </c:pt>
                <c:pt idx="4503">
                  <c:v>35690</c:v>
                </c:pt>
                <c:pt idx="4504">
                  <c:v>35691</c:v>
                </c:pt>
                <c:pt idx="4505">
                  <c:v>35692</c:v>
                </c:pt>
                <c:pt idx="4506">
                  <c:v>35695</c:v>
                </c:pt>
                <c:pt idx="4507">
                  <c:v>35696</c:v>
                </c:pt>
                <c:pt idx="4508">
                  <c:v>35697</c:v>
                </c:pt>
                <c:pt idx="4509">
                  <c:v>35698</c:v>
                </c:pt>
                <c:pt idx="4510">
                  <c:v>35699</c:v>
                </c:pt>
                <c:pt idx="4511">
                  <c:v>35702</c:v>
                </c:pt>
                <c:pt idx="4512">
                  <c:v>35703</c:v>
                </c:pt>
                <c:pt idx="4513">
                  <c:v>35704</c:v>
                </c:pt>
                <c:pt idx="4514">
                  <c:v>35705</c:v>
                </c:pt>
                <c:pt idx="4515">
                  <c:v>35706</c:v>
                </c:pt>
                <c:pt idx="4516">
                  <c:v>35709</c:v>
                </c:pt>
                <c:pt idx="4517">
                  <c:v>35710</c:v>
                </c:pt>
                <c:pt idx="4518">
                  <c:v>35711</c:v>
                </c:pt>
                <c:pt idx="4519">
                  <c:v>35712</c:v>
                </c:pt>
                <c:pt idx="4520">
                  <c:v>35713</c:v>
                </c:pt>
                <c:pt idx="4521">
                  <c:v>35716</c:v>
                </c:pt>
                <c:pt idx="4522">
                  <c:v>35717</c:v>
                </c:pt>
                <c:pt idx="4523">
                  <c:v>35718</c:v>
                </c:pt>
                <c:pt idx="4524">
                  <c:v>35719</c:v>
                </c:pt>
                <c:pt idx="4525">
                  <c:v>35720</c:v>
                </c:pt>
                <c:pt idx="4526">
                  <c:v>35723</c:v>
                </c:pt>
                <c:pt idx="4527">
                  <c:v>35724</c:v>
                </c:pt>
                <c:pt idx="4528">
                  <c:v>35725</c:v>
                </c:pt>
                <c:pt idx="4529">
                  <c:v>35726</c:v>
                </c:pt>
                <c:pt idx="4530">
                  <c:v>35727</c:v>
                </c:pt>
                <c:pt idx="4531">
                  <c:v>35730</c:v>
                </c:pt>
                <c:pt idx="4532">
                  <c:v>35731</c:v>
                </c:pt>
                <c:pt idx="4533">
                  <c:v>35732</c:v>
                </c:pt>
                <c:pt idx="4534">
                  <c:v>35733</c:v>
                </c:pt>
                <c:pt idx="4535">
                  <c:v>35734</c:v>
                </c:pt>
                <c:pt idx="4536">
                  <c:v>35737</c:v>
                </c:pt>
                <c:pt idx="4537">
                  <c:v>35738</c:v>
                </c:pt>
                <c:pt idx="4538">
                  <c:v>35739</c:v>
                </c:pt>
                <c:pt idx="4539">
                  <c:v>35740</c:v>
                </c:pt>
                <c:pt idx="4540">
                  <c:v>35741</c:v>
                </c:pt>
                <c:pt idx="4541">
                  <c:v>35744</c:v>
                </c:pt>
                <c:pt idx="4542">
                  <c:v>35745</c:v>
                </c:pt>
                <c:pt idx="4543">
                  <c:v>35746</c:v>
                </c:pt>
                <c:pt idx="4544">
                  <c:v>35747</c:v>
                </c:pt>
                <c:pt idx="4545">
                  <c:v>35748</c:v>
                </c:pt>
                <c:pt idx="4546">
                  <c:v>35751</c:v>
                </c:pt>
                <c:pt idx="4547">
                  <c:v>35752</c:v>
                </c:pt>
                <c:pt idx="4548">
                  <c:v>35753</c:v>
                </c:pt>
                <c:pt idx="4549">
                  <c:v>35754</c:v>
                </c:pt>
                <c:pt idx="4550">
                  <c:v>35755</c:v>
                </c:pt>
                <c:pt idx="4551">
                  <c:v>35758</c:v>
                </c:pt>
                <c:pt idx="4552">
                  <c:v>35759</c:v>
                </c:pt>
                <c:pt idx="4553">
                  <c:v>35760</c:v>
                </c:pt>
                <c:pt idx="4554">
                  <c:v>35761</c:v>
                </c:pt>
                <c:pt idx="4555">
                  <c:v>35762</c:v>
                </c:pt>
                <c:pt idx="4556">
                  <c:v>35765</c:v>
                </c:pt>
                <c:pt idx="4557">
                  <c:v>35766</c:v>
                </c:pt>
                <c:pt idx="4558">
                  <c:v>35767</c:v>
                </c:pt>
                <c:pt idx="4559">
                  <c:v>35768</c:v>
                </c:pt>
                <c:pt idx="4560">
                  <c:v>35769</c:v>
                </c:pt>
                <c:pt idx="4561">
                  <c:v>35772</c:v>
                </c:pt>
                <c:pt idx="4562">
                  <c:v>35773</c:v>
                </c:pt>
                <c:pt idx="4563">
                  <c:v>35774</c:v>
                </c:pt>
                <c:pt idx="4564">
                  <c:v>35775</c:v>
                </c:pt>
                <c:pt idx="4565">
                  <c:v>35776</c:v>
                </c:pt>
                <c:pt idx="4566">
                  <c:v>35779</c:v>
                </c:pt>
                <c:pt idx="4567">
                  <c:v>35780</c:v>
                </c:pt>
                <c:pt idx="4568">
                  <c:v>35781</c:v>
                </c:pt>
                <c:pt idx="4569">
                  <c:v>35782</c:v>
                </c:pt>
                <c:pt idx="4570">
                  <c:v>35783</c:v>
                </c:pt>
                <c:pt idx="4571">
                  <c:v>35786</c:v>
                </c:pt>
                <c:pt idx="4572">
                  <c:v>35787</c:v>
                </c:pt>
                <c:pt idx="4573">
                  <c:v>35788</c:v>
                </c:pt>
                <c:pt idx="4574">
                  <c:v>35789</c:v>
                </c:pt>
                <c:pt idx="4575">
                  <c:v>35790</c:v>
                </c:pt>
                <c:pt idx="4576">
                  <c:v>35793</c:v>
                </c:pt>
                <c:pt idx="4577">
                  <c:v>35794</c:v>
                </c:pt>
                <c:pt idx="4578">
                  <c:v>35795</c:v>
                </c:pt>
                <c:pt idx="4579">
                  <c:v>35796</c:v>
                </c:pt>
                <c:pt idx="4580">
                  <c:v>35797</c:v>
                </c:pt>
                <c:pt idx="4581">
                  <c:v>35800</c:v>
                </c:pt>
                <c:pt idx="4582">
                  <c:v>35801</c:v>
                </c:pt>
                <c:pt idx="4583">
                  <c:v>35802</c:v>
                </c:pt>
                <c:pt idx="4584">
                  <c:v>35803</c:v>
                </c:pt>
                <c:pt idx="4585">
                  <c:v>35804</c:v>
                </c:pt>
                <c:pt idx="4586">
                  <c:v>35807</c:v>
                </c:pt>
                <c:pt idx="4587">
                  <c:v>35808</c:v>
                </c:pt>
                <c:pt idx="4588">
                  <c:v>35809</c:v>
                </c:pt>
                <c:pt idx="4589">
                  <c:v>35810</c:v>
                </c:pt>
                <c:pt idx="4590">
                  <c:v>35811</c:v>
                </c:pt>
                <c:pt idx="4591">
                  <c:v>35814</c:v>
                </c:pt>
                <c:pt idx="4592">
                  <c:v>35815</c:v>
                </c:pt>
                <c:pt idx="4593">
                  <c:v>35816</c:v>
                </c:pt>
                <c:pt idx="4594">
                  <c:v>35817</c:v>
                </c:pt>
                <c:pt idx="4595">
                  <c:v>35818</c:v>
                </c:pt>
                <c:pt idx="4596">
                  <c:v>35821</c:v>
                </c:pt>
                <c:pt idx="4597">
                  <c:v>35822</c:v>
                </c:pt>
                <c:pt idx="4598">
                  <c:v>35823</c:v>
                </c:pt>
                <c:pt idx="4599">
                  <c:v>35824</c:v>
                </c:pt>
                <c:pt idx="4600">
                  <c:v>35825</c:v>
                </c:pt>
                <c:pt idx="4601">
                  <c:v>35828</c:v>
                </c:pt>
                <c:pt idx="4602">
                  <c:v>35829</c:v>
                </c:pt>
                <c:pt idx="4603">
                  <c:v>35830</c:v>
                </c:pt>
                <c:pt idx="4604">
                  <c:v>35831</c:v>
                </c:pt>
                <c:pt idx="4605">
                  <c:v>35832</c:v>
                </c:pt>
                <c:pt idx="4606">
                  <c:v>35835</c:v>
                </c:pt>
                <c:pt idx="4607">
                  <c:v>35836</c:v>
                </c:pt>
                <c:pt idx="4608">
                  <c:v>35837</c:v>
                </c:pt>
                <c:pt idx="4609">
                  <c:v>35838</c:v>
                </c:pt>
                <c:pt idx="4610">
                  <c:v>35839</c:v>
                </c:pt>
                <c:pt idx="4611">
                  <c:v>35842</c:v>
                </c:pt>
                <c:pt idx="4612">
                  <c:v>35843</c:v>
                </c:pt>
                <c:pt idx="4613">
                  <c:v>35844</c:v>
                </c:pt>
                <c:pt idx="4614">
                  <c:v>35845</c:v>
                </c:pt>
                <c:pt idx="4615">
                  <c:v>35846</c:v>
                </c:pt>
                <c:pt idx="4616">
                  <c:v>35849</c:v>
                </c:pt>
                <c:pt idx="4617">
                  <c:v>35850</c:v>
                </c:pt>
                <c:pt idx="4618">
                  <c:v>35851</c:v>
                </c:pt>
                <c:pt idx="4619">
                  <c:v>35852</c:v>
                </c:pt>
                <c:pt idx="4620">
                  <c:v>35853</c:v>
                </c:pt>
                <c:pt idx="4621">
                  <c:v>35856</c:v>
                </c:pt>
                <c:pt idx="4622">
                  <c:v>35857</c:v>
                </c:pt>
                <c:pt idx="4623">
                  <c:v>35858</c:v>
                </c:pt>
                <c:pt idx="4624">
                  <c:v>35859</c:v>
                </c:pt>
                <c:pt idx="4625">
                  <c:v>35860</c:v>
                </c:pt>
                <c:pt idx="4626">
                  <c:v>35863</c:v>
                </c:pt>
                <c:pt idx="4627">
                  <c:v>35864</c:v>
                </c:pt>
                <c:pt idx="4628">
                  <c:v>35865</c:v>
                </c:pt>
                <c:pt idx="4629">
                  <c:v>35866</c:v>
                </c:pt>
                <c:pt idx="4630">
                  <c:v>35867</c:v>
                </c:pt>
                <c:pt idx="4631">
                  <c:v>35870</c:v>
                </c:pt>
                <c:pt idx="4632">
                  <c:v>35871</c:v>
                </c:pt>
                <c:pt idx="4633">
                  <c:v>35872</c:v>
                </c:pt>
                <c:pt idx="4634">
                  <c:v>35873</c:v>
                </c:pt>
                <c:pt idx="4635">
                  <c:v>35874</c:v>
                </c:pt>
                <c:pt idx="4636">
                  <c:v>35877</c:v>
                </c:pt>
                <c:pt idx="4637">
                  <c:v>35878</c:v>
                </c:pt>
                <c:pt idx="4638">
                  <c:v>35879</c:v>
                </c:pt>
                <c:pt idx="4639">
                  <c:v>35880</c:v>
                </c:pt>
                <c:pt idx="4640">
                  <c:v>35881</c:v>
                </c:pt>
                <c:pt idx="4641">
                  <c:v>35884</c:v>
                </c:pt>
                <c:pt idx="4642">
                  <c:v>35885</c:v>
                </c:pt>
                <c:pt idx="4643">
                  <c:v>35886</c:v>
                </c:pt>
                <c:pt idx="4644">
                  <c:v>35887</c:v>
                </c:pt>
                <c:pt idx="4645">
                  <c:v>35888</c:v>
                </c:pt>
                <c:pt idx="4646">
                  <c:v>35891</c:v>
                </c:pt>
                <c:pt idx="4647">
                  <c:v>35892</c:v>
                </c:pt>
                <c:pt idx="4648">
                  <c:v>35893</c:v>
                </c:pt>
                <c:pt idx="4649">
                  <c:v>35894</c:v>
                </c:pt>
                <c:pt idx="4650">
                  <c:v>35895</c:v>
                </c:pt>
                <c:pt idx="4651">
                  <c:v>35898</c:v>
                </c:pt>
                <c:pt idx="4652">
                  <c:v>35899</c:v>
                </c:pt>
                <c:pt idx="4653">
                  <c:v>35900</c:v>
                </c:pt>
                <c:pt idx="4654">
                  <c:v>35901</c:v>
                </c:pt>
                <c:pt idx="4655">
                  <c:v>35902</c:v>
                </c:pt>
                <c:pt idx="4656">
                  <c:v>35905</c:v>
                </c:pt>
                <c:pt idx="4657">
                  <c:v>35906</c:v>
                </c:pt>
                <c:pt idx="4658">
                  <c:v>35907</c:v>
                </c:pt>
                <c:pt idx="4659">
                  <c:v>35908</c:v>
                </c:pt>
                <c:pt idx="4660">
                  <c:v>35909</c:v>
                </c:pt>
                <c:pt idx="4661">
                  <c:v>35912</c:v>
                </c:pt>
                <c:pt idx="4662">
                  <c:v>35913</c:v>
                </c:pt>
                <c:pt idx="4663">
                  <c:v>35914</c:v>
                </c:pt>
                <c:pt idx="4664">
                  <c:v>35915</c:v>
                </c:pt>
                <c:pt idx="4665">
                  <c:v>35916</c:v>
                </c:pt>
                <c:pt idx="4666">
                  <c:v>35919</c:v>
                </c:pt>
                <c:pt idx="4667">
                  <c:v>35920</c:v>
                </c:pt>
                <c:pt idx="4668">
                  <c:v>35921</c:v>
                </c:pt>
                <c:pt idx="4669">
                  <c:v>35922</c:v>
                </c:pt>
                <c:pt idx="4670">
                  <c:v>35923</c:v>
                </c:pt>
                <c:pt idx="4671">
                  <c:v>35926</c:v>
                </c:pt>
                <c:pt idx="4672">
                  <c:v>35927</c:v>
                </c:pt>
                <c:pt idx="4673">
                  <c:v>35928</c:v>
                </c:pt>
                <c:pt idx="4674">
                  <c:v>35929</c:v>
                </c:pt>
                <c:pt idx="4675">
                  <c:v>35930</c:v>
                </c:pt>
                <c:pt idx="4676">
                  <c:v>35933</c:v>
                </c:pt>
                <c:pt idx="4677">
                  <c:v>35934</c:v>
                </c:pt>
                <c:pt idx="4678">
                  <c:v>35935</c:v>
                </c:pt>
                <c:pt idx="4679">
                  <c:v>35936</c:v>
                </c:pt>
                <c:pt idx="4680">
                  <c:v>35937</c:v>
                </c:pt>
                <c:pt idx="4681">
                  <c:v>35940</c:v>
                </c:pt>
                <c:pt idx="4682">
                  <c:v>35941</c:v>
                </c:pt>
                <c:pt idx="4683">
                  <c:v>35942</c:v>
                </c:pt>
                <c:pt idx="4684">
                  <c:v>35943</c:v>
                </c:pt>
                <c:pt idx="4685">
                  <c:v>35944</c:v>
                </c:pt>
                <c:pt idx="4686">
                  <c:v>35947</c:v>
                </c:pt>
                <c:pt idx="4687">
                  <c:v>35948</c:v>
                </c:pt>
                <c:pt idx="4688">
                  <c:v>35949</c:v>
                </c:pt>
                <c:pt idx="4689">
                  <c:v>35950</c:v>
                </c:pt>
                <c:pt idx="4690">
                  <c:v>35951</c:v>
                </c:pt>
                <c:pt idx="4691">
                  <c:v>35954</c:v>
                </c:pt>
                <c:pt idx="4692">
                  <c:v>35955</c:v>
                </c:pt>
                <c:pt idx="4693">
                  <c:v>35956</c:v>
                </c:pt>
                <c:pt idx="4694">
                  <c:v>35957</c:v>
                </c:pt>
                <c:pt idx="4695">
                  <c:v>35958</c:v>
                </c:pt>
                <c:pt idx="4696">
                  <c:v>35961</c:v>
                </c:pt>
                <c:pt idx="4697">
                  <c:v>35962</c:v>
                </c:pt>
                <c:pt idx="4698">
                  <c:v>35963</c:v>
                </c:pt>
                <c:pt idx="4699">
                  <c:v>35964</c:v>
                </c:pt>
                <c:pt idx="4700">
                  <c:v>35965</c:v>
                </c:pt>
                <c:pt idx="4701">
                  <c:v>35968</c:v>
                </c:pt>
                <c:pt idx="4702">
                  <c:v>35969</c:v>
                </c:pt>
                <c:pt idx="4703">
                  <c:v>35970</c:v>
                </c:pt>
                <c:pt idx="4704">
                  <c:v>35971</c:v>
                </c:pt>
                <c:pt idx="4705">
                  <c:v>35972</c:v>
                </c:pt>
                <c:pt idx="4706">
                  <c:v>35975</c:v>
                </c:pt>
                <c:pt idx="4707">
                  <c:v>35976</c:v>
                </c:pt>
                <c:pt idx="4708">
                  <c:v>35977</c:v>
                </c:pt>
                <c:pt idx="4709">
                  <c:v>35978</c:v>
                </c:pt>
                <c:pt idx="4710">
                  <c:v>35979</c:v>
                </c:pt>
                <c:pt idx="4711">
                  <c:v>35982</c:v>
                </c:pt>
                <c:pt idx="4712">
                  <c:v>35983</c:v>
                </c:pt>
                <c:pt idx="4713">
                  <c:v>35984</c:v>
                </c:pt>
                <c:pt idx="4714">
                  <c:v>35985</c:v>
                </c:pt>
                <c:pt idx="4715">
                  <c:v>35986</c:v>
                </c:pt>
                <c:pt idx="4716">
                  <c:v>35989</c:v>
                </c:pt>
                <c:pt idx="4717">
                  <c:v>35990</c:v>
                </c:pt>
                <c:pt idx="4718">
                  <c:v>35991</c:v>
                </c:pt>
                <c:pt idx="4719">
                  <c:v>35992</c:v>
                </c:pt>
                <c:pt idx="4720">
                  <c:v>35993</c:v>
                </c:pt>
                <c:pt idx="4721">
                  <c:v>35996</c:v>
                </c:pt>
                <c:pt idx="4722">
                  <c:v>35997</c:v>
                </c:pt>
                <c:pt idx="4723">
                  <c:v>35998</c:v>
                </c:pt>
                <c:pt idx="4724">
                  <c:v>35999</c:v>
                </c:pt>
                <c:pt idx="4725">
                  <c:v>36000</c:v>
                </c:pt>
                <c:pt idx="4726">
                  <c:v>36003</c:v>
                </c:pt>
                <c:pt idx="4727">
                  <c:v>36004</c:v>
                </c:pt>
                <c:pt idx="4728">
                  <c:v>36005</c:v>
                </c:pt>
                <c:pt idx="4729">
                  <c:v>36006</c:v>
                </c:pt>
                <c:pt idx="4730">
                  <c:v>36007</c:v>
                </c:pt>
                <c:pt idx="4731">
                  <c:v>36010</c:v>
                </c:pt>
                <c:pt idx="4732">
                  <c:v>36011</c:v>
                </c:pt>
                <c:pt idx="4733">
                  <c:v>36012</c:v>
                </c:pt>
                <c:pt idx="4734">
                  <c:v>36013</c:v>
                </c:pt>
                <c:pt idx="4735">
                  <c:v>36014</c:v>
                </c:pt>
                <c:pt idx="4736">
                  <c:v>36017</c:v>
                </c:pt>
                <c:pt idx="4737">
                  <c:v>36018</c:v>
                </c:pt>
                <c:pt idx="4738">
                  <c:v>36019</c:v>
                </c:pt>
                <c:pt idx="4739">
                  <c:v>36020</c:v>
                </c:pt>
                <c:pt idx="4740">
                  <c:v>36021</c:v>
                </c:pt>
                <c:pt idx="4741">
                  <c:v>36024</c:v>
                </c:pt>
                <c:pt idx="4742">
                  <c:v>36025</c:v>
                </c:pt>
                <c:pt idx="4743">
                  <c:v>36026</c:v>
                </c:pt>
                <c:pt idx="4744">
                  <c:v>36027</c:v>
                </c:pt>
                <c:pt idx="4745">
                  <c:v>36028</c:v>
                </c:pt>
                <c:pt idx="4746">
                  <c:v>36031</c:v>
                </c:pt>
                <c:pt idx="4747">
                  <c:v>36032</c:v>
                </c:pt>
                <c:pt idx="4748">
                  <c:v>36033</c:v>
                </c:pt>
                <c:pt idx="4749">
                  <c:v>36034</c:v>
                </c:pt>
                <c:pt idx="4750">
                  <c:v>36035</c:v>
                </c:pt>
                <c:pt idx="4751">
                  <c:v>36038</c:v>
                </c:pt>
                <c:pt idx="4752">
                  <c:v>36039</c:v>
                </c:pt>
                <c:pt idx="4753">
                  <c:v>36040</c:v>
                </c:pt>
                <c:pt idx="4754">
                  <c:v>36041</c:v>
                </c:pt>
                <c:pt idx="4755">
                  <c:v>36042</c:v>
                </c:pt>
                <c:pt idx="4756">
                  <c:v>36045</c:v>
                </c:pt>
                <c:pt idx="4757">
                  <c:v>36046</c:v>
                </c:pt>
                <c:pt idx="4758">
                  <c:v>36047</c:v>
                </c:pt>
                <c:pt idx="4759">
                  <c:v>36048</c:v>
                </c:pt>
                <c:pt idx="4760">
                  <c:v>36049</c:v>
                </c:pt>
                <c:pt idx="4761">
                  <c:v>36052</c:v>
                </c:pt>
                <c:pt idx="4762">
                  <c:v>36053</c:v>
                </c:pt>
                <c:pt idx="4763">
                  <c:v>36054</c:v>
                </c:pt>
                <c:pt idx="4764">
                  <c:v>36055</c:v>
                </c:pt>
                <c:pt idx="4765">
                  <c:v>36056</c:v>
                </c:pt>
                <c:pt idx="4766">
                  <c:v>36059</c:v>
                </c:pt>
                <c:pt idx="4767">
                  <c:v>36060</c:v>
                </c:pt>
                <c:pt idx="4768">
                  <c:v>36061</c:v>
                </c:pt>
                <c:pt idx="4769">
                  <c:v>36062</c:v>
                </c:pt>
                <c:pt idx="4770">
                  <c:v>36063</c:v>
                </c:pt>
                <c:pt idx="4771">
                  <c:v>36066</c:v>
                </c:pt>
                <c:pt idx="4772">
                  <c:v>36067</c:v>
                </c:pt>
                <c:pt idx="4773">
                  <c:v>36068</c:v>
                </c:pt>
                <c:pt idx="4774">
                  <c:v>36069</c:v>
                </c:pt>
                <c:pt idx="4775">
                  <c:v>36070</c:v>
                </c:pt>
                <c:pt idx="4776">
                  <c:v>36073</c:v>
                </c:pt>
                <c:pt idx="4777">
                  <c:v>36074</c:v>
                </c:pt>
                <c:pt idx="4778">
                  <c:v>36075</c:v>
                </c:pt>
                <c:pt idx="4779">
                  <c:v>36076</c:v>
                </c:pt>
                <c:pt idx="4780">
                  <c:v>36077</c:v>
                </c:pt>
                <c:pt idx="4781">
                  <c:v>36080</c:v>
                </c:pt>
                <c:pt idx="4782">
                  <c:v>36081</c:v>
                </c:pt>
                <c:pt idx="4783">
                  <c:v>36082</c:v>
                </c:pt>
                <c:pt idx="4784">
                  <c:v>36083</c:v>
                </c:pt>
                <c:pt idx="4785">
                  <c:v>36084</c:v>
                </c:pt>
                <c:pt idx="4786">
                  <c:v>36087</c:v>
                </c:pt>
                <c:pt idx="4787">
                  <c:v>36088</c:v>
                </c:pt>
                <c:pt idx="4788">
                  <c:v>36089</c:v>
                </c:pt>
                <c:pt idx="4789">
                  <c:v>36090</c:v>
                </c:pt>
                <c:pt idx="4790">
                  <c:v>36091</c:v>
                </c:pt>
                <c:pt idx="4791">
                  <c:v>36094</c:v>
                </c:pt>
                <c:pt idx="4792">
                  <c:v>36095</c:v>
                </c:pt>
                <c:pt idx="4793">
                  <c:v>36096</c:v>
                </c:pt>
                <c:pt idx="4794">
                  <c:v>36097</c:v>
                </c:pt>
                <c:pt idx="4795">
                  <c:v>36098</c:v>
                </c:pt>
                <c:pt idx="4796">
                  <c:v>36101</c:v>
                </c:pt>
                <c:pt idx="4797">
                  <c:v>36102</c:v>
                </c:pt>
                <c:pt idx="4798">
                  <c:v>36103</c:v>
                </c:pt>
                <c:pt idx="4799">
                  <c:v>36104</c:v>
                </c:pt>
                <c:pt idx="4800">
                  <c:v>36105</c:v>
                </c:pt>
                <c:pt idx="4801">
                  <c:v>36108</c:v>
                </c:pt>
                <c:pt idx="4802">
                  <c:v>36109</c:v>
                </c:pt>
                <c:pt idx="4803">
                  <c:v>36110</c:v>
                </c:pt>
                <c:pt idx="4804">
                  <c:v>36111</c:v>
                </c:pt>
                <c:pt idx="4805">
                  <c:v>36112</c:v>
                </c:pt>
                <c:pt idx="4806">
                  <c:v>36115</c:v>
                </c:pt>
                <c:pt idx="4807">
                  <c:v>36116</c:v>
                </c:pt>
                <c:pt idx="4808">
                  <c:v>36117</c:v>
                </c:pt>
                <c:pt idx="4809">
                  <c:v>36118</c:v>
                </c:pt>
                <c:pt idx="4810">
                  <c:v>36119</c:v>
                </c:pt>
                <c:pt idx="4811">
                  <c:v>36122</c:v>
                </c:pt>
                <c:pt idx="4812">
                  <c:v>36123</c:v>
                </c:pt>
                <c:pt idx="4813">
                  <c:v>36124</c:v>
                </c:pt>
                <c:pt idx="4814">
                  <c:v>36125</c:v>
                </c:pt>
                <c:pt idx="4815">
                  <c:v>36126</c:v>
                </c:pt>
                <c:pt idx="4816">
                  <c:v>36129</c:v>
                </c:pt>
                <c:pt idx="4817">
                  <c:v>36130</c:v>
                </c:pt>
                <c:pt idx="4818">
                  <c:v>36131</c:v>
                </c:pt>
                <c:pt idx="4819">
                  <c:v>36132</c:v>
                </c:pt>
                <c:pt idx="4820">
                  <c:v>36133</c:v>
                </c:pt>
                <c:pt idx="4821">
                  <c:v>36136</c:v>
                </c:pt>
                <c:pt idx="4822">
                  <c:v>36137</c:v>
                </c:pt>
                <c:pt idx="4823">
                  <c:v>36138</c:v>
                </c:pt>
                <c:pt idx="4824">
                  <c:v>36139</c:v>
                </c:pt>
                <c:pt idx="4825">
                  <c:v>36140</c:v>
                </c:pt>
                <c:pt idx="4826">
                  <c:v>36143</c:v>
                </c:pt>
                <c:pt idx="4827">
                  <c:v>36144</c:v>
                </c:pt>
                <c:pt idx="4828">
                  <c:v>36145</c:v>
                </c:pt>
                <c:pt idx="4829">
                  <c:v>36146</c:v>
                </c:pt>
                <c:pt idx="4830">
                  <c:v>36147</c:v>
                </c:pt>
                <c:pt idx="4831">
                  <c:v>36150</c:v>
                </c:pt>
                <c:pt idx="4832">
                  <c:v>36151</c:v>
                </c:pt>
                <c:pt idx="4833">
                  <c:v>36152</c:v>
                </c:pt>
                <c:pt idx="4834">
                  <c:v>36153</c:v>
                </c:pt>
                <c:pt idx="4835">
                  <c:v>36154</c:v>
                </c:pt>
                <c:pt idx="4836">
                  <c:v>36157</c:v>
                </c:pt>
                <c:pt idx="4837">
                  <c:v>36158</c:v>
                </c:pt>
                <c:pt idx="4838">
                  <c:v>36159</c:v>
                </c:pt>
                <c:pt idx="4839">
                  <c:v>36160</c:v>
                </c:pt>
                <c:pt idx="4840">
                  <c:v>36161</c:v>
                </c:pt>
                <c:pt idx="4841">
                  <c:v>36164</c:v>
                </c:pt>
                <c:pt idx="4842">
                  <c:v>36165</c:v>
                </c:pt>
                <c:pt idx="4843">
                  <c:v>36166</c:v>
                </c:pt>
                <c:pt idx="4844">
                  <c:v>36167</c:v>
                </c:pt>
                <c:pt idx="4845">
                  <c:v>36168</c:v>
                </c:pt>
                <c:pt idx="4846">
                  <c:v>36171</c:v>
                </c:pt>
                <c:pt idx="4847">
                  <c:v>36172</c:v>
                </c:pt>
                <c:pt idx="4848">
                  <c:v>36173</c:v>
                </c:pt>
                <c:pt idx="4849">
                  <c:v>36174</c:v>
                </c:pt>
                <c:pt idx="4850">
                  <c:v>36175</c:v>
                </c:pt>
                <c:pt idx="4851">
                  <c:v>36178</c:v>
                </c:pt>
                <c:pt idx="4852">
                  <c:v>36179</c:v>
                </c:pt>
                <c:pt idx="4853">
                  <c:v>36180</c:v>
                </c:pt>
                <c:pt idx="4854">
                  <c:v>36181</c:v>
                </c:pt>
                <c:pt idx="4855">
                  <c:v>36182</c:v>
                </c:pt>
                <c:pt idx="4856">
                  <c:v>36185</c:v>
                </c:pt>
                <c:pt idx="4857">
                  <c:v>36186</c:v>
                </c:pt>
                <c:pt idx="4858">
                  <c:v>36187</c:v>
                </c:pt>
                <c:pt idx="4859">
                  <c:v>36188</c:v>
                </c:pt>
                <c:pt idx="4860">
                  <c:v>36189</c:v>
                </c:pt>
                <c:pt idx="4861">
                  <c:v>36192</c:v>
                </c:pt>
                <c:pt idx="4862">
                  <c:v>36193</c:v>
                </c:pt>
                <c:pt idx="4863">
                  <c:v>36194</c:v>
                </c:pt>
                <c:pt idx="4864">
                  <c:v>36195</c:v>
                </c:pt>
                <c:pt idx="4865">
                  <c:v>36196</c:v>
                </c:pt>
                <c:pt idx="4866">
                  <c:v>36199</c:v>
                </c:pt>
                <c:pt idx="4867">
                  <c:v>36200</c:v>
                </c:pt>
                <c:pt idx="4868">
                  <c:v>36201</c:v>
                </c:pt>
                <c:pt idx="4869">
                  <c:v>36202</c:v>
                </c:pt>
                <c:pt idx="4870">
                  <c:v>36203</c:v>
                </c:pt>
                <c:pt idx="4871">
                  <c:v>36206</c:v>
                </c:pt>
                <c:pt idx="4872">
                  <c:v>36207</c:v>
                </c:pt>
                <c:pt idx="4873">
                  <c:v>36208</c:v>
                </c:pt>
                <c:pt idx="4874">
                  <c:v>36209</c:v>
                </c:pt>
                <c:pt idx="4875">
                  <c:v>36210</c:v>
                </c:pt>
                <c:pt idx="4876">
                  <c:v>36213</c:v>
                </c:pt>
                <c:pt idx="4877">
                  <c:v>36214</c:v>
                </c:pt>
                <c:pt idx="4878">
                  <c:v>36215</c:v>
                </c:pt>
                <c:pt idx="4879">
                  <c:v>36216</c:v>
                </c:pt>
                <c:pt idx="4880">
                  <c:v>36217</c:v>
                </c:pt>
                <c:pt idx="4881">
                  <c:v>36220</c:v>
                </c:pt>
                <c:pt idx="4882">
                  <c:v>36221</c:v>
                </c:pt>
                <c:pt idx="4883">
                  <c:v>36222</c:v>
                </c:pt>
                <c:pt idx="4884">
                  <c:v>36223</c:v>
                </c:pt>
                <c:pt idx="4885">
                  <c:v>36224</c:v>
                </c:pt>
                <c:pt idx="4886">
                  <c:v>36227</c:v>
                </c:pt>
                <c:pt idx="4887">
                  <c:v>36228</c:v>
                </c:pt>
                <c:pt idx="4888">
                  <c:v>36229</c:v>
                </c:pt>
                <c:pt idx="4889">
                  <c:v>36230</c:v>
                </c:pt>
                <c:pt idx="4890">
                  <c:v>36231</c:v>
                </c:pt>
                <c:pt idx="4891">
                  <c:v>36234</c:v>
                </c:pt>
                <c:pt idx="4892">
                  <c:v>36235</c:v>
                </c:pt>
                <c:pt idx="4893">
                  <c:v>36236</c:v>
                </c:pt>
                <c:pt idx="4894">
                  <c:v>36237</c:v>
                </c:pt>
                <c:pt idx="4895">
                  <c:v>36238</c:v>
                </c:pt>
                <c:pt idx="4896">
                  <c:v>36241</c:v>
                </c:pt>
                <c:pt idx="4897">
                  <c:v>36242</c:v>
                </c:pt>
                <c:pt idx="4898">
                  <c:v>36243</c:v>
                </c:pt>
                <c:pt idx="4899">
                  <c:v>36244</c:v>
                </c:pt>
                <c:pt idx="4900">
                  <c:v>36245</c:v>
                </c:pt>
                <c:pt idx="4901">
                  <c:v>36248</c:v>
                </c:pt>
                <c:pt idx="4902">
                  <c:v>36249</c:v>
                </c:pt>
                <c:pt idx="4903">
                  <c:v>36250</c:v>
                </c:pt>
                <c:pt idx="4904">
                  <c:v>36251</c:v>
                </c:pt>
                <c:pt idx="4905">
                  <c:v>36252</c:v>
                </c:pt>
                <c:pt idx="4906">
                  <c:v>36255</c:v>
                </c:pt>
                <c:pt idx="4907">
                  <c:v>36256</c:v>
                </c:pt>
                <c:pt idx="4908">
                  <c:v>36257</c:v>
                </c:pt>
                <c:pt idx="4909">
                  <c:v>36258</c:v>
                </c:pt>
                <c:pt idx="4910">
                  <c:v>36259</c:v>
                </c:pt>
                <c:pt idx="4911">
                  <c:v>36262</c:v>
                </c:pt>
                <c:pt idx="4912">
                  <c:v>36263</c:v>
                </c:pt>
                <c:pt idx="4913">
                  <c:v>36264</c:v>
                </c:pt>
                <c:pt idx="4914">
                  <c:v>36265</c:v>
                </c:pt>
                <c:pt idx="4915">
                  <c:v>36266</c:v>
                </c:pt>
                <c:pt idx="4916">
                  <c:v>36269</c:v>
                </c:pt>
                <c:pt idx="4917">
                  <c:v>36270</c:v>
                </c:pt>
                <c:pt idx="4918">
                  <c:v>36271</c:v>
                </c:pt>
                <c:pt idx="4919">
                  <c:v>36272</c:v>
                </c:pt>
                <c:pt idx="4920">
                  <c:v>36273</c:v>
                </c:pt>
                <c:pt idx="4921">
                  <c:v>36276</c:v>
                </c:pt>
                <c:pt idx="4922">
                  <c:v>36277</c:v>
                </c:pt>
                <c:pt idx="4923">
                  <c:v>36278</c:v>
                </c:pt>
                <c:pt idx="4924">
                  <c:v>36279</c:v>
                </c:pt>
                <c:pt idx="4925">
                  <c:v>36280</c:v>
                </c:pt>
                <c:pt idx="4926">
                  <c:v>36283</c:v>
                </c:pt>
                <c:pt idx="4927">
                  <c:v>36284</c:v>
                </c:pt>
                <c:pt idx="4928">
                  <c:v>36285</c:v>
                </c:pt>
                <c:pt idx="4929">
                  <c:v>36286</c:v>
                </c:pt>
                <c:pt idx="4930">
                  <c:v>36287</c:v>
                </c:pt>
                <c:pt idx="4931">
                  <c:v>36290</c:v>
                </c:pt>
                <c:pt idx="4932">
                  <c:v>36291</c:v>
                </c:pt>
                <c:pt idx="4933">
                  <c:v>36292</c:v>
                </c:pt>
                <c:pt idx="4934">
                  <c:v>36293</c:v>
                </c:pt>
                <c:pt idx="4935">
                  <c:v>36294</c:v>
                </c:pt>
                <c:pt idx="4936">
                  <c:v>36297</c:v>
                </c:pt>
                <c:pt idx="4937">
                  <c:v>36298</c:v>
                </c:pt>
                <c:pt idx="4938">
                  <c:v>36299</c:v>
                </c:pt>
                <c:pt idx="4939">
                  <c:v>36300</c:v>
                </c:pt>
                <c:pt idx="4940">
                  <c:v>36301</c:v>
                </c:pt>
                <c:pt idx="4941">
                  <c:v>36304</c:v>
                </c:pt>
                <c:pt idx="4942">
                  <c:v>36305</c:v>
                </c:pt>
                <c:pt idx="4943">
                  <c:v>36306</c:v>
                </c:pt>
                <c:pt idx="4944">
                  <c:v>36307</c:v>
                </c:pt>
                <c:pt idx="4945">
                  <c:v>36308</c:v>
                </c:pt>
                <c:pt idx="4946">
                  <c:v>36311</c:v>
                </c:pt>
                <c:pt idx="4947">
                  <c:v>36312</c:v>
                </c:pt>
                <c:pt idx="4948">
                  <c:v>36313</c:v>
                </c:pt>
                <c:pt idx="4949">
                  <c:v>36314</c:v>
                </c:pt>
                <c:pt idx="4950">
                  <c:v>36315</c:v>
                </c:pt>
                <c:pt idx="4951">
                  <c:v>36318</c:v>
                </c:pt>
                <c:pt idx="4952">
                  <c:v>36319</c:v>
                </c:pt>
                <c:pt idx="4953">
                  <c:v>36320</c:v>
                </c:pt>
                <c:pt idx="4954">
                  <c:v>36321</c:v>
                </c:pt>
                <c:pt idx="4955">
                  <c:v>36322</c:v>
                </c:pt>
                <c:pt idx="4956">
                  <c:v>36325</c:v>
                </c:pt>
                <c:pt idx="4957">
                  <c:v>36326</c:v>
                </c:pt>
                <c:pt idx="4958">
                  <c:v>36327</c:v>
                </c:pt>
                <c:pt idx="4959">
                  <c:v>36328</c:v>
                </c:pt>
                <c:pt idx="4960">
                  <c:v>36329</c:v>
                </c:pt>
                <c:pt idx="4961">
                  <c:v>36332</c:v>
                </c:pt>
                <c:pt idx="4962">
                  <c:v>36333</c:v>
                </c:pt>
                <c:pt idx="4963">
                  <c:v>36334</c:v>
                </c:pt>
                <c:pt idx="4964">
                  <c:v>36335</c:v>
                </c:pt>
                <c:pt idx="4965">
                  <c:v>36336</c:v>
                </c:pt>
                <c:pt idx="4966">
                  <c:v>36339</c:v>
                </c:pt>
                <c:pt idx="4967">
                  <c:v>36340</c:v>
                </c:pt>
                <c:pt idx="4968">
                  <c:v>36341</c:v>
                </c:pt>
                <c:pt idx="4969">
                  <c:v>36342</c:v>
                </c:pt>
                <c:pt idx="4970">
                  <c:v>36343</c:v>
                </c:pt>
                <c:pt idx="4971">
                  <c:v>36346</c:v>
                </c:pt>
                <c:pt idx="4972">
                  <c:v>36347</c:v>
                </c:pt>
                <c:pt idx="4973">
                  <c:v>36348</c:v>
                </c:pt>
                <c:pt idx="4974">
                  <c:v>36349</c:v>
                </c:pt>
                <c:pt idx="4975">
                  <c:v>36350</c:v>
                </c:pt>
                <c:pt idx="4976">
                  <c:v>36353</c:v>
                </c:pt>
                <c:pt idx="4977">
                  <c:v>36354</c:v>
                </c:pt>
                <c:pt idx="4978">
                  <c:v>36355</c:v>
                </c:pt>
                <c:pt idx="4979">
                  <c:v>36356</c:v>
                </c:pt>
                <c:pt idx="4980">
                  <c:v>36357</c:v>
                </c:pt>
                <c:pt idx="4981">
                  <c:v>36360</c:v>
                </c:pt>
                <c:pt idx="4982">
                  <c:v>36361</c:v>
                </c:pt>
                <c:pt idx="4983">
                  <c:v>36362</c:v>
                </c:pt>
                <c:pt idx="4984">
                  <c:v>36363</c:v>
                </c:pt>
                <c:pt idx="4985">
                  <c:v>36364</c:v>
                </c:pt>
                <c:pt idx="4986">
                  <c:v>36367</c:v>
                </c:pt>
                <c:pt idx="4987">
                  <c:v>36368</c:v>
                </c:pt>
                <c:pt idx="4988">
                  <c:v>36369</c:v>
                </c:pt>
                <c:pt idx="4989">
                  <c:v>36370</c:v>
                </c:pt>
                <c:pt idx="4990">
                  <c:v>36371</c:v>
                </c:pt>
                <c:pt idx="4991">
                  <c:v>36374</c:v>
                </c:pt>
                <c:pt idx="4992">
                  <c:v>36375</c:v>
                </c:pt>
                <c:pt idx="4993">
                  <c:v>36376</c:v>
                </c:pt>
                <c:pt idx="4994">
                  <c:v>36377</c:v>
                </c:pt>
                <c:pt idx="4995">
                  <c:v>36378</c:v>
                </c:pt>
                <c:pt idx="4996">
                  <c:v>36381</c:v>
                </c:pt>
                <c:pt idx="4997">
                  <c:v>36382</c:v>
                </c:pt>
                <c:pt idx="4998">
                  <c:v>36383</c:v>
                </c:pt>
                <c:pt idx="4999">
                  <c:v>36384</c:v>
                </c:pt>
                <c:pt idx="5000">
                  <c:v>36385</c:v>
                </c:pt>
                <c:pt idx="5001">
                  <c:v>36388</c:v>
                </c:pt>
                <c:pt idx="5002">
                  <c:v>36389</c:v>
                </c:pt>
                <c:pt idx="5003">
                  <c:v>36390</c:v>
                </c:pt>
                <c:pt idx="5004">
                  <c:v>36391</c:v>
                </c:pt>
                <c:pt idx="5005">
                  <c:v>36392</c:v>
                </c:pt>
                <c:pt idx="5006">
                  <c:v>36395</c:v>
                </c:pt>
                <c:pt idx="5007">
                  <c:v>36396</c:v>
                </c:pt>
                <c:pt idx="5008">
                  <c:v>36397</c:v>
                </c:pt>
                <c:pt idx="5009">
                  <c:v>36398</c:v>
                </c:pt>
                <c:pt idx="5010">
                  <c:v>36399</c:v>
                </c:pt>
                <c:pt idx="5011">
                  <c:v>36402</c:v>
                </c:pt>
                <c:pt idx="5012">
                  <c:v>36403</c:v>
                </c:pt>
                <c:pt idx="5013">
                  <c:v>36404</c:v>
                </c:pt>
                <c:pt idx="5014">
                  <c:v>36405</c:v>
                </c:pt>
                <c:pt idx="5015">
                  <c:v>36406</c:v>
                </c:pt>
                <c:pt idx="5016">
                  <c:v>36409</c:v>
                </c:pt>
                <c:pt idx="5017">
                  <c:v>36410</c:v>
                </c:pt>
                <c:pt idx="5018">
                  <c:v>36411</c:v>
                </c:pt>
                <c:pt idx="5019">
                  <c:v>36412</c:v>
                </c:pt>
                <c:pt idx="5020">
                  <c:v>36413</c:v>
                </c:pt>
                <c:pt idx="5021">
                  <c:v>36416</c:v>
                </c:pt>
                <c:pt idx="5022">
                  <c:v>36417</c:v>
                </c:pt>
                <c:pt idx="5023">
                  <c:v>36418</c:v>
                </c:pt>
                <c:pt idx="5024">
                  <c:v>36419</c:v>
                </c:pt>
                <c:pt idx="5025">
                  <c:v>36420</c:v>
                </c:pt>
                <c:pt idx="5026">
                  <c:v>36423</c:v>
                </c:pt>
                <c:pt idx="5027">
                  <c:v>36424</c:v>
                </c:pt>
                <c:pt idx="5028">
                  <c:v>36425</c:v>
                </c:pt>
                <c:pt idx="5029">
                  <c:v>36426</c:v>
                </c:pt>
                <c:pt idx="5030">
                  <c:v>36427</c:v>
                </c:pt>
                <c:pt idx="5031">
                  <c:v>36430</c:v>
                </c:pt>
                <c:pt idx="5032">
                  <c:v>36431</c:v>
                </c:pt>
                <c:pt idx="5033">
                  <c:v>36432</c:v>
                </c:pt>
                <c:pt idx="5034">
                  <c:v>36433</c:v>
                </c:pt>
                <c:pt idx="5035">
                  <c:v>36434</c:v>
                </c:pt>
                <c:pt idx="5036">
                  <c:v>36437</c:v>
                </c:pt>
                <c:pt idx="5037">
                  <c:v>36438</c:v>
                </c:pt>
                <c:pt idx="5038">
                  <c:v>36439</c:v>
                </c:pt>
                <c:pt idx="5039">
                  <c:v>36440</c:v>
                </c:pt>
                <c:pt idx="5040">
                  <c:v>36441</c:v>
                </c:pt>
                <c:pt idx="5041">
                  <c:v>36444</c:v>
                </c:pt>
                <c:pt idx="5042">
                  <c:v>36445</c:v>
                </c:pt>
                <c:pt idx="5043">
                  <c:v>36446</c:v>
                </c:pt>
                <c:pt idx="5044">
                  <c:v>36447</c:v>
                </c:pt>
                <c:pt idx="5045">
                  <c:v>36448</c:v>
                </c:pt>
                <c:pt idx="5046">
                  <c:v>36451</c:v>
                </c:pt>
                <c:pt idx="5047">
                  <c:v>36452</c:v>
                </c:pt>
                <c:pt idx="5048">
                  <c:v>36453</c:v>
                </c:pt>
                <c:pt idx="5049">
                  <c:v>36454</c:v>
                </c:pt>
                <c:pt idx="5050">
                  <c:v>36455</c:v>
                </c:pt>
                <c:pt idx="5051">
                  <c:v>36458</c:v>
                </c:pt>
                <c:pt idx="5052">
                  <c:v>36459</c:v>
                </c:pt>
                <c:pt idx="5053">
                  <c:v>36460</c:v>
                </c:pt>
                <c:pt idx="5054">
                  <c:v>36461</c:v>
                </c:pt>
                <c:pt idx="5055">
                  <c:v>36462</c:v>
                </c:pt>
                <c:pt idx="5056">
                  <c:v>36465</c:v>
                </c:pt>
                <c:pt idx="5057">
                  <c:v>36466</c:v>
                </c:pt>
                <c:pt idx="5058">
                  <c:v>36467</c:v>
                </c:pt>
                <c:pt idx="5059">
                  <c:v>36468</c:v>
                </c:pt>
                <c:pt idx="5060">
                  <c:v>36469</c:v>
                </c:pt>
                <c:pt idx="5061">
                  <c:v>36472</c:v>
                </c:pt>
                <c:pt idx="5062">
                  <c:v>36473</c:v>
                </c:pt>
                <c:pt idx="5063">
                  <c:v>36474</c:v>
                </c:pt>
                <c:pt idx="5064">
                  <c:v>36475</c:v>
                </c:pt>
                <c:pt idx="5065">
                  <c:v>36476</c:v>
                </c:pt>
                <c:pt idx="5066">
                  <c:v>36479</c:v>
                </c:pt>
                <c:pt idx="5067">
                  <c:v>36480</c:v>
                </c:pt>
                <c:pt idx="5068">
                  <c:v>36481</c:v>
                </c:pt>
                <c:pt idx="5069">
                  <c:v>36482</c:v>
                </c:pt>
                <c:pt idx="5070">
                  <c:v>36483</c:v>
                </c:pt>
                <c:pt idx="5071">
                  <c:v>36486</c:v>
                </c:pt>
                <c:pt idx="5072">
                  <c:v>36487</c:v>
                </c:pt>
                <c:pt idx="5073">
                  <c:v>36488</c:v>
                </c:pt>
                <c:pt idx="5074">
                  <c:v>36489</c:v>
                </c:pt>
                <c:pt idx="5075">
                  <c:v>36490</c:v>
                </c:pt>
                <c:pt idx="5076">
                  <c:v>36493</c:v>
                </c:pt>
                <c:pt idx="5077">
                  <c:v>36494</c:v>
                </c:pt>
                <c:pt idx="5078">
                  <c:v>36495</c:v>
                </c:pt>
                <c:pt idx="5079">
                  <c:v>36496</c:v>
                </c:pt>
                <c:pt idx="5080">
                  <c:v>36497</c:v>
                </c:pt>
                <c:pt idx="5081">
                  <c:v>36500</c:v>
                </c:pt>
                <c:pt idx="5082">
                  <c:v>36501</c:v>
                </c:pt>
                <c:pt idx="5083">
                  <c:v>36502</c:v>
                </c:pt>
                <c:pt idx="5084">
                  <c:v>36503</c:v>
                </c:pt>
                <c:pt idx="5085">
                  <c:v>36504</c:v>
                </c:pt>
                <c:pt idx="5086">
                  <c:v>36507</c:v>
                </c:pt>
                <c:pt idx="5087">
                  <c:v>36508</c:v>
                </c:pt>
                <c:pt idx="5088">
                  <c:v>36509</c:v>
                </c:pt>
                <c:pt idx="5089">
                  <c:v>36510</c:v>
                </c:pt>
                <c:pt idx="5090">
                  <c:v>36511</c:v>
                </c:pt>
                <c:pt idx="5091">
                  <c:v>36514</c:v>
                </c:pt>
                <c:pt idx="5092">
                  <c:v>36515</c:v>
                </c:pt>
                <c:pt idx="5093">
                  <c:v>36516</c:v>
                </c:pt>
                <c:pt idx="5094">
                  <c:v>36517</c:v>
                </c:pt>
                <c:pt idx="5095">
                  <c:v>36518</c:v>
                </c:pt>
                <c:pt idx="5096">
                  <c:v>36521</c:v>
                </c:pt>
                <c:pt idx="5097">
                  <c:v>36522</c:v>
                </c:pt>
                <c:pt idx="5098">
                  <c:v>36523</c:v>
                </c:pt>
                <c:pt idx="5099">
                  <c:v>36524</c:v>
                </c:pt>
                <c:pt idx="5100">
                  <c:v>36525</c:v>
                </c:pt>
                <c:pt idx="5101">
                  <c:v>36528</c:v>
                </c:pt>
                <c:pt idx="5102">
                  <c:v>36529</c:v>
                </c:pt>
                <c:pt idx="5103">
                  <c:v>36530</c:v>
                </c:pt>
                <c:pt idx="5104">
                  <c:v>36531</c:v>
                </c:pt>
                <c:pt idx="5105">
                  <c:v>36532</c:v>
                </c:pt>
                <c:pt idx="5106">
                  <c:v>36535</c:v>
                </c:pt>
                <c:pt idx="5107">
                  <c:v>36536</c:v>
                </c:pt>
                <c:pt idx="5108">
                  <c:v>36537</c:v>
                </c:pt>
                <c:pt idx="5109">
                  <c:v>36538</c:v>
                </c:pt>
                <c:pt idx="5110">
                  <c:v>36539</c:v>
                </c:pt>
                <c:pt idx="5111">
                  <c:v>36542</c:v>
                </c:pt>
                <c:pt idx="5112">
                  <c:v>36543</c:v>
                </c:pt>
                <c:pt idx="5113">
                  <c:v>36544</c:v>
                </c:pt>
                <c:pt idx="5114">
                  <c:v>36545</c:v>
                </c:pt>
                <c:pt idx="5115">
                  <c:v>36546</c:v>
                </c:pt>
                <c:pt idx="5116">
                  <c:v>36549</c:v>
                </c:pt>
                <c:pt idx="5117">
                  <c:v>36550</c:v>
                </c:pt>
                <c:pt idx="5118">
                  <c:v>36551</c:v>
                </c:pt>
                <c:pt idx="5119">
                  <c:v>36552</c:v>
                </c:pt>
                <c:pt idx="5120">
                  <c:v>36553</c:v>
                </c:pt>
                <c:pt idx="5121">
                  <c:v>36556</c:v>
                </c:pt>
                <c:pt idx="5122">
                  <c:v>36557</c:v>
                </c:pt>
                <c:pt idx="5123">
                  <c:v>36558</c:v>
                </c:pt>
                <c:pt idx="5124">
                  <c:v>36559</c:v>
                </c:pt>
                <c:pt idx="5125">
                  <c:v>36560</c:v>
                </c:pt>
                <c:pt idx="5126">
                  <c:v>36563</c:v>
                </c:pt>
                <c:pt idx="5127">
                  <c:v>36564</c:v>
                </c:pt>
                <c:pt idx="5128">
                  <c:v>36565</c:v>
                </c:pt>
                <c:pt idx="5129">
                  <c:v>36566</c:v>
                </c:pt>
                <c:pt idx="5130">
                  <c:v>36567</c:v>
                </c:pt>
                <c:pt idx="5131">
                  <c:v>36570</c:v>
                </c:pt>
                <c:pt idx="5132">
                  <c:v>36571</c:v>
                </c:pt>
                <c:pt idx="5133">
                  <c:v>36572</c:v>
                </c:pt>
                <c:pt idx="5134">
                  <c:v>36573</c:v>
                </c:pt>
                <c:pt idx="5135">
                  <c:v>36574</c:v>
                </c:pt>
                <c:pt idx="5136">
                  <c:v>36577</c:v>
                </c:pt>
                <c:pt idx="5137">
                  <c:v>36578</c:v>
                </c:pt>
                <c:pt idx="5138">
                  <c:v>36579</c:v>
                </c:pt>
                <c:pt idx="5139">
                  <c:v>36580</c:v>
                </c:pt>
                <c:pt idx="5140">
                  <c:v>36581</c:v>
                </c:pt>
                <c:pt idx="5141">
                  <c:v>36584</c:v>
                </c:pt>
                <c:pt idx="5142">
                  <c:v>36585</c:v>
                </c:pt>
                <c:pt idx="5143">
                  <c:v>36586</c:v>
                </c:pt>
                <c:pt idx="5144">
                  <c:v>36587</c:v>
                </c:pt>
                <c:pt idx="5145">
                  <c:v>36588</c:v>
                </c:pt>
                <c:pt idx="5146">
                  <c:v>36591</c:v>
                </c:pt>
                <c:pt idx="5147">
                  <c:v>36592</c:v>
                </c:pt>
                <c:pt idx="5148">
                  <c:v>36593</c:v>
                </c:pt>
                <c:pt idx="5149">
                  <c:v>36594</c:v>
                </c:pt>
                <c:pt idx="5150">
                  <c:v>36595</c:v>
                </c:pt>
                <c:pt idx="5151">
                  <c:v>36598</c:v>
                </c:pt>
                <c:pt idx="5152">
                  <c:v>36599</c:v>
                </c:pt>
                <c:pt idx="5153">
                  <c:v>36600</c:v>
                </c:pt>
                <c:pt idx="5154">
                  <c:v>36601</c:v>
                </c:pt>
                <c:pt idx="5155">
                  <c:v>36602</c:v>
                </c:pt>
                <c:pt idx="5156">
                  <c:v>36605</c:v>
                </c:pt>
                <c:pt idx="5157">
                  <c:v>36606</c:v>
                </c:pt>
                <c:pt idx="5158">
                  <c:v>36607</c:v>
                </c:pt>
                <c:pt idx="5159">
                  <c:v>36608</c:v>
                </c:pt>
                <c:pt idx="5160">
                  <c:v>36609</c:v>
                </c:pt>
                <c:pt idx="5161">
                  <c:v>36612</c:v>
                </c:pt>
                <c:pt idx="5162">
                  <c:v>36613</c:v>
                </c:pt>
                <c:pt idx="5163">
                  <c:v>36614</c:v>
                </c:pt>
                <c:pt idx="5164">
                  <c:v>36615</c:v>
                </c:pt>
                <c:pt idx="5165">
                  <c:v>36616</c:v>
                </c:pt>
                <c:pt idx="5166">
                  <c:v>36619</c:v>
                </c:pt>
                <c:pt idx="5167">
                  <c:v>36620</c:v>
                </c:pt>
                <c:pt idx="5168">
                  <c:v>36621</c:v>
                </c:pt>
                <c:pt idx="5169">
                  <c:v>36622</c:v>
                </c:pt>
                <c:pt idx="5170">
                  <c:v>36623</c:v>
                </c:pt>
                <c:pt idx="5171">
                  <c:v>36626</c:v>
                </c:pt>
                <c:pt idx="5172">
                  <c:v>36627</c:v>
                </c:pt>
                <c:pt idx="5173">
                  <c:v>36628</c:v>
                </c:pt>
                <c:pt idx="5174">
                  <c:v>36629</c:v>
                </c:pt>
                <c:pt idx="5175">
                  <c:v>36630</c:v>
                </c:pt>
                <c:pt idx="5176">
                  <c:v>36633</c:v>
                </c:pt>
                <c:pt idx="5177">
                  <c:v>36634</c:v>
                </c:pt>
                <c:pt idx="5178">
                  <c:v>36635</c:v>
                </c:pt>
                <c:pt idx="5179">
                  <c:v>36636</c:v>
                </c:pt>
                <c:pt idx="5180">
                  <c:v>36637</c:v>
                </c:pt>
                <c:pt idx="5181">
                  <c:v>36640</c:v>
                </c:pt>
                <c:pt idx="5182">
                  <c:v>36641</c:v>
                </c:pt>
                <c:pt idx="5183">
                  <c:v>36642</c:v>
                </c:pt>
                <c:pt idx="5184">
                  <c:v>36643</c:v>
                </c:pt>
                <c:pt idx="5185">
                  <c:v>36644</c:v>
                </c:pt>
                <c:pt idx="5186">
                  <c:v>36647</c:v>
                </c:pt>
                <c:pt idx="5187">
                  <c:v>36648</c:v>
                </c:pt>
                <c:pt idx="5188">
                  <c:v>36649</c:v>
                </c:pt>
                <c:pt idx="5189">
                  <c:v>36650</c:v>
                </c:pt>
                <c:pt idx="5190">
                  <c:v>36651</c:v>
                </c:pt>
                <c:pt idx="5191">
                  <c:v>36654</c:v>
                </c:pt>
                <c:pt idx="5192">
                  <c:v>36655</c:v>
                </c:pt>
                <c:pt idx="5193">
                  <c:v>36656</c:v>
                </c:pt>
                <c:pt idx="5194">
                  <c:v>36657</c:v>
                </c:pt>
                <c:pt idx="5195">
                  <c:v>36658</c:v>
                </c:pt>
                <c:pt idx="5196">
                  <c:v>36661</c:v>
                </c:pt>
                <c:pt idx="5197">
                  <c:v>36662</c:v>
                </c:pt>
                <c:pt idx="5198">
                  <c:v>36663</c:v>
                </c:pt>
                <c:pt idx="5199">
                  <c:v>36664</c:v>
                </c:pt>
                <c:pt idx="5200">
                  <c:v>36665</c:v>
                </c:pt>
                <c:pt idx="5201">
                  <c:v>36668</c:v>
                </c:pt>
                <c:pt idx="5202">
                  <c:v>36669</c:v>
                </c:pt>
                <c:pt idx="5203">
                  <c:v>36670</c:v>
                </c:pt>
                <c:pt idx="5204">
                  <c:v>36671</c:v>
                </c:pt>
                <c:pt idx="5205">
                  <c:v>36672</c:v>
                </c:pt>
                <c:pt idx="5206">
                  <c:v>36675</c:v>
                </c:pt>
                <c:pt idx="5207">
                  <c:v>36676</c:v>
                </c:pt>
                <c:pt idx="5208">
                  <c:v>36677</c:v>
                </c:pt>
                <c:pt idx="5209">
                  <c:v>36678</c:v>
                </c:pt>
                <c:pt idx="5210">
                  <c:v>36679</c:v>
                </c:pt>
                <c:pt idx="5211">
                  <c:v>36682</c:v>
                </c:pt>
                <c:pt idx="5212">
                  <c:v>36683</c:v>
                </c:pt>
                <c:pt idx="5213">
                  <c:v>36684</c:v>
                </c:pt>
                <c:pt idx="5214">
                  <c:v>36685</c:v>
                </c:pt>
                <c:pt idx="5215">
                  <c:v>36686</c:v>
                </c:pt>
                <c:pt idx="5216">
                  <c:v>36689</c:v>
                </c:pt>
                <c:pt idx="5217">
                  <c:v>36690</c:v>
                </c:pt>
                <c:pt idx="5218">
                  <c:v>36691</c:v>
                </c:pt>
                <c:pt idx="5219">
                  <c:v>36692</c:v>
                </c:pt>
                <c:pt idx="5220">
                  <c:v>36693</c:v>
                </c:pt>
                <c:pt idx="5221">
                  <c:v>36696</c:v>
                </c:pt>
                <c:pt idx="5222">
                  <c:v>36697</c:v>
                </c:pt>
                <c:pt idx="5223">
                  <c:v>36698</c:v>
                </c:pt>
                <c:pt idx="5224">
                  <c:v>36699</c:v>
                </c:pt>
                <c:pt idx="5225">
                  <c:v>36700</c:v>
                </c:pt>
                <c:pt idx="5226">
                  <c:v>36703</c:v>
                </c:pt>
                <c:pt idx="5227">
                  <c:v>36704</c:v>
                </c:pt>
                <c:pt idx="5228">
                  <c:v>36705</c:v>
                </c:pt>
                <c:pt idx="5229">
                  <c:v>36706</c:v>
                </c:pt>
                <c:pt idx="5230">
                  <c:v>36707</c:v>
                </c:pt>
                <c:pt idx="5231">
                  <c:v>36710</c:v>
                </c:pt>
                <c:pt idx="5232">
                  <c:v>36711</c:v>
                </c:pt>
                <c:pt idx="5233">
                  <c:v>36712</c:v>
                </c:pt>
                <c:pt idx="5234">
                  <c:v>36713</c:v>
                </c:pt>
                <c:pt idx="5235">
                  <c:v>36714</c:v>
                </c:pt>
                <c:pt idx="5236">
                  <c:v>36717</c:v>
                </c:pt>
                <c:pt idx="5237">
                  <c:v>36718</c:v>
                </c:pt>
                <c:pt idx="5238">
                  <c:v>36719</c:v>
                </c:pt>
                <c:pt idx="5239">
                  <c:v>36720</c:v>
                </c:pt>
                <c:pt idx="5240">
                  <c:v>36721</c:v>
                </c:pt>
                <c:pt idx="5241">
                  <c:v>36724</c:v>
                </c:pt>
                <c:pt idx="5242">
                  <c:v>36725</c:v>
                </c:pt>
                <c:pt idx="5243">
                  <c:v>36726</c:v>
                </c:pt>
                <c:pt idx="5244">
                  <c:v>36727</c:v>
                </c:pt>
                <c:pt idx="5245">
                  <c:v>36728</c:v>
                </c:pt>
                <c:pt idx="5246">
                  <c:v>36731</c:v>
                </c:pt>
                <c:pt idx="5247">
                  <c:v>36732</c:v>
                </c:pt>
                <c:pt idx="5248">
                  <c:v>36733</c:v>
                </c:pt>
                <c:pt idx="5249">
                  <c:v>36734</c:v>
                </c:pt>
                <c:pt idx="5250">
                  <c:v>36735</c:v>
                </c:pt>
                <c:pt idx="5251">
                  <c:v>36738</c:v>
                </c:pt>
                <c:pt idx="5252">
                  <c:v>36739</c:v>
                </c:pt>
                <c:pt idx="5253">
                  <c:v>36740</c:v>
                </c:pt>
                <c:pt idx="5254">
                  <c:v>36741</c:v>
                </c:pt>
                <c:pt idx="5255">
                  <c:v>36742</c:v>
                </c:pt>
                <c:pt idx="5256">
                  <c:v>36745</c:v>
                </c:pt>
                <c:pt idx="5257">
                  <c:v>36746</c:v>
                </c:pt>
                <c:pt idx="5258">
                  <c:v>36747</c:v>
                </c:pt>
                <c:pt idx="5259">
                  <c:v>36748</c:v>
                </c:pt>
                <c:pt idx="5260">
                  <c:v>36749</c:v>
                </c:pt>
                <c:pt idx="5261">
                  <c:v>36752</c:v>
                </c:pt>
                <c:pt idx="5262">
                  <c:v>36753</c:v>
                </c:pt>
                <c:pt idx="5263">
                  <c:v>36754</c:v>
                </c:pt>
                <c:pt idx="5264">
                  <c:v>36755</c:v>
                </c:pt>
                <c:pt idx="5265">
                  <c:v>36756</c:v>
                </c:pt>
                <c:pt idx="5266">
                  <c:v>36759</c:v>
                </c:pt>
                <c:pt idx="5267">
                  <c:v>36760</c:v>
                </c:pt>
                <c:pt idx="5268">
                  <c:v>36761</c:v>
                </c:pt>
                <c:pt idx="5269">
                  <c:v>36762</c:v>
                </c:pt>
                <c:pt idx="5270">
                  <c:v>36763</c:v>
                </c:pt>
                <c:pt idx="5271">
                  <c:v>36766</c:v>
                </c:pt>
                <c:pt idx="5272">
                  <c:v>36767</c:v>
                </c:pt>
                <c:pt idx="5273">
                  <c:v>36768</c:v>
                </c:pt>
                <c:pt idx="5274">
                  <c:v>36769</c:v>
                </c:pt>
                <c:pt idx="5275">
                  <c:v>36770</c:v>
                </c:pt>
                <c:pt idx="5276">
                  <c:v>36773</c:v>
                </c:pt>
                <c:pt idx="5277">
                  <c:v>36774</c:v>
                </c:pt>
                <c:pt idx="5278">
                  <c:v>36775</c:v>
                </c:pt>
                <c:pt idx="5279">
                  <c:v>36776</c:v>
                </c:pt>
                <c:pt idx="5280">
                  <c:v>36777</c:v>
                </c:pt>
                <c:pt idx="5281">
                  <c:v>36780</c:v>
                </c:pt>
                <c:pt idx="5282">
                  <c:v>36781</c:v>
                </c:pt>
                <c:pt idx="5283">
                  <c:v>36782</c:v>
                </c:pt>
                <c:pt idx="5284">
                  <c:v>36783</c:v>
                </c:pt>
                <c:pt idx="5285">
                  <c:v>36784</c:v>
                </c:pt>
                <c:pt idx="5286">
                  <c:v>36787</c:v>
                </c:pt>
                <c:pt idx="5287">
                  <c:v>36788</c:v>
                </c:pt>
                <c:pt idx="5288">
                  <c:v>36789</c:v>
                </c:pt>
                <c:pt idx="5289">
                  <c:v>36790</c:v>
                </c:pt>
                <c:pt idx="5290">
                  <c:v>36791</c:v>
                </c:pt>
                <c:pt idx="5291">
                  <c:v>36794</c:v>
                </c:pt>
                <c:pt idx="5292">
                  <c:v>36795</c:v>
                </c:pt>
                <c:pt idx="5293">
                  <c:v>36796</c:v>
                </c:pt>
                <c:pt idx="5294">
                  <c:v>36797</c:v>
                </c:pt>
                <c:pt idx="5295">
                  <c:v>36798</c:v>
                </c:pt>
                <c:pt idx="5296">
                  <c:v>36801</c:v>
                </c:pt>
                <c:pt idx="5297">
                  <c:v>36802</c:v>
                </c:pt>
                <c:pt idx="5298">
                  <c:v>36803</c:v>
                </c:pt>
                <c:pt idx="5299">
                  <c:v>36804</c:v>
                </c:pt>
                <c:pt idx="5300">
                  <c:v>36805</c:v>
                </c:pt>
                <c:pt idx="5301">
                  <c:v>36808</c:v>
                </c:pt>
                <c:pt idx="5302">
                  <c:v>36809</c:v>
                </c:pt>
                <c:pt idx="5303">
                  <c:v>36810</c:v>
                </c:pt>
                <c:pt idx="5304">
                  <c:v>36811</c:v>
                </c:pt>
                <c:pt idx="5305">
                  <c:v>36812</c:v>
                </c:pt>
                <c:pt idx="5306">
                  <c:v>36815</c:v>
                </c:pt>
                <c:pt idx="5307">
                  <c:v>36816</c:v>
                </c:pt>
                <c:pt idx="5308">
                  <c:v>36817</c:v>
                </c:pt>
                <c:pt idx="5309">
                  <c:v>36818</c:v>
                </c:pt>
                <c:pt idx="5310">
                  <c:v>36819</c:v>
                </c:pt>
                <c:pt idx="5311">
                  <c:v>36822</c:v>
                </c:pt>
                <c:pt idx="5312">
                  <c:v>36823</c:v>
                </c:pt>
                <c:pt idx="5313">
                  <c:v>36824</c:v>
                </c:pt>
                <c:pt idx="5314">
                  <c:v>36825</c:v>
                </c:pt>
                <c:pt idx="5315">
                  <c:v>36826</c:v>
                </c:pt>
                <c:pt idx="5316">
                  <c:v>36829</c:v>
                </c:pt>
                <c:pt idx="5317">
                  <c:v>36830</c:v>
                </c:pt>
                <c:pt idx="5318">
                  <c:v>36831</c:v>
                </c:pt>
                <c:pt idx="5319">
                  <c:v>36832</c:v>
                </c:pt>
                <c:pt idx="5320">
                  <c:v>36833</c:v>
                </c:pt>
                <c:pt idx="5321">
                  <c:v>36836</c:v>
                </c:pt>
                <c:pt idx="5322">
                  <c:v>36837</c:v>
                </c:pt>
                <c:pt idx="5323">
                  <c:v>36838</c:v>
                </c:pt>
                <c:pt idx="5324">
                  <c:v>36839</c:v>
                </c:pt>
                <c:pt idx="5325">
                  <c:v>36840</c:v>
                </c:pt>
                <c:pt idx="5326">
                  <c:v>36843</c:v>
                </c:pt>
                <c:pt idx="5327">
                  <c:v>36844</c:v>
                </c:pt>
                <c:pt idx="5328">
                  <c:v>36845</c:v>
                </c:pt>
                <c:pt idx="5329">
                  <c:v>36846</c:v>
                </c:pt>
                <c:pt idx="5330">
                  <c:v>36847</c:v>
                </c:pt>
                <c:pt idx="5331">
                  <c:v>36850</c:v>
                </c:pt>
                <c:pt idx="5332">
                  <c:v>36851</c:v>
                </c:pt>
                <c:pt idx="5333">
                  <c:v>36852</c:v>
                </c:pt>
                <c:pt idx="5334">
                  <c:v>36853</c:v>
                </c:pt>
                <c:pt idx="5335">
                  <c:v>36854</c:v>
                </c:pt>
                <c:pt idx="5336">
                  <c:v>36857</c:v>
                </c:pt>
                <c:pt idx="5337">
                  <c:v>36858</c:v>
                </c:pt>
                <c:pt idx="5338">
                  <c:v>36859</c:v>
                </c:pt>
                <c:pt idx="5339">
                  <c:v>36860</c:v>
                </c:pt>
                <c:pt idx="5340">
                  <c:v>36861</c:v>
                </c:pt>
                <c:pt idx="5341">
                  <c:v>36864</c:v>
                </c:pt>
                <c:pt idx="5342">
                  <c:v>36865</c:v>
                </c:pt>
                <c:pt idx="5343">
                  <c:v>36866</c:v>
                </c:pt>
                <c:pt idx="5344">
                  <c:v>36867</c:v>
                </c:pt>
                <c:pt idx="5345">
                  <c:v>36868</c:v>
                </c:pt>
                <c:pt idx="5346">
                  <c:v>36871</c:v>
                </c:pt>
                <c:pt idx="5347">
                  <c:v>36872</c:v>
                </c:pt>
                <c:pt idx="5348">
                  <c:v>36873</c:v>
                </c:pt>
                <c:pt idx="5349">
                  <c:v>36874</c:v>
                </c:pt>
                <c:pt idx="5350">
                  <c:v>36875</c:v>
                </c:pt>
                <c:pt idx="5351">
                  <c:v>36878</c:v>
                </c:pt>
                <c:pt idx="5352">
                  <c:v>36879</c:v>
                </c:pt>
                <c:pt idx="5353">
                  <c:v>36880</c:v>
                </c:pt>
                <c:pt idx="5354">
                  <c:v>36881</c:v>
                </c:pt>
                <c:pt idx="5355">
                  <c:v>36882</c:v>
                </c:pt>
                <c:pt idx="5356">
                  <c:v>36885</c:v>
                </c:pt>
                <c:pt idx="5357">
                  <c:v>36886</c:v>
                </c:pt>
                <c:pt idx="5358">
                  <c:v>36887</c:v>
                </c:pt>
                <c:pt idx="5359">
                  <c:v>36888</c:v>
                </c:pt>
                <c:pt idx="5360">
                  <c:v>36889</c:v>
                </c:pt>
                <c:pt idx="5361">
                  <c:v>36892</c:v>
                </c:pt>
                <c:pt idx="5362">
                  <c:v>36893</c:v>
                </c:pt>
                <c:pt idx="5363">
                  <c:v>36894</c:v>
                </c:pt>
                <c:pt idx="5364">
                  <c:v>36895</c:v>
                </c:pt>
                <c:pt idx="5365">
                  <c:v>36896</c:v>
                </c:pt>
                <c:pt idx="5366">
                  <c:v>36899</c:v>
                </c:pt>
                <c:pt idx="5367">
                  <c:v>36900</c:v>
                </c:pt>
                <c:pt idx="5368">
                  <c:v>36901</c:v>
                </c:pt>
                <c:pt idx="5369">
                  <c:v>36902</c:v>
                </c:pt>
                <c:pt idx="5370">
                  <c:v>36903</c:v>
                </c:pt>
                <c:pt idx="5371">
                  <c:v>36906</c:v>
                </c:pt>
                <c:pt idx="5372">
                  <c:v>36907</c:v>
                </c:pt>
                <c:pt idx="5373">
                  <c:v>36908</c:v>
                </c:pt>
                <c:pt idx="5374">
                  <c:v>36909</c:v>
                </c:pt>
                <c:pt idx="5375">
                  <c:v>36910</c:v>
                </c:pt>
                <c:pt idx="5376">
                  <c:v>36913</c:v>
                </c:pt>
                <c:pt idx="5377">
                  <c:v>36914</c:v>
                </c:pt>
                <c:pt idx="5378">
                  <c:v>36915</c:v>
                </c:pt>
                <c:pt idx="5379">
                  <c:v>36916</c:v>
                </c:pt>
                <c:pt idx="5380">
                  <c:v>36917</c:v>
                </c:pt>
                <c:pt idx="5381">
                  <c:v>36920</c:v>
                </c:pt>
                <c:pt idx="5382">
                  <c:v>36921</c:v>
                </c:pt>
                <c:pt idx="5383">
                  <c:v>36922</c:v>
                </c:pt>
                <c:pt idx="5384">
                  <c:v>36923</c:v>
                </c:pt>
                <c:pt idx="5385">
                  <c:v>36924</c:v>
                </c:pt>
                <c:pt idx="5386">
                  <c:v>36927</c:v>
                </c:pt>
                <c:pt idx="5387">
                  <c:v>36928</c:v>
                </c:pt>
                <c:pt idx="5388">
                  <c:v>36929</c:v>
                </c:pt>
                <c:pt idx="5389">
                  <c:v>36930</c:v>
                </c:pt>
                <c:pt idx="5390">
                  <c:v>36931</c:v>
                </c:pt>
                <c:pt idx="5391">
                  <c:v>36934</c:v>
                </c:pt>
                <c:pt idx="5392">
                  <c:v>36935</c:v>
                </c:pt>
                <c:pt idx="5393">
                  <c:v>36936</c:v>
                </c:pt>
                <c:pt idx="5394">
                  <c:v>36937</c:v>
                </c:pt>
                <c:pt idx="5395">
                  <c:v>36938</c:v>
                </c:pt>
                <c:pt idx="5396">
                  <c:v>36941</c:v>
                </c:pt>
                <c:pt idx="5397">
                  <c:v>36942</c:v>
                </c:pt>
                <c:pt idx="5398">
                  <c:v>36943</c:v>
                </c:pt>
                <c:pt idx="5399">
                  <c:v>36944</c:v>
                </c:pt>
                <c:pt idx="5400">
                  <c:v>36945</c:v>
                </c:pt>
                <c:pt idx="5401">
                  <c:v>36948</c:v>
                </c:pt>
                <c:pt idx="5402">
                  <c:v>36949</c:v>
                </c:pt>
                <c:pt idx="5403">
                  <c:v>36950</c:v>
                </c:pt>
                <c:pt idx="5404">
                  <c:v>36951</c:v>
                </c:pt>
                <c:pt idx="5405">
                  <c:v>36952</c:v>
                </c:pt>
                <c:pt idx="5406">
                  <c:v>36955</c:v>
                </c:pt>
                <c:pt idx="5407">
                  <c:v>36956</c:v>
                </c:pt>
                <c:pt idx="5408">
                  <c:v>36957</c:v>
                </c:pt>
                <c:pt idx="5409">
                  <c:v>36958</c:v>
                </c:pt>
                <c:pt idx="5410">
                  <c:v>36959</c:v>
                </c:pt>
                <c:pt idx="5411">
                  <c:v>36962</c:v>
                </c:pt>
                <c:pt idx="5412">
                  <c:v>36963</c:v>
                </c:pt>
                <c:pt idx="5413">
                  <c:v>36964</c:v>
                </c:pt>
                <c:pt idx="5414">
                  <c:v>36965</c:v>
                </c:pt>
                <c:pt idx="5415">
                  <c:v>36966</c:v>
                </c:pt>
                <c:pt idx="5416">
                  <c:v>36969</c:v>
                </c:pt>
                <c:pt idx="5417">
                  <c:v>36970</c:v>
                </c:pt>
                <c:pt idx="5418">
                  <c:v>36971</c:v>
                </c:pt>
                <c:pt idx="5419">
                  <c:v>36972</c:v>
                </c:pt>
                <c:pt idx="5420">
                  <c:v>36973</c:v>
                </c:pt>
                <c:pt idx="5421">
                  <c:v>36976</c:v>
                </c:pt>
                <c:pt idx="5422">
                  <c:v>36977</c:v>
                </c:pt>
                <c:pt idx="5423">
                  <c:v>36978</c:v>
                </c:pt>
                <c:pt idx="5424">
                  <c:v>36979</c:v>
                </c:pt>
                <c:pt idx="5425">
                  <c:v>36980</c:v>
                </c:pt>
                <c:pt idx="5426">
                  <c:v>36983</c:v>
                </c:pt>
                <c:pt idx="5427">
                  <c:v>36984</c:v>
                </c:pt>
                <c:pt idx="5428">
                  <c:v>36985</c:v>
                </c:pt>
                <c:pt idx="5429">
                  <c:v>36986</c:v>
                </c:pt>
                <c:pt idx="5430">
                  <c:v>36987</c:v>
                </c:pt>
                <c:pt idx="5431">
                  <c:v>36990</c:v>
                </c:pt>
                <c:pt idx="5432">
                  <c:v>36991</c:v>
                </c:pt>
                <c:pt idx="5433">
                  <c:v>36992</c:v>
                </c:pt>
                <c:pt idx="5434">
                  <c:v>36993</c:v>
                </c:pt>
                <c:pt idx="5435">
                  <c:v>36994</c:v>
                </c:pt>
                <c:pt idx="5436">
                  <c:v>36997</c:v>
                </c:pt>
                <c:pt idx="5437">
                  <c:v>36998</c:v>
                </c:pt>
                <c:pt idx="5438">
                  <c:v>36999</c:v>
                </c:pt>
                <c:pt idx="5439">
                  <c:v>37000</c:v>
                </c:pt>
                <c:pt idx="5440">
                  <c:v>37001</c:v>
                </c:pt>
                <c:pt idx="5441">
                  <c:v>37004</c:v>
                </c:pt>
                <c:pt idx="5442">
                  <c:v>37005</c:v>
                </c:pt>
                <c:pt idx="5443">
                  <c:v>37006</c:v>
                </c:pt>
                <c:pt idx="5444">
                  <c:v>37007</c:v>
                </c:pt>
                <c:pt idx="5445">
                  <c:v>37008</c:v>
                </c:pt>
                <c:pt idx="5446">
                  <c:v>37011</c:v>
                </c:pt>
                <c:pt idx="5447">
                  <c:v>37012</c:v>
                </c:pt>
                <c:pt idx="5448">
                  <c:v>37013</c:v>
                </c:pt>
                <c:pt idx="5449">
                  <c:v>37014</c:v>
                </c:pt>
                <c:pt idx="5450">
                  <c:v>37015</c:v>
                </c:pt>
                <c:pt idx="5451">
                  <c:v>37018</c:v>
                </c:pt>
                <c:pt idx="5452">
                  <c:v>37019</c:v>
                </c:pt>
                <c:pt idx="5453">
                  <c:v>37020</c:v>
                </c:pt>
                <c:pt idx="5454">
                  <c:v>37021</c:v>
                </c:pt>
                <c:pt idx="5455">
                  <c:v>37022</c:v>
                </c:pt>
                <c:pt idx="5456">
                  <c:v>37025</c:v>
                </c:pt>
                <c:pt idx="5457">
                  <c:v>37026</c:v>
                </c:pt>
                <c:pt idx="5458">
                  <c:v>37027</c:v>
                </c:pt>
                <c:pt idx="5459">
                  <c:v>37028</c:v>
                </c:pt>
                <c:pt idx="5460">
                  <c:v>37029</c:v>
                </c:pt>
                <c:pt idx="5461">
                  <c:v>37032</c:v>
                </c:pt>
                <c:pt idx="5462">
                  <c:v>37033</c:v>
                </c:pt>
                <c:pt idx="5463">
                  <c:v>37034</c:v>
                </c:pt>
                <c:pt idx="5464">
                  <c:v>37035</c:v>
                </c:pt>
                <c:pt idx="5465">
                  <c:v>37036</c:v>
                </c:pt>
                <c:pt idx="5466">
                  <c:v>37039</c:v>
                </c:pt>
                <c:pt idx="5467">
                  <c:v>37040</c:v>
                </c:pt>
                <c:pt idx="5468">
                  <c:v>37041</c:v>
                </c:pt>
                <c:pt idx="5469">
                  <c:v>37042</c:v>
                </c:pt>
                <c:pt idx="5470">
                  <c:v>37043</c:v>
                </c:pt>
                <c:pt idx="5471">
                  <c:v>37046</c:v>
                </c:pt>
                <c:pt idx="5472">
                  <c:v>37047</c:v>
                </c:pt>
                <c:pt idx="5473">
                  <c:v>37048</c:v>
                </c:pt>
                <c:pt idx="5474">
                  <c:v>37049</c:v>
                </c:pt>
                <c:pt idx="5475">
                  <c:v>37050</c:v>
                </c:pt>
                <c:pt idx="5476">
                  <c:v>37053</c:v>
                </c:pt>
                <c:pt idx="5477">
                  <c:v>37054</c:v>
                </c:pt>
                <c:pt idx="5478">
                  <c:v>37055</c:v>
                </c:pt>
                <c:pt idx="5479">
                  <c:v>37056</c:v>
                </c:pt>
                <c:pt idx="5480">
                  <c:v>37057</c:v>
                </c:pt>
                <c:pt idx="5481">
                  <c:v>37060</c:v>
                </c:pt>
                <c:pt idx="5482">
                  <c:v>37061</c:v>
                </c:pt>
                <c:pt idx="5483">
                  <c:v>37062</c:v>
                </c:pt>
                <c:pt idx="5484">
                  <c:v>37063</c:v>
                </c:pt>
                <c:pt idx="5485">
                  <c:v>37064</c:v>
                </c:pt>
                <c:pt idx="5486">
                  <c:v>37067</c:v>
                </c:pt>
                <c:pt idx="5487">
                  <c:v>37068</c:v>
                </c:pt>
                <c:pt idx="5488">
                  <c:v>37069</c:v>
                </c:pt>
                <c:pt idx="5489">
                  <c:v>37070</c:v>
                </c:pt>
                <c:pt idx="5490">
                  <c:v>37071</c:v>
                </c:pt>
                <c:pt idx="5491">
                  <c:v>37074</c:v>
                </c:pt>
                <c:pt idx="5492">
                  <c:v>37075</c:v>
                </c:pt>
                <c:pt idx="5493">
                  <c:v>37076</c:v>
                </c:pt>
                <c:pt idx="5494">
                  <c:v>37077</c:v>
                </c:pt>
                <c:pt idx="5495">
                  <c:v>37078</c:v>
                </c:pt>
                <c:pt idx="5496">
                  <c:v>37081</c:v>
                </c:pt>
                <c:pt idx="5497">
                  <c:v>37082</c:v>
                </c:pt>
                <c:pt idx="5498">
                  <c:v>37083</c:v>
                </c:pt>
                <c:pt idx="5499">
                  <c:v>37084</c:v>
                </c:pt>
                <c:pt idx="5500">
                  <c:v>37085</c:v>
                </c:pt>
                <c:pt idx="5501">
                  <c:v>37088</c:v>
                </c:pt>
                <c:pt idx="5502">
                  <c:v>37089</c:v>
                </c:pt>
                <c:pt idx="5503">
                  <c:v>37090</c:v>
                </c:pt>
                <c:pt idx="5504">
                  <c:v>37091</c:v>
                </c:pt>
                <c:pt idx="5505">
                  <c:v>37092</c:v>
                </c:pt>
                <c:pt idx="5506">
                  <c:v>37095</c:v>
                </c:pt>
                <c:pt idx="5507">
                  <c:v>37096</c:v>
                </c:pt>
                <c:pt idx="5508">
                  <c:v>37097</c:v>
                </c:pt>
                <c:pt idx="5509">
                  <c:v>37098</c:v>
                </c:pt>
                <c:pt idx="5510">
                  <c:v>37099</c:v>
                </c:pt>
                <c:pt idx="5511">
                  <c:v>37102</c:v>
                </c:pt>
                <c:pt idx="5512">
                  <c:v>37103</c:v>
                </c:pt>
                <c:pt idx="5513">
                  <c:v>37104</c:v>
                </c:pt>
                <c:pt idx="5514">
                  <c:v>37105</c:v>
                </c:pt>
                <c:pt idx="5515">
                  <c:v>37106</c:v>
                </c:pt>
                <c:pt idx="5516">
                  <c:v>37109</c:v>
                </c:pt>
                <c:pt idx="5517">
                  <c:v>37110</c:v>
                </c:pt>
                <c:pt idx="5518">
                  <c:v>37111</c:v>
                </c:pt>
                <c:pt idx="5519">
                  <c:v>37112</c:v>
                </c:pt>
                <c:pt idx="5520">
                  <c:v>37113</c:v>
                </c:pt>
                <c:pt idx="5521">
                  <c:v>37116</c:v>
                </c:pt>
                <c:pt idx="5522">
                  <c:v>37117</c:v>
                </c:pt>
                <c:pt idx="5523">
                  <c:v>37118</c:v>
                </c:pt>
                <c:pt idx="5524">
                  <c:v>37119</c:v>
                </c:pt>
                <c:pt idx="5525">
                  <c:v>37120</c:v>
                </c:pt>
                <c:pt idx="5526">
                  <c:v>37123</c:v>
                </c:pt>
                <c:pt idx="5527">
                  <c:v>37124</c:v>
                </c:pt>
                <c:pt idx="5528">
                  <c:v>37125</c:v>
                </c:pt>
                <c:pt idx="5529">
                  <c:v>37126</c:v>
                </c:pt>
                <c:pt idx="5530">
                  <c:v>37127</c:v>
                </c:pt>
                <c:pt idx="5531">
                  <c:v>37130</c:v>
                </c:pt>
                <c:pt idx="5532">
                  <c:v>37131</c:v>
                </c:pt>
                <c:pt idx="5533">
                  <c:v>37132</c:v>
                </c:pt>
                <c:pt idx="5534">
                  <c:v>37133</c:v>
                </c:pt>
                <c:pt idx="5535">
                  <c:v>37134</c:v>
                </c:pt>
                <c:pt idx="5536">
                  <c:v>37137</c:v>
                </c:pt>
                <c:pt idx="5537">
                  <c:v>37138</c:v>
                </c:pt>
                <c:pt idx="5538">
                  <c:v>37139</c:v>
                </c:pt>
                <c:pt idx="5539">
                  <c:v>37140</c:v>
                </c:pt>
                <c:pt idx="5540">
                  <c:v>37141</c:v>
                </c:pt>
                <c:pt idx="5541">
                  <c:v>37144</c:v>
                </c:pt>
                <c:pt idx="5542">
                  <c:v>37145</c:v>
                </c:pt>
                <c:pt idx="5543">
                  <c:v>37146</c:v>
                </c:pt>
                <c:pt idx="5544">
                  <c:v>37147</c:v>
                </c:pt>
                <c:pt idx="5545">
                  <c:v>37148</c:v>
                </c:pt>
                <c:pt idx="5546">
                  <c:v>37151</c:v>
                </c:pt>
                <c:pt idx="5547">
                  <c:v>37152</c:v>
                </c:pt>
                <c:pt idx="5548">
                  <c:v>37153</c:v>
                </c:pt>
                <c:pt idx="5549">
                  <c:v>37154</c:v>
                </c:pt>
                <c:pt idx="5550">
                  <c:v>37155</c:v>
                </c:pt>
                <c:pt idx="5551">
                  <c:v>37158</c:v>
                </c:pt>
                <c:pt idx="5552">
                  <c:v>37159</c:v>
                </c:pt>
                <c:pt idx="5553">
                  <c:v>37160</c:v>
                </c:pt>
                <c:pt idx="5554">
                  <c:v>37161</c:v>
                </c:pt>
                <c:pt idx="5555">
                  <c:v>37162</c:v>
                </c:pt>
                <c:pt idx="5556">
                  <c:v>37165</c:v>
                </c:pt>
                <c:pt idx="5557">
                  <c:v>37166</c:v>
                </c:pt>
                <c:pt idx="5558">
                  <c:v>37167</c:v>
                </c:pt>
                <c:pt idx="5559">
                  <c:v>37168</c:v>
                </c:pt>
                <c:pt idx="5560">
                  <c:v>37169</c:v>
                </c:pt>
                <c:pt idx="5561">
                  <c:v>37172</c:v>
                </c:pt>
                <c:pt idx="5562">
                  <c:v>37173</c:v>
                </c:pt>
                <c:pt idx="5563">
                  <c:v>37174</c:v>
                </c:pt>
                <c:pt idx="5564">
                  <c:v>37175</c:v>
                </c:pt>
                <c:pt idx="5565">
                  <c:v>37176</c:v>
                </c:pt>
                <c:pt idx="5566">
                  <c:v>37179</c:v>
                </c:pt>
                <c:pt idx="5567">
                  <c:v>37180</c:v>
                </c:pt>
                <c:pt idx="5568">
                  <c:v>37181</c:v>
                </c:pt>
                <c:pt idx="5569">
                  <c:v>37182</c:v>
                </c:pt>
                <c:pt idx="5570">
                  <c:v>37183</c:v>
                </c:pt>
                <c:pt idx="5571">
                  <c:v>37186</c:v>
                </c:pt>
                <c:pt idx="5572">
                  <c:v>37187</c:v>
                </c:pt>
                <c:pt idx="5573">
                  <c:v>37188</c:v>
                </c:pt>
                <c:pt idx="5574">
                  <c:v>37189</c:v>
                </c:pt>
                <c:pt idx="5575">
                  <c:v>37190</c:v>
                </c:pt>
                <c:pt idx="5576">
                  <c:v>37193</c:v>
                </c:pt>
                <c:pt idx="5577">
                  <c:v>37194</c:v>
                </c:pt>
                <c:pt idx="5578">
                  <c:v>37195</c:v>
                </c:pt>
                <c:pt idx="5579">
                  <c:v>37196</c:v>
                </c:pt>
                <c:pt idx="5580">
                  <c:v>37197</c:v>
                </c:pt>
                <c:pt idx="5581">
                  <c:v>37200</c:v>
                </c:pt>
                <c:pt idx="5582">
                  <c:v>37201</c:v>
                </c:pt>
                <c:pt idx="5583">
                  <c:v>37202</c:v>
                </c:pt>
                <c:pt idx="5584">
                  <c:v>37203</c:v>
                </c:pt>
                <c:pt idx="5585">
                  <c:v>37204</c:v>
                </c:pt>
                <c:pt idx="5586">
                  <c:v>37207</c:v>
                </c:pt>
                <c:pt idx="5587">
                  <c:v>37208</c:v>
                </c:pt>
                <c:pt idx="5588">
                  <c:v>37209</c:v>
                </c:pt>
                <c:pt idx="5589">
                  <c:v>37210</c:v>
                </c:pt>
                <c:pt idx="5590">
                  <c:v>37211</c:v>
                </c:pt>
                <c:pt idx="5591">
                  <c:v>37214</c:v>
                </c:pt>
                <c:pt idx="5592">
                  <c:v>37215</c:v>
                </c:pt>
                <c:pt idx="5593">
                  <c:v>37216</c:v>
                </c:pt>
                <c:pt idx="5594">
                  <c:v>37217</c:v>
                </c:pt>
                <c:pt idx="5595">
                  <c:v>37218</c:v>
                </c:pt>
                <c:pt idx="5596">
                  <c:v>37221</c:v>
                </c:pt>
                <c:pt idx="5597">
                  <c:v>37222</c:v>
                </c:pt>
                <c:pt idx="5598">
                  <c:v>37223</c:v>
                </c:pt>
                <c:pt idx="5599">
                  <c:v>37224</c:v>
                </c:pt>
                <c:pt idx="5600">
                  <c:v>37225</c:v>
                </c:pt>
                <c:pt idx="5601">
                  <c:v>37228</c:v>
                </c:pt>
                <c:pt idx="5602">
                  <c:v>37229</c:v>
                </c:pt>
                <c:pt idx="5603">
                  <c:v>37230</c:v>
                </c:pt>
                <c:pt idx="5604">
                  <c:v>37231</c:v>
                </c:pt>
                <c:pt idx="5605">
                  <c:v>37232</c:v>
                </c:pt>
                <c:pt idx="5606">
                  <c:v>37235</c:v>
                </c:pt>
                <c:pt idx="5607">
                  <c:v>37236</c:v>
                </c:pt>
                <c:pt idx="5608">
                  <c:v>37237</c:v>
                </c:pt>
                <c:pt idx="5609">
                  <c:v>37238</c:v>
                </c:pt>
                <c:pt idx="5610">
                  <c:v>37239</c:v>
                </c:pt>
                <c:pt idx="5611">
                  <c:v>37242</c:v>
                </c:pt>
                <c:pt idx="5612">
                  <c:v>37243</c:v>
                </c:pt>
                <c:pt idx="5613">
                  <c:v>37244</c:v>
                </c:pt>
                <c:pt idx="5614">
                  <c:v>37245</c:v>
                </c:pt>
                <c:pt idx="5615">
                  <c:v>37246</c:v>
                </c:pt>
                <c:pt idx="5616">
                  <c:v>37249</c:v>
                </c:pt>
                <c:pt idx="5617">
                  <c:v>37250</c:v>
                </c:pt>
                <c:pt idx="5618">
                  <c:v>37251</c:v>
                </c:pt>
                <c:pt idx="5619">
                  <c:v>37252</c:v>
                </c:pt>
                <c:pt idx="5620">
                  <c:v>37253</c:v>
                </c:pt>
                <c:pt idx="5621">
                  <c:v>37256</c:v>
                </c:pt>
                <c:pt idx="5622">
                  <c:v>37257</c:v>
                </c:pt>
                <c:pt idx="5623">
                  <c:v>37258</c:v>
                </c:pt>
                <c:pt idx="5624">
                  <c:v>37259</c:v>
                </c:pt>
                <c:pt idx="5625">
                  <c:v>37260</c:v>
                </c:pt>
                <c:pt idx="5626">
                  <c:v>37263</c:v>
                </c:pt>
                <c:pt idx="5627">
                  <c:v>37264</c:v>
                </c:pt>
                <c:pt idx="5628">
                  <c:v>37265</c:v>
                </c:pt>
                <c:pt idx="5629">
                  <c:v>37266</c:v>
                </c:pt>
                <c:pt idx="5630">
                  <c:v>37267</c:v>
                </c:pt>
                <c:pt idx="5631">
                  <c:v>37270</c:v>
                </c:pt>
                <c:pt idx="5632">
                  <c:v>37271</c:v>
                </c:pt>
                <c:pt idx="5633">
                  <c:v>37272</c:v>
                </c:pt>
                <c:pt idx="5634">
                  <c:v>37273</c:v>
                </c:pt>
                <c:pt idx="5635">
                  <c:v>37274</c:v>
                </c:pt>
                <c:pt idx="5636">
                  <c:v>37277</c:v>
                </c:pt>
                <c:pt idx="5637">
                  <c:v>37278</c:v>
                </c:pt>
                <c:pt idx="5638">
                  <c:v>37279</c:v>
                </c:pt>
                <c:pt idx="5639">
                  <c:v>37280</c:v>
                </c:pt>
                <c:pt idx="5640">
                  <c:v>37281</c:v>
                </c:pt>
                <c:pt idx="5641">
                  <c:v>37284</c:v>
                </c:pt>
                <c:pt idx="5642">
                  <c:v>37285</c:v>
                </c:pt>
                <c:pt idx="5643">
                  <c:v>37286</c:v>
                </c:pt>
                <c:pt idx="5644">
                  <c:v>37287</c:v>
                </c:pt>
                <c:pt idx="5645">
                  <c:v>37288</c:v>
                </c:pt>
                <c:pt idx="5646">
                  <c:v>37291</c:v>
                </c:pt>
                <c:pt idx="5647">
                  <c:v>37292</c:v>
                </c:pt>
                <c:pt idx="5648">
                  <c:v>37293</c:v>
                </c:pt>
                <c:pt idx="5649">
                  <c:v>37294</c:v>
                </c:pt>
                <c:pt idx="5650">
                  <c:v>37295</c:v>
                </c:pt>
                <c:pt idx="5651">
                  <c:v>37298</c:v>
                </c:pt>
                <c:pt idx="5652">
                  <c:v>37299</c:v>
                </c:pt>
                <c:pt idx="5653">
                  <c:v>37300</c:v>
                </c:pt>
                <c:pt idx="5654">
                  <c:v>37301</c:v>
                </c:pt>
                <c:pt idx="5655">
                  <c:v>37302</c:v>
                </c:pt>
                <c:pt idx="5656">
                  <c:v>37305</c:v>
                </c:pt>
                <c:pt idx="5657">
                  <c:v>37306</c:v>
                </c:pt>
                <c:pt idx="5658">
                  <c:v>37307</c:v>
                </c:pt>
                <c:pt idx="5659">
                  <c:v>37308</c:v>
                </c:pt>
                <c:pt idx="5660">
                  <c:v>37309</c:v>
                </c:pt>
                <c:pt idx="5661">
                  <c:v>37312</c:v>
                </c:pt>
                <c:pt idx="5662">
                  <c:v>37313</c:v>
                </c:pt>
                <c:pt idx="5663">
                  <c:v>37314</c:v>
                </c:pt>
                <c:pt idx="5664">
                  <c:v>37315</c:v>
                </c:pt>
                <c:pt idx="5665">
                  <c:v>37316</c:v>
                </c:pt>
                <c:pt idx="5666">
                  <c:v>37319</c:v>
                </c:pt>
                <c:pt idx="5667">
                  <c:v>37320</c:v>
                </c:pt>
                <c:pt idx="5668">
                  <c:v>37321</c:v>
                </c:pt>
                <c:pt idx="5669">
                  <c:v>37322</c:v>
                </c:pt>
                <c:pt idx="5670">
                  <c:v>37323</c:v>
                </c:pt>
                <c:pt idx="5671">
                  <c:v>37326</c:v>
                </c:pt>
                <c:pt idx="5672">
                  <c:v>37327</c:v>
                </c:pt>
                <c:pt idx="5673">
                  <c:v>37328</c:v>
                </c:pt>
                <c:pt idx="5674">
                  <c:v>37329</c:v>
                </c:pt>
                <c:pt idx="5675">
                  <c:v>37330</c:v>
                </c:pt>
                <c:pt idx="5676">
                  <c:v>37333</c:v>
                </c:pt>
                <c:pt idx="5677">
                  <c:v>37334</c:v>
                </c:pt>
                <c:pt idx="5678">
                  <c:v>37335</c:v>
                </c:pt>
                <c:pt idx="5679">
                  <c:v>37336</c:v>
                </c:pt>
                <c:pt idx="5680">
                  <c:v>37337</c:v>
                </c:pt>
                <c:pt idx="5681">
                  <c:v>37340</c:v>
                </c:pt>
                <c:pt idx="5682">
                  <c:v>37341</c:v>
                </c:pt>
                <c:pt idx="5683">
                  <c:v>37342</c:v>
                </c:pt>
                <c:pt idx="5684">
                  <c:v>37343</c:v>
                </c:pt>
                <c:pt idx="5685">
                  <c:v>37344</c:v>
                </c:pt>
                <c:pt idx="5686">
                  <c:v>37347</c:v>
                </c:pt>
                <c:pt idx="5687">
                  <c:v>37348</c:v>
                </c:pt>
                <c:pt idx="5688">
                  <c:v>37349</c:v>
                </c:pt>
                <c:pt idx="5689">
                  <c:v>37350</c:v>
                </c:pt>
                <c:pt idx="5690">
                  <c:v>37351</c:v>
                </c:pt>
                <c:pt idx="5691">
                  <c:v>37354</c:v>
                </c:pt>
                <c:pt idx="5692">
                  <c:v>37355</c:v>
                </c:pt>
                <c:pt idx="5693">
                  <c:v>37356</c:v>
                </c:pt>
                <c:pt idx="5694">
                  <c:v>37357</c:v>
                </c:pt>
                <c:pt idx="5695">
                  <c:v>37358</c:v>
                </c:pt>
                <c:pt idx="5696">
                  <c:v>37361</c:v>
                </c:pt>
                <c:pt idx="5697">
                  <c:v>37362</c:v>
                </c:pt>
                <c:pt idx="5698">
                  <c:v>37363</c:v>
                </c:pt>
                <c:pt idx="5699">
                  <c:v>37364</c:v>
                </c:pt>
                <c:pt idx="5700">
                  <c:v>37365</c:v>
                </c:pt>
                <c:pt idx="5701">
                  <c:v>37368</c:v>
                </c:pt>
                <c:pt idx="5702">
                  <c:v>37369</c:v>
                </c:pt>
                <c:pt idx="5703">
                  <c:v>37370</c:v>
                </c:pt>
                <c:pt idx="5704">
                  <c:v>37371</c:v>
                </c:pt>
                <c:pt idx="5705">
                  <c:v>37372</c:v>
                </c:pt>
                <c:pt idx="5706">
                  <c:v>37375</c:v>
                </c:pt>
                <c:pt idx="5707">
                  <c:v>37376</c:v>
                </c:pt>
                <c:pt idx="5708">
                  <c:v>37377</c:v>
                </c:pt>
                <c:pt idx="5709">
                  <c:v>37378</c:v>
                </c:pt>
                <c:pt idx="5710">
                  <c:v>37379</c:v>
                </c:pt>
                <c:pt idx="5711">
                  <c:v>37382</c:v>
                </c:pt>
                <c:pt idx="5712">
                  <c:v>37383</c:v>
                </c:pt>
                <c:pt idx="5713">
                  <c:v>37384</c:v>
                </c:pt>
                <c:pt idx="5714">
                  <c:v>37385</c:v>
                </c:pt>
                <c:pt idx="5715">
                  <c:v>37386</c:v>
                </c:pt>
                <c:pt idx="5716">
                  <c:v>37389</c:v>
                </c:pt>
                <c:pt idx="5717">
                  <c:v>37390</c:v>
                </c:pt>
                <c:pt idx="5718">
                  <c:v>37391</c:v>
                </c:pt>
                <c:pt idx="5719">
                  <c:v>37392</c:v>
                </c:pt>
                <c:pt idx="5720">
                  <c:v>37393</c:v>
                </c:pt>
                <c:pt idx="5721">
                  <c:v>37396</c:v>
                </c:pt>
                <c:pt idx="5722">
                  <c:v>37397</c:v>
                </c:pt>
                <c:pt idx="5723">
                  <c:v>37398</c:v>
                </c:pt>
                <c:pt idx="5724">
                  <c:v>37399</c:v>
                </c:pt>
                <c:pt idx="5725">
                  <c:v>37400</c:v>
                </c:pt>
                <c:pt idx="5726">
                  <c:v>37403</c:v>
                </c:pt>
                <c:pt idx="5727">
                  <c:v>37404</c:v>
                </c:pt>
                <c:pt idx="5728">
                  <c:v>37405</c:v>
                </c:pt>
                <c:pt idx="5729">
                  <c:v>37406</c:v>
                </c:pt>
                <c:pt idx="5730">
                  <c:v>37407</c:v>
                </c:pt>
                <c:pt idx="5731">
                  <c:v>37410</c:v>
                </c:pt>
                <c:pt idx="5732">
                  <c:v>37411</c:v>
                </c:pt>
                <c:pt idx="5733">
                  <c:v>37412</c:v>
                </c:pt>
                <c:pt idx="5734">
                  <c:v>37413</c:v>
                </c:pt>
                <c:pt idx="5735">
                  <c:v>37414</c:v>
                </c:pt>
                <c:pt idx="5736">
                  <c:v>37417</c:v>
                </c:pt>
                <c:pt idx="5737">
                  <c:v>37418</c:v>
                </c:pt>
                <c:pt idx="5738">
                  <c:v>37419</c:v>
                </c:pt>
                <c:pt idx="5739">
                  <c:v>37420</c:v>
                </c:pt>
                <c:pt idx="5740">
                  <c:v>37421</c:v>
                </c:pt>
                <c:pt idx="5741">
                  <c:v>37424</c:v>
                </c:pt>
                <c:pt idx="5742">
                  <c:v>37425</c:v>
                </c:pt>
                <c:pt idx="5743">
                  <c:v>37426</c:v>
                </c:pt>
                <c:pt idx="5744">
                  <c:v>37427</c:v>
                </c:pt>
                <c:pt idx="5745">
                  <c:v>37428</c:v>
                </c:pt>
                <c:pt idx="5746">
                  <c:v>37431</c:v>
                </c:pt>
                <c:pt idx="5747">
                  <c:v>37432</c:v>
                </c:pt>
                <c:pt idx="5748">
                  <c:v>37433</c:v>
                </c:pt>
                <c:pt idx="5749">
                  <c:v>37434</c:v>
                </c:pt>
                <c:pt idx="5750">
                  <c:v>37435</c:v>
                </c:pt>
                <c:pt idx="5751">
                  <c:v>37438</c:v>
                </c:pt>
                <c:pt idx="5752">
                  <c:v>37439</c:v>
                </c:pt>
                <c:pt idx="5753">
                  <c:v>37440</c:v>
                </c:pt>
                <c:pt idx="5754">
                  <c:v>37441</c:v>
                </c:pt>
                <c:pt idx="5755">
                  <c:v>37442</c:v>
                </c:pt>
                <c:pt idx="5756">
                  <c:v>37445</c:v>
                </c:pt>
                <c:pt idx="5757">
                  <c:v>37446</c:v>
                </c:pt>
                <c:pt idx="5758">
                  <c:v>37447</c:v>
                </c:pt>
                <c:pt idx="5759">
                  <c:v>37448</c:v>
                </c:pt>
                <c:pt idx="5760">
                  <c:v>37449</c:v>
                </c:pt>
                <c:pt idx="5761">
                  <c:v>37452</c:v>
                </c:pt>
                <c:pt idx="5762">
                  <c:v>37453</c:v>
                </c:pt>
                <c:pt idx="5763">
                  <c:v>37454</c:v>
                </c:pt>
                <c:pt idx="5764">
                  <c:v>37455</c:v>
                </c:pt>
                <c:pt idx="5765">
                  <c:v>37456</c:v>
                </c:pt>
                <c:pt idx="5766">
                  <c:v>37459</c:v>
                </c:pt>
                <c:pt idx="5767">
                  <c:v>37460</c:v>
                </c:pt>
                <c:pt idx="5768">
                  <c:v>37461</c:v>
                </c:pt>
                <c:pt idx="5769">
                  <c:v>37462</c:v>
                </c:pt>
                <c:pt idx="5770">
                  <c:v>37463</c:v>
                </c:pt>
                <c:pt idx="5771">
                  <c:v>37466</c:v>
                </c:pt>
                <c:pt idx="5772">
                  <c:v>37467</c:v>
                </c:pt>
                <c:pt idx="5773">
                  <c:v>37468</c:v>
                </c:pt>
                <c:pt idx="5774">
                  <c:v>37469</c:v>
                </c:pt>
                <c:pt idx="5775">
                  <c:v>37470</c:v>
                </c:pt>
                <c:pt idx="5776">
                  <c:v>37473</c:v>
                </c:pt>
                <c:pt idx="5777">
                  <c:v>37474</c:v>
                </c:pt>
                <c:pt idx="5778">
                  <c:v>37475</c:v>
                </c:pt>
                <c:pt idx="5779">
                  <c:v>37476</c:v>
                </c:pt>
                <c:pt idx="5780">
                  <c:v>37477</c:v>
                </c:pt>
                <c:pt idx="5781">
                  <c:v>37480</c:v>
                </c:pt>
                <c:pt idx="5782">
                  <c:v>37481</c:v>
                </c:pt>
                <c:pt idx="5783">
                  <c:v>37482</c:v>
                </c:pt>
                <c:pt idx="5784">
                  <c:v>37483</c:v>
                </c:pt>
                <c:pt idx="5785">
                  <c:v>37484</c:v>
                </c:pt>
                <c:pt idx="5786">
                  <c:v>37487</c:v>
                </c:pt>
                <c:pt idx="5787">
                  <c:v>37488</c:v>
                </c:pt>
                <c:pt idx="5788">
                  <c:v>37489</c:v>
                </c:pt>
                <c:pt idx="5789">
                  <c:v>37490</c:v>
                </c:pt>
                <c:pt idx="5790">
                  <c:v>37491</c:v>
                </c:pt>
                <c:pt idx="5791">
                  <c:v>37494</c:v>
                </c:pt>
                <c:pt idx="5792">
                  <c:v>37495</c:v>
                </c:pt>
                <c:pt idx="5793">
                  <c:v>37496</c:v>
                </c:pt>
                <c:pt idx="5794">
                  <c:v>37497</c:v>
                </c:pt>
                <c:pt idx="5795">
                  <c:v>37498</c:v>
                </c:pt>
                <c:pt idx="5796">
                  <c:v>37501</c:v>
                </c:pt>
                <c:pt idx="5797">
                  <c:v>37502</c:v>
                </c:pt>
                <c:pt idx="5798">
                  <c:v>37503</c:v>
                </c:pt>
                <c:pt idx="5799">
                  <c:v>37504</c:v>
                </c:pt>
                <c:pt idx="5800">
                  <c:v>37505</c:v>
                </c:pt>
                <c:pt idx="5801">
                  <c:v>37508</c:v>
                </c:pt>
                <c:pt idx="5802">
                  <c:v>37509</c:v>
                </c:pt>
                <c:pt idx="5803">
                  <c:v>37510</c:v>
                </c:pt>
                <c:pt idx="5804">
                  <c:v>37511</c:v>
                </c:pt>
                <c:pt idx="5805">
                  <c:v>37512</c:v>
                </c:pt>
                <c:pt idx="5806">
                  <c:v>37515</c:v>
                </c:pt>
                <c:pt idx="5807">
                  <c:v>37516</c:v>
                </c:pt>
                <c:pt idx="5808">
                  <c:v>37517</c:v>
                </c:pt>
                <c:pt idx="5809">
                  <c:v>37518</c:v>
                </c:pt>
                <c:pt idx="5810">
                  <c:v>37519</c:v>
                </c:pt>
                <c:pt idx="5811">
                  <c:v>37522</c:v>
                </c:pt>
                <c:pt idx="5812">
                  <c:v>37523</c:v>
                </c:pt>
                <c:pt idx="5813">
                  <c:v>37524</c:v>
                </c:pt>
                <c:pt idx="5814">
                  <c:v>37525</c:v>
                </c:pt>
                <c:pt idx="5815">
                  <c:v>37526</c:v>
                </c:pt>
                <c:pt idx="5816">
                  <c:v>37529</c:v>
                </c:pt>
                <c:pt idx="5817">
                  <c:v>37530</c:v>
                </c:pt>
                <c:pt idx="5818">
                  <c:v>37531</c:v>
                </c:pt>
                <c:pt idx="5819">
                  <c:v>37532</c:v>
                </c:pt>
                <c:pt idx="5820">
                  <c:v>37533</c:v>
                </c:pt>
                <c:pt idx="5821">
                  <c:v>37536</c:v>
                </c:pt>
                <c:pt idx="5822">
                  <c:v>37537</c:v>
                </c:pt>
                <c:pt idx="5823">
                  <c:v>37538</c:v>
                </c:pt>
                <c:pt idx="5824">
                  <c:v>37539</c:v>
                </c:pt>
                <c:pt idx="5825">
                  <c:v>37540</c:v>
                </c:pt>
                <c:pt idx="5826">
                  <c:v>37543</c:v>
                </c:pt>
                <c:pt idx="5827">
                  <c:v>37544</c:v>
                </c:pt>
                <c:pt idx="5828">
                  <c:v>37545</c:v>
                </c:pt>
                <c:pt idx="5829">
                  <c:v>37546</c:v>
                </c:pt>
                <c:pt idx="5830">
                  <c:v>37547</c:v>
                </c:pt>
                <c:pt idx="5831">
                  <c:v>37550</c:v>
                </c:pt>
                <c:pt idx="5832">
                  <c:v>37551</c:v>
                </c:pt>
                <c:pt idx="5833">
                  <c:v>37552</c:v>
                </c:pt>
                <c:pt idx="5834">
                  <c:v>37553</c:v>
                </c:pt>
                <c:pt idx="5835">
                  <c:v>37554</c:v>
                </c:pt>
                <c:pt idx="5836">
                  <c:v>37557</c:v>
                </c:pt>
                <c:pt idx="5837">
                  <c:v>37558</c:v>
                </c:pt>
                <c:pt idx="5838">
                  <c:v>37559</c:v>
                </c:pt>
                <c:pt idx="5839">
                  <c:v>37560</c:v>
                </c:pt>
                <c:pt idx="5840">
                  <c:v>37561</c:v>
                </c:pt>
                <c:pt idx="5841">
                  <c:v>37564</c:v>
                </c:pt>
                <c:pt idx="5842">
                  <c:v>37565</c:v>
                </c:pt>
                <c:pt idx="5843">
                  <c:v>37566</c:v>
                </c:pt>
                <c:pt idx="5844">
                  <c:v>37567</c:v>
                </c:pt>
                <c:pt idx="5845">
                  <c:v>37568</c:v>
                </c:pt>
                <c:pt idx="5846">
                  <c:v>37571</c:v>
                </c:pt>
                <c:pt idx="5847">
                  <c:v>37572</c:v>
                </c:pt>
                <c:pt idx="5848">
                  <c:v>37573</c:v>
                </c:pt>
                <c:pt idx="5849">
                  <c:v>37574</c:v>
                </c:pt>
                <c:pt idx="5850">
                  <c:v>37575</c:v>
                </c:pt>
                <c:pt idx="5851">
                  <c:v>37578</c:v>
                </c:pt>
                <c:pt idx="5852">
                  <c:v>37579</c:v>
                </c:pt>
                <c:pt idx="5853">
                  <c:v>37580</c:v>
                </c:pt>
                <c:pt idx="5854">
                  <c:v>37581</c:v>
                </c:pt>
                <c:pt idx="5855">
                  <c:v>37582</c:v>
                </c:pt>
                <c:pt idx="5856">
                  <c:v>37585</c:v>
                </c:pt>
                <c:pt idx="5857">
                  <c:v>37586</c:v>
                </c:pt>
                <c:pt idx="5858">
                  <c:v>37587</c:v>
                </c:pt>
                <c:pt idx="5859">
                  <c:v>37588</c:v>
                </c:pt>
                <c:pt idx="5860">
                  <c:v>37589</c:v>
                </c:pt>
                <c:pt idx="5861">
                  <c:v>37592</c:v>
                </c:pt>
                <c:pt idx="5862">
                  <c:v>37593</c:v>
                </c:pt>
                <c:pt idx="5863">
                  <c:v>37594</c:v>
                </c:pt>
                <c:pt idx="5864">
                  <c:v>37595</c:v>
                </c:pt>
                <c:pt idx="5865">
                  <c:v>37596</c:v>
                </c:pt>
                <c:pt idx="5866">
                  <c:v>37599</c:v>
                </c:pt>
                <c:pt idx="5867">
                  <c:v>37600</c:v>
                </c:pt>
                <c:pt idx="5868">
                  <c:v>37601</c:v>
                </c:pt>
                <c:pt idx="5869">
                  <c:v>37602</c:v>
                </c:pt>
                <c:pt idx="5870">
                  <c:v>37603</c:v>
                </c:pt>
                <c:pt idx="5871">
                  <c:v>37606</c:v>
                </c:pt>
                <c:pt idx="5872">
                  <c:v>37607</c:v>
                </c:pt>
                <c:pt idx="5873">
                  <c:v>37608</c:v>
                </c:pt>
                <c:pt idx="5874">
                  <c:v>37609</c:v>
                </c:pt>
                <c:pt idx="5875">
                  <c:v>37610</c:v>
                </c:pt>
                <c:pt idx="5876">
                  <c:v>37613</c:v>
                </c:pt>
                <c:pt idx="5877">
                  <c:v>37614</c:v>
                </c:pt>
                <c:pt idx="5878">
                  <c:v>37615</c:v>
                </c:pt>
                <c:pt idx="5879">
                  <c:v>37616</c:v>
                </c:pt>
                <c:pt idx="5880">
                  <c:v>37617</c:v>
                </c:pt>
                <c:pt idx="5881">
                  <c:v>37620</c:v>
                </c:pt>
                <c:pt idx="5882">
                  <c:v>37621</c:v>
                </c:pt>
                <c:pt idx="5883">
                  <c:v>37622</c:v>
                </c:pt>
                <c:pt idx="5884">
                  <c:v>37623</c:v>
                </c:pt>
                <c:pt idx="5885">
                  <c:v>37624</c:v>
                </c:pt>
                <c:pt idx="5886">
                  <c:v>37627</c:v>
                </c:pt>
                <c:pt idx="5887">
                  <c:v>37628</c:v>
                </c:pt>
                <c:pt idx="5888">
                  <c:v>37629</c:v>
                </c:pt>
                <c:pt idx="5889">
                  <c:v>37630</c:v>
                </c:pt>
                <c:pt idx="5890">
                  <c:v>37631</c:v>
                </c:pt>
                <c:pt idx="5891">
                  <c:v>37634</c:v>
                </c:pt>
                <c:pt idx="5892">
                  <c:v>37635</c:v>
                </c:pt>
                <c:pt idx="5893">
                  <c:v>37636</c:v>
                </c:pt>
                <c:pt idx="5894">
                  <c:v>37637</c:v>
                </c:pt>
                <c:pt idx="5895">
                  <c:v>37638</c:v>
                </c:pt>
                <c:pt idx="5896">
                  <c:v>37641</c:v>
                </c:pt>
                <c:pt idx="5897">
                  <c:v>37642</c:v>
                </c:pt>
                <c:pt idx="5898">
                  <c:v>37643</c:v>
                </c:pt>
                <c:pt idx="5899">
                  <c:v>37644</c:v>
                </c:pt>
                <c:pt idx="5900">
                  <c:v>37645</c:v>
                </c:pt>
                <c:pt idx="5901">
                  <c:v>37648</c:v>
                </c:pt>
                <c:pt idx="5902">
                  <c:v>37649</c:v>
                </c:pt>
                <c:pt idx="5903">
                  <c:v>37650</c:v>
                </c:pt>
                <c:pt idx="5904">
                  <c:v>37651</c:v>
                </c:pt>
                <c:pt idx="5905">
                  <c:v>37652</c:v>
                </c:pt>
                <c:pt idx="5906">
                  <c:v>37655</c:v>
                </c:pt>
                <c:pt idx="5907">
                  <c:v>37656</c:v>
                </c:pt>
                <c:pt idx="5908">
                  <c:v>37657</c:v>
                </c:pt>
                <c:pt idx="5909">
                  <c:v>37658</c:v>
                </c:pt>
                <c:pt idx="5910">
                  <c:v>37659</c:v>
                </c:pt>
                <c:pt idx="5911">
                  <c:v>37662</c:v>
                </c:pt>
                <c:pt idx="5912">
                  <c:v>37663</c:v>
                </c:pt>
                <c:pt idx="5913">
                  <c:v>37664</c:v>
                </c:pt>
                <c:pt idx="5914">
                  <c:v>37665</c:v>
                </c:pt>
                <c:pt idx="5915">
                  <c:v>37666</c:v>
                </c:pt>
                <c:pt idx="5916">
                  <c:v>37669</c:v>
                </c:pt>
                <c:pt idx="5917">
                  <c:v>37670</c:v>
                </c:pt>
                <c:pt idx="5918">
                  <c:v>37671</c:v>
                </c:pt>
                <c:pt idx="5919">
                  <c:v>37672</c:v>
                </c:pt>
                <c:pt idx="5920">
                  <c:v>37673</c:v>
                </c:pt>
                <c:pt idx="5921">
                  <c:v>37676</c:v>
                </c:pt>
                <c:pt idx="5922">
                  <c:v>37677</c:v>
                </c:pt>
                <c:pt idx="5923">
                  <c:v>37678</c:v>
                </c:pt>
                <c:pt idx="5924">
                  <c:v>37679</c:v>
                </c:pt>
                <c:pt idx="5925">
                  <c:v>37680</c:v>
                </c:pt>
                <c:pt idx="5926">
                  <c:v>37683</c:v>
                </c:pt>
                <c:pt idx="5927">
                  <c:v>37684</c:v>
                </c:pt>
                <c:pt idx="5928">
                  <c:v>37685</c:v>
                </c:pt>
                <c:pt idx="5929">
                  <c:v>37686</c:v>
                </c:pt>
                <c:pt idx="5930">
                  <c:v>37687</c:v>
                </c:pt>
                <c:pt idx="5931">
                  <c:v>37690</c:v>
                </c:pt>
                <c:pt idx="5932">
                  <c:v>37691</c:v>
                </c:pt>
                <c:pt idx="5933">
                  <c:v>37692</c:v>
                </c:pt>
                <c:pt idx="5934">
                  <c:v>37693</c:v>
                </c:pt>
                <c:pt idx="5935">
                  <c:v>37694</c:v>
                </c:pt>
                <c:pt idx="5936">
                  <c:v>37697</c:v>
                </c:pt>
                <c:pt idx="5937">
                  <c:v>37698</c:v>
                </c:pt>
                <c:pt idx="5938">
                  <c:v>37699</c:v>
                </c:pt>
                <c:pt idx="5939">
                  <c:v>37700</c:v>
                </c:pt>
                <c:pt idx="5940">
                  <c:v>37701</c:v>
                </c:pt>
                <c:pt idx="5941">
                  <c:v>37704</c:v>
                </c:pt>
                <c:pt idx="5942">
                  <c:v>37705</c:v>
                </c:pt>
                <c:pt idx="5943">
                  <c:v>37706</c:v>
                </c:pt>
                <c:pt idx="5944">
                  <c:v>37707</c:v>
                </c:pt>
                <c:pt idx="5945">
                  <c:v>37708</c:v>
                </c:pt>
                <c:pt idx="5946">
                  <c:v>37711</c:v>
                </c:pt>
                <c:pt idx="5947">
                  <c:v>37712</c:v>
                </c:pt>
                <c:pt idx="5948">
                  <c:v>37713</c:v>
                </c:pt>
                <c:pt idx="5949">
                  <c:v>37714</c:v>
                </c:pt>
                <c:pt idx="5950">
                  <c:v>37715</c:v>
                </c:pt>
                <c:pt idx="5951">
                  <c:v>37718</c:v>
                </c:pt>
                <c:pt idx="5952">
                  <c:v>37719</c:v>
                </c:pt>
                <c:pt idx="5953">
                  <c:v>37720</c:v>
                </c:pt>
                <c:pt idx="5954">
                  <c:v>37721</c:v>
                </c:pt>
                <c:pt idx="5955">
                  <c:v>37722</c:v>
                </c:pt>
                <c:pt idx="5956">
                  <c:v>37725</c:v>
                </c:pt>
                <c:pt idx="5957">
                  <c:v>37726</c:v>
                </c:pt>
                <c:pt idx="5958">
                  <c:v>37727</c:v>
                </c:pt>
                <c:pt idx="5959">
                  <c:v>37728</c:v>
                </c:pt>
                <c:pt idx="5960">
                  <c:v>37729</c:v>
                </c:pt>
                <c:pt idx="5961">
                  <c:v>37732</c:v>
                </c:pt>
                <c:pt idx="5962">
                  <c:v>37733</c:v>
                </c:pt>
                <c:pt idx="5963">
                  <c:v>37734</c:v>
                </c:pt>
                <c:pt idx="5964">
                  <c:v>37735</c:v>
                </c:pt>
                <c:pt idx="5965">
                  <c:v>37736</c:v>
                </c:pt>
                <c:pt idx="5966">
                  <c:v>37739</c:v>
                </c:pt>
                <c:pt idx="5967">
                  <c:v>37740</c:v>
                </c:pt>
                <c:pt idx="5968">
                  <c:v>37741</c:v>
                </c:pt>
                <c:pt idx="5969">
                  <c:v>37742</c:v>
                </c:pt>
                <c:pt idx="5970">
                  <c:v>37743</c:v>
                </c:pt>
                <c:pt idx="5971">
                  <c:v>37746</c:v>
                </c:pt>
                <c:pt idx="5972">
                  <c:v>37747</c:v>
                </c:pt>
                <c:pt idx="5973">
                  <c:v>37748</c:v>
                </c:pt>
                <c:pt idx="5974">
                  <c:v>37749</c:v>
                </c:pt>
                <c:pt idx="5975">
                  <c:v>37750</c:v>
                </c:pt>
                <c:pt idx="5976">
                  <c:v>37753</c:v>
                </c:pt>
                <c:pt idx="5977">
                  <c:v>37754</c:v>
                </c:pt>
                <c:pt idx="5978">
                  <c:v>37755</c:v>
                </c:pt>
                <c:pt idx="5979">
                  <c:v>37756</c:v>
                </c:pt>
                <c:pt idx="5980">
                  <c:v>37757</c:v>
                </c:pt>
                <c:pt idx="5981">
                  <c:v>37760</c:v>
                </c:pt>
                <c:pt idx="5982">
                  <c:v>37761</c:v>
                </c:pt>
                <c:pt idx="5983">
                  <c:v>37762</c:v>
                </c:pt>
                <c:pt idx="5984">
                  <c:v>37763</c:v>
                </c:pt>
                <c:pt idx="5985">
                  <c:v>37764</c:v>
                </c:pt>
                <c:pt idx="5986">
                  <c:v>37767</c:v>
                </c:pt>
                <c:pt idx="5987">
                  <c:v>37768</c:v>
                </c:pt>
                <c:pt idx="5988">
                  <c:v>37769</c:v>
                </c:pt>
                <c:pt idx="5989">
                  <c:v>37770</c:v>
                </c:pt>
                <c:pt idx="5990">
                  <c:v>37771</c:v>
                </c:pt>
                <c:pt idx="5991">
                  <c:v>37774</c:v>
                </c:pt>
                <c:pt idx="5992">
                  <c:v>37775</c:v>
                </c:pt>
                <c:pt idx="5993">
                  <c:v>37776</c:v>
                </c:pt>
                <c:pt idx="5994">
                  <c:v>37777</c:v>
                </c:pt>
                <c:pt idx="5995">
                  <c:v>37778</c:v>
                </c:pt>
                <c:pt idx="5996">
                  <c:v>37781</c:v>
                </c:pt>
                <c:pt idx="5997">
                  <c:v>37782</c:v>
                </c:pt>
                <c:pt idx="5998">
                  <c:v>37783</c:v>
                </c:pt>
                <c:pt idx="5999">
                  <c:v>37784</c:v>
                </c:pt>
                <c:pt idx="6000">
                  <c:v>37785</c:v>
                </c:pt>
                <c:pt idx="6001">
                  <c:v>37788</c:v>
                </c:pt>
                <c:pt idx="6002">
                  <c:v>37789</c:v>
                </c:pt>
                <c:pt idx="6003">
                  <c:v>37790</c:v>
                </c:pt>
                <c:pt idx="6004">
                  <c:v>37791</c:v>
                </c:pt>
                <c:pt idx="6005">
                  <c:v>37792</c:v>
                </c:pt>
                <c:pt idx="6006">
                  <c:v>37795</c:v>
                </c:pt>
                <c:pt idx="6007">
                  <c:v>37796</c:v>
                </c:pt>
                <c:pt idx="6008">
                  <c:v>37797</c:v>
                </c:pt>
                <c:pt idx="6009">
                  <c:v>37798</c:v>
                </c:pt>
                <c:pt idx="6010">
                  <c:v>37799</c:v>
                </c:pt>
                <c:pt idx="6011">
                  <c:v>37802</c:v>
                </c:pt>
                <c:pt idx="6012">
                  <c:v>37803</c:v>
                </c:pt>
                <c:pt idx="6013">
                  <c:v>37804</c:v>
                </c:pt>
                <c:pt idx="6014">
                  <c:v>37805</c:v>
                </c:pt>
                <c:pt idx="6015">
                  <c:v>37806</c:v>
                </c:pt>
                <c:pt idx="6016">
                  <c:v>37809</c:v>
                </c:pt>
                <c:pt idx="6017">
                  <c:v>37810</c:v>
                </c:pt>
                <c:pt idx="6018">
                  <c:v>37811</c:v>
                </c:pt>
                <c:pt idx="6019">
                  <c:v>37812</c:v>
                </c:pt>
                <c:pt idx="6020">
                  <c:v>37813</c:v>
                </c:pt>
                <c:pt idx="6021">
                  <c:v>37816</c:v>
                </c:pt>
                <c:pt idx="6022">
                  <c:v>37817</c:v>
                </c:pt>
                <c:pt idx="6023">
                  <c:v>37818</c:v>
                </c:pt>
                <c:pt idx="6024">
                  <c:v>37819</c:v>
                </c:pt>
                <c:pt idx="6025">
                  <c:v>37820</c:v>
                </c:pt>
                <c:pt idx="6026">
                  <c:v>37823</c:v>
                </c:pt>
                <c:pt idx="6027">
                  <c:v>37824</c:v>
                </c:pt>
                <c:pt idx="6028">
                  <c:v>37825</c:v>
                </c:pt>
                <c:pt idx="6029">
                  <c:v>37826</c:v>
                </c:pt>
                <c:pt idx="6030">
                  <c:v>37827</c:v>
                </c:pt>
                <c:pt idx="6031">
                  <c:v>37830</c:v>
                </c:pt>
                <c:pt idx="6032">
                  <c:v>37831</c:v>
                </c:pt>
                <c:pt idx="6033">
                  <c:v>37832</c:v>
                </c:pt>
                <c:pt idx="6034">
                  <c:v>37833</c:v>
                </c:pt>
                <c:pt idx="6035">
                  <c:v>37834</c:v>
                </c:pt>
                <c:pt idx="6036">
                  <c:v>37837</c:v>
                </c:pt>
                <c:pt idx="6037">
                  <c:v>37838</c:v>
                </c:pt>
                <c:pt idx="6038">
                  <c:v>37839</c:v>
                </c:pt>
                <c:pt idx="6039">
                  <c:v>37840</c:v>
                </c:pt>
                <c:pt idx="6040">
                  <c:v>37841</c:v>
                </c:pt>
                <c:pt idx="6041">
                  <c:v>37844</c:v>
                </c:pt>
                <c:pt idx="6042">
                  <c:v>37845</c:v>
                </c:pt>
                <c:pt idx="6043">
                  <c:v>37846</c:v>
                </c:pt>
                <c:pt idx="6044">
                  <c:v>37847</c:v>
                </c:pt>
                <c:pt idx="6045">
                  <c:v>37848</c:v>
                </c:pt>
                <c:pt idx="6046">
                  <c:v>37851</c:v>
                </c:pt>
                <c:pt idx="6047">
                  <c:v>37852</c:v>
                </c:pt>
                <c:pt idx="6048">
                  <c:v>37853</c:v>
                </c:pt>
                <c:pt idx="6049">
                  <c:v>37854</c:v>
                </c:pt>
                <c:pt idx="6050">
                  <c:v>37855</c:v>
                </c:pt>
                <c:pt idx="6051">
                  <c:v>37858</c:v>
                </c:pt>
                <c:pt idx="6052">
                  <c:v>37859</c:v>
                </c:pt>
                <c:pt idx="6053">
                  <c:v>37860</c:v>
                </c:pt>
                <c:pt idx="6054">
                  <c:v>37861</c:v>
                </c:pt>
                <c:pt idx="6055">
                  <c:v>37862</c:v>
                </c:pt>
                <c:pt idx="6056">
                  <c:v>37865</c:v>
                </c:pt>
                <c:pt idx="6057">
                  <c:v>37866</c:v>
                </c:pt>
                <c:pt idx="6058">
                  <c:v>37867</c:v>
                </c:pt>
                <c:pt idx="6059">
                  <c:v>37868</c:v>
                </c:pt>
                <c:pt idx="6060">
                  <c:v>37869</c:v>
                </c:pt>
                <c:pt idx="6061">
                  <c:v>37872</c:v>
                </c:pt>
                <c:pt idx="6062">
                  <c:v>37873</c:v>
                </c:pt>
                <c:pt idx="6063">
                  <c:v>37874</c:v>
                </c:pt>
                <c:pt idx="6064">
                  <c:v>37875</c:v>
                </c:pt>
                <c:pt idx="6065">
                  <c:v>37876</c:v>
                </c:pt>
                <c:pt idx="6066">
                  <c:v>37879</c:v>
                </c:pt>
                <c:pt idx="6067">
                  <c:v>37880</c:v>
                </c:pt>
                <c:pt idx="6068">
                  <c:v>37881</c:v>
                </c:pt>
                <c:pt idx="6069">
                  <c:v>37882</c:v>
                </c:pt>
                <c:pt idx="6070">
                  <c:v>37883</c:v>
                </c:pt>
                <c:pt idx="6071">
                  <c:v>37886</c:v>
                </c:pt>
                <c:pt idx="6072">
                  <c:v>37887</c:v>
                </c:pt>
                <c:pt idx="6073">
                  <c:v>37888</c:v>
                </c:pt>
                <c:pt idx="6074">
                  <c:v>37889</c:v>
                </c:pt>
                <c:pt idx="6075">
                  <c:v>37890</c:v>
                </c:pt>
                <c:pt idx="6076">
                  <c:v>37893</c:v>
                </c:pt>
                <c:pt idx="6077">
                  <c:v>37894</c:v>
                </c:pt>
                <c:pt idx="6078">
                  <c:v>37895</c:v>
                </c:pt>
                <c:pt idx="6079">
                  <c:v>37896</c:v>
                </c:pt>
                <c:pt idx="6080">
                  <c:v>37897</c:v>
                </c:pt>
                <c:pt idx="6081">
                  <c:v>37900</c:v>
                </c:pt>
                <c:pt idx="6082">
                  <c:v>37901</c:v>
                </c:pt>
                <c:pt idx="6083">
                  <c:v>37902</c:v>
                </c:pt>
                <c:pt idx="6084">
                  <c:v>37903</c:v>
                </c:pt>
                <c:pt idx="6085">
                  <c:v>37904</c:v>
                </c:pt>
                <c:pt idx="6086">
                  <c:v>37907</c:v>
                </c:pt>
                <c:pt idx="6087">
                  <c:v>37908</c:v>
                </c:pt>
                <c:pt idx="6088">
                  <c:v>37909</c:v>
                </c:pt>
                <c:pt idx="6089">
                  <c:v>37910</c:v>
                </c:pt>
                <c:pt idx="6090">
                  <c:v>37911</c:v>
                </c:pt>
                <c:pt idx="6091">
                  <c:v>37914</c:v>
                </c:pt>
                <c:pt idx="6092">
                  <c:v>37915</c:v>
                </c:pt>
                <c:pt idx="6093">
                  <c:v>37916</c:v>
                </c:pt>
                <c:pt idx="6094">
                  <c:v>37917</c:v>
                </c:pt>
                <c:pt idx="6095">
                  <c:v>37918</c:v>
                </c:pt>
                <c:pt idx="6096">
                  <c:v>37921</c:v>
                </c:pt>
                <c:pt idx="6097">
                  <c:v>37922</c:v>
                </c:pt>
                <c:pt idx="6098">
                  <c:v>37923</c:v>
                </c:pt>
                <c:pt idx="6099">
                  <c:v>37924</c:v>
                </c:pt>
                <c:pt idx="6100">
                  <c:v>37925</c:v>
                </c:pt>
                <c:pt idx="6101">
                  <c:v>37928</c:v>
                </c:pt>
                <c:pt idx="6102">
                  <c:v>37929</c:v>
                </c:pt>
                <c:pt idx="6103">
                  <c:v>37930</c:v>
                </c:pt>
                <c:pt idx="6104">
                  <c:v>37931</c:v>
                </c:pt>
                <c:pt idx="6105">
                  <c:v>37932</c:v>
                </c:pt>
                <c:pt idx="6106">
                  <c:v>37935</c:v>
                </c:pt>
                <c:pt idx="6107">
                  <c:v>37936</c:v>
                </c:pt>
                <c:pt idx="6108">
                  <c:v>37937</c:v>
                </c:pt>
                <c:pt idx="6109">
                  <c:v>37938</c:v>
                </c:pt>
                <c:pt idx="6110">
                  <c:v>37939</c:v>
                </c:pt>
                <c:pt idx="6111">
                  <c:v>37942</c:v>
                </c:pt>
                <c:pt idx="6112">
                  <c:v>37943</c:v>
                </c:pt>
                <c:pt idx="6113">
                  <c:v>37944</c:v>
                </c:pt>
                <c:pt idx="6114">
                  <c:v>37945</c:v>
                </c:pt>
                <c:pt idx="6115">
                  <c:v>37946</c:v>
                </c:pt>
                <c:pt idx="6116">
                  <c:v>37949</c:v>
                </c:pt>
                <c:pt idx="6117">
                  <c:v>37950</c:v>
                </c:pt>
                <c:pt idx="6118">
                  <c:v>37951</c:v>
                </c:pt>
                <c:pt idx="6119">
                  <c:v>37952</c:v>
                </c:pt>
                <c:pt idx="6120">
                  <c:v>37953</c:v>
                </c:pt>
                <c:pt idx="6121">
                  <c:v>37956</c:v>
                </c:pt>
                <c:pt idx="6122">
                  <c:v>37957</c:v>
                </c:pt>
                <c:pt idx="6123">
                  <c:v>37958</c:v>
                </c:pt>
                <c:pt idx="6124">
                  <c:v>37959</c:v>
                </c:pt>
                <c:pt idx="6125">
                  <c:v>37960</c:v>
                </c:pt>
                <c:pt idx="6126">
                  <c:v>37963</c:v>
                </c:pt>
                <c:pt idx="6127">
                  <c:v>37964</c:v>
                </c:pt>
                <c:pt idx="6128">
                  <c:v>37965</c:v>
                </c:pt>
                <c:pt idx="6129">
                  <c:v>37966</c:v>
                </c:pt>
                <c:pt idx="6130">
                  <c:v>37967</c:v>
                </c:pt>
                <c:pt idx="6131">
                  <c:v>37970</c:v>
                </c:pt>
                <c:pt idx="6132">
                  <c:v>37971</c:v>
                </c:pt>
                <c:pt idx="6133">
                  <c:v>37972</c:v>
                </c:pt>
                <c:pt idx="6134">
                  <c:v>37973</c:v>
                </c:pt>
                <c:pt idx="6135">
                  <c:v>37974</c:v>
                </c:pt>
                <c:pt idx="6136">
                  <c:v>37977</c:v>
                </c:pt>
                <c:pt idx="6137">
                  <c:v>37978</c:v>
                </c:pt>
                <c:pt idx="6138">
                  <c:v>37979</c:v>
                </c:pt>
                <c:pt idx="6139">
                  <c:v>37980</c:v>
                </c:pt>
                <c:pt idx="6140">
                  <c:v>37981</c:v>
                </c:pt>
                <c:pt idx="6141">
                  <c:v>37984</c:v>
                </c:pt>
                <c:pt idx="6142">
                  <c:v>37985</c:v>
                </c:pt>
                <c:pt idx="6143">
                  <c:v>37986</c:v>
                </c:pt>
                <c:pt idx="6144">
                  <c:v>37987</c:v>
                </c:pt>
                <c:pt idx="6145">
                  <c:v>37988</c:v>
                </c:pt>
                <c:pt idx="6146">
                  <c:v>37991</c:v>
                </c:pt>
                <c:pt idx="6147">
                  <c:v>37992</c:v>
                </c:pt>
                <c:pt idx="6148">
                  <c:v>37993</c:v>
                </c:pt>
                <c:pt idx="6149">
                  <c:v>37994</c:v>
                </c:pt>
                <c:pt idx="6150">
                  <c:v>37995</c:v>
                </c:pt>
                <c:pt idx="6151">
                  <c:v>37998</c:v>
                </c:pt>
                <c:pt idx="6152">
                  <c:v>37999</c:v>
                </c:pt>
                <c:pt idx="6153">
                  <c:v>38000</c:v>
                </c:pt>
                <c:pt idx="6154">
                  <c:v>38001</c:v>
                </c:pt>
                <c:pt idx="6155">
                  <c:v>38002</c:v>
                </c:pt>
                <c:pt idx="6156">
                  <c:v>38005</c:v>
                </c:pt>
                <c:pt idx="6157">
                  <c:v>38006</c:v>
                </c:pt>
                <c:pt idx="6158">
                  <c:v>38007</c:v>
                </c:pt>
                <c:pt idx="6159">
                  <c:v>38008</c:v>
                </c:pt>
                <c:pt idx="6160">
                  <c:v>38009</c:v>
                </c:pt>
                <c:pt idx="6161">
                  <c:v>38012</c:v>
                </c:pt>
                <c:pt idx="6162">
                  <c:v>38013</c:v>
                </c:pt>
                <c:pt idx="6163">
                  <c:v>38014</c:v>
                </c:pt>
                <c:pt idx="6164">
                  <c:v>38015</c:v>
                </c:pt>
                <c:pt idx="6165">
                  <c:v>38016</c:v>
                </c:pt>
                <c:pt idx="6166">
                  <c:v>38019</c:v>
                </c:pt>
                <c:pt idx="6167">
                  <c:v>38020</c:v>
                </c:pt>
                <c:pt idx="6168">
                  <c:v>38021</c:v>
                </c:pt>
                <c:pt idx="6169">
                  <c:v>38022</c:v>
                </c:pt>
                <c:pt idx="6170">
                  <c:v>38023</c:v>
                </c:pt>
                <c:pt idx="6171">
                  <c:v>38026</c:v>
                </c:pt>
                <c:pt idx="6172">
                  <c:v>38027</c:v>
                </c:pt>
                <c:pt idx="6173">
                  <c:v>38028</c:v>
                </c:pt>
                <c:pt idx="6174">
                  <c:v>38029</c:v>
                </c:pt>
                <c:pt idx="6175">
                  <c:v>38030</c:v>
                </c:pt>
                <c:pt idx="6176">
                  <c:v>38033</c:v>
                </c:pt>
                <c:pt idx="6177">
                  <c:v>38034</c:v>
                </c:pt>
                <c:pt idx="6178">
                  <c:v>38035</c:v>
                </c:pt>
                <c:pt idx="6179">
                  <c:v>38036</c:v>
                </c:pt>
                <c:pt idx="6180">
                  <c:v>38037</c:v>
                </c:pt>
                <c:pt idx="6181">
                  <c:v>38040</c:v>
                </c:pt>
                <c:pt idx="6182">
                  <c:v>38041</c:v>
                </c:pt>
                <c:pt idx="6183">
                  <c:v>38042</c:v>
                </c:pt>
                <c:pt idx="6184">
                  <c:v>38043</c:v>
                </c:pt>
                <c:pt idx="6185">
                  <c:v>38044</c:v>
                </c:pt>
                <c:pt idx="6186">
                  <c:v>38047</c:v>
                </c:pt>
                <c:pt idx="6187">
                  <c:v>38048</c:v>
                </c:pt>
                <c:pt idx="6188">
                  <c:v>38049</c:v>
                </c:pt>
                <c:pt idx="6189">
                  <c:v>38050</c:v>
                </c:pt>
                <c:pt idx="6190">
                  <c:v>38051</c:v>
                </c:pt>
                <c:pt idx="6191">
                  <c:v>38054</c:v>
                </c:pt>
                <c:pt idx="6192">
                  <c:v>38055</c:v>
                </c:pt>
                <c:pt idx="6193">
                  <c:v>38056</c:v>
                </c:pt>
                <c:pt idx="6194">
                  <c:v>38057</c:v>
                </c:pt>
                <c:pt idx="6195">
                  <c:v>38058</c:v>
                </c:pt>
                <c:pt idx="6196">
                  <c:v>38061</c:v>
                </c:pt>
                <c:pt idx="6197">
                  <c:v>38062</c:v>
                </c:pt>
                <c:pt idx="6198">
                  <c:v>38063</c:v>
                </c:pt>
                <c:pt idx="6199">
                  <c:v>38064</c:v>
                </c:pt>
                <c:pt idx="6200">
                  <c:v>38065</c:v>
                </c:pt>
                <c:pt idx="6201">
                  <c:v>38068</c:v>
                </c:pt>
                <c:pt idx="6202">
                  <c:v>38069</c:v>
                </c:pt>
                <c:pt idx="6203">
                  <c:v>38070</c:v>
                </c:pt>
                <c:pt idx="6204">
                  <c:v>38071</c:v>
                </c:pt>
                <c:pt idx="6205">
                  <c:v>38072</c:v>
                </c:pt>
                <c:pt idx="6206">
                  <c:v>38075</c:v>
                </c:pt>
                <c:pt idx="6207">
                  <c:v>38076</c:v>
                </c:pt>
                <c:pt idx="6208">
                  <c:v>38077</c:v>
                </c:pt>
                <c:pt idx="6209">
                  <c:v>38078</c:v>
                </c:pt>
                <c:pt idx="6210">
                  <c:v>38079</c:v>
                </c:pt>
                <c:pt idx="6211">
                  <c:v>38082</c:v>
                </c:pt>
                <c:pt idx="6212">
                  <c:v>38083</c:v>
                </c:pt>
                <c:pt idx="6213">
                  <c:v>38084</c:v>
                </c:pt>
                <c:pt idx="6214">
                  <c:v>38085</c:v>
                </c:pt>
                <c:pt idx="6215">
                  <c:v>38086</c:v>
                </c:pt>
                <c:pt idx="6216">
                  <c:v>38089</c:v>
                </c:pt>
                <c:pt idx="6217">
                  <c:v>38090</c:v>
                </c:pt>
                <c:pt idx="6218">
                  <c:v>38091</c:v>
                </c:pt>
                <c:pt idx="6219">
                  <c:v>38092</c:v>
                </c:pt>
                <c:pt idx="6220">
                  <c:v>38093</c:v>
                </c:pt>
                <c:pt idx="6221">
                  <c:v>38096</c:v>
                </c:pt>
                <c:pt idx="6222">
                  <c:v>38097</c:v>
                </c:pt>
                <c:pt idx="6223">
                  <c:v>38098</c:v>
                </c:pt>
                <c:pt idx="6224">
                  <c:v>38099</c:v>
                </c:pt>
                <c:pt idx="6225">
                  <c:v>38100</c:v>
                </c:pt>
                <c:pt idx="6226">
                  <c:v>38103</c:v>
                </c:pt>
                <c:pt idx="6227">
                  <c:v>38104</c:v>
                </c:pt>
                <c:pt idx="6228">
                  <c:v>38105</c:v>
                </c:pt>
                <c:pt idx="6229">
                  <c:v>38106</c:v>
                </c:pt>
                <c:pt idx="6230">
                  <c:v>38107</c:v>
                </c:pt>
                <c:pt idx="6231">
                  <c:v>38110</c:v>
                </c:pt>
                <c:pt idx="6232">
                  <c:v>38111</c:v>
                </c:pt>
                <c:pt idx="6233">
                  <c:v>38112</c:v>
                </c:pt>
                <c:pt idx="6234">
                  <c:v>38113</c:v>
                </c:pt>
                <c:pt idx="6235">
                  <c:v>38114</c:v>
                </c:pt>
                <c:pt idx="6236">
                  <c:v>38117</c:v>
                </c:pt>
                <c:pt idx="6237">
                  <c:v>38118</c:v>
                </c:pt>
                <c:pt idx="6238">
                  <c:v>38119</c:v>
                </c:pt>
                <c:pt idx="6239">
                  <c:v>38120</c:v>
                </c:pt>
                <c:pt idx="6240">
                  <c:v>38121</c:v>
                </c:pt>
                <c:pt idx="6241">
                  <c:v>38124</c:v>
                </c:pt>
                <c:pt idx="6242">
                  <c:v>38125</c:v>
                </c:pt>
                <c:pt idx="6243">
                  <c:v>38126</c:v>
                </c:pt>
                <c:pt idx="6244">
                  <c:v>38127</c:v>
                </c:pt>
                <c:pt idx="6245">
                  <c:v>38128</c:v>
                </c:pt>
                <c:pt idx="6246">
                  <c:v>38131</c:v>
                </c:pt>
                <c:pt idx="6247">
                  <c:v>38132</c:v>
                </c:pt>
                <c:pt idx="6248">
                  <c:v>38133</c:v>
                </c:pt>
                <c:pt idx="6249">
                  <c:v>38134</c:v>
                </c:pt>
                <c:pt idx="6250">
                  <c:v>38135</c:v>
                </c:pt>
                <c:pt idx="6251">
                  <c:v>38138</c:v>
                </c:pt>
                <c:pt idx="6252">
                  <c:v>38139</c:v>
                </c:pt>
                <c:pt idx="6253">
                  <c:v>38140</c:v>
                </c:pt>
                <c:pt idx="6254">
                  <c:v>38141</c:v>
                </c:pt>
                <c:pt idx="6255">
                  <c:v>38142</c:v>
                </c:pt>
                <c:pt idx="6256">
                  <c:v>38145</c:v>
                </c:pt>
                <c:pt idx="6257">
                  <c:v>38146</c:v>
                </c:pt>
                <c:pt idx="6258">
                  <c:v>38147</c:v>
                </c:pt>
                <c:pt idx="6259">
                  <c:v>38148</c:v>
                </c:pt>
                <c:pt idx="6260">
                  <c:v>38149</c:v>
                </c:pt>
                <c:pt idx="6261">
                  <c:v>38152</c:v>
                </c:pt>
                <c:pt idx="6262">
                  <c:v>38153</c:v>
                </c:pt>
                <c:pt idx="6263">
                  <c:v>38154</c:v>
                </c:pt>
                <c:pt idx="6264">
                  <c:v>38155</c:v>
                </c:pt>
                <c:pt idx="6265">
                  <c:v>38156</c:v>
                </c:pt>
                <c:pt idx="6266">
                  <c:v>38159</c:v>
                </c:pt>
                <c:pt idx="6267">
                  <c:v>38160</c:v>
                </c:pt>
                <c:pt idx="6268">
                  <c:v>38161</c:v>
                </c:pt>
                <c:pt idx="6269">
                  <c:v>38162</c:v>
                </c:pt>
                <c:pt idx="6270">
                  <c:v>38163</c:v>
                </c:pt>
                <c:pt idx="6271">
                  <c:v>38166</c:v>
                </c:pt>
                <c:pt idx="6272">
                  <c:v>38167</c:v>
                </c:pt>
                <c:pt idx="6273">
                  <c:v>38168</c:v>
                </c:pt>
                <c:pt idx="6274">
                  <c:v>38169</c:v>
                </c:pt>
                <c:pt idx="6275">
                  <c:v>38170</c:v>
                </c:pt>
                <c:pt idx="6276">
                  <c:v>38173</c:v>
                </c:pt>
                <c:pt idx="6277">
                  <c:v>38174</c:v>
                </c:pt>
                <c:pt idx="6278">
                  <c:v>38175</c:v>
                </c:pt>
                <c:pt idx="6279">
                  <c:v>38176</c:v>
                </c:pt>
                <c:pt idx="6280">
                  <c:v>38177</c:v>
                </c:pt>
                <c:pt idx="6281">
                  <c:v>38180</c:v>
                </c:pt>
                <c:pt idx="6282">
                  <c:v>38181</c:v>
                </c:pt>
                <c:pt idx="6283">
                  <c:v>38182</c:v>
                </c:pt>
                <c:pt idx="6284">
                  <c:v>38183</c:v>
                </c:pt>
                <c:pt idx="6285">
                  <c:v>38184</c:v>
                </c:pt>
                <c:pt idx="6286">
                  <c:v>38187</c:v>
                </c:pt>
                <c:pt idx="6287">
                  <c:v>38188</c:v>
                </c:pt>
                <c:pt idx="6288">
                  <c:v>38189</c:v>
                </c:pt>
                <c:pt idx="6289">
                  <c:v>38190</c:v>
                </c:pt>
                <c:pt idx="6290">
                  <c:v>38191</c:v>
                </c:pt>
                <c:pt idx="6291">
                  <c:v>38194</c:v>
                </c:pt>
                <c:pt idx="6292">
                  <c:v>38195</c:v>
                </c:pt>
                <c:pt idx="6293">
                  <c:v>38196</c:v>
                </c:pt>
                <c:pt idx="6294">
                  <c:v>38197</c:v>
                </c:pt>
                <c:pt idx="6295">
                  <c:v>38198</c:v>
                </c:pt>
                <c:pt idx="6296">
                  <c:v>38201</c:v>
                </c:pt>
                <c:pt idx="6297">
                  <c:v>38202</c:v>
                </c:pt>
                <c:pt idx="6298">
                  <c:v>38203</c:v>
                </c:pt>
                <c:pt idx="6299">
                  <c:v>38204</c:v>
                </c:pt>
                <c:pt idx="6300">
                  <c:v>38205</c:v>
                </c:pt>
                <c:pt idx="6301">
                  <c:v>38208</c:v>
                </c:pt>
                <c:pt idx="6302">
                  <c:v>38209</c:v>
                </c:pt>
                <c:pt idx="6303">
                  <c:v>38210</c:v>
                </c:pt>
                <c:pt idx="6304">
                  <c:v>38211</c:v>
                </c:pt>
                <c:pt idx="6305">
                  <c:v>38212</c:v>
                </c:pt>
                <c:pt idx="6306">
                  <c:v>38215</c:v>
                </c:pt>
                <c:pt idx="6307">
                  <c:v>38216</c:v>
                </c:pt>
                <c:pt idx="6308">
                  <c:v>38217</c:v>
                </c:pt>
                <c:pt idx="6309">
                  <c:v>38218</c:v>
                </c:pt>
                <c:pt idx="6310">
                  <c:v>38219</c:v>
                </c:pt>
                <c:pt idx="6311">
                  <c:v>38222</c:v>
                </c:pt>
                <c:pt idx="6312">
                  <c:v>38223</c:v>
                </c:pt>
                <c:pt idx="6313">
                  <c:v>38224</c:v>
                </c:pt>
                <c:pt idx="6314">
                  <c:v>38225</c:v>
                </c:pt>
                <c:pt idx="6315">
                  <c:v>38226</c:v>
                </c:pt>
                <c:pt idx="6316">
                  <c:v>38229</c:v>
                </c:pt>
                <c:pt idx="6317">
                  <c:v>38230</c:v>
                </c:pt>
                <c:pt idx="6318">
                  <c:v>38231</c:v>
                </c:pt>
                <c:pt idx="6319">
                  <c:v>38232</c:v>
                </c:pt>
                <c:pt idx="6320">
                  <c:v>38233</c:v>
                </c:pt>
                <c:pt idx="6321">
                  <c:v>38236</c:v>
                </c:pt>
                <c:pt idx="6322">
                  <c:v>38237</c:v>
                </c:pt>
                <c:pt idx="6323">
                  <c:v>38238</c:v>
                </c:pt>
                <c:pt idx="6324">
                  <c:v>38239</c:v>
                </c:pt>
                <c:pt idx="6325">
                  <c:v>38240</c:v>
                </c:pt>
                <c:pt idx="6326">
                  <c:v>38243</c:v>
                </c:pt>
                <c:pt idx="6327">
                  <c:v>38244</c:v>
                </c:pt>
                <c:pt idx="6328">
                  <c:v>38245</c:v>
                </c:pt>
                <c:pt idx="6329">
                  <c:v>38246</c:v>
                </c:pt>
                <c:pt idx="6330">
                  <c:v>38247</c:v>
                </c:pt>
                <c:pt idx="6331">
                  <c:v>38250</c:v>
                </c:pt>
                <c:pt idx="6332">
                  <c:v>38251</c:v>
                </c:pt>
                <c:pt idx="6333">
                  <c:v>38252</c:v>
                </c:pt>
                <c:pt idx="6334">
                  <c:v>38253</c:v>
                </c:pt>
                <c:pt idx="6335">
                  <c:v>38254</c:v>
                </c:pt>
                <c:pt idx="6336">
                  <c:v>38257</c:v>
                </c:pt>
                <c:pt idx="6337">
                  <c:v>38258</c:v>
                </c:pt>
                <c:pt idx="6338">
                  <c:v>38259</c:v>
                </c:pt>
                <c:pt idx="6339">
                  <c:v>38260</c:v>
                </c:pt>
                <c:pt idx="6340">
                  <c:v>38261</c:v>
                </c:pt>
                <c:pt idx="6341">
                  <c:v>38264</c:v>
                </c:pt>
                <c:pt idx="6342">
                  <c:v>38265</c:v>
                </c:pt>
                <c:pt idx="6343">
                  <c:v>38266</c:v>
                </c:pt>
                <c:pt idx="6344">
                  <c:v>38267</c:v>
                </c:pt>
                <c:pt idx="6345">
                  <c:v>38268</c:v>
                </c:pt>
                <c:pt idx="6346">
                  <c:v>38271</c:v>
                </c:pt>
                <c:pt idx="6347">
                  <c:v>38272</c:v>
                </c:pt>
                <c:pt idx="6348">
                  <c:v>38273</c:v>
                </c:pt>
                <c:pt idx="6349">
                  <c:v>38274</c:v>
                </c:pt>
                <c:pt idx="6350">
                  <c:v>38275</c:v>
                </c:pt>
                <c:pt idx="6351">
                  <c:v>38278</c:v>
                </c:pt>
                <c:pt idx="6352">
                  <c:v>38279</c:v>
                </c:pt>
                <c:pt idx="6353">
                  <c:v>38280</c:v>
                </c:pt>
                <c:pt idx="6354">
                  <c:v>38281</c:v>
                </c:pt>
                <c:pt idx="6355">
                  <c:v>38282</c:v>
                </c:pt>
                <c:pt idx="6356">
                  <c:v>38285</c:v>
                </c:pt>
                <c:pt idx="6357">
                  <c:v>38286</c:v>
                </c:pt>
                <c:pt idx="6358">
                  <c:v>38287</c:v>
                </c:pt>
                <c:pt idx="6359">
                  <c:v>38288</c:v>
                </c:pt>
                <c:pt idx="6360">
                  <c:v>38289</c:v>
                </c:pt>
                <c:pt idx="6361">
                  <c:v>38292</c:v>
                </c:pt>
                <c:pt idx="6362">
                  <c:v>38293</c:v>
                </c:pt>
                <c:pt idx="6363">
                  <c:v>38294</c:v>
                </c:pt>
                <c:pt idx="6364">
                  <c:v>38295</c:v>
                </c:pt>
                <c:pt idx="6365">
                  <c:v>38296</c:v>
                </c:pt>
                <c:pt idx="6366">
                  <c:v>38299</c:v>
                </c:pt>
                <c:pt idx="6367">
                  <c:v>38300</c:v>
                </c:pt>
                <c:pt idx="6368">
                  <c:v>38301</c:v>
                </c:pt>
                <c:pt idx="6369">
                  <c:v>38302</c:v>
                </c:pt>
                <c:pt idx="6370">
                  <c:v>38303</c:v>
                </c:pt>
                <c:pt idx="6371">
                  <c:v>38306</c:v>
                </c:pt>
                <c:pt idx="6372">
                  <c:v>38307</c:v>
                </c:pt>
                <c:pt idx="6373">
                  <c:v>38308</c:v>
                </c:pt>
                <c:pt idx="6374">
                  <c:v>38309</c:v>
                </c:pt>
                <c:pt idx="6375">
                  <c:v>38310</c:v>
                </c:pt>
                <c:pt idx="6376">
                  <c:v>38313</c:v>
                </c:pt>
                <c:pt idx="6377">
                  <c:v>38314</c:v>
                </c:pt>
                <c:pt idx="6378">
                  <c:v>38315</c:v>
                </c:pt>
                <c:pt idx="6379">
                  <c:v>38316</c:v>
                </c:pt>
                <c:pt idx="6380">
                  <c:v>38317</c:v>
                </c:pt>
                <c:pt idx="6381">
                  <c:v>38320</c:v>
                </c:pt>
                <c:pt idx="6382">
                  <c:v>38321</c:v>
                </c:pt>
                <c:pt idx="6383">
                  <c:v>38322</c:v>
                </c:pt>
                <c:pt idx="6384">
                  <c:v>38323</c:v>
                </c:pt>
                <c:pt idx="6385">
                  <c:v>38324</c:v>
                </c:pt>
                <c:pt idx="6386">
                  <c:v>38327</c:v>
                </c:pt>
                <c:pt idx="6387">
                  <c:v>38328</c:v>
                </c:pt>
                <c:pt idx="6388">
                  <c:v>38329</c:v>
                </c:pt>
                <c:pt idx="6389">
                  <c:v>38330</c:v>
                </c:pt>
                <c:pt idx="6390">
                  <c:v>38331</c:v>
                </c:pt>
                <c:pt idx="6391">
                  <c:v>38334</c:v>
                </c:pt>
                <c:pt idx="6392">
                  <c:v>38335</c:v>
                </c:pt>
                <c:pt idx="6393">
                  <c:v>38336</c:v>
                </c:pt>
                <c:pt idx="6394">
                  <c:v>38337</c:v>
                </c:pt>
                <c:pt idx="6395">
                  <c:v>38338</c:v>
                </c:pt>
                <c:pt idx="6396">
                  <c:v>38341</c:v>
                </c:pt>
                <c:pt idx="6397">
                  <c:v>38342</c:v>
                </c:pt>
                <c:pt idx="6398">
                  <c:v>38343</c:v>
                </c:pt>
                <c:pt idx="6399">
                  <c:v>38344</c:v>
                </c:pt>
                <c:pt idx="6400">
                  <c:v>38345</c:v>
                </c:pt>
                <c:pt idx="6401">
                  <c:v>38348</c:v>
                </c:pt>
                <c:pt idx="6402">
                  <c:v>38349</c:v>
                </c:pt>
                <c:pt idx="6403">
                  <c:v>38350</c:v>
                </c:pt>
                <c:pt idx="6404">
                  <c:v>38351</c:v>
                </c:pt>
                <c:pt idx="6405">
                  <c:v>38352</c:v>
                </c:pt>
                <c:pt idx="6406">
                  <c:v>38355</c:v>
                </c:pt>
                <c:pt idx="6407">
                  <c:v>38356</c:v>
                </c:pt>
                <c:pt idx="6408">
                  <c:v>38357</c:v>
                </c:pt>
                <c:pt idx="6409">
                  <c:v>38358</c:v>
                </c:pt>
                <c:pt idx="6410">
                  <c:v>38359</c:v>
                </c:pt>
                <c:pt idx="6411">
                  <c:v>38362</c:v>
                </c:pt>
                <c:pt idx="6412">
                  <c:v>38363</c:v>
                </c:pt>
                <c:pt idx="6413">
                  <c:v>38364</c:v>
                </c:pt>
                <c:pt idx="6414">
                  <c:v>38365</c:v>
                </c:pt>
                <c:pt idx="6415">
                  <c:v>38366</c:v>
                </c:pt>
                <c:pt idx="6416">
                  <c:v>38369</c:v>
                </c:pt>
                <c:pt idx="6417">
                  <c:v>38370</c:v>
                </c:pt>
                <c:pt idx="6418">
                  <c:v>38371</c:v>
                </c:pt>
                <c:pt idx="6419">
                  <c:v>38372</c:v>
                </c:pt>
                <c:pt idx="6420">
                  <c:v>38373</c:v>
                </c:pt>
                <c:pt idx="6421">
                  <c:v>38376</c:v>
                </c:pt>
                <c:pt idx="6422">
                  <c:v>38377</c:v>
                </c:pt>
                <c:pt idx="6423">
                  <c:v>38378</c:v>
                </c:pt>
                <c:pt idx="6424">
                  <c:v>38379</c:v>
                </c:pt>
                <c:pt idx="6425">
                  <c:v>38380</c:v>
                </c:pt>
                <c:pt idx="6426">
                  <c:v>38383</c:v>
                </c:pt>
                <c:pt idx="6427">
                  <c:v>38384</c:v>
                </c:pt>
                <c:pt idx="6428">
                  <c:v>38385</c:v>
                </c:pt>
                <c:pt idx="6429">
                  <c:v>38386</c:v>
                </c:pt>
                <c:pt idx="6430">
                  <c:v>38387</c:v>
                </c:pt>
                <c:pt idx="6431">
                  <c:v>38390</c:v>
                </c:pt>
                <c:pt idx="6432">
                  <c:v>38391</c:v>
                </c:pt>
                <c:pt idx="6433">
                  <c:v>38392</c:v>
                </c:pt>
                <c:pt idx="6434">
                  <c:v>38393</c:v>
                </c:pt>
                <c:pt idx="6435">
                  <c:v>38394</c:v>
                </c:pt>
                <c:pt idx="6436">
                  <c:v>38397</c:v>
                </c:pt>
                <c:pt idx="6437">
                  <c:v>38398</c:v>
                </c:pt>
                <c:pt idx="6438">
                  <c:v>38399</c:v>
                </c:pt>
                <c:pt idx="6439">
                  <c:v>38400</c:v>
                </c:pt>
                <c:pt idx="6440">
                  <c:v>38401</c:v>
                </c:pt>
                <c:pt idx="6441">
                  <c:v>38404</c:v>
                </c:pt>
                <c:pt idx="6442">
                  <c:v>38405</c:v>
                </c:pt>
                <c:pt idx="6443">
                  <c:v>38406</c:v>
                </c:pt>
                <c:pt idx="6444">
                  <c:v>38407</c:v>
                </c:pt>
                <c:pt idx="6445">
                  <c:v>38408</c:v>
                </c:pt>
                <c:pt idx="6446">
                  <c:v>38411</c:v>
                </c:pt>
                <c:pt idx="6447">
                  <c:v>38412</c:v>
                </c:pt>
                <c:pt idx="6448">
                  <c:v>38413</c:v>
                </c:pt>
                <c:pt idx="6449">
                  <c:v>38414</c:v>
                </c:pt>
                <c:pt idx="6450">
                  <c:v>38415</c:v>
                </c:pt>
                <c:pt idx="6451">
                  <c:v>38418</c:v>
                </c:pt>
                <c:pt idx="6452">
                  <c:v>38419</c:v>
                </c:pt>
                <c:pt idx="6453">
                  <c:v>38420</c:v>
                </c:pt>
                <c:pt idx="6454">
                  <c:v>38421</c:v>
                </c:pt>
                <c:pt idx="6455">
                  <c:v>38422</c:v>
                </c:pt>
                <c:pt idx="6456">
                  <c:v>38425</c:v>
                </c:pt>
                <c:pt idx="6457">
                  <c:v>38426</c:v>
                </c:pt>
                <c:pt idx="6458">
                  <c:v>38427</c:v>
                </c:pt>
                <c:pt idx="6459">
                  <c:v>38428</c:v>
                </c:pt>
                <c:pt idx="6460">
                  <c:v>38429</c:v>
                </c:pt>
                <c:pt idx="6461">
                  <c:v>38432</c:v>
                </c:pt>
                <c:pt idx="6462">
                  <c:v>38433</c:v>
                </c:pt>
                <c:pt idx="6463">
                  <c:v>38434</c:v>
                </c:pt>
                <c:pt idx="6464">
                  <c:v>38435</c:v>
                </c:pt>
                <c:pt idx="6465">
                  <c:v>38436</c:v>
                </c:pt>
                <c:pt idx="6466">
                  <c:v>38439</c:v>
                </c:pt>
                <c:pt idx="6467">
                  <c:v>38440</c:v>
                </c:pt>
                <c:pt idx="6468">
                  <c:v>38441</c:v>
                </c:pt>
                <c:pt idx="6469">
                  <c:v>38442</c:v>
                </c:pt>
                <c:pt idx="6470">
                  <c:v>38443</c:v>
                </c:pt>
                <c:pt idx="6471">
                  <c:v>38446</c:v>
                </c:pt>
                <c:pt idx="6472">
                  <c:v>38447</c:v>
                </c:pt>
                <c:pt idx="6473">
                  <c:v>38448</c:v>
                </c:pt>
                <c:pt idx="6474">
                  <c:v>38449</c:v>
                </c:pt>
                <c:pt idx="6475">
                  <c:v>38450</c:v>
                </c:pt>
                <c:pt idx="6476">
                  <c:v>38453</c:v>
                </c:pt>
                <c:pt idx="6477">
                  <c:v>38454</c:v>
                </c:pt>
                <c:pt idx="6478">
                  <c:v>38455</c:v>
                </c:pt>
                <c:pt idx="6479">
                  <c:v>38456</c:v>
                </c:pt>
                <c:pt idx="6480">
                  <c:v>38457</c:v>
                </c:pt>
                <c:pt idx="6481">
                  <c:v>38460</c:v>
                </c:pt>
                <c:pt idx="6482">
                  <c:v>38461</c:v>
                </c:pt>
                <c:pt idx="6483">
                  <c:v>38462</c:v>
                </c:pt>
                <c:pt idx="6484">
                  <c:v>38463</c:v>
                </c:pt>
                <c:pt idx="6485">
                  <c:v>38464</c:v>
                </c:pt>
                <c:pt idx="6486">
                  <c:v>38467</c:v>
                </c:pt>
                <c:pt idx="6487">
                  <c:v>38468</c:v>
                </c:pt>
                <c:pt idx="6488">
                  <c:v>38469</c:v>
                </c:pt>
                <c:pt idx="6489">
                  <c:v>38470</c:v>
                </c:pt>
                <c:pt idx="6490">
                  <c:v>38471</c:v>
                </c:pt>
                <c:pt idx="6491">
                  <c:v>38474</c:v>
                </c:pt>
                <c:pt idx="6492">
                  <c:v>38475</c:v>
                </c:pt>
                <c:pt idx="6493">
                  <c:v>38476</c:v>
                </c:pt>
                <c:pt idx="6494">
                  <c:v>38477</c:v>
                </c:pt>
                <c:pt idx="6495">
                  <c:v>38478</c:v>
                </c:pt>
                <c:pt idx="6496">
                  <c:v>38481</c:v>
                </c:pt>
                <c:pt idx="6497">
                  <c:v>38482</c:v>
                </c:pt>
                <c:pt idx="6498">
                  <c:v>38483</c:v>
                </c:pt>
                <c:pt idx="6499">
                  <c:v>38484</c:v>
                </c:pt>
                <c:pt idx="6500">
                  <c:v>38485</c:v>
                </c:pt>
                <c:pt idx="6501">
                  <c:v>38488</c:v>
                </c:pt>
                <c:pt idx="6502">
                  <c:v>38489</c:v>
                </c:pt>
                <c:pt idx="6503">
                  <c:v>38490</c:v>
                </c:pt>
                <c:pt idx="6504">
                  <c:v>38491</c:v>
                </c:pt>
                <c:pt idx="6505">
                  <c:v>38492</c:v>
                </c:pt>
                <c:pt idx="6506">
                  <c:v>38495</c:v>
                </c:pt>
                <c:pt idx="6507">
                  <c:v>38496</c:v>
                </c:pt>
                <c:pt idx="6508">
                  <c:v>38497</c:v>
                </c:pt>
                <c:pt idx="6509">
                  <c:v>38498</c:v>
                </c:pt>
                <c:pt idx="6510">
                  <c:v>38499</c:v>
                </c:pt>
                <c:pt idx="6511">
                  <c:v>38502</c:v>
                </c:pt>
                <c:pt idx="6512">
                  <c:v>38503</c:v>
                </c:pt>
                <c:pt idx="6513">
                  <c:v>38504</c:v>
                </c:pt>
                <c:pt idx="6514">
                  <c:v>38505</c:v>
                </c:pt>
                <c:pt idx="6515">
                  <c:v>38506</c:v>
                </c:pt>
                <c:pt idx="6516">
                  <c:v>38509</c:v>
                </c:pt>
                <c:pt idx="6517">
                  <c:v>38510</c:v>
                </c:pt>
                <c:pt idx="6518">
                  <c:v>38511</c:v>
                </c:pt>
                <c:pt idx="6519">
                  <c:v>38512</c:v>
                </c:pt>
                <c:pt idx="6520">
                  <c:v>38513</c:v>
                </c:pt>
                <c:pt idx="6521">
                  <c:v>38516</c:v>
                </c:pt>
                <c:pt idx="6522">
                  <c:v>38517</c:v>
                </c:pt>
                <c:pt idx="6523">
                  <c:v>38518</c:v>
                </c:pt>
                <c:pt idx="6524">
                  <c:v>38519</c:v>
                </c:pt>
                <c:pt idx="6525">
                  <c:v>38520</c:v>
                </c:pt>
                <c:pt idx="6526">
                  <c:v>38523</c:v>
                </c:pt>
                <c:pt idx="6527">
                  <c:v>38524</c:v>
                </c:pt>
                <c:pt idx="6528">
                  <c:v>38525</c:v>
                </c:pt>
                <c:pt idx="6529">
                  <c:v>38526</c:v>
                </c:pt>
                <c:pt idx="6530">
                  <c:v>38527</c:v>
                </c:pt>
                <c:pt idx="6531">
                  <c:v>38530</c:v>
                </c:pt>
                <c:pt idx="6532">
                  <c:v>38531</c:v>
                </c:pt>
                <c:pt idx="6533">
                  <c:v>38532</c:v>
                </c:pt>
                <c:pt idx="6534">
                  <c:v>38533</c:v>
                </c:pt>
                <c:pt idx="6535">
                  <c:v>38534</c:v>
                </c:pt>
                <c:pt idx="6536">
                  <c:v>38537</c:v>
                </c:pt>
                <c:pt idx="6537">
                  <c:v>38538</c:v>
                </c:pt>
                <c:pt idx="6538">
                  <c:v>38539</c:v>
                </c:pt>
                <c:pt idx="6539">
                  <c:v>38540</c:v>
                </c:pt>
                <c:pt idx="6540">
                  <c:v>38541</c:v>
                </c:pt>
                <c:pt idx="6541">
                  <c:v>38544</c:v>
                </c:pt>
                <c:pt idx="6542">
                  <c:v>38545</c:v>
                </c:pt>
                <c:pt idx="6543">
                  <c:v>38546</c:v>
                </c:pt>
                <c:pt idx="6544">
                  <c:v>38547</c:v>
                </c:pt>
                <c:pt idx="6545">
                  <c:v>38548</c:v>
                </c:pt>
                <c:pt idx="6546">
                  <c:v>38551</c:v>
                </c:pt>
                <c:pt idx="6547">
                  <c:v>38552</c:v>
                </c:pt>
                <c:pt idx="6548">
                  <c:v>38553</c:v>
                </c:pt>
                <c:pt idx="6549">
                  <c:v>38554</c:v>
                </c:pt>
                <c:pt idx="6550">
                  <c:v>38555</c:v>
                </c:pt>
                <c:pt idx="6551">
                  <c:v>38558</c:v>
                </c:pt>
                <c:pt idx="6552">
                  <c:v>38559</c:v>
                </c:pt>
                <c:pt idx="6553">
                  <c:v>38560</c:v>
                </c:pt>
                <c:pt idx="6554">
                  <c:v>38561</c:v>
                </c:pt>
                <c:pt idx="6555">
                  <c:v>38562</c:v>
                </c:pt>
                <c:pt idx="6556">
                  <c:v>38565</c:v>
                </c:pt>
                <c:pt idx="6557">
                  <c:v>38566</c:v>
                </c:pt>
                <c:pt idx="6558">
                  <c:v>38567</c:v>
                </c:pt>
                <c:pt idx="6559">
                  <c:v>38568</c:v>
                </c:pt>
                <c:pt idx="6560">
                  <c:v>38569</c:v>
                </c:pt>
                <c:pt idx="6561">
                  <c:v>38572</c:v>
                </c:pt>
                <c:pt idx="6562">
                  <c:v>38573</c:v>
                </c:pt>
                <c:pt idx="6563">
                  <c:v>38574</c:v>
                </c:pt>
                <c:pt idx="6564">
                  <c:v>38575</c:v>
                </c:pt>
                <c:pt idx="6565">
                  <c:v>38576</c:v>
                </c:pt>
                <c:pt idx="6566">
                  <c:v>38579</c:v>
                </c:pt>
                <c:pt idx="6567">
                  <c:v>38580</c:v>
                </c:pt>
                <c:pt idx="6568">
                  <c:v>38581</c:v>
                </c:pt>
                <c:pt idx="6569">
                  <c:v>38582</c:v>
                </c:pt>
                <c:pt idx="6570">
                  <c:v>38583</c:v>
                </c:pt>
                <c:pt idx="6571">
                  <c:v>38586</c:v>
                </c:pt>
                <c:pt idx="6572">
                  <c:v>38587</c:v>
                </c:pt>
                <c:pt idx="6573">
                  <c:v>38588</c:v>
                </c:pt>
                <c:pt idx="6574">
                  <c:v>38589</c:v>
                </c:pt>
                <c:pt idx="6575">
                  <c:v>38590</c:v>
                </c:pt>
                <c:pt idx="6576">
                  <c:v>38593</c:v>
                </c:pt>
                <c:pt idx="6577">
                  <c:v>38594</c:v>
                </c:pt>
                <c:pt idx="6578">
                  <c:v>38595</c:v>
                </c:pt>
                <c:pt idx="6579">
                  <c:v>38596</c:v>
                </c:pt>
                <c:pt idx="6580">
                  <c:v>38597</c:v>
                </c:pt>
                <c:pt idx="6581">
                  <c:v>38600</c:v>
                </c:pt>
                <c:pt idx="6582">
                  <c:v>38601</c:v>
                </c:pt>
                <c:pt idx="6583">
                  <c:v>38602</c:v>
                </c:pt>
                <c:pt idx="6584">
                  <c:v>38603</c:v>
                </c:pt>
                <c:pt idx="6585">
                  <c:v>38604</c:v>
                </c:pt>
                <c:pt idx="6586">
                  <c:v>38607</c:v>
                </c:pt>
                <c:pt idx="6587">
                  <c:v>38608</c:v>
                </c:pt>
                <c:pt idx="6588">
                  <c:v>38609</c:v>
                </c:pt>
                <c:pt idx="6589">
                  <c:v>38610</c:v>
                </c:pt>
                <c:pt idx="6590">
                  <c:v>38611</c:v>
                </c:pt>
                <c:pt idx="6591">
                  <c:v>38614</c:v>
                </c:pt>
                <c:pt idx="6592">
                  <c:v>38615</c:v>
                </c:pt>
                <c:pt idx="6593">
                  <c:v>38616</c:v>
                </c:pt>
                <c:pt idx="6594">
                  <c:v>38617</c:v>
                </c:pt>
                <c:pt idx="6595">
                  <c:v>38618</c:v>
                </c:pt>
                <c:pt idx="6596">
                  <c:v>38621</c:v>
                </c:pt>
                <c:pt idx="6597">
                  <c:v>38622</c:v>
                </c:pt>
                <c:pt idx="6598">
                  <c:v>38623</c:v>
                </c:pt>
                <c:pt idx="6599">
                  <c:v>38624</c:v>
                </c:pt>
                <c:pt idx="6600">
                  <c:v>38625</c:v>
                </c:pt>
                <c:pt idx="6601">
                  <c:v>38628</c:v>
                </c:pt>
                <c:pt idx="6602">
                  <c:v>38629</c:v>
                </c:pt>
                <c:pt idx="6603">
                  <c:v>38630</c:v>
                </c:pt>
                <c:pt idx="6604">
                  <c:v>38631</c:v>
                </c:pt>
                <c:pt idx="6605">
                  <c:v>38632</c:v>
                </c:pt>
                <c:pt idx="6606">
                  <c:v>38635</c:v>
                </c:pt>
                <c:pt idx="6607">
                  <c:v>38636</c:v>
                </c:pt>
                <c:pt idx="6608">
                  <c:v>38637</c:v>
                </c:pt>
                <c:pt idx="6609">
                  <c:v>38638</c:v>
                </c:pt>
                <c:pt idx="6610">
                  <c:v>38639</c:v>
                </c:pt>
                <c:pt idx="6611">
                  <c:v>38642</c:v>
                </c:pt>
                <c:pt idx="6612">
                  <c:v>38643</c:v>
                </c:pt>
                <c:pt idx="6613">
                  <c:v>38644</c:v>
                </c:pt>
                <c:pt idx="6614">
                  <c:v>38645</c:v>
                </c:pt>
                <c:pt idx="6615">
                  <c:v>38646</c:v>
                </c:pt>
                <c:pt idx="6616">
                  <c:v>38649</c:v>
                </c:pt>
                <c:pt idx="6617">
                  <c:v>38650</c:v>
                </c:pt>
                <c:pt idx="6618">
                  <c:v>38651</c:v>
                </c:pt>
                <c:pt idx="6619">
                  <c:v>38652</c:v>
                </c:pt>
                <c:pt idx="6620">
                  <c:v>38653</c:v>
                </c:pt>
                <c:pt idx="6621">
                  <c:v>38656</c:v>
                </c:pt>
                <c:pt idx="6622">
                  <c:v>38657</c:v>
                </c:pt>
                <c:pt idx="6623">
                  <c:v>38658</c:v>
                </c:pt>
                <c:pt idx="6624">
                  <c:v>38659</c:v>
                </c:pt>
                <c:pt idx="6625">
                  <c:v>38660</c:v>
                </c:pt>
                <c:pt idx="6626">
                  <c:v>38663</c:v>
                </c:pt>
                <c:pt idx="6627">
                  <c:v>38664</c:v>
                </c:pt>
                <c:pt idx="6628">
                  <c:v>38665</c:v>
                </c:pt>
                <c:pt idx="6629">
                  <c:v>38666</c:v>
                </c:pt>
                <c:pt idx="6630">
                  <c:v>38667</c:v>
                </c:pt>
                <c:pt idx="6631">
                  <c:v>38670</c:v>
                </c:pt>
                <c:pt idx="6632">
                  <c:v>38671</c:v>
                </c:pt>
                <c:pt idx="6633">
                  <c:v>38672</c:v>
                </c:pt>
                <c:pt idx="6634">
                  <c:v>38673</c:v>
                </c:pt>
                <c:pt idx="6635">
                  <c:v>38674</c:v>
                </c:pt>
                <c:pt idx="6636">
                  <c:v>38677</c:v>
                </c:pt>
                <c:pt idx="6637">
                  <c:v>38678</c:v>
                </c:pt>
                <c:pt idx="6638">
                  <c:v>38679</c:v>
                </c:pt>
                <c:pt idx="6639">
                  <c:v>38680</c:v>
                </c:pt>
                <c:pt idx="6640">
                  <c:v>38681</c:v>
                </c:pt>
                <c:pt idx="6641">
                  <c:v>38684</c:v>
                </c:pt>
                <c:pt idx="6642">
                  <c:v>38685</c:v>
                </c:pt>
                <c:pt idx="6643">
                  <c:v>38686</c:v>
                </c:pt>
                <c:pt idx="6644">
                  <c:v>38687</c:v>
                </c:pt>
                <c:pt idx="6645">
                  <c:v>38688</c:v>
                </c:pt>
                <c:pt idx="6646">
                  <c:v>38691</c:v>
                </c:pt>
                <c:pt idx="6647">
                  <c:v>38692</c:v>
                </c:pt>
                <c:pt idx="6648">
                  <c:v>38693</c:v>
                </c:pt>
                <c:pt idx="6649">
                  <c:v>38694</c:v>
                </c:pt>
                <c:pt idx="6650">
                  <c:v>38695</c:v>
                </c:pt>
                <c:pt idx="6651">
                  <c:v>38698</c:v>
                </c:pt>
                <c:pt idx="6652">
                  <c:v>38699</c:v>
                </c:pt>
                <c:pt idx="6653">
                  <c:v>38700</c:v>
                </c:pt>
                <c:pt idx="6654">
                  <c:v>38701</c:v>
                </c:pt>
                <c:pt idx="6655">
                  <c:v>38702</c:v>
                </c:pt>
                <c:pt idx="6656">
                  <c:v>38705</c:v>
                </c:pt>
                <c:pt idx="6657">
                  <c:v>38706</c:v>
                </c:pt>
                <c:pt idx="6658">
                  <c:v>38707</c:v>
                </c:pt>
                <c:pt idx="6659">
                  <c:v>38708</c:v>
                </c:pt>
                <c:pt idx="6660">
                  <c:v>38709</c:v>
                </c:pt>
                <c:pt idx="6661">
                  <c:v>38712</c:v>
                </c:pt>
                <c:pt idx="6662">
                  <c:v>38713</c:v>
                </c:pt>
                <c:pt idx="6663">
                  <c:v>38714</c:v>
                </c:pt>
                <c:pt idx="6664">
                  <c:v>38715</c:v>
                </c:pt>
                <c:pt idx="6665">
                  <c:v>38716</c:v>
                </c:pt>
                <c:pt idx="6666">
                  <c:v>38719</c:v>
                </c:pt>
                <c:pt idx="6667">
                  <c:v>38720</c:v>
                </c:pt>
                <c:pt idx="6668">
                  <c:v>38721</c:v>
                </c:pt>
                <c:pt idx="6669">
                  <c:v>38722</c:v>
                </c:pt>
                <c:pt idx="6670">
                  <c:v>38723</c:v>
                </c:pt>
                <c:pt idx="6671">
                  <c:v>38726</c:v>
                </c:pt>
                <c:pt idx="6672">
                  <c:v>38727</c:v>
                </c:pt>
                <c:pt idx="6673">
                  <c:v>38728</c:v>
                </c:pt>
                <c:pt idx="6674">
                  <c:v>38729</c:v>
                </c:pt>
                <c:pt idx="6675">
                  <c:v>38730</c:v>
                </c:pt>
                <c:pt idx="6676">
                  <c:v>38733</c:v>
                </c:pt>
                <c:pt idx="6677">
                  <c:v>38734</c:v>
                </c:pt>
                <c:pt idx="6678">
                  <c:v>38735</c:v>
                </c:pt>
                <c:pt idx="6679">
                  <c:v>38736</c:v>
                </c:pt>
                <c:pt idx="6680">
                  <c:v>38737</c:v>
                </c:pt>
                <c:pt idx="6681">
                  <c:v>38740</c:v>
                </c:pt>
                <c:pt idx="6682">
                  <c:v>38741</c:v>
                </c:pt>
                <c:pt idx="6683">
                  <c:v>38742</c:v>
                </c:pt>
                <c:pt idx="6684">
                  <c:v>38743</c:v>
                </c:pt>
                <c:pt idx="6685">
                  <c:v>38744</c:v>
                </c:pt>
                <c:pt idx="6686">
                  <c:v>38747</c:v>
                </c:pt>
                <c:pt idx="6687">
                  <c:v>38748</c:v>
                </c:pt>
                <c:pt idx="6688">
                  <c:v>38749</c:v>
                </c:pt>
                <c:pt idx="6689">
                  <c:v>38750</c:v>
                </c:pt>
                <c:pt idx="6690">
                  <c:v>38751</c:v>
                </c:pt>
                <c:pt idx="6691">
                  <c:v>38754</c:v>
                </c:pt>
                <c:pt idx="6692">
                  <c:v>38755</c:v>
                </c:pt>
                <c:pt idx="6693">
                  <c:v>38756</c:v>
                </c:pt>
                <c:pt idx="6694">
                  <c:v>38757</c:v>
                </c:pt>
                <c:pt idx="6695">
                  <c:v>38758</c:v>
                </c:pt>
                <c:pt idx="6696">
                  <c:v>38761</c:v>
                </c:pt>
                <c:pt idx="6697">
                  <c:v>38762</c:v>
                </c:pt>
                <c:pt idx="6698">
                  <c:v>38763</c:v>
                </c:pt>
                <c:pt idx="6699">
                  <c:v>38764</c:v>
                </c:pt>
                <c:pt idx="6700">
                  <c:v>38765</c:v>
                </c:pt>
                <c:pt idx="6701">
                  <c:v>38768</c:v>
                </c:pt>
                <c:pt idx="6702">
                  <c:v>38769</c:v>
                </c:pt>
                <c:pt idx="6703">
                  <c:v>38770</c:v>
                </c:pt>
                <c:pt idx="6704">
                  <c:v>38771</c:v>
                </c:pt>
                <c:pt idx="6705">
                  <c:v>38772</c:v>
                </c:pt>
                <c:pt idx="6706">
                  <c:v>38775</c:v>
                </c:pt>
                <c:pt idx="6707">
                  <c:v>38776</c:v>
                </c:pt>
                <c:pt idx="6708">
                  <c:v>38777</c:v>
                </c:pt>
                <c:pt idx="6709">
                  <c:v>38778</c:v>
                </c:pt>
                <c:pt idx="6710">
                  <c:v>38779</c:v>
                </c:pt>
                <c:pt idx="6711">
                  <c:v>38782</c:v>
                </c:pt>
                <c:pt idx="6712">
                  <c:v>38783</c:v>
                </c:pt>
                <c:pt idx="6713">
                  <c:v>38784</c:v>
                </c:pt>
                <c:pt idx="6714">
                  <c:v>38785</c:v>
                </c:pt>
                <c:pt idx="6715">
                  <c:v>38786</c:v>
                </c:pt>
                <c:pt idx="6716">
                  <c:v>38789</c:v>
                </c:pt>
                <c:pt idx="6717">
                  <c:v>38790</c:v>
                </c:pt>
                <c:pt idx="6718">
                  <c:v>38791</c:v>
                </c:pt>
                <c:pt idx="6719">
                  <c:v>38792</c:v>
                </c:pt>
                <c:pt idx="6720">
                  <c:v>38793</c:v>
                </c:pt>
                <c:pt idx="6721">
                  <c:v>38796</c:v>
                </c:pt>
                <c:pt idx="6722">
                  <c:v>38797</c:v>
                </c:pt>
                <c:pt idx="6723">
                  <c:v>38798</c:v>
                </c:pt>
                <c:pt idx="6724">
                  <c:v>38799</c:v>
                </c:pt>
                <c:pt idx="6725">
                  <c:v>38800</c:v>
                </c:pt>
                <c:pt idx="6726">
                  <c:v>38803</c:v>
                </c:pt>
                <c:pt idx="6727">
                  <c:v>38804</c:v>
                </c:pt>
                <c:pt idx="6728">
                  <c:v>38805</c:v>
                </c:pt>
                <c:pt idx="6729">
                  <c:v>38806</c:v>
                </c:pt>
                <c:pt idx="6730">
                  <c:v>38807</c:v>
                </c:pt>
                <c:pt idx="6731">
                  <c:v>38810</c:v>
                </c:pt>
                <c:pt idx="6732">
                  <c:v>38811</c:v>
                </c:pt>
                <c:pt idx="6733">
                  <c:v>38812</c:v>
                </c:pt>
                <c:pt idx="6734">
                  <c:v>38813</c:v>
                </c:pt>
                <c:pt idx="6735">
                  <c:v>38814</c:v>
                </c:pt>
                <c:pt idx="6736">
                  <c:v>38817</c:v>
                </c:pt>
                <c:pt idx="6737">
                  <c:v>38818</c:v>
                </c:pt>
                <c:pt idx="6738">
                  <c:v>38819</c:v>
                </c:pt>
                <c:pt idx="6739">
                  <c:v>38820</c:v>
                </c:pt>
                <c:pt idx="6740">
                  <c:v>38821</c:v>
                </c:pt>
                <c:pt idx="6741">
                  <c:v>38824</c:v>
                </c:pt>
                <c:pt idx="6742">
                  <c:v>38825</c:v>
                </c:pt>
                <c:pt idx="6743">
                  <c:v>38826</c:v>
                </c:pt>
                <c:pt idx="6744">
                  <c:v>38827</c:v>
                </c:pt>
                <c:pt idx="6745">
                  <c:v>38828</c:v>
                </c:pt>
                <c:pt idx="6746">
                  <c:v>38831</c:v>
                </c:pt>
                <c:pt idx="6747">
                  <c:v>38832</c:v>
                </c:pt>
                <c:pt idx="6748">
                  <c:v>38833</c:v>
                </c:pt>
                <c:pt idx="6749">
                  <c:v>38834</c:v>
                </c:pt>
                <c:pt idx="6750">
                  <c:v>38835</c:v>
                </c:pt>
                <c:pt idx="6751">
                  <c:v>38838</c:v>
                </c:pt>
                <c:pt idx="6752">
                  <c:v>38839</c:v>
                </c:pt>
                <c:pt idx="6753">
                  <c:v>38840</c:v>
                </c:pt>
                <c:pt idx="6754">
                  <c:v>38841</c:v>
                </c:pt>
                <c:pt idx="6755">
                  <c:v>38842</c:v>
                </c:pt>
                <c:pt idx="6756">
                  <c:v>38845</c:v>
                </c:pt>
                <c:pt idx="6757">
                  <c:v>38846</c:v>
                </c:pt>
                <c:pt idx="6758">
                  <c:v>38847</c:v>
                </c:pt>
                <c:pt idx="6759">
                  <c:v>38848</c:v>
                </c:pt>
                <c:pt idx="6760">
                  <c:v>38849</c:v>
                </c:pt>
                <c:pt idx="6761">
                  <c:v>38852</c:v>
                </c:pt>
                <c:pt idx="6762">
                  <c:v>38853</c:v>
                </c:pt>
                <c:pt idx="6763">
                  <c:v>38854</c:v>
                </c:pt>
                <c:pt idx="6764">
                  <c:v>38855</c:v>
                </c:pt>
                <c:pt idx="6765">
                  <c:v>38856</c:v>
                </c:pt>
                <c:pt idx="6766">
                  <c:v>38859</c:v>
                </c:pt>
                <c:pt idx="6767">
                  <c:v>38860</c:v>
                </c:pt>
                <c:pt idx="6768">
                  <c:v>38861</c:v>
                </c:pt>
                <c:pt idx="6769">
                  <c:v>38862</c:v>
                </c:pt>
                <c:pt idx="6770">
                  <c:v>38863</c:v>
                </c:pt>
                <c:pt idx="6771">
                  <c:v>38866</c:v>
                </c:pt>
                <c:pt idx="6772">
                  <c:v>38867</c:v>
                </c:pt>
                <c:pt idx="6773">
                  <c:v>38868</c:v>
                </c:pt>
                <c:pt idx="6774">
                  <c:v>38869</c:v>
                </c:pt>
                <c:pt idx="6775">
                  <c:v>38870</c:v>
                </c:pt>
                <c:pt idx="6776">
                  <c:v>38873</c:v>
                </c:pt>
                <c:pt idx="6777">
                  <c:v>38874</c:v>
                </c:pt>
                <c:pt idx="6778">
                  <c:v>38875</c:v>
                </c:pt>
                <c:pt idx="6779">
                  <c:v>38876</c:v>
                </c:pt>
                <c:pt idx="6780">
                  <c:v>38877</c:v>
                </c:pt>
                <c:pt idx="6781">
                  <c:v>38880</c:v>
                </c:pt>
                <c:pt idx="6782">
                  <c:v>38881</c:v>
                </c:pt>
                <c:pt idx="6783">
                  <c:v>38882</c:v>
                </c:pt>
                <c:pt idx="6784">
                  <c:v>38883</c:v>
                </c:pt>
                <c:pt idx="6785">
                  <c:v>38884</c:v>
                </c:pt>
                <c:pt idx="6786">
                  <c:v>38887</c:v>
                </c:pt>
                <c:pt idx="6787">
                  <c:v>38888</c:v>
                </c:pt>
                <c:pt idx="6788">
                  <c:v>38889</c:v>
                </c:pt>
                <c:pt idx="6789">
                  <c:v>38890</c:v>
                </c:pt>
                <c:pt idx="6790">
                  <c:v>38891</c:v>
                </c:pt>
                <c:pt idx="6791">
                  <c:v>38894</c:v>
                </c:pt>
                <c:pt idx="6792">
                  <c:v>38895</c:v>
                </c:pt>
                <c:pt idx="6793">
                  <c:v>38896</c:v>
                </c:pt>
                <c:pt idx="6794">
                  <c:v>38897</c:v>
                </c:pt>
                <c:pt idx="6795">
                  <c:v>38898</c:v>
                </c:pt>
                <c:pt idx="6796">
                  <c:v>38901</c:v>
                </c:pt>
                <c:pt idx="6797">
                  <c:v>38902</c:v>
                </c:pt>
                <c:pt idx="6798">
                  <c:v>38903</c:v>
                </c:pt>
                <c:pt idx="6799">
                  <c:v>38904</c:v>
                </c:pt>
                <c:pt idx="6800">
                  <c:v>38905</c:v>
                </c:pt>
                <c:pt idx="6801">
                  <c:v>38908</c:v>
                </c:pt>
                <c:pt idx="6802">
                  <c:v>38909</c:v>
                </c:pt>
                <c:pt idx="6803">
                  <c:v>38910</c:v>
                </c:pt>
                <c:pt idx="6804">
                  <c:v>38911</c:v>
                </c:pt>
                <c:pt idx="6805">
                  <c:v>38912</c:v>
                </c:pt>
                <c:pt idx="6806">
                  <c:v>38915</c:v>
                </c:pt>
                <c:pt idx="6807">
                  <c:v>38916</c:v>
                </c:pt>
                <c:pt idx="6808">
                  <c:v>38917</c:v>
                </c:pt>
                <c:pt idx="6809">
                  <c:v>38918</c:v>
                </c:pt>
                <c:pt idx="6810">
                  <c:v>38919</c:v>
                </c:pt>
                <c:pt idx="6811">
                  <c:v>38922</c:v>
                </c:pt>
                <c:pt idx="6812">
                  <c:v>38923</c:v>
                </c:pt>
                <c:pt idx="6813">
                  <c:v>38924</c:v>
                </c:pt>
                <c:pt idx="6814">
                  <c:v>38925</c:v>
                </c:pt>
                <c:pt idx="6815">
                  <c:v>38926</c:v>
                </c:pt>
                <c:pt idx="6816">
                  <c:v>38929</c:v>
                </c:pt>
                <c:pt idx="6817">
                  <c:v>38930</c:v>
                </c:pt>
                <c:pt idx="6818">
                  <c:v>38931</c:v>
                </c:pt>
                <c:pt idx="6819">
                  <c:v>38932</c:v>
                </c:pt>
                <c:pt idx="6820">
                  <c:v>38933</c:v>
                </c:pt>
                <c:pt idx="6821">
                  <c:v>38936</c:v>
                </c:pt>
                <c:pt idx="6822">
                  <c:v>38937</c:v>
                </c:pt>
                <c:pt idx="6823">
                  <c:v>38938</c:v>
                </c:pt>
                <c:pt idx="6824">
                  <c:v>38939</c:v>
                </c:pt>
                <c:pt idx="6825">
                  <c:v>38940</c:v>
                </c:pt>
                <c:pt idx="6826">
                  <c:v>38943</c:v>
                </c:pt>
                <c:pt idx="6827">
                  <c:v>38944</c:v>
                </c:pt>
                <c:pt idx="6828">
                  <c:v>38945</c:v>
                </c:pt>
                <c:pt idx="6829">
                  <c:v>38946</c:v>
                </c:pt>
                <c:pt idx="6830">
                  <c:v>38947</c:v>
                </c:pt>
                <c:pt idx="6831">
                  <c:v>38950</c:v>
                </c:pt>
                <c:pt idx="6832">
                  <c:v>38951</c:v>
                </c:pt>
                <c:pt idx="6833">
                  <c:v>38952</c:v>
                </c:pt>
                <c:pt idx="6834">
                  <c:v>38953</c:v>
                </c:pt>
                <c:pt idx="6835">
                  <c:v>38954</c:v>
                </c:pt>
                <c:pt idx="6836">
                  <c:v>38957</c:v>
                </c:pt>
                <c:pt idx="6837">
                  <c:v>38958</c:v>
                </c:pt>
                <c:pt idx="6838">
                  <c:v>38959</c:v>
                </c:pt>
                <c:pt idx="6839">
                  <c:v>38960</c:v>
                </c:pt>
                <c:pt idx="6840">
                  <c:v>38961</c:v>
                </c:pt>
                <c:pt idx="6841">
                  <c:v>38964</c:v>
                </c:pt>
                <c:pt idx="6842">
                  <c:v>38965</c:v>
                </c:pt>
                <c:pt idx="6843">
                  <c:v>38966</c:v>
                </c:pt>
                <c:pt idx="6844">
                  <c:v>38967</c:v>
                </c:pt>
                <c:pt idx="6845">
                  <c:v>38968</c:v>
                </c:pt>
                <c:pt idx="6846">
                  <c:v>38971</c:v>
                </c:pt>
                <c:pt idx="6847">
                  <c:v>38972</c:v>
                </c:pt>
                <c:pt idx="6848">
                  <c:v>38973</c:v>
                </c:pt>
                <c:pt idx="6849">
                  <c:v>38974</c:v>
                </c:pt>
                <c:pt idx="6850">
                  <c:v>38975</c:v>
                </c:pt>
                <c:pt idx="6851">
                  <c:v>38978</c:v>
                </c:pt>
                <c:pt idx="6852">
                  <c:v>38979</c:v>
                </c:pt>
                <c:pt idx="6853">
                  <c:v>38980</c:v>
                </c:pt>
                <c:pt idx="6854">
                  <c:v>38981</c:v>
                </c:pt>
                <c:pt idx="6855">
                  <c:v>38982</c:v>
                </c:pt>
                <c:pt idx="6856">
                  <c:v>38985</c:v>
                </c:pt>
                <c:pt idx="6857">
                  <c:v>38986</c:v>
                </c:pt>
                <c:pt idx="6858">
                  <c:v>38987</c:v>
                </c:pt>
                <c:pt idx="6859">
                  <c:v>38988</c:v>
                </c:pt>
                <c:pt idx="6860">
                  <c:v>38989</c:v>
                </c:pt>
                <c:pt idx="6861">
                  <c:v>38992</c:v>
                </c:pt>
                <c:pt idx="6862">
                  <c:v>38993</c:v>
                </c:pt>
                <c:pt idx="6863">
                  <c:v>38994</c:v>
                </c:pt>
                <c:pt idx="6864">
                  <c:v>38995</c:v>
                </c:pt>
                <c:pt idx="6865">
                  <c:v>38996</c:v>
                </c:pt>
                <c:pt idx="6866">
                  <c:v>38999</c:v>
                </c:pt>
                <c:pt idx="6867">
                  <c:v>39000</c:v>
                </c:pt>
                <c:pt idx="6868">
                  <c:v>39001</c:v>
                </c:pt>
                <c:pt idx="6869">
                  <c:v>39002</c:v>
                </c:pt>
                <c:pt idx="6870">
                  <c:v>39003</c:v>
                </c:pt>
                <c:pt idx="6871">
                  <c:v>39006</c:v>
                </c:pt>
                <c:pt idx="6872">
                  <c:v>39007</c:v>
                </c:pt>
                <c:pt idx="6873">
                  <c:v>39008</c:v>
                </c:pt>
                <c:pt idx="6874">
                  <c:v>39009</c:v>
                </c:pt>
                <c:pt idx="6875">
                  <c:v>39010</c:v>
                </c:pt>
                <c:pt idx="6876">
                  <c:v>39013</c:v>
                </c:pt>
                <c:pt idx="6877">
                  <c:v>39014</c:v>
                </c:pt>
                <c:pt idx="6878">
                  <c:v>39015</c:v>
                </c:pt>
                <c:pt idx="6879">
                  <c:v>39016</c:v>
                </c:pt>
                <c:pt idx="6880">
                  <c:v>39017</c:v>
                </c:pt>
                <c:pt idx="6881">
                  <c:v>39020</c:v>
                </c:pt>
                <c:pt idx="6882">
                  <c:v>39021</c:v>
                </c:pt>
                <c:pt idx="6883">
                  <c:v>39022</c:v>
                </c:pt>
                <c:pt idx="6884">
                  <c:v>39023</c:v>
                </c:pt>
                <c:pt idx="6885">
                  <c:v>39024</c:v>
                </c:pt>
                <c:pt idx="6886">
                  <c:v>39027</c:v>
                </c:pt>
                <c:pt idx="6887">
                  <c:v>39028</c:v>
                </c:pt>
                <c:pt idx="6888">
                  <c:v>39029</c:v>
                </c:pt>
                <c:pt idx="6889">
                  <c:v>39030</c:v>
                </c:pt>
                <c:pt idx="6890">
                  <c:v>39031</c:v>
                </c:pt>
                <c:pt idx="6891">
                  <c:v>39034</c:v>
                </c:pt>
                <c:pt idx="6892">
                  <c:v>39035</c:v>
                </c:pt>
                <c:pt idx="6893">
                  <c:v>39036</c:v>
                </c:pt>
                <c:pt idx="6894">
                  <c:v>39037</c:v>
                </c:pt>
                <c:pt idx="6895">
                  <c:v>39038</c:v>
                </c:pt>
                <c:pt idx="6896">
                  <c:v>39041</c:v>
                </c:pt>
                <c:pt idx="6897">
                  <c:v>39042</c:v>
                </c:pt>
                <c:pt idx="6898">
                  <c:v>39043</c:v>
                </c:pt>
                <c:pt idx="6899">
                  <c:v>39044</c:v>
                </c:pt>
                <c:pt idx="6900">
                  <c:v>39045</c:v>
                </c:pt>
                <c:pt idx="6901">
                  <c:v>39048</c:v>
                </c:pt>
                <c:pt idx="6902">
                  <c:v>39049</c:v>
                </c:pt>
                <c:pt idx="6903">
                  <c:v>39050</c:v>
                </c:pt>
                <c:pt idx="6904">
                  <c:v>39051</c:v>
                </c:pt>
                <c:pt idx="6905">
                  <c:v>39052</c:v>
                </c:pt>
                <c:pt idx="6906">
                  <c:v>39055</c:v>
                </c:pt>
                <c:pt idx="6907">
                  <c:v>39056</c:v>
                </c:pt>
                <c:pt idx="6908">
                  <c:v>39057</c:v>
                </c:pt>
                <c:pt idx="6909">
                  <c:v>39058</c:v>
                </c:pt>
                <c:pt idx="6910">
                  <c:v>39059</c:v>
                </c:pt>
                <c:pt idx="6911">
                  <c:v>39062</c:v>
                </c:pt>
                <c:pt idx="6912">
                  <c:v>39063</c:v>
                </c:pt>
                <c:pt idx="6913">
                  <c:v>39064</c:v>
                </c:pt>
                <c:pt idx="6914">
                  <c:v>39065</c:v>
                </c:pt>
                <c:pt idx="6915">
                  <c:v>39066</c:v>
                </c:pt>
                <c:pt idx="6916">
                  <c:v>39069</c:v>
                </c:pt>
                <c:pt idx="6917">
                  <c:v>39070</c:v>
                </c:pt>
                <c:pt idx="6918">
                  <c:v>39071</c:v>
                </c:pt>
                <c:pt idx="6919">
                  <c:v>39072</c:v>
                </c:pt>
                <c:pt idx="6920">
                  <c:v>39073</c:v>
                </c:pt>
                <c:pt idx="6921">
                  <c:v>39076</c:v>
                </c:pt>
                <c:pt idx="6922">
                  <c:v>39077</c:v>
                </c:pt>
                <c:pt idx="6923">
                  <c:v>39078</c:v>
                </c:pt>
                <c:pt idx="6924">
                  <c:v>39079</c:v>
                </c:pt>
                <c:pt idx="6925">
                  <c:v>39080</c:v>
                </c:pt>
                <c:pt idx="6926">
                  <c:v>39083</c:v>
                </c:pt>
                <c:pt idx="6927">
                  <c:v>39084</c:v>
                </c:pt>
                <c:pt idx="6928">
                  <c:v>39085</c:v>
                </c:pt>
                <c:pt idx="6929">
                  <c:v>39086</c:v>
                </c:pt>
                <c:pt idx="6930">
                  <c:v>39087</c:v>
                </c:pt>
                <c:pt idx="6931">
                  <c:v>39090</c:v>
                </c:pt>
                <c:pt idx="6932">
                  <c:v>39091</c:v>
                </c:pt>
                <c:pt idx="6933">
                  <c:v>39092</c:v>
                </c:pt>
                <c:pt idx="6934">
                  <c:v>39093</c:v>
                </c:pt>
                <c:pt idx="6935">
                  <c:v>39094</c:v>
                </c:pt>
                <c:pt idx="6936">
                  <c:v>39097</c:v>
                </c:pt>
                <c:pt idx="6937">
                  <c:v>39098</c:v>
                </c:pt>
                <c:pt idx="6938">
                  <c:v>39099</c:v>
                </c:pt>
                <c:pt idx="6939">
                  <c:v>39100</c:v>
                </c:pt>
                <c:pt idx="6940">
                  <c:v>39101</c:v>
                </c:pt>
                <c:pt idx="6941">
                  <c:v>39104</c:v>
                </c:pt>
                <c:pt idx="6942">
                  <c:v>39105</c:v>
                </c:pt>
                <c:pt idx="6943">
                  <c:v>39106</c:v>
                </c:pt>
                <c:pt idx="6944">
                  <c:v>39107</c:v>
                </c:pt>
                <c:pt idx="6945">
                  <c:v>39108</c:v>
                </c:pt>
                <c:pt idx="6946">
                  <c:v>39111</c:v>
                </c:pt>
                <c:pt idx="6947">
                  <c:v>39112</c:v>
                </c:pt>
                <c:pt idx="6948">
                  <c:v>39113</c:v>
                </c:pt>
                <c:pt idx="6949">
                  <c:v>39114</c:v>
                </c:pt>
                <c:pt idx="6950">
                  <c:v>39115</c:v>
                </c:pt>
                <c:pt idx="6951">
                  <c:v>39118</c:v>
                </c:pt>
                <c:pt idx="6952">
                  <c:v>39119</c:v>
                </c:pt>
                <c:pt idx="6953">
                  <c:v>39120</c:v>
                </c:pt>
                <c:pt idx="6954">
                  <c:v>39121</c:v>
                </c:pt>
                <c:pt idx="6955">
                  <c:v>39122</c:v>
                </c:pt>
                <c:pt idx="6956">
                  <c:v>39125</c:v>
                </c:pt>
                <c:pt idx="6957">
                  <c:v>39126</c:v>
                </c:pt>
                <c:pt idx="6958">
                  <c:v>39127</c:v>
                </c:pt>
                <c:pt idx="6959">
                  <c:v>39128</c:v>
                </c:pt>
                <c:pt idx="6960">
                  <c:v>39129</c:v>
                </c:pt>
                <c:pt idx="6961">
                  <c:v>39132</c:v>
                </c:pt>
                <c:pt idx="6962">
                  <c:v>39133</c:v>
                </c:pt>
                <c:pt idx="6963">
                  <c:v>39134</c:v>
                </c:pt>
                <c:pt idx="6964">
                  <c:v>39135</c:v>
                </c:pt>
                <c:pt idx="6965">
                  <c:v>39136</c:v>
                </c:pt>
                <c:pt idx="6966">
                  <c:v>39139</c:v>
                </c:pt>
                <c:pt idx="6967">
                  <c:v>39140</c:v>
                </c:pt>
                <c:pt idx="6968">
                  <c:v>39141</c:v>
                </c:pt>
                <c:pt idx="6969">
                  <c:v>39142</c:v>
                </c:pt>
                <c:pt idx="6970">
                  <c:v>39143</c:v>
                </c:pt>
                <c:pt idx="6971">
                  <c:v>39146</c:v>
                </c:pt>
                <c:pt idx="6972">
                  <c:v>39147</c:v>
                </c:pt>
                <c:pt idx="6973">
                  <c:v>39148</c:v>
                </c:pt>
                <c:pt idx="6974">
                  <c:v>39149</c:v>
                </c:pt>
                <c:pt idx="6975">
                  <c:v>39150</c:v>
                </c:pt>
                <c:pt idx="6976">
                  <c:v>39153</c:v>
                </c:pt>
                <c:pt idx="6977">
                  <c:v>39154</c:v>
                </c:pt>
                <c:pt idx="6978">
                  <c:v>39155</c:v>
                </c:pt>
                <c:pt idx="6979">
                  <c:v>39156</c:v>
                </c:pt>
                <c:pt idx="6980">
                  <c:v>39157</c:v>
                </c:pt>
                <c:pt idx="6981">
                  <c:v>39160</c:v>
                </c:pt>
                <c:pt idx="6982">
                  <c:v>39161</c:v>
                </c:pt>
                <c:pt idx="6983">
                  <c:v>39162</c:v>
                </c:pt>
                <c:pt idx="6984">
                  <c:v>39163</c:v>
                </c:pt>
                <c:pt idx="6985">
                  <c:v>39164</c:v>
                </c:pt>
                <c:pt idx="6986">
                  <c:v>39167</c:v>
                </c:pt>
                <c:pt idx="6987">
                  <c:v>39168</c:v>
                </c:pt>
                <c:pt idx="6988">
                  <c:v>39169</c:v>
                </c:pt>
                <c:pt idx="6989">
                  <c:v>39170</c:v>
                </c:pt>
                <c:pt idx="6990">
                  <c:v>39171</c:v>
                </c:pt>
                <c:pt idx="6991">
                  <c:v>39174</c:v>
                </c:pt>
                <c:pt idx="6992">
                  <c:v>39175</c:v>
                </c:pt>
                <c:pt idx="6993">
                  <c:v>39176</c:v>
                </c:pt>
                <c:pt idx="6994">
                  <c:v>39177</c:v>
                </c:pt>
                <c:pt idx="6995">
                  <c:v>39178</c:v>
                </c:pt>
                <c:pt idx="6996">
                  <c:v>39181</c:v>
                </c:pt>
                <c:pt idx="6997">
                  <c:v>39182</c:v>
                </c:pt>
                <c:pt idx="6998">
                  <c:v>39183</c:v>
                </c:pt>
                <c:pt idx="6999">
                  <c:v>39184</c:v>
                </c:pt>
                <c:pt idx="7000">
                  <c:v>39185</c:v>
                </c:pt>
                <c:pt idx="7001">
                  <c:v>39188</c:v>
                </c:pt>
                <c:pt idx="7002">
                  <c:v>39189</c:v>
                </c:pt>
                <c:pt idx="7003">
                  <c:v>39190</c:v>
                </c:pt>
                <c:pt idx="7004">
                  <c:v>39191</c:v>
                </c:pt>
                <c:pt idx="7005">
                  <c:v>39192</c:v>
                </c:pt>
                <c:pt idx="7006">
                  <c:v>39195</c:v>
                </c:pt>
                <c:pt idx="7007">
                  <c:v>39196</c:v>
                </c:pt>
                <c:pt idx="7008">
                  <c:v>39197</c:v>
                </c:pt>
                <c:pt idx="7009">
                  <c:v>39198</c:v>
                </c:pt>
                <c:pt idx="7010">
                  <c:v>39199</c:v>
                </c:pt>
                <c:pt idx="7011">
                  <c:v>39202</c:v>
                </c:pt>
                <c:pt idx="7012">
                  <c:v>39203</c:v>
                </c:pt>
                <c:pt idx="7013">
                  <c:v>39204</c:v>
                </c:pt>
                <c:pt idx="7014">
                  <c:v>39205</c:v>
                </c:pt>
                <c:pt idx="7015">
                  <c:v>39206</c:v>
                </c:pt>
                <c:pt idx="7016">
                  <c:v>39209</c:v>
                </c:pt>
                <c:pt idx="7017">
                  <c:v>39210</c:v>
                </c:pt>
                <c:pt idx="7018">
                  <c:v>39211</c:v>
                </c:pt>
                <c:pt idx="7019">
                  <c:v>39212</c:v>
                </c:pt>
                <c:pt idx="7020">
                  <c:v>39213</c:v>
                </c:pt>
                <c:pt idx="7021">
                  <c:v>39216</c:v>
                </c:pt>
                <c:pt idx="7022">
                  <c:v>39217</c:v>
                </c:pt>
                <c:pt idx="7023">
                  <c:v>39218</c:v>
                </c:pt>
                <c:pt idx="7024">
                  <c:v>39219</c:v>
                </c:pt>
                <c:pt idx="7025">
                  <c:v>39220</c:v>
                </c:pt>
                <c:pt idx="7026">
                  <c:v>39223</c:v>
                </c:pt>
                <c:pt idx="7027">
                  <c:v>39224</c:v>
                </c:pt>
                <c:pt idx="7028">
                  <c:v>39225</c:v>
                </c:pt>
                <c:pt idx="7029">
                  <c:v>39226</c:v>
                </c:pt>
                <c:pt idx="7030">
                  <c:v>39227</c:v>
                </c:pt>
                <c:pt idx="7031">
                  <c:v>39230</c:v>
                </c:pt>
                <c:pt idx="7032">
                  <c:v>39231</c:v>
                </c:pt>
                <c:pt idx="7033">
                  <c:v>39232</c:v>
                </c:pt>
                <c:pt idx="7034">
                  <c:v>39233</c:v>
                </c:pt>
                <c:pt idx="7035">
                  <c:v>39234</c:v>
                </c:pt>
                <c:pt idx="7036">
                  <c:v>39237</c:v>
                </c:pt>
                <c:pt idx="7037">
                  <c:v>39238</c:v>
                </c:pt>
                <c:pt idx="7038">
                  <c:v>39239</c:v>
                </c:pt>
                <c:pt idx="7039">
                  <c:v>39240</c:v>
                </c:pt>
                <c:pt idx="7040">
                  <c:v>39241</c:v>
                </c:pt>
                <c:pt idx="7041">
                  <c:v>39244</c:v>
                </c:pt>
                <c:pt idx="7042">
                  <c:v>39245</c:v>
                </c:pt>
                <c:pt idx="7043">
                  <c:v>39246</c:v>
                </c:pt>
                <c:pt idx="7044">
                  <c:v>39247</c:v>
                </c:pt>
                <c:pt idx="7045">
                  <c:v>39248</c:v>
                </c:pt>
                <c:pt idx="7046">
                  <c:v>39251</c:v>
                </c:pt>
                <c:pt idx="7047">
                  <c:v>39252</c:v>
                </c:pt>
                <c:pt idx="7048">
                  <c:v>39253</c:v>
                </c:pt>
                <c:pt idx="7049">
                  <c:v>39254</c:v>
                </c:pt>
                <c:pt idx="7050">
                  <c:v>39255</c:v>
                </c:pt>
                <c:pt idx="7051">
                  <c:v>39258</c:v>
                </c:pt>
                <c:pt idx="7052">
                  <c:v>39259</c:v>
                </c:pt>
                <c:pt idx="7053">
                  <c:v>39260</c:v>
                </c:pt>
                <c:pt idx="7054">
                  <c:v>39261</c:v>
                </c:pt>
                <c:pt idx="7055">
                  <c:v>39262</c:v>
                </c:pt>
                <c:pt idx="7056">
                  <c:v>39265</c:v>
                </c:pt>
                <c:pt idx="7057">
                  <c:v>39266</c:v>
                </c:pt>
                <c:pt idx="7058">
                  <c:v>39267</c:v>
                </c:pt>
                <c:pt idx="7059">
                  <c:v>39268</c:v>
                </c:pt>
                <c:pt idx="7060">
                  <c:v>39269</c:v>
                </c:pt>
                <c:pt idx="7061">
                  <c:v>39272</c:v>
                </c:pt>
                <c:pt idx="7062">
                  <c:v>39273</c:v>
                </c:pt>
                <c:pt idx="7063">
                  <c:v>39274</c:v>
                </c:pt>
                <c:pt idx="7064">
                  <c:v>39275</c:v>
                </c:pt>
                <c:pt idx="7065">
                  <c:v>39276</c:v>
                </c:pt>
                <c:pt idx="7066">
                  <c:v>39279</c:v>
                </c:pt>
                <c:pt idx="7067">
                  <c:v>39280</c:v>
                </c:pt>
                <c:pt idx="7068">
                  <c:v>39281</c:v>
                </c:pt>
                <c:pt idx="7069">
                  <c:v>39282</c:v>
                </c:pt>
                <c:pt idx="7070">
                  <c:v>39283</c:v>
                </c:pt>
                <c:pt idx="7071">
                  <c:v>39286</c:v>
                </c:pt>
                <c:pt idx="7072">
                  <c:v>39287</c:v>
                </c:pt>
                <c:pt idx="7073">
                  <c:v>39288</c:v>
                </c:pt>
                <c:pt idx="7074">
                  <c:v>39289</c:v>
                </c:pt>
                <c:pt idx="7075">
                  <c:v>39290</c:v>
                </c:pt>
                <c:pt idx="7076">
                  <c:v>39293</c:v>
                </c:pt>
                <c:pt idx="7077">
                  <c:v>39294</c:v>
                </c:pt>
                <c:pt idx="7078">
                  <c:v>39295</c:v>
                </c:pt>
                <c:pt idx="7079">
                  <c:v>39296</c:v>
                </c:pt>
                <c:pt idx="7080">
                  <c:v>39297</c:v>
                </c:pt>
                <c:pt idx="7081">
                  <c:v>39300</c:v>
                </c:pt>
                <c:pt idx="7082">
                  <c:v>39301</c:v>
                </c:pt>
                <c:pt idx="7083">
                  <c:v>39302</c:v>
                </c:pt>
                <c:pt idx="7084">
                  <c:v>39303</c:v>
                </c:pt>
                <c:pt idx="7085">
                  <c:v>39304</c:v>
                </c:pt>
                <c:pt idx="7086">
                  <c:v>39307</c:v>
                </c:pt>
                <c:pt idx="7087">
                  <c:v>39308</c:v>
                </c:pt>
                <c:pt idx="7088">
                  <c:v>39309</c:v>
                </c:pt>
                <c:pt idx="7089">
                  <c:v>39310</c:v>
                </c:pt>
                <c:pt idx="7090">
                  <c:v>39311</c:v>
                </c:pt>
                <c:pt idx="7091">
                  <c:v>39314</c:v>
                </c:pt>
                <c:pt idx="7092">
                  <c:v>39315</c:v>
                </c:pt>
                <c:pt idx="7093">
                  <c:v>39316</c:v>
                </c:pt>
                <c:pt idx="7094">
                  <c:v>39317</c:v>
                </c:pt>
                <c:pt idx="7095">
                  <c:v>39318</c:v>
                </c:pt>
                <c:pt idx="7096">
                  <c:v>39321</c:v>
                </c:pt>
                <c:pt idx="7097">
                  <c:v>39322</c:v>
                </c:pt>
                <c:pt idx="7098">
                  <c:v>39323</c:v>
                </c:pt>
                <c:pt idx="7099">
                  <c:v>39324</c:v>
                </c:pt>
                <c:pt idx="7100">
                  <c:v>39325</c:v>
                </c:pt>
                <c:pt idx="7101">
                  <c:v>39328</c:v>
                </c:pt>
                <c:pt idx="7102">
                  <c:v>39329</c:v>
                </c:pt>
                <c:pt idx="7103">
                  <c:v>39330</c:v>
                </c:pt>
                <c:pt idx="7104">
                  <c:v>39331</c:v>
                </c:pt>
                <c:pt idx="7105">
                  <c:v>39332</c:v>
                </c:pt>
                <c:pt idx="7106">
                  <c:v>39335</c:v>
                </c:pt>
                <c:pt idx="7107">
                  <c:v>39336</c:v>
                </c:pt>
                <c:pt idx="7108">
                  <c:v>39337</c:v>
                </c:pt>
                <c:pt idx="7109">
                  <c:v>39338</c:v>
                </c:pt>
                <c:pt idx="7110">
                  <c:v>39339</c:v>
                </c:pt>
                <c:pt idx="7111">
                  <c:v>39342</c:v>
                </c:pt>
                <c:pt idx="7112">
                  <c:v>39343</c:v>
                </c:pt>
                <c:pt idx="7113">
                  <c:v>39344</c:v>
                </c:pt>
                <c:pt idx="7114">
                  <c:v>39345</c:v>
                </c:pt>
                <c:pt idx="7115">
                  <c:v>39346</c:v>
                </c:pt>
                <c:pt idx="7116">
                  <c:v>39349</c:v>
                </c:pt>
                <c:pt idx="7117">
                  <c:v>39350</c:v>
                </c:pt>
                <c:pt idx="7118">
                  <c:v>39351</c:v>
                </c:pt>
                <c:pt idx="7119">
                  <c:v>39352</c:v>
                </c:pt>
                <c:pt idx="7120">
                  <c:v>39353</c:v>
                </c:pt>
                <c:pt idx="7121">
                  <c:v>39356</c:v>
                </c:pt>
                <c:pt idx="7122">
                  <c:v>39357</c:v>
                </c:pt>
                <c:pt idx="7123">
                  <c:v>39358</c:v>
                </c:pt>
                <c:pt idx="7124">
                  <c:v>39359</c:v>
                </c:pt>
                <c:pt idx="7125">
                  <c:v>39360</c:v>
                </c:pt>
                <c:pt idx="7126">
                  <c:v>39363</c:v>
                </c:pt>
                <c:pt idx="7127">
                  <c:v>39364</c:v>
                </c:pt>
                <c:pt idx="7128">
                  <c:v>39365</c:v>
                </c:pt>
                <c:pt idx="7129">
                  <c:v>39366</c:v>
                </c:pt>
                <c:pt idx="7130">
                  <c:v>39367</c:v>
                </c:pt>
                <c:pt idx="7131">
                  <c:v>39370</c:v>
                </c:pt>
                <c:pt idx="7132">
                  <c:v>39371</c:v>
                </c:pt>
                <c:pt idx="7133">
                  <c:v>39372</c:v>
                </c:pt>
                <c:pt idx="7134">
                  <c:v>39373</c:v>
                </c:pt>
                <c:pt idx="7135">
                  <c:v>39374</c:v>
                </c:pt>
                <c:pt idx="7136">
                  <c:v>39377</c:v>
                </c:pt>
                <c:pt idx="7137">
                  <c:v>39378</c:v>
                </c:pt>
                <c:pt idx="7138">
                  <c:v>39379</c:v>
                </c:pt>
                <c:pt idx="7139">
                  <c:v>39380</c:v>
                </c:pt>
                <c:pt idx="7140">
                  <c:v>39381</c:v>
                </c:pt>
                <c:pt idx="7141">
                  <c:v>39384</c:v>
                </c:pt>
                <c:pt idx="7142">
                  <c:v>39385</c:v>
                </c:pt>
                <c:pt idx="7143">
                  <c:v>39386</c:v>
                </c:pt>
                <c:pt idx="7144">
                  <c:v>39387</c:v>
                </c:pt>
                <c:pt idx="7145">
                  <c:v>39388</c:v>
                </c:pt>
                <c:pt idx="7146">
                  <c:v>39391</c:v>
                </c:pt>
                <c:pt idx="7147">
                  <c:v>39392</c:v>
                </c:pt>
                <c:pt idx="7148">
                  <c:v>39393</c:v>
                </c:pt>
                <c:pt idx="7149">
                  <c:v>39394</c:v>
                </c:pt>
                <c:pt idx="7150">
                  <c:v>39395</c:v>
                </c:pt>
                <c:pt idx="7151">
                  <c:v>39398</c:v>
                </c:pt>
                <c:pt idx="7152">
                  <c:v>39399</c:v>
                </c:pt>
                <c:pt idx="7153">
                  <c:v>39400</c:v>
                </c:pt>
                <c:pt idx="7154">
                  <c:v>39401</c:v>
                </c:pt>
                <c:pt idx="7155">
                  <c:v>39402</c:v>
                </c:pt>
                <c:pt idx="7156">
                  <c:v>39405</c:v>
                </c:pt>
                <c:pt idx="7157">
                  <c:v>39406</c:v>
                </c:pt>
                <c:pt idx="7158">
                  <c:v>39407</c:v>
                </c:pt>
                <c:pt idx="7159">
                  <c:v>39408</c:v>
                </c:pt>
                <c:pt idx="7160">
                  <c:v>39409</c:v>
                </c:pt>
                <c:pt idx="7161">
                  <c:v>39412</c:v>
                </c:pt>
                <c:pt idx="7162">
                  <c:v>39413</c:v>
                </c:pt>
                <c:pt idx="7163">
                  <c:v>39414</c:v>
                </c:pt>
                <c:pt idx="7164">
                  <c:v>39415</c:v>
                </c:pt>
                <c:pt idx="7165">
                  <c:v>39416</c:v>
                </c:pt>
                <c:pt idx="7166">
                  <c:v>39419</c:v>
                </c:pt>
                <c:pt idx="7167">
                  <c:v>39420</c:v>
                </c:pt>
                <c:pt idx="7168">
                  <c:v>39421</c:v>
                </c:pt>
                <c:pt idx="7169">
                  <c:v>39422</c:v>
                </c:pt>
                <c:pt idx="7170">
                  <c:v>39423</c:v>
                </c:pt>
                <c:pt idx="7171">
                  <c:v>39426</c:v>
                </c:pt>
                <c:pt idx="7172">
                  <c:v>39427</c:v>
                </c:pt>
                <c:pt idx="7173">
                  <c:v>39428</c:v>
                </c:pt>
                <c:pt idx="7174">
                  <c:v>39429</c:v>
                </c:pt>
                <c:pt idx="7175">
                  <c:v>39430</c:v>
                </c:pt>
                <c:pt idx="7176">
                  <c:v>39433</c:v>
                </c:pt>
                <c:pt idx="7177">
                  <c:v>39434</c:v>
                </c:pt>
                <c:pt idx="7178">
                  <c:v>39435</c:v>
                </c:pt>
                <c:pt idx="7179">
                  <c:v>39436</c:v>
                </c:pt>
                <c:pt idx="7180">
                  <c:v>39437</c:v>
                </c:pt>
                <c:pt idx="7181">
                  <c:v>39440</c:v>
                </c:pt>
                <c:pt idx="7182">
                  <c:v>39441</c:v>
                </c:pt>
                <c:pt idx="7183">
                  <c:v>39442</c:v>
                </c:pt>
                <c:pt idx="7184">
                  <c:v>39443</c:v>
                </c:pt>
                <c:pt idx="7185">
                  <c:v>39444</c:v>
                </c:pt>
                <c:pt idx="7186">
                  <c:v>39447</c:v>
                </c:pt>
                <c:pt idx="7187">
                  <c:v>39448</c:v>
                </c:pt>
                <c:pt idx="7188">
                  <c:v>39449</c:v>
                </c:pt>
                <c:pt idx="7189">
                  <c:v>39450</c:v>
                </c:pt>
                <c:pt idx="7190">
                  <c:v>39451</c:v>
                </c:pt>
                <c:pt idx="7191">
                  <c:v>39454</c:v>
                </c:pt>
                <c:pt idx="7192">
                  <c:v>39455</c:v>
                </c:pt>
                <c:pt idx="7193">
                  <c:v>39456</c:v>
                </c:pt>
                <c:pt idx="7194">
                  <c:v>39457</c:v>
                </c:pt>
                <c:pt idx="7195">
                  <c:v>39458</c:v>
                </c:pt>
                <c:pt idx="7196">
                  <c:v>39461</c:v>
                </c:pt>
                <c:pt idx="7197">
                  <c:v>39462</c:v>
                </c:pt>
                <c:pt idx="7198">
                  <c:v>39463</c:v>
                </c:pt>
                <c:pt idx="7199">
                  <c:v>39464</c:v>
                </c:pt>
                <c:pt idx="7200">
                  <c:v>39465</c:v>
                </c:pt>
                <c:pt idx="7201">
                  <c:v>39468</c:v>
                </c:pt>
                <c:pt idx="7202">
                  <c:v>39469</c:v>
                </c:pt>
                <c:pt idx="7203">
                  <c:v>39470</c:v>
                </c:pt>
                <c:pt idx="7204">
                  <c:v>39471</c:v>
                </c:pt>
                <c:pt idx="7205">
                  <c:v>39472</c:v>
                </c:pt>
                <c:pt idx="7206">
                  <c:v>39475</c:v>
                </c:pt>
                <c:pt idx="7207">
                  <c:v>39476</c:v>
                </c:pt>
                <c:pt idx="7208">
                  <c:v>39477</c:v>
                </c:pt>
                <c:pt idx="7209">
                  <c:v>39478</c:v>
                </c:pt>
                <c:pt idx="7210">
                  <c:v>39479</c:v>
                </c:pt>
                <c:pt idx="7211">
                  <c:v>39482</c:v>
                </c:pt>
                <c:pt idx="7212">
                  <c:v>39483</c:v>
                </c:pt>
                <c:pt idx="7213">
                  <c:v>39484</c:v>
                </c:pt>
                <c:pt idx="7214">
                  <c:v>39485</c:v>
                </c:pt>
                <c:pt idx="7215">
                  <c:v>39486</c:v>
                </c:pt>
                <c:pt idx="7216">
                  <c:v>39489</c:v>
                </c:pt>
                <c:pt idx="7217">
                  <c:v>39490</c:v>
                </c:pt>
                <c:pt idx="7218">
                  <c:v>39491</c:v>
                </c:pt>
                <c:pt idx="7219">
                  <c:v>39492</c:v>
                </c:pt>
                <c:pt idx="7220">
                  <c:v>39493</c:v>
                </c:pt>
                <c:pt idx="7221">
                  <c:v>39496</c:v>
                </c:pt>
                <c:pt idx="7222">
                  <c:v>39497</c:v>
                </c:pt>
                <c:pt idx="7223">
                  <c:v>39498</c:v>
                </c:pt>
                <c:pt idx="7224">
                  <c:v>39499</c:v>
                </c:pt>
                <c:pt idx="7225">
                  <c:v>39500</c:v>
                </c:pt>
                <c:pt idx="7226">
                  <c:v>39503</c:v>
                </c:pt>
                <c:pt idx="7227">
                  <c:v>39504</c:v>
                </c:pt>
                <c:pt idx="7228">
                  <c:v>39505</c:v>
                </c:pt>
                <c:pt idx="7229">
                  <c:v>39506</c:v>
                </c:pt>
                <c:pt idx="7230">
                  <c:v>39507</c:v>
                </c:pt>
                <c:pt idx="7231">
                  <c:v>39510</c:v>
                </c:pt>
                <c:pt idx="7232">
                  <c:v>39511</c:v>
                </c:pt>
                <c:pt idx="7233">
                  <c:v>39512</c:v>
                </c:pt>
                <c:pt idx="7234">
                  <c:v>39513</c:v>
                </c:pt>
                <c:pt idx="7235">
                  <c:v>39514</c:v>
                </c:pt>
                <c:pt idx="7236">
                  <c:v>39517</c:v>
                </c:pt>
                <c:pt idx="7237">
                  <c:v>39518</c:v>
                </c:pt>
                <c:pt idx="7238">
                  <c:v>39519</c:v>
                </c:pt>
                <c:pt idx="7239">
                  <c:v>39520</c:v>
                </c:pt>
                <c:pt idx="7240">
                  <c:v>39521</c:v>
                </c:pt>
                <c:pt idx="7241">
                  <c:v>39524</c:v>
                </c:pt>
                <c:pt idx="7242">
                  <c:v>39525</c:v>
                </c:pt>
                <c:pt idx="7243">
                  <c:v>39526</c:v>
                </c:pt>
                <c:pt idx="7244">
                  <c:v>39527</c:v>
                </c:pt>
                <c:pt idx="7245">
                  <c:v>39528</c:v>
                </c:pt>
                <c:pt idx="7246">
                  <c:v>39531</c:v>
                </c:pt>
                <c:pt idx="7247">
                  <c:v>39532</c:v>
                </c:pt>
                <c:pt idx="7248">
                  <c:v>39533</c:v>
                </c:pt>
                <c:pt idx="7249">
                  <c:v>39534</c:v>
                </c:pt>
                <c:pt idx="7250">
                  <c:v>39535</c:v>
                </c:pt>
                <c:pt idx="7251">
                  <c:v>39538</c:v>
                </c:pt>
                <c:pt idx="7252">
                  <c:v>39539</c:v>
                </c:pt>
                <c:pt idx="7253">
                  <c:v>39540</c:v>
                </c:pt>
                <c:pt idx="7254">
                  <c:v>39541</c:v>
                </c:pt>
                <c:pt idx="7255">
                  <c:v>39542</c:v>
                </c:pt>
                <c:pt idx="7256">
                  <c:v>39545</c:v>
                </c:pt>
                <c:pt idx="7257">
                  <c:v>39546</c:v>
                </c:pt>
                <c:pt idx="7258">
                  <c:v>39547</c:v>
                </c:pt>
                <c:pt idx="7259">
                  <c:v>39548</c:v>
                </c:pt>
                <c:pt idx="7260">
                  <c:v>39549</c:v>
                </c:pt>
                <c:pt idx="7261">
                  <c:v>39552</c:v>
                </c:pt>
                <c:pt idx="7262">
                  <c:v>39553</c:v>
                </c:pt>
                <c:pt idx="7263">
                  <c:v>39554</c:v>
                </c:pt>
                <c:pt idx="7264">
                  <c:v>39555</c:v>
                </c:pt>
                <c:pt idx="7265">
                  <c:v>39556</c:v>
                </c:pt>
                <c:pt idx="7266">
                  <c:v>39559</c:v>
                </c:pt>
                <c:pt idx="7267">
                  <c:v>39560</c:v>
                </c:pt>
                <c:pt idx="7268">
                  <c:v>39561</c:v>
                </c:pt>
                <c:pt idx="7269">
                  <c:v>39562</c:v>
                </c:pt>
                <c:pt idx="7270">
                  <c:v>39563</c:v>
                </c:pt>
                <c:pt idx="7271">
                  <c:v>39566</c:v>
                </c:pt>
                <c:pt idx="7272">
                  <c:v>39567</c:v>
                </c:pt>
                <c:pt idx="7273">
                  <c:v>39568</c:v>
                </c:pt>
                <c:pt idx="7274">
                  <c:v>39569</c:v>
                </c:pt>
                <c:pt idx="7275">
                  <c:v>39570</c:v>
                </c:pt>
                <c:pt idx="7276">
                  <c:v>39573</c:v>
                </c:pt>
                <c:pt idx="7277">
                  <c:v>39574</c:v>
                </c:pt>
                <c:pt idx="7278">
                  <c:v>39575</c:v>
                </c:pt>
                <c:pt idx="7279">
                  <c:v>39576</c:v>
                </c:pt>
                <c:pt idx="7280">
                  <c:v>39577</c:v>
                </c:pt>
                <c:pt idx="7281">
                  <c:v>39580</c:v>
                </c:pt>
                <c:pt idx="7282">
                  <c:v>39581</c:v>
                </c:pt>
                <c:pt idx="7283">
                  <c:v>39582</c:v>
                </c:pt>
                <c:pt idx="7284">
                  <c:v>39583</c:v>
                </c:pt>
                <c:pt idx="7285">
                  <c:v>39584</c:v>
                </c:pt>
                <c:pt idx="7286">
                  <c:v>39587</c:v>
                </c:pt>
                <c:pt idx="7287">
                  <c:v>39588</c:v>
                </c:pt>
                <c:pt idx="7288">
                  <c:v>39589</c:v>
                </c:pt>
                <c:pt idx="7289">
                  <c:v>39590</c:v>
                </c:pt>
                <c:pt idx="7290">
                  <c:v>39591</c:v>
                </c:pt>
                <c:pt idx="7291">
                  <c:v>39594</c:v>
                </c:pt>
                <c:pt idx="7292">
                  <c:v>39595</c:v>
                </c:pt>
                <c:pt idx="7293">
                  <c:v>39596</c:v>
                </c:pt>
                <c:pt idx="7294">
                  <c:v>39597</c:v>
                </c:pt>
                <c:pt idx="7295">
                  <c:v>39598</c:v>
                </c:pt>
                <c:pt idx="7296">
                  <c:v>39601</c:v>
                </c:pt>
                <c:pt idx="7297">
                  <c:v>39602</c:v>
                </c:pt>
                <c:pt idx="7298">
                  <c:v>39603</c:v>
                </c:pt>
                <c:pt idx="7299">
                  <c:v>39604</c:v>
                </c:pt>
                <c:pt idx="7300">
                  <c:v>39605</c:v>
                </c:pt>
                <c:pt idx="7301">
                  <c:v>39608</c:v>
                </c:pt>
                <c:pt idx="7302">
                  <c:v>39609</c:v>
                </c:pt>
                <c:pt idx="7303">
                  <c:v>39610</c:v>
                </c:pt>
                <c:pt idx="7304">
                  <c:v>39611</c:v>
                </c:pt>
                <c:pt idx="7305">
                  <c:v>39612</c:v>
                </c:pt>
                <c:pt idx="7306">
                  <c:v>39615</c:v>
                </c:pt>
                <c:pt idx="7307">
                  <c:v>39616</c:v>
                </c:pt>
                <c:pt idx="7308">
                  <c:v>39617</c:v>
                </c:pt>
                <c:pt idx="7309">
                  <c:v>39618</c:v>
                </c:pt>
                <c:pt idx="7310">
                  <c:v>39619</c:v>
                </c:pt>
                <c:pt idx="7311">
                  <c:v>39622</c:v>
                </c:pt>
                <c:pt idx="7312">
                  <c:v>39623</c:v>
                </c:pt>
                <c:pt idx="7313">
                  <c:v>39624</c:v>
                </c:pt>
                <c:pt idx="7314">
                  <c:v>39625</c:v>
                </c:pt>
                <c:pt idx="7315">
                  <c:v>39626</c:v>
                </c:pt>
                <c:pt idx="7316">
                  <c:v>39629</c:v>
                </c:pt>
                <c:pt idx="7317">
                  <c:v>39630</c:v>
                </c:pt>
                <c:pt idx="7318">
                  <c:v>39631</c:v>
                </c:pt>
                <c:pt idx="7319">
                  <c:v>39632</c:v>
                </c:pt>
                <c:pt idx="7320">
                  <c:v>39633</c:v>
                </c:pt>
                <c:pt idx="7321">
                  <c:v>39636</c:v>
                </c:pt>
                <c:pt idx="7322">
                  <c:v>39637</c:v>
                </c:pt>
                <c:pt idx="7323">
                  <c:v>39638</c:v>
                </c:pt>
                <c:pt idx="7324">
                  <c:v>39639</c:v>
                </c:pt>
                <c:pt idx="7325">
                  <c:v>39640</c:v>
                </c:pt>
                <c:pt idx="7326">
                  <c:v>39643</c:v>
                </c:pt>
                <c:pt idx="7327">
                  <c:v>39644</c:v>
                </c:pt>
                <c:pt idx="7328">
                  <c:v>39645</c:v>
                </c:pt>
                <c:pt idx="7329">
                  <c:v>39646</c:v>
                </c:pt>
                <c:pt idx="7330">
                  <c:v>39647</c:v>
                </c:pt>
                <c:pt idx="7331">
                  <c:v>39650</c:v>
                </c:pt>
                <c:pt idx="7332">
                  <c:v>39651</c:v>
                </c:pt>
                <c:pt idx="7333">
                  <c:v>39652</c:v>
                </c:pt>
                <c:pt idx="7334">
                  <c:v>39653</c:v>
                </c:pt>
                <c:pt idx="7335">
                  <c:v>39654</c:v>
                </c:pt>
                <c:pt idx="7336">
                  <c:v>39657</c:v>
                </c:pt>
                <c:pt idx="7337">
                  <c:v>39658</c:v>
                </c:pt>
                <c:pt idx="7338">
                  <c:v>39659</c:v>
                </c:pt>
                <c:pt idx="7339">
                  <c:v>39660</c:v>
                </c:pt>
                <c:pt idx="7340">
                  <c:v>39661</c:v>
                </c:pt>
                <c:pt idx="7341">
                  <c:v>39664</c:v>
                </c:pt>
                <c:pt idx="7342">
                  <c:v>39665</c:v>
                </c:pt>
                <c:pt idx="7343">
                  <c:v>39666</c:v>
                </c:pt>
                <c:pt idx="7344">
                  <c:v>39667</c:v>
                </c:pt>
                <c:pt idx="7345">
                  <c:v>39668</c:v>
                </c:pt>
                <c:pt idx="7346">
                  <c:v>39671</c:v>
                </c:pt>
                <c:pt idx="7347">
                  <c:v>39672</c:v>
                </c:pt>
                <c:pt idx="7348">
                  <c:v>39673</c:v>
                </c:pt>
                <c:pt idx="7349">
                  <c:v>39674</c:v>
                </c:pt>
                <c:pt idx="7350">
                  <c:v>39675</c:v>
                </c:pt>
                <c:pt idx="7351">
                  <c:v>39678</c:v>
                </c:pt>
                <c:pt idx="7352">
                  <c:v>39679</c:v>
                </c:pt>
                <c:pt idx="7353">
                  <c:v>39680</c:v>
                </c:pt>
                <c:pt idx="7354">
                  <c:v>39681</c:v>
                </c:pt>
                <c:pt idx="7355">
                  <c:v>39682</c:v>
                </c:pt>
                <c:pt idx="7356">
                  <c:v>39685</c:v>
                </c:pt>
                <c:pt idx="7357">
                  <c:v>39686</c:v>
                </c:pt>
                <c:pt idx="7358">
                  <c:v>39687</c:v>
                </c:pt>
                <c:pt idx="7359">
                  <c:v>39688</c:v>
                </c:pt>
                <c:pt idx="7360">
                  <c:v>39689</c:v>
                </c:pt>
                <c:pt idx="7361">
                  <c:v>39692</c:v>
                </c:pt>
                <c:pt idx="7362">
                  <c:v>39693</c:v>
                </c:pt>
                <c:pt idx="7363">
                  <c:v>39694</c:v>
                </c:pt>
                <c:pt idx="7364">
                  <c:v>39695</c:v>
                </c:pt>
                <c:pt idx="7365">
                  <c:v>39696</c:v>
                </c:pt>
                <c:pt idx="7366">
                  <c:v>39699</c:v>
                </c:pt>
                <c:pt idx="7367">
                  <c:v>39700</c:v>
                </c:pt>
                <c:pt idx="7368">
                  <c:v>39701</c:v>
                </c:pt>
                <c:pt idx="7369">
                  <c:v>39702</c:v>
                </c:pt>
                <c:pt idx="7370">
                  <c:v>39703</c:v>
                </c:pt>
                <c:pt idx="7371">
                  <c:v>39706</c:v>
                </c:pt>
                <c:pt idx="7372">
                  <c:v>39707</c:v>
                </c:pt>
                <c:pt idx="7373">
                  <c:v>39708</c:v>
                </c:pt>
                <c:pt idx="7374">
                  <c:v>39709</c:v>
                </c:pt>
                <c:pt idx="7375">
                  <c:v>39710</c:v>
                </c:pt>
                <c:pt idx="7376">
                  <c:v>39713</c:v>
                </c:pt>
                <c:pt idx="7377">
                  <c:v>39714</c:v>
                </c:pt>
                <c:pt idx="7378">
                  <c:v>39715</c:v>
                </c:pt>
                <c:pt idx="7379">
                  <c:v>39716</c:v>
                </c:pt>
                <c:pt idx="7380">
                  <c:v>39717</c:v>
                </c:pt>
                <c:pt idx="7381">
                  <c:v>39720</c:v>
                </c:pt>
                <c:pt idx="7382">
                  <c:v>39721</c:v>
                </c:pt>
                <c:pt idx="7383">
                  <c:v>39722</c:v>
                </c:pt>
                <c:pt idx="7384">
                  <c:v>39723</c:v>
                </c:pt>
                <c:pt idx="7385">
                  <c:v>39724</c:v>
                </c:pt>
                <c:pt idx="7386">
                  <c:v>39727</c:v>
                </c:pt>
                <c:pt idx="7387">
                  <c:v>39728</c:v>
                </c:pt>
                <c:pt idx="7388">
                  <c:v>39729</c:v>
                </c:pt>
                <c:pt idx="7389">
                  <c:v>39730</c:v>
                </c:pt>
                <c:pt idx="7390">
                  <c:v>39731</c:v>
                </c:pt>
                <c:pt idx="7391">
                  <c:v>39734</c:v>
                </c:pt>
                <c:pt idx="7392">
                  <c:v>39735</c:v>
                </c:pt>
                <c:pt idx="7393">
                  <c:v>39736</c:v>
                </c:pt>
                <c:pt idx="7394">
                  <c:v>39737</c:v>
                </c:pt>
                <c:pt idx="7395">
                  <c:v>39738</c:v>
                </c:pt>
                <c:pt idx="7396">
                  <c:v>39741</c:v>
                </c:pt>
                <c:pt idx="7397">
                  <c:v>39742</c:v>
                </c:pt>
                <c:pt idx="7398">
                  <c:v>39743</c:v>
                </c:pt>
                <c:pt idx="7399">
                  <c:v>39744</c:v>
                </c:pt>
                <c:pt idx="7400">
                  <c:v>39745</c:v>
                </c:pt>
                <c:pt idx="7401">
                  <c:v>39748</c:v>
                </c:pt>
                <c:pt idx="7402">
                  <c:v>39749</c:v>
                </c:pt>
                <c:pt idx="7403">
                  <c:v>39750</c:v>
                </c:pt>
                <c:pt idx="7404">
                  <c:v>39751</c:v>
                </c:pt>
                <c:pt idx="7405">
                  <c:v>39752</c:v>
                </c:pt>
                <c:pt idx="7406">
                  <c:v>39755</c:v>
                </c:pt>
                <c:pt idx="7407">
                  <c:v>39756</c:v>
                </c:pt>
                <c:pt idx="7408">
                  <c:v>39757</c:v>
                </c:pt>
                <c:pt idx="7409">
                  <c:v>39758</c:v>
                </c:pt>
                <c:pt idx="7410">
                  <c:v>39759</c:v>
                </c:pt>
                <c:pt idx="7411">
                  <c:v>39762</c:v>
                </c:pt>
                <c:pt idx="7412">
                  <c:v>39763</c:v>
                </c:pt>
                <c:pt idx="7413">
                  <c:v>39764</c:v>
                </c:pt>
                <c:pt idx="7414">
                  <c:v>39765</c:v>
                </c:pt>
                <c:pt idx="7415">
                  <c:v>39766</c:v>
                </c:pt>
                <c:pt idx="7416">
                  <c:v>39769</c:v>
                </c:pt>
                <c:pt idx="7417">
                  <c:v>39770</c:v>
                </c:pt>
                <c:pt idx="7418">
                  <c:v>39771</c:v>
                </c:pt>
                <c:pt idx="7419">
                  <c:v>39772</c:v>
                </c:pt>
                <c:pt idx="7420">
                  <c:v>39773</c:v>
                </c:pt>
                <c:pt idx="7421">
                  <c:v>39776</c:v>
                </c:pt>
                <c:pt idx="7422">
                  <c:v>39777</c:v>
                </c:pt>
                <c:pt idx="7423">
                  <c:v>39778</c:v>
                </c:pt>
                <c:pt idx="7424">
                  <c:v>39779</c:v>
                </c:pt>
                <c:pt idx="7425">
                  <c:v>39780</c:v>
                </c:pt>
                <c:pt idx="7426">
                  <c:v>39783</c:v>
                </c:pt>
                <c:pt idx="7427">
                  <c:v>39784</c:v>
                </c:pt>
                <c:pt idx="7428">
                  <c:v>39785</c:v>
                </c:pt>
                <c:pt idx="7429">
                  <c:v>39786</c:v>
                </c:pt>
                <c:pt idx="7430">
                  <c:v>39787</c:v>
                </c:pt>
                <c:pt idx="7431">
                  <c:v>39790</c:v>
                </c:pt>
                <c:pt idx="7432">
                  <c:v>39791</c:v>
                </c:pt>
                <c:pt idx="7433">
                  <c:v>39792</c:v>
                </c:pt>
                <c:pt idx="7434">
                  <c:v>39793</c:v>
                </c:pt>
                <c:pt idx="7435">
                  <c:v>39794</c:v>
                </c:pt>
                <c:pt idx="7436">
                  <c:v>39797</c:v>
                </c:pt>
                <c:pt idx="7437">
                  <c:v>39798</c:v>
                </c:pt>
                <c:pt idx="7438">
                  <c:v>39799</c:v>
                </c:pt>
                <c:pt idx="7439">
                  <c:v>39800</c:v>
                </c:pt>
                <c:pt idx="7440">
                  <c:v>39801</c:v>
                </c:pt>
                <c:pt idx="7441">
                  <c:v>39804</c:v>
                </c:pt>
                <c:pt idx="7442">
                  <c:v>39805</c:v>
                </c:pt>
                <c:pt idx="7443">
                  <c:v>39806</c:v>
                </c:pt>
                <c:pt idx="7444">
                  <c:v>39807</c:v>
                </c:pt>
                <c:pt idx="7445">
                  <c:v>39808</c:v>
                </c:pt>
                <c:pt idx="7446">
                  <c:v>39811</c:v>
                </c:pt>
                <c:pt idx="7447">
                  <c:v>39812</c:v>
                </c:pt>
                <c:pt idx="7448">
                  <c:v>39813</c:v>
                </c:pt>
                <c:pt idx="7449">
                  <c:v>39814</c:v>
                </c:pt>
                <c:pt idx="7450">
                  <c:v>39815</c:v>
                </c:pt>
                <c:pt idx="7451">
                  <c:v>39818</c:v>
                </c:pt>
                <c:pt idx="7452">
                  <c:v>39819</c:v>
                </c:pt>
                <c:pt idx="7453">
                  <c:v>39820</c:v>
                </c:pt>
                <c:pt idx="7454">
                  <c:v>39821</c:v>
                </c:pt>
                <c:pt idx="7455">
                  <c:v>39822</c:v>
                </c:pt>
                <c:pt idx="7456">
                  <c:v>39825</c:v>
                </c:pt>
                <c:pt idx="7457">
                  <c:v>39826</c:v>
                </c:pt>
                <c:pt idx="7458">
                  <c:v>39827</c:v>
                </c:pt>
                <c:pt idx="7459">
                  <c:v>39828</c:v>
                </c:pt>
                <c:pt idx="7460">
                  <c:v>39829</c:v>
                </c:pt>
                <c:pt idx="7461">
                  <c:v>39832</c:v>
                </c:pt>
                <c:pt idx="7462">
                  <c:v>39833</c:v>
                </c:pt>
                <c:pt idx="7463">
                  <c:v>39834</c:v>
                </c:pt>
                <c:pt idx="7464">
                  <c:v>39835</c:v>
                </c:pt>
                <c:pt idx="7465">
                  <c:v>39836</c:v>
                </c:pt>
                <c:pt idx="7466">
                  <c:v>39839</c:v>
                </c:pt>
                <c:pt idx="7467">
                  <c:v>39840</c:v>
                </c:pt>
                <c:pt idx="7468">
                  <c:v>39841</c:v>
                </c:pt>
                <c:pt idx="7469">
                  <c:v>39842</c:v>
                </c:pt>
                <c:pt idx="7470">
                  <c:v>39843</c:v>
                </c:pt>
                <c:pt idx="7471">
                  <c:v>39846</c:v>
                </c:pt>
                <c:pt idx="7472">
                  <c:v>39847</c:v>
                </c:pt>
                <c:pt idx="7473">
                  <c:v>39848</c:v>
                </c:pt>
                <c:pt idx="7474">
                  <c:v>39849</c:v>
                </c:pt>
                <c:pt idx="7475">
                  <c:v>39850</c:v>
                </c:pt>
                <c:pt idx="7476">
                  <c:v>39853</c:v>
                </c:pt>
                <c:pt idx="7477">
                  <c:v>39854</c:v>
                </c:pt>
                <c:pt idx="7478">
                  <c:v>39855</c:v>
                </c:pt>
                <c:pt idx="7479">
                  <c:v>39856</c:v>
                </c:pt>
                <c:pt idx="7480">
                  <c:v>39857</c:v>
                </c:pt>
                <c:pt idx="7481">
                  <c:v>39860</c:v>
                </c:pt>
                <c:pt idx="7482">
                  <c:v>39861</c:v>
                </c:pt>
                <c:pt idx="7483">
                  <c:v>39862</c:v>
                </c:pt>
                <c:pt idx="7484">
                  <c:v>39863</c:v>
                </c:pt>
                <c:pt idx="7485">
                  <c:v>39864</c:v>
                </c:pt>
                <c:pt idx="7486">
                  <c:v>39867</c:v>
                </c:pt>
                <c:pt idx="7487">
                  <c:v>39868</c:v>
                </c:pt>
                <c:pt idx="7488">
                  <c:v>39869</c:v>
                </c:pt>
                <c:pt idx="7489">
                  <c:v>39870</c:v>
                </c:pt>
                <c:pt idx="7490">
                  <c:v>39871</c:v>
                </c:pt>
                <c:pt idx="7491">
                  <c:v>39874</c:v>
                </c:pt>
                <c:pt idx="7492">
                  <c:v>39875</c:v>
                </c:pt>
                <c:pt idx="7493">
                  <c:v>39876</c:v>
                </c:pt>
                <c:pt idx="7494">
                  <c:v>39877</c:v>
                </c:pt>
                <c:pt idx="7495">
                  <c:v>39878</c:v>
                </c:pt>
                <c:pt idx="7496">
                  <c:v>39881</c:v>
                </c:pt>
                <c:pt idx="7497">
                  <c:v>39882</c:v>
                </c:pt>
                <c:pt idx="7498">
                  <c:v>39883</c:v>
                </c:pt>
                <c:pt idx="7499">
                  <c:v>39884</c:v>
                </c:pt>
                <c:pt idx="7500">
                  <c:v>39885</c:v>
                </c:pt>
                <c:pt idx="7501">
                  <c:v>39888</c:v>
                </c:pt>
                <c:pt idx="7502">
                  <c:v>39889</c:v>
                </c:pt>
                <c:pt idx="7503">
                  <c:v>39890</c:v>
                </c:pt>
                <c:pt idx="7504">
                  <c:v>39891</c:v>
                </c:pt>
                <c:pt idx="7505">
                  <c:v>39892</c:v>
                </c:pt>
                <c:pt idx="7506">
                  <c:v>39895</c:v>
                </c:pt>
                <c:pt idx="7507">
                  <c:v>39896</c:v>
                </c:pt>
                <c:pt idx="7508">
                  <c:v>39897</c:v>
                </c:pt>
                <c:pt idx="7509">
                  <c:v>39898</c:v>
                </c:pt>
                <c:pt idx="7510">
                  <c:v>39899</c:v>
                </c:pt>
                <c:pt idx="7511">
                  <c:v>39902</c:v>
                </c:pt>
                <c:pt idx="7512">
                  <c:v>39903</c:v>
                </c:pt>
                <c:pt idx="7513">
                  <c:v>39904</c:v>
                </c:pt>
                <c:pt idx="7514">
                  <c:v>39905</c:v>
                </c:pt>
                <c:pt idx="7515">
                  <c:v>39906</c:v>
                </c:pt>
                <c:pt idx="7516">
                  <c:v>39909</c:v>
                </c:pt>
                <c:pt idx="7517">
                  <c:v>39910</c:v>
                </c:pt>
                <c:pt idx="7518">
                  <c:v>39911</c:v>
                </c:pt>
                <c:pt idx="7519">
                  <c:v>39912</c:v>
                </c:pt>
                <c:pt idx="7520">
                  <c:v>39913</c:v>
                </c:pt>
                <c:pt idx="7521">
                  <c:v>39916</c:v>
                </c:pt>
                <c:pt idx="7522">
                  <c:v>39917</c:v>
                </c:pt>
                <c:pt idx="7523">
                  <c:v>39918</c:v>
                </c:pt>
                <c:pt idx="7524">
                  <c:v>39919</c:v>
                </c:pt>
                <c:pt idx="7525">
                  <c:v>39920</c:v>
                </c:pt>
                <c:pt idx="7526">
                  <c:v>39923</c:v>
                </c:pt>
                <c:pt idx="7527">
                  <c:v>39924</c:v>
                </c:pt>
                <c:pt idx="7528">
                  <c:v>39925</c:v>
                </c:pt>
                <c:pt idx="7529">
                  <c:v>39926</c:v>
                </c:pt>
                <c:pt idx="7530">
                  <c:v>39927</c:v>
                </c:pt>
                <c:pt idx="7531">
                  <c:v>39930</c:v>
                </c:pt>
                <c:pt idx="7532">
                  <c:v>39931</c:v>
                </c:pt>
                <c:pt idx="7533">
                  <c:v>39932</c:v>
                </c:pt>
                <c:pt idx="7534">
                  <c:v>39933</c:v>
                </c:pt>
                <c:pt idx="7535">
                  <c:v>39934</c:v>
                </c:pt>
                <c:pt idx="7536">
                  <c:v>39937</c:v>
                </c:pt>
                <c:pt idx="7537">
                  <c:v>39938</c:v>
                </c:pt>
                <c:pt idx="7538">
                  <c:v>39939</c:v>
                </c:pt>
                <c:pt idx="7539">
                  <c:v>39940</c:v>
                </c:pt>
                <c:pt idx="7540">
                  <c:v>39941</c:v>
                </c:pt>
                <c:pt idx="7541">
                  <c:v>39944</c:v>
                </c:pt>
                <c:pt idx="7542">
                  <c:v>39945</c:v>
                </c:pt>
                <c:pt idx="7543">
                  <c:v>39946</c:v>
                </c:pt>
                <c:pt idx="7544">
                  <c:v>39947</c:v>
                </c:pt>
                <c:pt idx="7545">
                  <c:v>39948</c:v>
                </c:pt>
                <c:pt idx="7546">
                  <c:v>39951</c:v>
                </c:pt>
                <c:pt idx="7547">
                  <c:v>39952</c:v>
                </c:pt>
                <c:pt idx="7548">
                  <c:v>39953</c:v>
                </c:pt>
                <c:pt idx="7549">
                  <c:v>39954</c:v>
                </c:pt>
                <c:pt idx="7550">
                  <c:v>39955</c:v>
                </c:pt>
                <c:pt idx="7551">
                  <c:v>39958</c:v>
                </c:pt>
                <c:pt idx="7552">
                  <c:v>39959</c:v>
                </c:pt>
                <c:pt idx="7553">
                  <c:v>39960</c:v>
                </c:pt>
                <c:pt idx="7554">
                  <c:v>39961</c:v>
                </c:pt>
                <c:pt idx="7555">
                  <c:v>39962</c:v>
                </c:pt>
                <c:pt idx="7556">
                  <c:v>39965</c:v>
                </c:pt>
                <c:pt idx="7557">
                  <c:v>39966</c:v>
                </c:pt>
                <c:pt idx="7558">
                  <c:v>39967</c:v>
                </c:pt>
                <c:pt idx="7559">
                  <c:v>39968</c:v>
                </c:pt>
                <c:pt idx="7560">
                  <c:v>39969</c:v>
                </c:pt>
                <c:pt idx="7561">
                  <c:v>39972</c:v>
                </c:pt>
                <c:pt idx="7562">
                  <c:v>39973</c:v>
                </c:pt>
                <c:pt idx="7563">
                  <c:v>39974</c:v>
                </c:pt>
                <c:pt idx="7564">
                  <c:v>39975</c:v>
                </c:pt>
                <c:pt idx="7565">
                  <c:v>39976</c:v>
                </c:pt>
                <c:pt idx="7566">
                  <c:v>39979</c:v>
                </c:pt>
                <c:pt idx="7567">
                  <c:v>39980</c:v>
                </c:pt>
                <c:pt idx="7568">
                  <c:v>39981</c:v>
                </c:pt>
                <c:pt idx="7569">
                  <c:v>39982</c:v>
                </c:pt>
                <c:pt idx="7570">
                  <c:v>39983</c:v>
                </c:pt>
                <c:pt idx="7571">
                  <c:v>39986</c:v>
                </c:pt>
                <c:pt idx="7572">
                  <c:v>39987</c:v>
                </c:pt>
                <c:pt idx="7573">
                  <c:v>39988</c:v>
                </c:pt>
                <c:pt idx="7574">
                  <c:v>39989</c:v>
                </c:pt>
                <c:pt idx="7575">
                  <c:v>39990</c:v>
                </c:pt>
                <c:pt idx="7576">
                  <c:v>39993</c:v>
                </c:pt>
                <c:pt idx="7577">
                  <c:v>39994</c:v>
                </c:pt>
                <c:pt idx="7578">
                  <c:v>39995</c:v>
                </c:pt>
                <c:pt idx="7579">
                  <c:v>39996</c:v>
                </c:pt>
                <c:pt idx="7580">
                  <c:v>39997</c:v>
                </c:pt>
                <c:pt idx="7581">
                  <c:v>40000</c:v>
                </c:pt>
                <c:pt idx="7582">
                  <c:v>40001</c:v>
                </c:pt>
                <c:pt idx="7583">
                  <c:v>40002</c:v>
                </c:pt>
                <c:pt idx="7584">
                  <c:v>40003</c:v>
                </c:pt>
                <c:pt idx="7585">
                  <c:v>40004</c:v>
                </c:pt>
                <c:pt idx="7586">
                  <c:v>40007</c:v>
                </c:pt>
                <c:pt idx="7587">
                  <c:v>40008</c:v>
                </c:pt>
                <c:pt idx="7588">
                  <c:v>40009</c:v>
                </c:pt>
                <c:pt idx="7589">
                  <c:v>40010</c:v>
                </c:pt>
                <c:pt idx="7590">
                  <c:v>40011</c:v>
                </c:pt>
                <c:pt idx="7591">
                  <c:v>40014</c:v>
                </c:pt>
                <c:pt idx="7592">
                  <c:v>40015</c:v>
                </c:pt>
                <c:pt idx="7593">
                  <c:v>40016</c:v>
                </c:pt>
                <c:pt idx="7594">
                  <c:v>40017</c:v>
                </c:pt>
                <c:pt idx="7595">
                  <c:v>40018</c:v>
                </c:pt>
                <c:pt idx="7596">
                  <c:v>40021</c:v>
                </c:pt>
                <c:pt idx="7597">
                  <c:v>40022</c:v>
                </c:pt>
                <c:pt idx="7598">
                  <c:v>40023</c:v>
                </c:pt>
                <c:pt idx="7599">
                  <c:v>40024</c:v>
                </c:pt>
                <c:pt idx="7600">
                  <c:v>40025</c:v>
                </c:pt>
                <c:pt idx="7601">
                  <c:v>40028</c:v>
                </c:pt>
                <c:pt idx="7602">
                  <c:v>40029</c:v>
                </c:pt>
                <c:pt idx="7603">
                  <c:v>40030</c:v>
                </c:pt>
                <c:pt idx="7604">
                  <c:v>40031</c:v>
                </c:pt>
                <c:pt idx="7605">
                  <c:v>40032</c:v>
                </c:pt>
                <c:pt idx="7606">
                  <c:v>40035</c:v>
                </c:pt>
                <c:pt idx="7607">
                  <c:v>40036</c:v>
                </c:pt>
                <c:pt idx="7608">
                  <c:v>40037</c:v>
                </c:pt>
                <c:pt idx="7609">
                  <c:v>40038</c:v>
                </c:pt>
                <c:pt idx="7610">
                  <c:v>40039</c:v>
                </c:pt>
                <c:pt idx="7611">
                  <c:v>40042</c:v>
                </c:pt>
                <c:pt idx="7612">
                  <c:v>40043</c:v>
                </c:pt>
                <c:pt idx="7613">
                  <c:v>40044</c:v>
                </c:pt>
                <c:pt idx="7614">
                  <c:v>40045</c:v>
                </c:pt>
                <c:pt idx="7615">
                  <c:v>40046</c:v>
                </c:pt>
                <c:pt idx="7616">
                  <c:v>40049</c:v>
                </c:pt>
                <c:pt idx="7617">
                  <c:v>40050</c:v>
                </c:pt>
                <c:pt idx="7618">
                  <c:v>40051</c:v>
                </c:pt>
                <c:pt idx="7619">
                  <c:v>40052</c:v>
                </c:pt>
                <c:pt idx="7620">
                  <c:v>40053</c:v>
                </c:pt>
                <c:pt idx="7621">
                  <c:v>40056</c:v>
                </c:pt>
                <c:pt idx="7622">
                  <c:v>40057</c:v>
                </c:pt>
                <c:pt idx="7623">
                  <c:v>40058</c:v>
                </c:pt>
                <c:pt idx="7624">
                  <c:v>40059</c:v>
                </c:pt>
                <c:pt idx="7625">
                  <c:v>40060</c:v>
                </c:pt>
                <c:pt idx="7626">
                  <c:v>40063</c:v>
                </c:pt>
                <c:pt idx="7627">
                  <c:v>40064</c:v>
                </c:pt>
                <c:pt idx="7628">
                  <c:v>40065</c:v>
                </c:pt>
                <c:pt idx="7629">
                  <c:v>40066</c:v>
                </c:pt>
                <c:pt idx="7630">
                  <c:v>40067</c:v>
                </c:pt>
                <c:pt idx="7631">
                  <c:v>40070</c:v>
                </c:pt>
                <c:pt idx="7632">
                  <c:v>40071</c:v>
                </c:pt>
                <c:pt idx="7633">
                  <c:v>40072</c:v>
                </c:pt>
                <c:pt idx="7634">
                  <c:v>40073</c:v>
                </c:pt>
                <c:pt idx="7635">
                  <c:v>40074</c:v>
                </c:pt>
                <c:pt idx="7636">
                  <c:v>40077</c:v>
                </c:pt>
                <c:pt idx="7637">
                  <c:v>40078</c:v>
                </c:pt>
                <c:pt idx="7638">
                  <c:v>40079</c:v>
                </c:pt>
                <c:pt idx="7639">
                  <c:v>40080</c:v>
                </c:pt>
                <c:pt idx="7640">
                  <c:v>40081</c:v>
                </c:pt>
                <c:pt idx="7641">
                  <c:v>40084</c:v>
                </c:pt>
                <c:pt idx="7642">
                  <c:v>40085</c:v>
                </c:pt>
                <c:pt idx="7643">
                  <c:v>40086</c:v>
                </c:pt>
                <c:pt idx="7644">
                  <c:v>40087</c:v>
                </c:pt>
                <c:pt idx="7645">
                  <c:v>40088</c:v>
                </c:pt>
                <c:pt idx="7646">
                  <c:v>40091</c:v>
                </c:pt>
                <c:pt idx="7647">
                  <c:v>40092</c:v>
                </c:pt>
                <c:pt idx="7648">
                  <c:v>40093</c:v>
                </c:pt>
                <c:pt idx="7649">
                  <c:v>40094</c:v>
                </c:pt>
                <c:pt idx="7650">
                  <c:v>40095</c:v>
                </c:pt>
                <c:pt idx="7651">
                  <c:v>40098</c:v>
                </c:pt>
                <c:pt idx="7652">
                  <c:v>40099</c:v>
                </c:pt>
                <c:pt idx="7653">
                  <c:v>40100</c:v>
                </c:pt>
                <c:pt idx="7654">
                  <c:v>40101</c:v>
                </c:pt>
                <c:pt idx="7655">
                  <c:v>40102</c:v>
                </c:pt>
                <c:pt idx="7656">
                  <c:v>40105</c:v>
                </c:pt>
                <c:pt idx="7657">
                  <c:v>40106</c:v>
                </c:pt>
                <c:pt idx="7658">
                  <c:v>40107</c:v>
                </c:pt>
                <c:pt idx="7659">
                  <c:v>40108</c:v>
                </c:pt>
                <c:pt idx="7660">
                  <c:v>40109</c:v>
                </c:pt>
                <c:pt idx="7661">
                  <c:v>40112</c:v>
                </c:pt>
                <c:pt idx="7662">
                  <c:v>40113</c:v>
                </c:pt>
                <c:pt idx="7663">
                  <c:v>40114</c:v>
                </c:pt>
                <c:pt idx="7664">
                  <c:v>40115</c:v>
                </c:pt>
                <c:pt idx="7665">
                  <c:v>40116</c:v>
                </c:pt>
                <c:pt idx="7666">
                  <c:v>40119</c:v>
                </c:pt>
                <c:pt idx="7667">
                  <c:v>40120</c:v>
                </c:pt>
                <c:pt idx="7668">
                  <c:v>40121</c:v>
                </c:pt>
                <c:pt idx="7669">
                  <c:v>40122</c:v>
                </c:pt>
                <c:pt idx="7670">
                  <c:v>40123</c:v>
                </c:pt>
                <c:pt idx="7671">
                  <c:v>40126</c:v>
                </c:pt>
                <c:pt idx="7672">
                  <c:v>40127</c:v>
                </c:pt>
                <c:pt idx="7673">
                  <c:v>40128</c:v>
                </c:pt>
                <c:pt idx="7674">
                  <c:v>40129</c:v>
                </c:pt>
                <c:pt idx="7675">
                  <c:v>40130</c:v>
                </c:pt>
                <c:pt idx="7676">
                  <c:v>40133</c:v>
                </c:pt>
                <c:pt idx="7677">
                  <c:v>40134</c:v>
                </c:pt>
                <c:pt idx="7678">
                  <c:v>40135</c:v>
                </c:pt>
                <c:pt idx="7679">
                  <c:v>40136</c:v>
                </c:pt>
                <c:pt idx="7680">
                  <c:v>40137</c:v>
                </c:pt>
                <c:pt idx="7681">
                  <c:v>40140</c:v>
                </c:pt>
                <c:pt idx="7682">
                  <c:v>40141</c:v>
                </c:pt>
                <c:pt idx="7683">
                  <c:v>40142</c:v>
                </c:pt>
                <c:pt idx="7684">
                  <c:v>40143</c:v>
                </c:pt>
                <c:pt idx="7685">
                  <c:v>40144</c:v>
                </c:pt>
                <c:pt idx="7686">
                  <c:v>40147</c:v>
                </c:pt>
                <c:pt idx="7687">
                  <c:v>40148</c:v>
                </c:pt>
                <c:pt idx="7688">
                  <c:v>40149</c:v>
                </c:pt>
                <c:pt idx="7689">
                  <c:v>40150</c:v>
                </c:pt>
                <c:pt idx="7690">
                  <c:v>40151</c:v>
                </c:pt>
                <c:pt idx="7691">
                  <c:v>40154</c:v>
                </c:pt>
                <c:pt idx="7692">
                  <c:v>40155</c:v>
                </c:pt>
                <c:pt idx="7693">
                  <c:v>40156</c:v>
                </c:pt>
                <c:pt idx="7694">
                  <c:v>40157</c:v>
                </c:pt>
                <c:pt idx="7695">
                  <c:v>40158</c:v>
                </c:pt>
                <c:pt idx="7696">
                  <c:v>40161</c:v>
                </c:pt>
                <c:pt idx="7697">
                  <c:v>40162</c:v>
                </c:pt>
                <c:pt idx="7698">
                  <c:v>40163</c:v>
                </c:pt>
                <c:pt idx="7699">
                  <c:v>40164</c:v>
                </c:pt>
                <c:pt idx="7700">
                  <c:v>40165</c:v>
                </c:pt>
                <c:pt idx="7701">
                  <c:v>40168</c:v>
                </c:pt>
                <c:pt idx="7702">
                  <c:v>40169</c:v>
                </c:pt>
                <c:pt idx="7703">
                  <c:v>40170</c:v>
                </c:pt>
                <c:pt idx="7704">
                  <c:v>40171</c:v>
                </c:pt>
                <c:pt idx="7705">
                  <c:v>40172</c:v>
                </c:pt>
                <c:pt idx="7706">
                  <c:v>40175</c:v>
                </c:pt>
                <c:pt idx="7707">
                  <c:v>40176</c:v>
                </c:pt>
                <c:pt idx="7708">
                  <c:v>40177</c:v>
                </c:pt>
                <c:pt idx="7709">
                  <c:v>40178</c:v>
                </c:pt>
                <c:pt idx="7710">
                  <c:v>40179</c:v>
                </c:pt>
                <c:pt idx="7711">
                  <c:v>40182</c:v>
                </c:pt>
                <c:pt idx="7712">
                  <c:v>40183</c:v>
                </c:pt>
                <c:pt idx="7713">
                  <c:v>40184</c:v>
                </c:pt>
                <c:pt idx="7714">
                  <c:v>40185</c:v>
                </c:pt>
                <c:pt idx="7715">
                  <c:v>40186</c:v>
                </c:pt>
                <c:pt idx="7716">
                  <c:v>40189</c:v>
                </c:pt>
                <c:pt idx="7717">
                  <c:v>40190</c:v>
                </c:pt>
                <c:pt idx="7718">
                  <c:v>40191</c:v>
                </c:pt>
                <c:pt idx="7719">
                  <c:v>40192</c:v>
                </c:pt>
                <c:pt idx="7720">
                  <c:v>40193</c:v>
                </c:pt>
                <c:pt idx="7721">
                  <c:v>40196</c:v>
                </c:pt>
                <c:pt idx="7722">
                  <c:v>40197</c:v>
                </c:pt>
                <c:pt idx="7723">
                  <c:v>40198</c:v>
                </c:pt>
                <c:pt idx="7724">
                  <c:v>40199</c:v>
                </c:pt>
                <c:pt idx="7725">
                  <c:v>40200</c:v>
                </c:pt>
                <c:pt idx="7726">
                  <c:v>40203</c:v>
                </c:pt>
                <c:pt idx="7727">
                  <c:v>40204</c:v>
                </c:pt>
                <c:pt idx="7728">
                  <c:v>40205</c:v>
                </c:pt>
                <c:pt idx="7729">
                  <c:v>40206</c:v>
                </c:pt>
                <c:pt idx="7730">
                  <c:v>40207</c:v>
                </c:pt>
                <c:pt idx="7731">
                  <c:v>40210</c:v>
                </c:pt>
                <c:pt idx="7732">
                  <c:v>40211</c:v>
                </c:pt>
                <c:pt idx="7733">
                  <c:v>40212</c:v>
                </c:pt>
                <c:pt idx="7734">
                  <c:v>40213</c:v>
                </c:pt>
                <c:pt idx="7735">
                  <c:v>40214</c:v>
                </c:pt>
                <c:pt idx="7736">
                  <c:v>40217</c:v>
                </c:pt>
                <c:pt idx="7737">
                  <c:v>40218</c:v>
                </c:pt>
                <c:pt idx="7738">
                  <c:v>40219</c:v>
                </c:pt>
                <c:pt idx="7739">
                  <c:v>40220</c:v>
                </c:pt>
                <c:pt idx="7740">
                  <c:v>40221</c:v>
                </c:pt>
                <c:pt idx="7741">
                  <c:v>40224</c:v>
                </c:pt>
                <c:pt idx="7742">
                  <c:v>40225</c:v>
                </c:pt>
                <c:pt idx="7743">
                  <c:v>40226</c:v>
                </c:pt>
                <c:pt idx="7744">
                  <c:v>40227</c:v>
                </c:pt>
                <c:pt idx="7745">
                  <c:v>40228</c:v>
                </c:pt>
                <c:pt idx="7746">
                  <c:v>40231</c:v>
                </c:pt>
                <c:pt idx="7747">
                  <c:v>40232</c:v>
                </c:pt>
                <c:pt idx="7748">
                  <c:v>40233</c:v>
                </c:pt>
                <c:pt idx="7749">
                  <c:v>40234</c:v>
                </c:pt>
                <c:pt idx="7750">
                  <c:v>40235</c:v>
                </c:pt>
                <c:pt idx="7751">
                  <c:v>40238</c:v>
                </c:pt>
                <c:pt idx="7752">
                  <c:v>40239</c:v>
                </c:pt>
                <c:pt idx="7753">
                  <c:v>40240</c:v>
                </c:pt>
                <c:pt idx="7754">
                  <c:v>40241</c:v>
                </c:pt>
                <c:pt idx="7755">
                  <c:v>40242</c:v>
                </c:pt>
                <c:pt idx="7756">
                  <c:v>40245</c:v>
                </c:pt>
                <c:pt idx="7757">
                  <c:v>40246</c:v>
                </c:pt>
                <c:pt idx="7758">
                  <c:v>40247</c:v>
                </c:pt>
                <c:pt idx="7759">
                  <c:v>40248</c:v>
                </c:pt>
                <c:pt idx="7760">
                  <c:v>40249</c:v>
                </c:pt>
                <c:pt idx="7761">
                  <c:v>40252</c:v>
                </c:pt>
                <c:pt idx="7762">
                  <c:v>40253</c:v>
                </c:pt>
                <c:pt idx="7763">
                  <c:v>40254</c:v>
                </c:pt>
                <c:pt idx="7764">
                  <c:v>40255</c:v>
                </c:pt>
                <c:pt idx="7765">
                  <c:v>40256</c:v>
                </c:pt>
                <c:pt idx="7766">
                  <c:v>40259</c:v>
                </c:pt>
                <c:pt idx="7767">
                  <c:v>40260</c:v>
                </c:pt>
                <c:pt idx="7768">
                  <c:v>40261</c:v>
                </c:pt>
                <c:pt idx="7769">
                  <c:v>40262</c:v>
                </c:pt>
                <c:pt idx="7770">
                  <c:v>40263</c:v>
                </c:pt>
                <c:pt idx="7771">
                  <c:v>40266</c:v>
                </c:pt>
                <c:pt idx="7772">
                  <c:v>40267</c:v>
                </c:pt>
                <c:pt idx="7773">
                  <c:v>40268</c:v>
                </c:pt>
                <c:pt idx="7774">
                  <c:v>40269</c:v>
                </c:pt>
                <c:pt idx="7775">
                  <c:v>40270</c:v>
                </c:pt>
                <c:pt idx="7776">
                  <c:v>40273</c:v>
                </c:pt>
                <c:pt idx="7777">
                  <c:v>40274</c:v>
                </c:pt>
                <c:pt idx="7778">
                  <c:v>40275</c:v>
                </c:pt>
                <c:pt idx="7779">
                  <c:v>40276</c:v>
                </c:pt>
                <c:pt idx="7780">
                  <c:v>40277</c:v>
                </c:pt>
                <c:pt idx="7781">
                  <c:v>40280</c:v>
                </c:pt>
                <c:pt idx="7782">
                  <c:v>40281</c:v>
                </c:pt>
                <c:pt idx="7783">
                  <c:v>40282</c:v>
                </c:pt>
                <c:pt idx="7784">
                  <c:v>40283</c:v>
                </c:pt>
                <c:pt idx="7785">
                  <c:v>40284</c:v>
                </c:pt>
                <c:pt idx="7786">
                  <c:v>40287</c:v>
                </c:pt>
                <c:pt idx="7787">
                  <c:v>40288</c:v>
                </c:pt>
                <c:pt idx="7788">
                  <c:v>40289</c:v>
                </c:pt>
                <c:pt idx="7789">
                  <c:v>40290</c:v>
                </c:pt>
                <c:pt idx="7790">
                  <c:v>40291</c:v>
                </c:pt>
                <c:pt idx="7791">
                  <c:v>40294</c:v>
                </c:pt>
                <c:pt idx="7792">
                  <c:v>40295</c:v>
                </c:pt>
                <c:pt idx="7793">
                  <c:v>40296</c:v>
                </c:pt>
                <c:pt idx="7794">
                  <c:v>40297</c:v>
                </c:pt>
                <c:pt idx="7795">
                  <c:v>40298</c:v>
                </c:pt>
                <c:pt idx="7796">
                  <c:v>40301</c:v>
                </c:pt>
                <c:pt idx="7797">
                  <c:v>40302</c:v>
                </c:pt>
                <c:pt idx="7798">
                  <c:v>40303</c:v>
                </c:pt>
                <c:pt idx="7799">
                  <c:v>40304</c:v>
                </c:pt>
                <c:pt idx="7800">
                  <c:v>40305</c:v>
                </c:pt>
                <c:pt idx="7801">
                  <c:v>40308</c:v>
                </c:pt>
                <c:pt idx="7802">
                  <c:v>40309</c:v>
                </c:pt>
                <c:pt idx="7803">
                  <c:v>40310</c:v>
                </c:pt>
                <c:pt idx="7804">
                  <c:v>40311</c:v>
                </c:pt>
                <c:pt idx="7805">
                  <c:v>40312</c:v>
                </c:pt>
                <c:pt idx="7806">
                  <c:v>40315</c:v>
                </c:pt>
                <c:pt idx="7807">
                  <c:v>40316</c:v>
                </c:pt>
                <c:pt idx="7808">
                  <c:v>40317</c:v>
                </c:pt>
                <c:pt idx="7809">
                  <c:v>40318</c:v>
                </c:pt>
                <c:pt idx="7810">
                  <c:v>40319</c:v>
                </c:pt>
                <c:pt idx="7811">
                  <c:v>40322</c:v>
                </c:pt>
                <c:pt idx="7812">
                  <c:v>40323</c:v>
                </c:pt>
                <c:pt idx="7813">
                  <c:v>40324</c:v>
                </c:pt>
                <c:pt idx="7814">
                  <c:v>40325</c:v>
                </c:pt>
                <c:pt idx="7815">
                  <c:v>40326</c:v>
                </c:pt>
                <c:pt idx="7816">
                  <c:v>40329</c:v>
                </c:pt>
                <c:pt idx="7817">
                  <c:v>40330</c:v>
                </c:pt>
                <c:pt idx="7818">
                  <c:v>40331</c:v>
                </c:pt>
                <c:pt idx="7819">
                  <c:v>40332</c:v>
                </c:pt>
                <c:pt idx="7820">
                  <c:v>40333</c:v>
                </c:pt>
                <c:pt idx="7821">
                  <c:v>40336</c:v>
                </c:pt>
                <c:pt idx="7822">
                  <c:v>40337</c:v>
                </c:pt>
                <c:pt idx="7823">
                  <c:v>40338</c:v>
                </c:pt>
                <c:pt idx="7824">
                  <c:v>40339</c:v>
                </c:pt>
                <c:pt idx="7825">
                  <c:v>40340</c:v>
                </c:pt>
                <c:pt idx="7826">
                  <c:v>40343</c:v>
                </c:pt>
                <c:pt idx="7827">
                  <c:v>40344</c:v>
                </c:pt>
                <c:pt idx="7828">
                  <c:v>40345</c:v>
                </c:pt>
                <c:pt idx="7829">
                  <c:v>40346</c:v>
                </c:pt>
                <c:pt idx="7830">
                  <c:v>40347</c:v>
                </c:pt>
                <c:pt idx="7831">
                  <c:v>40350</c:v>
                </c:pt>
                <c:pt idx="7832">
                  <c:v>40351</c:v>
                </c:pt>
                <c:pt idx="7833">
                  <c:v>40352</c:v>
                </c:pt>
                <c:pt idx="7834">
                  <c:v>40353</c:v>
                </c:pt>
                <c:pt idx="7835">
                  <c:v>40354</c:v>
                </c:pt>
                <c:pt idx="7836">
                  <c:v>40357</c:v>
                </c:pt>
                <c:pt idx="7837">
                  <c:v>40358</c:v>
                </c:pt>
                <c:pt idx="7838">
                  <c:v>40359</c:v>
                </c:pt>
                <c:pt idx="7839">
                  <c:v>40360</c:v>
                </c:pt>
                <c:pt idx="7840">
                  <c:v>40361</c:v>
                </c:pt>
                <c:pt idx="7841">
                  <c:v>40364</c:v>
                </c:pt>
                <c:pt idx="7842">
                  <c:v>40365</c:v>
                </c:pt>
                <c:pt idx="7843">
                  <c:v>40366</c:v>
                </c:pt>
                <c:pt idx="7844">
                  <c:v>40367</c:v>
                </c:pt>
                <c:pt idx="7845">
                  <c:v>40368</c:v>
                </c:pt>
                <c:pt idx="7846">
                  <c:v>40371</c:v>
                </c:pt>
                <c:pt idx="7847">
                  <c:v>40372</c:v>
                </c:pt>
                <c:pt idx="7848">
                  <c:v>40373</c:v>
                </c:pt>
                <c:pt idx="7849">
                  <c:v>40374</c:v>
                </c:pt>
                <c:pt idx="7850">
                  <c:v>40375</c:v>
                </c:pt>
                <c:pt idx="7851">
                  <c:v>40378</c:v>
                </c:pt>
                <c:pt idx="7852">
                  <c:v>40379</c:v>
                </c:pt>
                <c:pt idx="7853">
                  <c:v>40380</c:v>
                </c:pt>
                <c:pt idx="7854">
                  <c:v>40381</c:v>
                </c:pt>
                <c:pt idx="7855">
                  <c:v>40382</c:v>
                </c:pt>
                <c:pt idx="7856">
                  <c:v>40385</c:v>
                </c:pt>
                <c:pt idx="7857">
                  <c:v>40386</c:v>
                </c:pt>
                <c:pt idx="7858">
                  <c:v>40387</c:v>
                </c:pt>
                <c:pt idx="7859">
                  <c:v>40388</c:v>
                </c:pt>
                <c:pt idx="7860">
                  <c:v>40389</c:v>
                </c:pt>
                <c:pt idx="7861">
                  <c:v>40392</c:v>
                </c:pt>
                <c:pt idx="7862">
                  <c:v>40393</c:v>
                </c:pt>
                <c:pt idx="7863">
                  <c:v>40394</c:v>
                </c:pt>
                <c:pt idx="7864">
                  <c:v>40395</c:v>
                </c:pt>
                <c:pt idx="7865">
                  <c:v>40396</c:v>
                </c:pt>
                <c:pt idx="7866">
                  <c:v>40399</c:v>
                </c:pt>
                <c:pt idx="7867">
                  <c:v>40400</c:v>
                </c:pt>
                <c:pt idx="7868">
                  <c:v>40401</c:v>
                </c:pt>
                <c:pt idx="7869">
                  <c:v>40402</c:v>
                </c:pt>
                <c:pt idx="7870">
                  <c:v>40403</c:v>
                </c:pt>
                <c:pt idx="7871">
                  <c:v>40406</c:v>
                </c:pt>
                <c:pt idx="7872">
                  <c:v>40407</c:v>
                </c:pt>
                <c:pt idx="7873">
                  <c:v>40408</c:v>
                </c:pt>
                <c:pt idx="7874">
                  <c:v>40409</c:v>
                </c:pt>
                <c:pt idx="7875">
                  <c:v>40410</c:v>
                </c:pt>
                <c:pt idx="7876">
                  <c:v>40413</c:v>
                </c:pt>
                <c:pt idx="7877">
                  <c:v>40414</c:v>
                </c:pt>
                <c:pt idx="7878">
                  <c:v>40415</c:v>
                </c:pt>
                <c:pt idx="7879">
                  <c:v>40416</c:v>
                </c:pt>
                <c:pt idx="7880">
                  <c:v>40417</c:v>
                </c:pt>
                <c:pt idx="7881">
                  <c:v>40420</c:v>
                </c:pt>
                <c:pt idx="7882">
                  <c:v>40421</c:v>
                </c:pt>
                <c:pt idx="7883">
                  <c:v>40422</c:v>
                </c:pt>
                <c:pt idx="7884">
                  <c:v>40423</c:v>
                </c:pt>
                <c:pt idx="7885">
                  <c:v>40424</c:v>
                </c:pt>
                <c:pt idx="7886">
                  <c:v>40427</c:v>
                </c:pt>
                <c:pt idx="7887">
                  <c:v>40428</c:v>
                </c:pt>
                <c:pt idx="7888">
                  <c:v>40429</c:v>
                </c:pt>
                <c:pt idx="7889">
                  <c:v>40430</c:v>
                </c:pt>
                <c:pt idx="7890">
                  <c:v>40431</c:v>
                </c:pt>
                <c:pt idx="7891">
                  <c:v>40434</c:v>
                </c:pt>
                <c:pt idx="7892">
                  <c:v>40435</c:v>
                </c:pt>
                <c:pt idx="7893">
                  <c:v>40436</c:v>
                </c:pt>
                <c:pt idx="7894">
                  <c:v>40437</c:v>
                </c:pt>
                <c:pt idx="7895">
                  <c:v>40438</c:v>
                </c:pt>
                <c:pt idx="7896">
                  <c:v>40441</c:v>
                </c:pt>
                <c:pt idx="7897">
                  <c:v>40442</c:v>
                </c:pt>
                <c:pt idx="7898">
                  <c:v>40443</c:v>
                </c:pt>
                <c:pt idx="7899">
                  <c:v>40444</c:v>
                </c:pt>
                <c:pt idx="7900">
                  <c:v>40445</c:v>
                </c:pt>
                <c:pt idx="7901">
                  <c:v>40448</c:v>
                </c:pt>
                <c:pt idx="7902">
                  <c:v>40449</c:v>
                </c:pt>
                <c:pt idx="7903">
                  <c:v>40450</c:v>
                </c:pt>
                <c:pt idx="7904">
                  <c:v>40451</c:v>
                </c:pt>
                <c:pt idx="7905">
                  <c:v>40452</c:v>
                </c:pt>
                <c:pt idx="7906">
                  <c:v>40455</c:v>
                </c:pt>
                <c:pt idx="7907">
                  <c:v>40456</c:v>
                </c:pt>
                <c:pt idx="7908">
                  <c:v>40457</c:v>
                </c:pt>
                <c:pt idx="7909">
                  <c:v>40458</c:v>
                </c:pt>
                <c:pt idx="7910">
                  <c:v>40459</c:v>
                </c:pt>
                <c:pt idx="7911">
                  <c:v>40462</c:v>
                </c:pt>
                <c:pt idx="7912">
                  <c:v>40463</c:v>
                </c:pt>
                <c:pt idx="7913">
                  <c:v>40464</c:v>
                </c:pt>
                <c:pt idx="7914">
                  <c:v>40465</c:v>
                </c:pt>
                <c:pt idx="7915">
                  <c:v>40466</c:v>
                </c:pt>
                <c:pt idx="7916">
                  <c:v>40469</c:v>
                </c:pt>
                <c:pt idx="7917">
                  <c:v>40470</c:v>
                </c:pt>
                <c:pt idx="7918">
                  <c:v>40471</c:v>
                </c:pt>
                <c:pt idx="7919">
                  <c:v>40472</c:v>
                </c:pt>
                <c:pt idx="7920">
                  <c:v>40473</c:v>
                </c:pt>
                <c:pt idx="7921">
                  <c:v>40476</c:v>
                </c:pt>
                <c:pt idx="7922">
                  <c:v>40477</c:v>
                </c:pt>
                <c:pt idx="7923">
                  <c:v>40478</c:v>
                </c:pt>
                <c:pt idx="7924">
                  <c:v>40479</c:v>
                </c:pt>
                <c:pt idx="7925">
                  <c:v>40480</c:v>
                </c:pt>
                <c:pt idx="7926">
                  <c:v>40483</c:v>
                </c:pt>
                <c:pt idx="7927">
                  <c:v>40484</c:v>
                </c:pt>
                <c:pt idx="7928">
                  <c:v>40485</c:v>
                </c:pt>
                <c:pt idx="7929">
                  <c:v>40486</c:v>
                </c:pt>
                <c:pt idx="7930">
                  <c:v>40487</c:v>
                </c:pt>
                <c:pt idx="7931">
                  <c:v>40490</c:v>
                </c:pt>
                <c:pt idx="7932">
                  <c:v>40491</c:v>
                </c:pt>
                <c:pt idx="7933">
                  <c:v>40492</c:v>
                </c:pt>
                <c:pt idx="7934">
                  <c:v>40493</c:v>
                </c:pt>
                <c:pt idx="7935">
                  <c:v>40494</c:v>
                </c:pt>
                <c:pt idx="7936">
                  <c:v>40497</c:v>
                </c:pt>
                <c:pt idx="7937">
                  <c:v>40498</c:v>
                </c:pt>
                <c:pt idx="7938">
                  <c:v>40499</c:v>
                </c:pt>
                <c:pt idx="7939">
                  <c:v>40500</c:v>
                </c:pt>
                <c:pt idx="7940">
                  <c:v>40501</c:v>
                </c:pt>
                <c:pt idx="7941">
                  <c:v>40504</c:v>
                </c:pt>
                <c:pt idx="7942">
                  <c:v>40505</c:v>
                </c:pt>
                <c:pt idx="7943">
                  <c:v>40506</c:v>
                </c:pt>
                <c:pt idx="7944">
                  <c:v>40507</c:v>
                </c:pt>
                <c:pt idx="7945">
                  <c:v>40508</c:v>
                </c:pt>
                <c:pt idx="7946">
                  <c:v>40511</c:v>
                </c:pt>
                <c:pt idx="7947">
                  <c:v>40512</c:v>
                </c:pt>
                <c:pt idx="7948">
                  <c:v>40513</c:v>
                </c:pt>
                <c:pt idx="7949">
                  <c:v>40514</c:v>
                </c:pt>
                <c:pt idx="7950">
                  <c:v>40515</c:v>
                </c:pt>
                <c:pt idx="7951">
                  <c:v>40518</c:v>
                </c:pt>
                <c:pt idx="7952">
                  <c:v>40519</c:v>
                </c:pt>
                <c:pt idx="7953">
                  <c:v>40520</c:v>
                </c:pt>
                <c:pt idx="7954">
                  <c:v>40521</c:v>
                </c:pt>
                <c:pt idx="7955">
                  <c:v>40522</c:v>
                </c:pt>
                <c:pt idx="7956">
                  <c:v>40525</c:v>
                </c:pt>
                <c:pt idx="7957">
                  <c:v>40526</c:v>
                </c:pt>
                <c:pt idx="7958">
                  <c:v>40527</c:v>
                </c:pt>
                <c:pt idx="7959">
                  <c:v>40528</c:v>
                </c:pt>
                <c:pt idx="7960">
                  <c:v>40529</c:v>
                </c:pt>
                <c:pt idx="7961">
                  <c:v>40532</c:v>
                </c:pt>
                <c:pt idx="7962">
                  <c:v>40533</c:v>
                </c:pt>
                <c:pt idx="7963">
                  <c:v>40534</c:v>
                </c:pt>
                <c:pt idx="7964">
                  <c:v>40535</c:v>
                </c:pt>
                <c:pt idx="7965">
                  <c:v>40536</c:v>
                </c:pt>
                <c:pt idx="7966">
                  <c:v>40539</c:v>
                </c:pt>
                <c:pt idx="7967">
                  <c:v>40540</c:v>
                </c:pt>
                <c:pt idx="7968">
                  <c:v>40541</c:v>
                </c:pt>
                <c:pt idx="7969">
                  <c:v>40542</c:v>
                </c:pt>
                <c:pt idx="7970">
                  <c:v>40543</c:v>
                </c:pt>
                <c:pt idx="7971">
                  <c:v>40546</c:v>
                </c:pt>
                <c:pt idx="7972">
                  <c:v>40547</c:v>
                </c:pt>
                <c:pt idx="7973">
                  <c:v>40548</c:v>
                </c:pt>
                <c:pt idx="7974">
                  <c:v>40549</c:v>
                </c:pt>
                <c:pt idx="7975">
                  <c:v>40550</c:v>
                </c:pt>
                <c:pt idx="7976">
                  <c:v>40553</c:v>
                </c:pt>
                <c:pt idx="7977">
                  <c:v>40554</c:v>
                </c:pt>
                <c:pt idx="7978">
                  <c:v>40555</c:v>
                </c:pt>
                <c:pt idx="7979">
                  <c:v>40556</c:v>
                </c:pt>
                <c:pt idx="7980">
                  <c:v>40557</c:v>
                </c:pt>
                <c:pt idx="7981">
                  <c:v>40560</c:v>
                </c:pt>
                <c:pt idx="7982">
                  <c:v>40561</c:v>
                </c:pt>
                <c:pt idx="7983">
                  <c:v>40562</c:v>
                </c:pt>
                <c:pt idx="7984">
                  <c:v>40563</c:v>
                </c:pt>
                <c:pt idx="7985">
                  <c:v>40564</c:v>
                </c:pt>
                <c:pt idx="7986">
                  <c:v>40567</c:v>
                </c:pt>
                <c:pt idx="7987">
                  <c:v>40568</c:v>
                </c:pt>
                <c:pt idx="7988">
                  <c:v>40569</c:v>
                </c:pt>
                <c:pt idx="7989">
                  <c:v>40570</c:v>
                </c:pt>
                <c:pt idx="7990">
                  <c:v>40571</c:v>
                </c:pt>
                <c:pt idx="7991">
                  <c:v>40574</c:v>
                </c:pt>
                <c:pt idx="7992">
                  <c:v>40575</c:v>
                </c:pt>
                <c:pt idx="7993">
                  <c:v>40576</c:v>
                </c:pt>
                <c:pt idx="7994">
                  <c:v>40577</c:v>
                </c:pt>
                <c:pt idx="7995">
                  <c:v>40578</c:v>
                </c:pt>
                <c:pt idx="7996">
                  <c:v>40581</c:v>
                </c:pt>
                <c:pt idx="7997">
                  <c:v>40582</c:v>
                </c:pt>
                <c:pt idx="7998">
                  <c:v>40583</c:v>
                </c:pt>
                <c:pt idx="7999">
                  <c:v>40584</c:v>
                </c:pt>
                <c:pt idx="8000">
                  <c:v>40585</c:v>
                </c:pt>
                <c:pt idx="8001">
                  <c:v>40588</c:v>
                </c:pt>
                <c:pt idx="8002">
                  <c:v>40589</c:v>
                </c:pt>
                <c:pt idx="8003">
                  <c:v>40590</c:v>
                </c:pt>
                <c:pt idx="8004">
                  <c:v>40591</c:v>
                </c:pt>
                <c:pt idx="8005">
                  <c:v>40592</c:v>
                </c:pt>
                <c:pt idx="8006">
                  <c:v>40595</c:v>
                </c:pt>
                <c:pt idx="8007">
                  <c:v>40596</c:v>
                </c:pt>
                <c:pt idx="8008">
                  <c:v>40597</c:v>
                </c:pt>
                <c:pt idx="8009">
                  <c:v>40598</c:v>
                </c:pt>
                <c:pt idx="8010">
                  <c:v>40599</c:v>
                </c:pt>
                <c:pt idx="8011">
                  <c:v>40602</c:v>
                </c:pt>
                <c:pt idx="8012">
                  <c:v>40603</c:v>
                </c:pt>
                <c:pt idx="8013">
                  <c:v>40604</c:v>
                </c:pt>
                <c:pt idx="8014">
                  <c:v>40605</c:v>
                </c:pt>
                <c:pt idx="8015">
                  <c:v>40606</c:v>
                </c:pt>
                <c:pt idx="8016">
                  <c:v>40609</c:v>
                </c:pt>
                <c:pt idx="8017">
                  <c:v>40610</c:v>
                </c:pt>
                <c:pt idx="8018">
                  <c:v>40611</c:v>
                </c:pt>
                <c:pt idx="8019">
                  <c:v>40612</c:v>
                </c:pt>
                <c:pt idx="8020">
                  <c:v>40613</c:v>
                </c:pt>
                <c:pt idx="8021">
                  <c:v>40616</c:v>
                </c:pt>
                <c:pt idx="8022">
                  <c:v>40617</c:v>
                </c:pt>
                <c:pt idx="8023">
                  <c:v>40618</c:v>
                </c:pt>
                <c:pt idx="8024">
                  <c:v>40619</c:v>
                </c:pt>
                <c:pt idx="8025">
                  <c:v>40620</c:v>
                </c:pt>
                <c:pt idx="8026">
                  <c:v>40623</c:v>
                </c:pt>
                <c:pt idx="8027">
                  <c:v>40624</c:v>
                </c:pt>
                <c:pt idx="8028">
                  <c:v>40625</c:v>
                </c:pt>
                <c:pt idx="8029">
                  <c:v>40626</c:v>
                </c:pt>
                <c:pt idx="8030">
                  <c:v>40627</c:v>
                </c:pt>
                <c:pt idx="8031">
                  <c:v>40630</c:v>
                </c:pt>
                <c:pt idx="8032">
                  <c:v>40631</c:v>
                </c:pt>
                <c:pt idx="8033">
                  <c:v>40632</c:v>
                </c:pt>
                <c:pt idx="8034">
                  <c:v>40633</c:v>
                </c:pt>
                <c:pt idx="8035">
                  <c:v>40634</c:v>
                </c:pt>
                <c:pt idx="8036">
                  <c:v>40637</c:v>
                </c:pt>
                <c:pt idx="8037">
                  <c:v>40638</c:v>
                </c:pt>
                <c:pt idx="8038">
                  <c:v>40639</c:v>
                </c:pt>
                <c:pt idx="8039">
                  <c:v>40640</c:v>
                </c:pt>
                <c:pt idx="8040">
                  <c:v>40641</c:v>
                </c:pt>
                <c:pt idx="8041">
                  <c:v>40644</c:v>
                </c:pt>
                <c:pt idx="8042">
                  <c:v>40645</c:v>
                </c:pt>
                <c:pt idx="8043">
                  <c:v>40646</c:v>
                </c:pt>
                <c:pt idx="8044">
                  <c:v>40647</c:v>
                </c:pt>
                <c:pt idx="8045">
                  <c:v>40648</c:v>
                </c:pt>
                <c:pt idx="8046">
                  <c:v>40651</c:v>
                </c:pt>
                <c:pt idx="8047">
                  <c:v>40652</c:v>
                </c:pt>
                <c:pt idx="8048">
                  <c:v>40653</c:v>
                </c:pt>
                <c:pt idx="8049">
                  <c:v>40654</c:v>
                </c:pt>
                <c:pt idx="8050">
                  <c:v>40655</c:v>
                </c:pt>
                <c:pt idx="8051">
                  <c:v>40658</c:v>
                </c:pt>
                <c:pt idx="8052">
                  <c:v>40659</c:v>
                </c:pt>
                <c:pt idx="8053">
                  <c:v>40660</c:v>
                </c:pt>
                <c:pt idx="8054">
                  <c:v>40661</c:v>
                </c:pt>
                <c:pt idx="8055">
                  <c:v>40662</c:v>
                </c:pt>
                <c:pt idx="8056">
                  <c:v>40665</c:v>
                </c:pt>
                <c:pt idx="8057">
                  <c:v>40666</c:v>
                </c:pt>
                <c:pt idx="8058">
                  <c:v>40667</c:v>
                </c:pt>
                <c:pt idx="8059">
                  <c:v>40668</c:v>
                </c:pt>
                <c:pt idx="8060">
                  <c:v>40669</c:v>
                </c:pt>
                <c:pt idx="8061">
                  <c:v>40672</c:v>
                </c:pt>
                <c:pt idx="8062">
                  <c:v>40673</c:v>
                </c:pt>
                <c:pt idx="8063">
                  <c:v>40674</c:v>
                </c:pt>
                <c:pt idx="8064">
                  <c:v>40675</c:v>
                </c:pt>
                <c:pt idx="8065">
                  <c:v>40676</c:v>
                </c:pt>
                <c:pt idx="8066">
                  <c:v>40679</c:v>
                </c:pt>
                <c:pt idx="8067">
                  <c:v>40680</c:v>
                </c:pt>
                <c:pt idx="8068">
                  <c:v>40681</c:v>
                </c:pt>
                <c:pt idx="8069">
                  <c:v>40682</c:v>
                </c:pt>
                <c:pt idx="8070">
                  <c:v>40683</c:v>
                </c:pt>
                <c:pt idx="8071">
                  <c:v>40686</c:v>
                </c:pt>
                <c:pt idx="8072">
                  <c:v>40687</c:v>
                </c:pt>
                <c:pt idx="8073">
                  <c:v>40688</c:v>
                </c:pt>
                <c:pt idx="8074">
                  <c:v>40689</c:v>
                </c:pt>
                <c:pt idx="8075">
                  <c:v>40690</c:v>
                </c:pt>
                <c:pt idx="8076">
                  <c:v>40693</c:v>
                </c:pt>
                <c:pt idx="8077">
                  <c:v>40694</c:v>
                </c:pt>
                <c:pt idx="8078">
                  <c:v>40695</c:v>
                </c:pt>
                <c:pt idx="8079">
                  <c:v>40696</c:v>
                </c:pt>
                <c:pt idx="8080">
                  <c:v>40697</c:v>
                </c:pt>
                <c:pt idx="8081">
                  <c:v>40700</c:v>
                </c:pt>
                <c:pt idx="8082">
                  <c:v>40701</c:v>
                </c:pt>
                <c:pt idx="8083">
                  <c:v>40702</c:v>
                </c:pt>
                <c:pt idx="8084">
                  <c:v>40703</c:v>
                </c:pt>
                <c:pt idx="8085">
                  <c:v>40704</c:v>
                </c:pt>
                <c:pt idx="8086">
                  <c:v>40707</c:v>
                </c:pt>
                <c:pt idx="8087">
                  <c:v>40708</c:v>
                </c:pt>
                <c:pt idx="8088">
                  <c:v>40709</c:v>
                </c:pt>
                <c:pt idx="8089">
                  <c:v>40710</c:v>
                </c:pt>
                <c:pt idx="8090">
                  <c:v>40711</c:v>
                </c:pt>
                <c:pt idx="8091">
                  <c:v>40714</c:v>
                </c:pt>
                <c:pt idx="8092">
                  <c:v>40715</c:v>
                </c:pt>
                <c:pt idx="8093">
                  <c:v>40716</c:v>
                </c:pt>
                <c:pt idx="8094">
                  <c:v>40717</c:v>
                </c:pt>
                <c:pt idx="8095">
                  <c:v>40718</c:v>
                </c:pt>
                <c:pt idx="8096">
                  <c:v>40721</c:v>
                </c:pt>
                <c:pt idx="8097">
                  <c:v>40722</c:v>
                </c:pt>
                <c:pt idx="8098">
                  <c:v>40723</c:v>
                </c:pt>
                <c:pt idx="8099">
                  <c:v>40724</c:v>
                </c:pt>
                <c:pt idx="8100">
                  <c:v>40725</c:v>
                </c:pt>
                <c:pt idx="8101">
                  <c:v>40728</c:v>
                </c:pt>
                <c:pt idx="8102">
                  <c:v>40729</c:v>
                </c:pt>
                <c:pt idx="8103">
                  <c:v>40730</c:v>
                </c:pt>
                <c:pt idx="8104">
                  <c:v>40731</c:v>
                </c:pt>
                <c:pt idx="8105">
                  <c:v>40732</c:v>
                </c:pt>
                <c:pt idx="8106">
                  <c:v>40735</c:v>
                </c:pt>
                <c:pt idx="8107">
                  <c:v>40736</c:v>
                </c:pt>
                <c:pt idx="8108">
                  <c:v>40737</c:v>
                </c:pt>
                <c:pt idx="8109">
                  <c:v>40738</c:v>
                </c:pt>
                <c:pt idx="8110">
                  <c:v>40739</c:v>
                </c:pt>
                <c:pt idx="8111">
                  <c:v>40742</c:v>
                </c:pt>
                <c:pt idx="8112">
                  <c:v>40743</c:v>
                </c:pt>
                <c:pt idx="8113">
                  <c:v>40744</c:v>
                </c:pt>
                <c:pt idx="8114">
                  <c:v>40745</c:v>
                </c:pt>
                <c:pt idx="8115">
                  <c:v>40746</c:v>
                </c:pt>
                <c:pt idx="8116">
                  <c:v>40749</c:v>
                </c:pt>
                <c:pt idx="8117">
                  <c:v>40750</c:v>
                </c:pt>
                <c:pt idx="8118">
                  <c:v>40751</c:v>
                </c:pt>
                <c:pt idx="8119">
                  <c:v>40752</c:v>
                </c:pt>
                <c:pt idx="8120">
                  <c:v>40753</c:v>
                </c:pt>
                <c:pt idx="8121">
                  <c:v>40756</c:v>
                </c:pt>
                <c:pt idx="8122">
                  <c:v>40757</c:v>
                </c:pt>
                <c:pt idx="8123">
                  <c:v>40758</c:v>
                </c:pt>
                <c:pt idx="8124">
                  <c:v>40759</c:v>
                </c:pt>
                <c:pt idx="8125">
                  <c:v>40760</c:v>
                </c:pt>
                <c:pt idx="8126">
                  <c:v>40763</c:v>
                </c:pt>
                <c:pt idx="8127">
                  <c:v>40764</c:v>
                </c:pt>
                <c:pt idx="8128">
                  <c:v>40765</c:v>
                </c:pt>
                <c:pt idx="8129">
                  <c:v>40766</c:v>
                </c:pt>
                <c:pt idx="8130">
                  <c:v>40767</c:v>
                </c:pt>
                <c:pt idx="8131">
                  <c:v>40770</c:v>
                </c:pt>
                <c:pt idx="8132">
                  <c:v>40771</c:v>
                </c:pt>
                <c:pt idx="8133">
                  <c:v>40772</c:v>
                </c:pt>
                <c:pt idx="8134">
                  <c:v>40773</c:v>
                </c:pt>
                <c:pt idx="8135">
                  <c:v>40774</c:v>
                </c:pt>
                <c:pt idx="8136">
                  <c:v>40777</c:v>
                </c:pt>
                <c:pt idx="8137">
                  <c:v>40778</c:v>
                </c:pt>
                <c:pt idx="8138">
                  <c:v>40779</c:v>
                </c:pt>
                <c:pt idx="8139">
                  <c:v>40780</c:v>
                </c:pt>
                <c:pt idx="8140">
                  <c:v>40781</c:v>
                </c:pt>
                <c:pt idx="8141">
                  <c:v>40784</c:v>
                </c:pt>
                <c:pt idx="8142">
                  <c:v>40785</c:v>
                </c:pt>
                <c:pt idx="8143">
                  <c:v>40786</c:v>
                </c:pt>
                <c:pt idx="8144">
                  <c:v>40787</c:v>
                </c:pt>
                <c:pt idx="8145">
                  <c:v>40788</c:v>
                </c:pt>
                <c:pt idx="8146">
                  <c:v>40791</c:v>
                </c:pt>
                <c:pt idx="8147">
                  <c:v>40792</c:v>
                </c:pt>
                <c:pt idx="8148">
                  <c:v>40793</c:v>
                </c:pt>
                <c:pt idx="8149">
                  <c:v>40794</c:v>
                </c:pt>
                <c:pt idx="8150">
                  <c:v>40795</c:v>
                </c:pt>
                <c:pt idx="8151">
                  <c:v>40798</c:v>
                </c:pt>
                <c:pt idx="8152">
                  <c:v>40799</c:v>
                </c:pt>
                <c:pt idx="8153">
                  <c:v>40800</c:v>
                </c:pt>
                <c:pt idx="8154">
                  <c:v>40801</c:v>
                </c:pt>
                <c:pt idx="8155">
                  <c:v>40802</c:v>
                </c:pt>
                <c:pt idx="8156">
                  <c:v>40805</c:v>
                </c:pt>
                <c:pt idx="8157">
                  <c:v>40806</c:v>
                </c:pt>
                <c:pt idx="8158">
                  <c:v>40807</c:v>
                </c:pt>
                <c:pt idx="8159">
                  <c:v>40808</c:v>
                </c:pt>
                <c:pt idx="8160">
                  <c:v>40809</c:v>
                </c:pt>
                <c:pt idx="8161">
                  <c:v>40812</c:v>
                </c:pt>
                <c:pt idx="8162">
                  <c:v>40813</c:v>
                </c:pt>
                <c:pt idx="8163">
                  <c:v>40814</c:v>
                </c:pt>
                <c:pt idx="8164">
                  <c:v>40815</c:v>
                </c:pt>
                <c:pt idx="8165">
                  <c:v>40816</c:v>
                </c:pt>
                <c:pt idx="8166">
                  <c:v>40819</c:v>
                </c:pt>
                <c:pt idx="8167">
                  <c:v>40820</c:v>
                </c:pt>
                <c:pt idx="8168">
                  <c:v>40821</c:v>
                </c:pt>
                <c:pt idx="8169">
                  <c:v>40822</c:v>
                </c:pt>
                <c:pt idx="8170">
                  <c:v>40823</c:v>
                </c:pt>
                <c:pt idx="8171">
                  <c:v>40826</c:v>
                </c:pt>
                <c:pt idx="8172">
                  <c:v>40827</c:v>
                </c:pt>
                <c:pt idx="8173">
                  <c:v>40828</c:v>
                </c:pt>
                <c:pt idx="8174">
                  <c:v>40829</c:v>
                </c:pt>
                <c:pt idx="8175">
                  <c:v>40830</c:v>
                </c:pt>
                <c:pt idx="8176">
                  <c:v>40833</c:v>
                </c:pt>
                <c:pt idx="8177">
                  <c:v>40834</c:v>
                </c:pt>
                <c:pt idx="8178">
                  <c:v>40835</c:v>
                </c:pt>
                <c:pt idx="8179">
                  <c:v>40836</c:v>
                </c:pt>
                <c:pt idx="8180">
                  <c:v>40837</c:v>
                </c:pt>
                <c:pt idx="8181">
                  <c:v>40840</c:v>
                </c:pt>
                <c:pt idx="8182">
                  <c:v>40841</c:v>
                </c:pt>
                <c:pt idx="8183">
                  <c:v>40842</c:v>
                </c:pt>
                <c:pt idx="8184">
                  <c:v>40843</c:v>
                </c:pt>
                <c:pt idx="8185">
                  <c:v>40844</c:v>
                </c:pt>
                <c:pt idx="8186">
                  <c:v>40847</c:v>
                </c:pt>
                <c:pt idx="8187">
                  <c:v>40848</c:v>
                </c:pt>
                <c:pt idx="8188">
                  <c:v>40849</c:v>
                </c:pt>
                <c:pt idx="8189">
                  <c:v>40850</c:v>
                </c:pt>
                <c:pt idx="8190">
                  <c:v>40851</c:v>
                </c:pt>
                <c:pt idx="8191">
                  <c:v>40854</c:v>
                </c:pt>
                <c:pt idx="8192">
                  <c:v>40855</c:v>
                </c:pt>
                <c:pt idx="8193">
                  <c:v>40856</c:v>
                </c:pt>
                <c:pt idx="8194">
                  <c:v>40857</c:v>
                </c:pt>
                <c:pt idx="8195">
                  <c:v>40858</c:v>
                </c:pt>
                <c:pt idx="8196">
                  <c:v>40861</c:v>
                </c:pt>
                <c:pt idx="8197">
                  <c:v>40862</c:v>
                </c:pt>
                <c:pt idx="8198">
                  <c:v>40863</c:v>
                </c:pt>
                <c:pt idx="8199">
                  <c:v>40864</c:v>
                </c:pt>
                <c:pt idx="8200">
                  <c:v>40865</c:v>
                </c:pt>
                <c:pt idx="8201">
                  <c:v>40868</c:v>
                </c:pt>
                <c:pt idx="8202">
                  <c:v>40869</c:v>
                </c:pt>
                <c:pt idx="8203">
                  <c:v>40870</c:v>
                </c:pt>
                <c:pt idx="8204">
                  <c:v>40871</c:v>
                </c:pt>
                <c:pt idx="8205">
                  <c:v>40872</c:v>
                </c:pt>
                <c:pt idx="8206">
                  <c:v>40875</c:v>
                </c:pt>
                <c:pt idx="8207">
                  <c:v>40876</c:v>
                </c:pt>
                <c:pt idx="8208">
                  <c:v>40877</c:v>
                </c:pt>
                <c:pt idx="8209">
                  <c:v>40878</c:v>
                </c:pt>
                <c:pt idx="8210">
                  <c:v>40879</c:v>
                </c:pt>
                <c:pt idx="8211">
                  <c:v>40882</c:v>
                </c:pt>
                <c:pt idx="8212">
                  <c:v>40883</c:v>
                </c:pt>
                <c:pt idx="8213">
                  <c:v>40884</c:v>
                </c:pt>
                <c:pt idx="8214">
                  <c:v>40885</c:v>
                </c:pt>
                <c:pt idx="8215">
                  <c:v>40886</c:v>
                </c:pt>
                <c:pt idx="8216">
                  <c:v>40889</c:v>
                </c:pt>
                <c:pt idx="8217">
                  <c:v>40890</c:v>
                </c:pt>
                <c:pt idx="8218">
                  <c:v>40891</c:v>
                </c:pt>
                <c:pt idx="8219">
                  <c:v>40892</c:v>
                </c:pt>
                <c:pt idx="8220">
                  <c:v>40893</c:v>
                </c:pt>
                <c:pt idx="8221">
                  <c:v>40896</c:v>
                </c:pt>
                <c:pt idx="8222">
                  <c:v>40897</c:v>
                </c:pt>
                <c:pt idx="8223">
                  <c:v>40898</c:v>
                </c:pt>
                <c:pt idx="8224">
                  <c:v>40899</c:v>
                </c:pt>
                <c:pt idx="8225">
                  <c:v>40900</c:v>
                </c:pt>
                <c:pt idx="8226">
                  <c:v>40903</c:v>
                </c:pt>
                <c:pt idx="8227">
                  <c:v>40904</c:v>
                </c:pt>
                <c:pt idx="8228">
                  <c:v>40905</c:v>
                </c:pt>
                <c:pt idx="8229">
                  <c:v>40906</c:v>
                </c:pt>
                <c:pt idx="8230">
                  <c:v>40907</c:v>
                </c:pt>
                <c:pt idx="8231">
                  <c:v>40910</c:v>
                </c:pt>
                <c:pt idx="8232">
                  <c:v>40911</c:v>
                </c:pt>
                <c:pt idx="8233">
                  <c:v>40912</c:v>
                </c:pt>
                <c:pt idx="8234">
                  <c:v>40913</c:v>
                </c:pt>
                <c:pt idx="8235">
                  <c:v>40914</c:v>
                </c:pt>
                <c:pt idx="8236">
                  <c:v>40917</c:v>
                </c:pt>
                <c:pt idx="8237">
                  <c:v>40918</c:v>
                </c:pt>
                <c:pt idx="8238">
                  <c:v>40919</c:v>
                </c:pt>
                <c:pt idx="8239">
                  <c:v>40920</c:v>
                </c:pt>
                <c:pt idx="8240">
                  <c:v>40921</c:v>
                </c:pt>
                <c:pt idx="8241">
                  <c:v>40924</c:v>
                </c:pt>
                <c:pt idx="8242">
                  <c:v>40925</c:v>
                </c:pt>
                <c:pt idx="8243">
                  <c:v>40926</c:v>
                </c:pt>
                <c:pt idx="8244">
                  <c:v>40927</c:v>
                </c:pt>
                <c:pt idx="8245">
                  <c:v>40928</c:v>
                </c:pt>
                <c:pt idx="8246">
                  <c:v>40931</c:v>
                </c:pt>
                <c:pt idx="8247">
                  <c:v>40932</c:v>
                </c:pt>
                <c:pt idx="8248">
                  <c:v>40933</c:v>
                </c:pt>
                <c:pt idx="8249">
                  <c:v>40934</c:v>
                </c:pt>
                <c:pt idx="8250">
                  <c:v>40935</c:v>
                </c:pt>
                <c:pt idx="8251">
                  <c:v>40938</c:v>
                </c:pt>
                <c:pt idx="8252">
                  <c:v>40939</c:v>
                </c:pt>
                <c:pt idx="8253">
                  <c:v>40940</c:v>
                </c:pt>
                <c:pt idx="8254">
                  <c:v>40941</c:v>
                </c:pt>
                <c:pt idx="8255">
                  <c:v>40942</c:v>
                </c:pt>
                <c:pt idx="8256">
                  <c:v>40945</c:v>
                </c:pt>
                <c:pt idx="8257">
                  <c:v>40946</c:v>
                </c:pt>
                <c:pt idx="8258">
                  <c:v>40947</c:v>
                </c:pt>
                <c:pt idx="8259">
                  <c:v>40948</c:v>
                </c:pt>
                <c:pt idx="8260">
                  <c:v>40949</c:v>
                </c:pt>
                <c:pt idx="8261">
                  <c:v>40952</c:v>
                </c:pt>
                <c:pt idx="8262">
                  <c:v>40953</c:v>
                </c:pt>
                <c:pt idx="8263">
                  <c:v>40954</c:v>
                </c:pt>
                <c:pt idx="8264">
                  <c:v>40955</c:v>
                </c:pt>
                <c:pt idx="8265">
                  <c:v>40956</c:v>
                </c:pt>
                <c:pt idx="8266">
                  <c:v>40959</c:v>
                </c:pt>
                <c:pt idx="8267">
                  <c:v>40960</c:v>
                </c:pt>
                <c:pt idx="8268">
                  <c:v>40961</c:v>
                </c:pt>
                <c:pt idx="8269">
                  <c:v>40962</c:v>
                </c:pt>
                <c:pt idx="8270">
                  <c:v>40963</c:v>
                </c:pt>
                <c:pt idx="8271">
                  <c:v>40966</c:v>
                </c:pt>
                <c:pt idx="8272">
                  <c:v>40967</c:v>
                </c:pt>
                <c:pt idx="8273">
                  <c:v>40968</c:v>
                </c:pt>
                <c:pt idx="8274">
                  <c:v>40969</c:v>
                </c:pt>
                <c:pt idx="8275">
                  <c:v>40970</c:v>
                </c:pt>
                <c:pt idx="8276">
                  <c:v>40973</c:v>
                </c:pt>
                <c:pt idx="8277">
                  <c:v>40974</c:v>
                </c:pt>
                <c:pt idx="8278">
                  <c:v>40975</c:v>
                </c:pt>
                <c:pt idx="8279">
                  <c:v>40976</c:v>
                </c:pt>
                <c:pt idx="8280">
                  <c:v>40977</c:v>
                </c:pt>
                <c:pt idx="8281">
                  <c:v>40980</c:v>
                </c:pt>
                <c:pt idx="8282">
                  <c:v>40981</c:v>
                </c:pt>
                <c:pt idx="8283">
                  <c:v>40982</c:v>
                </c:pt>
                <c:pt idx="8284">
                  <c:v>40983</c:v>
                </c:pt>
                <c:pt idx="8285">
                  <c:v>40984</c:v>
                </c:pt>
                <c:pt idx="8286">
                  <c:v>40987</c:v>
                </c:pt>
                <c:pt idx="8287">
                  <c:v>40988</c:v>
                </c:pt>
                <c:pt idx="8288">
                  <c:v>40989</c:v>
                </c:pt>
                <c:pt idx="8289">
                  <c:v>40990</c:v>
                </c:pt>
                <c:pt idx="8290">
                  <c:v>40991</c:v>
                </c:pt>
                <c:pt idx="8291">
                  <c:v>40994</c:v>
                </c:pt>
                <c:pt idx="8292">
                  <c:v>40995</c:v>
                </c:pt>
                <c:pt idx="8293">
                  <c:v>40996</c:v>
                </c:pt>
                <c:pt idx="8294">
                  <c:v>40997</c:v>
                </c:pt>
                <c:pt idx="8295">
                  <c:v>40998</c:v>
                </c:pt>
                <c:pt idx="8296">
                  <c:v>41001</c:v>
                </c:pt>
                <c:pt idx="8297">
                  <c:v>41002</c:v>
                </c:pt>
                <c:pt idx="8298">
                  <c:v>41003</c:v>
                </c:pt>
                <c:pt idx="8299">
                  <c:v>41004</c:v>
                </c:pt>
                <c:pt idx="8300">
                  <c:v>41005</c:v>
                </c:pt>
                <c:pt idx="8301">
                  <c:v>41008</c:v>
                </c:pt>
                <c:pt idx="8302">
                  <c:v>41009</c:v>
                </c:pt>
                <c:pt idx="8303">
                  <c:v>41010</c:v>
                </c:pt>
                <c:pt idx="8304">
                  <c:v>41011</c:v>
                </c:pt>
                <c:pt idx="8305">
                  <c:v>41012</c:v>
                </c:pt>
                <c:pt idx="8306">
                  <c:v>41015</c:v>
                </c:pt>
                <c:pt idx="8307">
                  <c:v>41016</c:v>
                </c:pt>
                <c:pt idx="8308">
                  <c:v>41017</c:v>
                </c:pt>
                <c:pt idx="8309">
                  <c:v>41018</c:v>
                </c:pt>
                <c:pt idx="8310">
                  <c:v>41019</c:v>
                </c:pt>
                <c:pt idx="8311">
                  <c:v>41022</c:v>
                </c:pt>
                <c:pt idx="8312">
                  <c:v>41023</c:v>
                </c:pt>
                <c:pt idx="8313">
                  <c:v>41024</c:v>
                </c:pt>
                <c:pt idx="8314">
                  <c:v>41025</c:v>
                </c:pt>
                <c:pt idx="8315">
                  <c:v>41026</c:v>
                </c:pt>
                <c:pt idx="8316">
                  <c:v>41029</c:v>
                </c:pt>
                <c:pt idx="8317">
                  <c:v>41030</c:v>
                </c:pt>
                <c:pt idx="8318">
                  <c:v>41031</c:v>
                </c:pt>
                <c:pt idx="8319">
                  <c:v>41032</c:v>
                </c:pt>
                <c:pt idx="8320">
                  <c:v>41033</c:v>
                </c:pt>
                <c:pt idx="8321">
                  <c:v>41036</c:v>
                </c:pt>
                <c:pt idx="8322">
                  <c:v>41037</c:v>
                </c:pt>
                <c:pt idx="8323">
                  <c:v>41038</c:v>
                </c:pt>
                <c:pt idx="8324">
                  <c:v>41039</c:v>
                </c:pt>
                <c:pt idx="8325">
                  <c:v>41040</c:v>
                </c:pt>
                <c:pt idx="8326">
                  <c:v>41043</c:v>
                </c:pt>
                <c:pt idx="8327">
                  <c:v>41044</c:v>
                </c:pt>
                <c:pt idx="8328">
                  <c:v>41045</c:v>
                </c:pt>
                <c:pt idx="8329">
                  <c:v>41046</c:v>
                </c:pt>
                <c:pt idx="8330">
                  <c:v>41047</c:v>
                </c:pt>
                <c:pt idx="8331">
                  <c:v>41050</c:v>
                </c:pt>
                <c:pt idx="8332">
                  <c:v>41051</c:v>
                </c:pt>
                <c:pt idx="8333">
                  <c:v>41052</c:v>
                </c:pt>
                <c:pt idx="8334">
                  <c:v>41053</c:v>
                </c:pt>
                <c:pt idx="8335">
                  <c:v>41054</c:v>
                </c:pt>
                <c:pt idx="8336">
                  <c:v>41057</c:v>
                </c:pt>
                <c:pt idx="8337">
                  <c:v>41058</c:v>
                </c:pt>
                <c:pt idx="8338">
                  <c:v>41059</c:v>
                </c:pt>
                <c:pt idx="8339">
                  <c:v>41060</c:v>
                </c:pt>
                <c:pt idx="8340">
                  <c:v>41061</c:v>
                </c:pt>
                <c:pt idx="8341">
                  <c:v>41064</c:v>
                </c:pt>
                <c:pt idx="8342">
                  <c:v>41065</c:v>
                </c:pt>
                <c:pt idx="8343">
                  <c:v>41066</c:v>
                </c:pt>
                <c:pt idx="8344">
                  <c:v>41067</c:v>
                </c:pt>
                <c:pt idx="8345">
                  <c:v>41068</c:v>
                </c:pt>
                <c:pt idx="8346">
                  <c:v>41071</c:v>
                </c:pt>
                <c:pt idx="8347">
                  <c:v>41072</c:v>
                </c:pt>
                <c:pt idx="8348">
                  <c:v>41073</c:v>
                </c:pt>
                <c:pt idx="8349">
                  <c:v>41074</c:v>
                </c:pt>
                <c:pt idx="8350">
                  <c:v>41075</c:v>
                </c:pt>
                <c:pt idx="8351">
                  <c:v>41078</c:v>
                </c:pt>
                <c:pt idx="8352">
                  <c:v>41079</c:v>
                </c:pt>
                <c:pt idx="8353">
                  <c:v>41080</c:v>
                </c:pt>
                <c:pt idx="8354">
                  <c:v>41081</c:v>
                </c:pt>
                <c:pt idx="8355">
                  <c:v>41082</c:v>
                </c:pt>
                <c:pt idx="8356">
                  <c:v>41085</c:v>
                </c:pt>
                <c:pt idx="8357">
                  <c:v>41086</c:v>
                </c:pt>
                <c:pt idx="8358">
                  <c:v>41087</c:v>
                </c:pt>
                <c:pt idx="8359">
                  <c:v>41088</c:v>
                </c:pt>
                <c:pt idx="8360">
                  <c:v>41089</c:v>
                </c:pt>
                <c:pt idx="8361">
                  <c:v>41092</c:v>
                </c:pt>
                <c:pt idx="8362">
                  <c:v>41093</c:v>
                </c:pt>
                <c:pt idx="8363">
                  <c:v>41094</c:v>
                </c:pt>
                <c:pt idx="8364">
                  <c:v>41095</c:v>
                </c:pt>
                <c:pt idx="8365">
                  <c:v>41096</c:v>
                </c:pt>
                <c:pt idx="8366">
                  <c:v>41099</c:v>
                </c:pt>
                <c:pt idx="8367">
                  <c:v>41100</c:v>
                </c:pt>
                <c:pt idx="8368">
                  <c:v>41101</c:v>
                </c:pt>
                <c:pt idx="8369">
                  <c:v>41102</c:v>
                </c:pt>
                <c:pt idx="8370">
                  <c:v>41103</c:v>
                </c:pt>
                <c:pt idx="8371">
                  <c:v>41106</c:v>
                </c:pt>
                <c:pt idx="8372">
                  <c:v>41107</c:v>
                </c:pt>
                <c:pt idx="8373">
                  <c:v>41108</c:v>
                </c:pt>
                <c:pt idx="8374">
                  <c:v>41109</c:v>
                </c:pt>
                <c:pt idx="8375">
                  <c:v>41110</c:v>
                </c:pt>
                <c:pt idx="8376">
                  <c:v>41113</c:v>
                </c:pt>
                <c:pt idx="8377">
                  <c:v>41114</c:v>
                </c:pt>
                <c:pt idx="8378">
                  <c:v>41115</c:v>
                </c:pt>
                <c:pt idx="8379">
                  <c:v>41116</c:v>
                </c:pt>
                <c:pt idx="8380">
                  <c:v>41117</c:v>
                </c:pt>
                <c:pt idx="8381">
                  <c:v>41120</c:v>
                </c:pt>
                <c:pt idx="8382">
                  <c:v>41121</c:v>
                </c:pt>
                <c:pt idx="8383">
                  <c:v>41122</c:v>
                </c:pt>
                <c:pt idx="8384">
                  <c:v>41123</c:v>
                </c:pt>
                <c:pt idx="8385">
                  <c:v>41124</c:v>
                </c:pt>
                <c:pt idx="8386">
                  <c:v>41127</c:v>
                </c:pt>
                <c:pt idx="8387">
                  <c:v>41128</c:v>
                </c:pt>
                <c:pt idx="8388">
                  <c:v>41129</c:v>
                </c:pt>
                <c:pt idx="8389">
                  <c:v>41130</c:v>
                </c:pt>
                <c:pt idx="8390">
                  <c:v>41131</c:v>
                </c:pt>
                <c:pt idx="8391">
                  <c:v>41134</c:v>
                </c:pt>
                <c:pt idx="8392">
                  <c:v>41135</c:v>
                </c:pt>
                <c:pt idx="8393">
                  <c:v>41136</c:v>
                </c:pt>
                <c:pt idx="8394">
                  <c:v>41137</c:v>
                </c:pt>
                <c:pt idx="8395">
                  <c:v>41138</c:v>
                </c:pt>
                <c:pt idx="8396">
                  <c:v>41141</c:v>
                </c:pt>
                <c:pt idx="8397">
                  <c:v>41142</c:v>
                </c:pt>
                <c:pt idx="8398">
                  <c:v>41143</c:v>
                </c:pt>
                <c:pt idx="8399">
                  <c:v>41144</c:v>
                </c:pt>
                <c:pt idx="8400">
                  <c:v>41145</c:v>
                </c:pt>
                <c:pt idx="8401">
                  <c:v>41148</c:v>
                </c:pt>
                <c:pt idx="8402">
                  <c:v>41149</c:v>
                </c:pt>
                <c:pt idx="8403">
                  <c:v>41150</c:v>
                </c:pt>
                <c:pt idx="8404">
                  <c:v>41151</c:v>
                </c:pt>
                <c:pt idx="8405">
                  <c:v>41152</c:v>
                </c:pt>
                <c:pt idx="8406">
                  <c:v>41155</c:v>
                </c:pt>
                <c:pt idx="8407">
                  <c:v>41156</c:v>
                </c:pt>
                <c:pt idx="8408">
                  <c:v>41157</c:v>
                </c:pt>
                <c:pt idx="8409">
                  <c:v>41158</c:v>
                </c:pt>
                <c:pt idx="8410">
                  <c:v>41159</c:v>
                </c:pt>
                <c:pt idx="8411">
                  <c:v>41162</c:v>
                </c:pt>
                <c:pt idx="8412">
                  <c:v>41163</c:v>
                </c:pt>
                <c:pt idx="8413">
                  <c:v>41164</c:v>
                </c:pt>
                <c:pt idx="8414">
                  <c:v>41165</c:v>
                </c:pt>
                <c:pt idx="8415">
                  <c:v>41166</c:v>
                </c:pt>
                <c:pt idx="8416">
                  <c:v>41169</c:v>
                </c:pt>
                <c:pt idx="8417">
                  <c:v>41170</c:v>
                </c:pt>
                <c:pt idx="8418">
                  <c:v>41171</c:v>
                </c:pt>
                <c:pt idx="8419">
                  <c:v>41172</c:v>
                </c:pt>
                <c:pt idx="8420">
                  <c:v>41173</c:v>
                </c:pt>
                <c:pt idx="8421">
                  <c:v>41176</c:v>
                </c:pt>
                <c:pt idx="8422">
                  <c:v>41177</c:v>
                </c:pt>
                <c:pt idx="8423">
                  <c:v>41178</c:v>
                </c:pt>
                <c:pt idx="8424">
                  <c:v>41179</c:v>
                </c:pt>
                <c:pt idx="8425">
                  <c:v>41180</c:v>
                </c:pt>
                <c:pt idx="8426">
                  <c:v>41183</c:v>
                </c:pt>
                <c:pt idx="8427">
                  <c:v>41184</c:v>
                </c:pt>
                <c:pt idx="8428">
                  <c:v>41185</c:v>
                </c:pt>
                <c:pt idx="8429">
                  <c:v>41186</c:v>
                </c:pt>
                <c:pt idx="8430">
                  <c:v>41187</c:v>
                </c:pt>
                <c:pt idx="8431">
                  <c:v>41190</c:v>
                </c:pt>
                <c:pt idx="8432">
                  <c:v>41191</c:v>
                </c:pt>
                <c:pt idx="8433">
                  <c:v>41192</c:v>
                </c:pt>
                <c:pt idx="8434">
                  <c:v>41193</c:v>
                </c:pt>
                <c:pt idx="8435">
                  <c:v>41194</c:v>
                </c:pt>
                <c:pt idx="8436">
                  <c:v>41197</c:v>
                </c:pt>
                <c:pt idx="8437">
                  <c:v>41198</c:v>
                </c:pt>
                <c:pt idx="8438">
                  <c:v>41199</c:v>
                </c:pt>
                <c:pt idx="8439">
                  <c:v>41200</c:v>
                </c:pt>
                <c:pt idx="8440">
                  <c:v>41201</c:v>
                </c:pt>
                <c:pt idx="8441">
                  <c:v>41204</c:v>
                </c:pt>
                <c:pt idx="8442">
                  <c:v>41205</c:v>
                </c:pt>
                <c:pt idx="8443">
                  <c:v>41206</c:v>
                </c:pt>
                <c:pt idx="8444">
                  <c:v>41207</c:v>
                </c:pt>
                <c:pt idx="8445">
                  <c:v>41208</c:v>
                </c:pt>
                <c:pt idx="8446">
                  <c:v>41211</c:v>
                </c:pt>
                <c:pt idx="8447">
                  <c:v>41212</c:v>
                </c:pt>
                <c:pt idx="8448">
                  <c:v>41213</c:v>
                </c:pt>
                <c:pt idx="8449">
                  <c:v>41214</c:v>
                </c:pt>
                <c:pt idx="8450">
                  <c:v>41215</c:v>
                </c:pt>
                <c:pt idx="8451">
                  <c:v>41218</c:v>
                </c:pt>
                <c:pt idx="8452">
                  <c:v>41219</c:v>
                </c:pt>
                <c:pt idx="8453">
                  <c:v>41220</c:v>
                </c:pt>
                <c:pt idx="8454">
                  <c:v>41221</c:v>
                </c:pt>
                <c:pt idx="8455">
                  <c:v>41222</c:v>
                </c:pt>
                <c:pt idx="8456">
                  <c:v>41225</c:v>
                </c:pt>
                <c:pt idx="8457">
                  <c:v>41226</c:v>
                </c:pt>
                <c:pt idx="8458">
                  <c:v>41227</c:v>
                </c:pt>
                <c:pt idx="8459">
                  <c:v>41228</c:v>
                </c:pt>
                <c:pt idx="8460">
                  <c:v>41229</c:v>
                </c:pt>
                <c:pt idx="8461">
                  <c:v>41232</c:v>
                </c:pt>
                <c:pt idx="8462">
                  <c:v>41233</c:v>
                </c:pt>
                <c:pt idx="8463">
                  <c:v>41234</c:v>
                </c:pt>
                <c:pt idx="8464">
                  <c:v>41235</c:v>
                </c:pt>
                <c:pt idx="8465">
                  <c:v>41236</c:v>
                </c:pt>
                <c:pt idx="8466">
                  <c:v>41239</c:v>
                </c:pt>
                <c:pt idx="8467">
                  <c:v>41240</c:v>
                </c:pt>
                <c:pt idx="8468">
                  <c:v>41241</c:v>
                </c:pt>
                <c:pt idx="8469">
                  <c:v>41242</c:v>
                </c:pt>
                <c:pt idx="8470">
                  <c:v>41243</c:v>
                </c:pt>
                <c:pt idx="8471">
                  <c:v>41246</c:v>
                </c:pt>
                <c:pt idx="8472">
                  <c:v>41247</c:v>
                </c:pt>
                <c:pt idx="8473">
                  <c:v>41248</c:v>
                </c:pt>
                <c:pt idx="8474">
                  <c:v>41249</c:v>
                </c:pt>
                <c:pt idx="8475">
                  <c:v>41250</c:v>
                </c:pt>
                <c:pt idx="8476">
                  <c:v>41253</c:v>
                </c:pt>
                <c:pt idx="8477">
                  <c:v>41254</c:v>
                </c:pt>
                <c:pt idx="8478">
                  <c:v>41255</c:v>
                </c:pt>
                <c:pt idx="8479">
                  <c:v>41256</c:v>
                </c:pt>
                <c:pt idx="8480">
                  <c:v>41257</c:v>
                </c:pt>
                <c:pt idx="8481">
                  <c:v>41260</c:v>
                </c:pt>
                <c:pt idx="8482">
                  <c:v>41261</c:v>
                </c:pt>
                <c:pt idx="8483">
                  <c:v>41262</c:v>
                </c:pt>
                <c:pt idx="8484">
                  <c:v>41263</c:v>
                </c:pt>
                <c:pt idx="8485">
                  <c:v>41264</c:v>
                </c:pt>
                <c:pt idx="8486">
                  <c:v>41267</c:v>
                </c:pt>
                <c:pt idx="8487">
                  <c:v>41268</c:v>
                </c:pt>
                <c:pt idx="8488">
                  <c:v>41269</c:v>
                </c:pt>
                <c:pt idx="8489">
                  <c:v>41270</c:v>
                </c:pt>
                <c:pt idx="8490">
                  <c:v>41271</c:v>
                </c:pt>
                <c:pt idx="8491">
                  <c:v>41274</c:v>
                </c:pt>
                <c:pt idx="8492">
                  <c:v>41275</c:v>
                </c:pt>
                <c:pt idx="8493">
                  <c:v>41276</c:v>
                </c:pt>
                <c:pt idx="8494">
                  <c:v>41277</c:v>
                </c:pt>
                <c:pt idx="8495">
                  <c:v>41278</c:v>
                </c:pt>
                <c:pt idx="8496">
                  <c:v>41281</c:v>
                </c:pt>
                <c:pt idx="8497">
                  <c:v>41282</c:v>
                </c:pt>
                <c:pt idx="8498">
                  <c:v>41283</c:v>
                </c:pt>
                <c:pt idx="8499">
                  <c:v>41284</c:v>
                </c:pt>
                <c:pt idx="8500">
                  <c:v>41285</c:v>
                </c:pt>
                <c:pt idx="8501">
                  <c:v>41288</c:v>
                </c:pt>
                <c:pt idx="8502">
                  <c:v>41289</c:v>
                </c:pt>
                <c:pt idx="8503">
                  <c:v>41290</c:v>
                </c:pt>
                <c:pt idx="8504">
                  <c:v>41291</c:v>
                </c:pt>
                <c:pt idx="8505">
                  <c:v>41292</c:v>
                </c:pt>
                <c:pt idx="8506">
                  <c:v>41295</c:v>
                </c:pt>
                <c:pt idx="8507">
                  <c:v>41296</c:v>
                </c:pt>
                <c:pt idx="8508">
                  <c:v>41297</c:v>
                </c:pt>
                <c:pt idx="8509">
                  <c:v>41298</c:v>
                </c:pt>
                <c:pt idx="8510">
                  <c:v>41299</c:v>
                </c:pt>
                <c:pt idx="8511">
                  <c:v>41302</c:v>
                </c:pt>
                <c:pt idx="8512">
                  <c:v>41303</c:v>
                </c:pt>
                <c:pt idx="8513">
                  <c:v>41304</c:v>
                </c:pt>
                <c:pt idx="8514">
                  <c:v>41305</c:v>
                </c:pt>
                <c:pt idx="8515">
                  <c:v>41306</c:v>
                </c:pt>
                <c:pt idx="8516">
                  <c:v>41309</c:v>
                </c:pt>
                <c:pt idx="8517">
                  <c:v>41310</c:v>
                </c:pt>
                <c:pt idx="8518">
                  <c:v>41311</c:v>
                </c:pt>
                <c:pt idx="8519">
                  <c:v>41312</c:v>
                </c:pt>
                <c:pt idx="8520">
                  <c:v>41313</c:v>
                </c:pt>
                <c:pt idx="8521">
                  <c:v>41316</c:v>
                </c:pt>
                <c:pt idx="8522">
                  <c:v>41317</c:v>
                </c:pt>
                <c:pt idx="8523">
                  <c:v>41318</c:v>
                </c:pt>
                <c:pt idx="8524">
                  <c:v>41319</c:v>
                </c:pt>
                <c:pt idx="8525">
                  <c:v>41320</c:v>
                </c:pt>
                <c:pt idx="8526">
                  <c:v>41323</c:v>
                </c:pt>
                <c:pt idx="8527">
                  <c:v>41324</c:v>
                </c:pt>
                <c:pt idx="8528">
                  <c:v>41325</c:v>
                </c:pt>
                <c:pt idx="8529">
                  <c:v>41326</c:v>
                </c:pt>
                <c:pt idx="8530">
                  <c:v>41327</c:v>
                </c:pt>
                <c:pt idx="8531">
                  <c:v>41330</c:v>
                </c:pt>
                <c:pt idx="8532">
                  <c:v>41331</c:v>
                </c:pt>
                <c:pt idx="8533">
                  <c:v>41332</c:v>
                </c:pt>
                <c:pt idx="8534">
                  <c:v>41333</c:v>
                </c:pt>
                <c:pt idx="8535">
                  <c:v>41334</c:v>
                </c:pt>
                <c:pt idx="8536">
                  <c:v>41337</c:v>
                </c:pt>
                <c:pt idx="8537">
                  <c:v>41338</c:v>
                </c:pt>
                <c:pt idx="8538">
                  <c:v>41339</c:v>
                </c:pt>
                <c:pt idx="8539">
                  <c:v>41340</c:v>
                </c:pt>
                <c:pt idx="8540">
                  <c:v>41341</c:v>
                </c:pt>
                <c:pt idx="8541">
                  <c:v>41344</c:v>
                </c:pt>
                <c:pt idx="8542">
                  <c:v>41345</c:v>
                </c:pt>
                <c:pt idx="8543">
                  <c:v>41346</c:v>
                </c:pt>
                <c:pt idx="8544">
                  <c:v>41347</c:v>
                </c:pt>
                <c:pt idx="8545">
                  <c:v>41348</c:v>
                </c:pt>
                <c:pt idx="8546">
                  <c:v>41351</c:v>
                </c:pt>
                <c:pt idx="8547">
                  <c:v>41352</c:v>
                </c:pt>
                <c:pt idx="8548">
                  <c:v>41353</c:v>
                </c:pt>
                <c:pt idx="8549">
                  <c:v>41354</c:v>
                </c:pt>
                <c:pt idx="8550">
                  <c:v>41355</c:v>
                </c:pt>
                <c:pt idx="8551">
                  <c:v>41358</c:v>
                </c:pt>
                <c:pt idx="8552">
                  <c:v>41359</c:v>
                </c:pt>
                <c:pt idx="8553">
                  <c:v>41360</c:v>
                </c:pt>
                <c:pt idx="8554">
                  <c:v>41361</c:v>
                </c:pt>
                <c:pt idx="8555">
                  <c:v>41362</c:v>
                </c:pt>
                <c:pt idx="8556">
                  <c:v>41365</c:v>
                </c:pt>
                <c:pt idx="8557">
                  <c:v>41366</c:v>
                </c:pt>
                <c:pt idx="8558">
                  <c:v>41367</c:v>
                </c:pt>
                <c:pt idx="8559">
                  <c:v>41368</c:v>
                </c:pt>
                <c:pt idx="8560">
                  <c:v>41369</c:v>
                </c:pt>
                <c:pt idx="8561">
                  <c:v>41372</c:v>
                </c:pt>
                <c:pt idx="8562">
                  <c:v>41373</c:v>
                </c:pt>
                <c:pt idx="8563">
                  <c:v>41374</c:v>
                </c:pt>
                <c:pt idx="8564">
                  <c:v>41375</c:v>
                </c:pt>
                <c:pt idx="8565">
                  <c:v>41376</c:v>
                </c:pt>
                <c:pt idx="8566">
                  <c:v>41379</c:v>
                </c:pt>
                <c:pt idx="8567">
                  <c:v>41380</c:v>
                </c:pt>
                <c:pt idx="8568">
                  <c:v>41381</c:v>
                </c:pt>
                <c:pt idx="8569">
                  <c:v>41382</c:v>
                </c:pt>
                <c:pt idx="8570">
                  <c:v>41383</c:v>
                </c:pt>
                <c:pt idx="8571">
                  <c:v>41386</c:v>
                </c:pt>
                <c:pt idx="8572">
                  <c:v>41387</c:v>
                </c:pt>
                <c:pt idx="8573">
                  <c:v>41388</c:v>
                </c:pt>
                <c:pt idx="8574">
                  <c:v>41389</c:v>
                </c:pt>
                <c:pt idx="8575">
                  <c:v>41390</c:v>
                </c:pt>
                <c:pt idx="8576">
                  <c:v>41393</c:v>
                </c:pt>
                <c:pt idx="8577">
                  <c:v>41394</c:v>
                </c:pt>
                <c:pt idx="8578">
                  <c:v>41395</c:v>
                </c:pt>
                <c:pt idx="8579">
                  <c:v>41396</c:v>
                </c:pt>
                <c:pt idx="8580">
                  <c:v>41397</c:v>
                </c:pt>
                <c:pt idx="8581">
                  <c:v>41400</c:v>
                </c:pt>
                <c:pt idx="8582">
                  <c:v>41401</c:v>
                </c:pt>
                <c:pt idx="8583">
                  <c:v>41402</c:v>
                </c:pt>
                <c:pt idx="8584">
                  <c:v>41403</c:v>
                </c:pt>
                <c:pt idx="8585">
                  <c:v>41404</c:v>
                </c:pt>
                <c:pt idx="8586">
                  <c:v>41407</c:v>
                </c:pt>
                <c:pt idx="8587">
                  <c:v>41408</c:v>
                </c:pt>
                <c:pt idx="8588">
                  <c:v>41409</c:v>
                </c:pt>
                <c:pt idx="8589">
                  <c:v>41410</c:v>
                </c:pt>
                <c:pt idx="8590">
                  <c:v>41411</c:v>
                </c:pt>
                <c:pt idx="8591">
                  <c:v>41414</c:v>
                </c:pt>
                <c:pt idx="8592">
                  <c:v>41415</c:v>
                </c:pt>
                <c:pt idx="8593">
                  <c:v>41416</c:v>
                </c:pt>
                <c:pt idx="8594">
                  <c:v>41417</c:v>
                </c:pt>
                <c:pt idx="8595">
                  <c:v>41418</c:v>
                </c:pt>
                <c:pt idx="8596">
                  <c:v>41421</c:v>
                </c:pt>
                <c:pt idx="8597">
                  <c:v>41422</c:v>
                </c:pt>
                <c:pt idx="8598">
                  <c:v>41423</c:v>
                </c:pt>
                <c:pt idx="8599">
                  <c:v>41424</c:v>
                </c:pt>
                <c:pt idx="8600">
                  <c:v>41425</c:v>
                </c:pt>
                <c:pt idx="8601">
                  <c:v>41428</c:v>
                </c:pt>
                <c:pt idx="8602">
                  <c:v>41429</c:v>
                </c:pt>
                <c:pt idx="8603">
                  <c:v>41430</c:v>
                </c:pt>
                <c:pt idx="8604">
                  <c:v>41431</c:v>
                </c:pt>
                <c:pt idx="8605">
                  <c:v>41432</c:v>
                </c:pt>
                <c:pt idx="8606">
                  <c:v>41435</c:v>
                </c:pt>
                <c:pt idx="8607">
                  <c:v>41436</c:v>
                </c:pt>
                <c:pt idx="8608">
                  <c:v>41437</c:v>
                </c:pt>
                <c:pt idx="8609">
                  <c:v>41438</c:v>
                </c:pt>
                <c:pt idx="8610">
                  <c:v>41439</c:v>
                </c:pt>
                <c:pt idx="8611">
                  <c:v>41442</c:v>
                </c:pt>
                <c:pt idx="8612">
                  <c:v>41443</c:v>
                </c:pt>
                <c:pt idx="8613">
                  <c:v>41444</c:v>
                </c:pt>
                <c:pt idx="8614">
                  <c:v>41445</c:v>
                </c:pt>
                <c:pt idx="8615">
                  <c:v>41446</c:v>
                </c:pt>
                <c:pt idx="8616">
                  <c:v>41449</c:v>
                </c:pt>
                <c:pt idx="8617">
                  <c:v>41450</c:v>
                </c:pt>
                <c:pt idx="8618">
                  <c:v>41451</c:v>
                </c:pt>
                <c:pt idx="8619">
                  <c:v>41452</c:v>
                </c:pt>
                <c:pt idx="8620">
                  <c:v>41453</c:v>
                </c:pt>
                <c:pt idx="8621">
                  <c:v>41456</c:v>
                </c:pt>
                <c:pt idx="8622">
                  <c:v>41457</c:v>
                </c:pt>
                <c:pt idx="8623">
                  <c:v>41458</c:v>
                </c:pt>
                <c:pt idx="8624">
                  <c:v>41459</c:v>
                </c:pt>
                <c:pt idx="8625">
                  <c:v>41460</c:v>
                </c:pt>
                <c:pt idx="8626">
                  <c:v>41463</c:v>
                </c:pt>
                <c:pt idx="8627">
                  <c:v>41464</c:v>
                </c:pt>
                <c:pt idx="8628">
                  <c:v>41465</c:v>
                </c:pt>
                <c:pt idx="8629">
                  <c:v>41466</c:v>
                </c:pt>
                <c:pt idx="8630">
                  <c:v>41467</c:v>
                </c:pt>
                <c:pt idx="8631">
                  <c:v>41470</c:v>
                </c:pt>
                <c:pt idx="8632">
                  <c:v>41471</c:v>
                </c:pt>
                <c:pt idx="8633">
                  <c:v>41472</c:v>
                </c:pt>
                <c:pt idx="8634">
                  <c:v>41473</c:v>
                </c:pt>
                <c:pt idx="8635">
                  <c:v>41474</c:v>
                </c:pt>
                <c:pt idx="8636">
                  <c:v>41477</c:v>
                </c:pt>
                <c:pt idx="8637">
                  <c:v>41478</c:v>
                </c:pt>
                <c:pt idx="8638">
                  <c:v>41479</c:v>
                </c:pt>
                <c:pt idx="8639">
                  <c:v>41480</c:v>
                </c:pt>
                <c:pt idx="8640">
                  <c:v>41481</c:v>
                </c:pt>
                <c:pt idx="8641">
                  <c:v>41484</c:v>
                </c:pt>
                <c:pt idx="8642">
                  <c:v>41485</c:v>
                </c:pt>
                <c:pt idx="8643">
                  <c:v>41486</c:v>
                </c:pt>
                <c:pt idx="8644">
                  <c:v>41487</c:v>
                </c:pt>
                <c:pt idx="8645">
                  <c:v>41488</c:v>
                </c:pt>
                <c:pt idx="8646">
                  <c:v>41491</c:v>
                </c:pt>
                <c:pt idx="8647">
                  <c:v>41492</c:v>
                </c:pt>
                <c:pt idx="8648">
                  <c:v>41493</c:v>
                </c:pt>
                <c:pt idx="8649">
                  <c:v>41494</c:v>
                </c:pt>
                <c:pt idx="8650">
                  <c:v>41495</c:v>
                </c:pt>
                <c:pt idx="8651">
                  <c:v>41498</c:v>
                </c:pt>
                <c:pt idx="8652">
                  <c:v>41499</c:v>
                </c:pt>
                <c:pt idx="8653">
                  <c:v>41500</c:v>
                </c:pt>
                <c:pt idx="8654">
                  <c:v>41501</c:v>
                </c:pt>
                <c:pt idx="8655">
                  <c:v>41502</c:v>
                </c:pt>
                <c:pt idx="8656">
                  <c:v>41505</c:v>
                </c:pt>
                <c:pt idx="8657">
                  <c:v>41506</c:v>
                </c:pt>
                <c:pt idx="8658">
                  <c:v>41507</c:v>
                </c:pt>
                <c:pt idx="8659">
                  <c:v>41508</c:v>
                </c:pt>
                <c:pt idx="8660">
                  <c:v>41509</c:v>
                </c:pt>
                <c:pt idx="8661">
                  <c:v>41512</c:v>
                </c:pt>
                <c:pt idx="8662">
                  <c:v>41513</c:v>
                </c:pt>
                <c:pt idx="8663">
                  <c:v>41514</c:v>
                </c:pt>
                <c:pt idx="8664">
                  <c:v>41515</c:v>
                </c:pt>
                <c:pt idx="8665">
                  <c:v>41516</c:v>
                </c:pt>
                <c:pt idx="8666">
                  <c:v>41519</c:v>
                </c:pt>
                <c:pt idx="8667">
                  <c:v>41520</c:v>
                </c:pt>
                <c:pt idx="8668">
                  <c:v>41521</c:v>
                </c:pt>
                <c:pt idx="8669">
                  <c:v>41522</c:v>
                </c:pt>
                <c:pt idx="8670">
                  <c:v>41523</c:v>
                </c:pt>
                <c:pt idx="8671">
                  <c:v>41526</c:v>
                </c:pt>
                <c:pt idx="8672">
                  <c:v>41527</c:v>
                </c:pt>
                <c:pt idx="8673">
                  <c:v>41528</c:v>
                </c:pt>
                <c:pt idx="8674">
                  <c:v>41529</c:v>
                </c:pt>
                <c:pt idx="8675">
                  <c:v>41530</c:v>
                </c:pt>
                <c:pt idx="8676">
                  <c:v>41533</c:v>
                </c:pt>
                <c:pt idx="8677">
                  <c:v>41534</c:v>
                </c:pt>
                <c:pt idx="8678">
                  <c:v>41535</c:v>
                </c:pt>
                <c:pt idx="8679">
                  <c:v>41536</c:v>
                </c:pt>
                <c:pt idx="8680">
                  <c:v>41537</c:v>
                </c:pt>
                <c:pt idx="8681">
                  <c:v>41540</c:v>
                </c:pt>
                <c:pt idx="8682">
                  <c:v>41541</c:v>
                </c:pt>
                <c:pt idx="8683">
                  <c:v>41542</c:v>
                </c:pt>
                <c:pt idx="8684">
                  <c:v>41543</c:v>
                </c:pt>
                <c:pt idx="8685">
                  <c:v>41544</c:v>
                </c:pt>
                <c:pt idx="8686">
                  <c:v>41547</c:v>
                </c:pt>
                <c:pt idx="8687">
                  <c:v>41548</c:v>
                </c:pt>
                <c:pt idx="8688">
                  <c:v>41549</c:v>
                </c:pt>
                <c:pt idx="8689">
                  <c:v>41550</c:v>
                </c:pt>
                <c:pt idx="8690">
                  <c:v>41551</c:v>
                </c:pt>
                <c:pt idx="8691">
                  <c:v>41554</c:v>
                </c:pt>
                <c:pt idx="8692">
                  <c:v>41555</c:v>
                </c:pt>
                <c:pt idx="8693">
                  <c:v>41556</c:v>
                </c:pt>
                <c:pt idx="8694">
                  <c:v>41557</c:v>
                </c:pt>
                <c:pt idx="8695">
                  <c:v>41558</c:v>
                </c:pt>
                <c:pt idx="8696">
                  <c:v>41561</c:v>
                </c:pt>
                <c:pt idx="8697">
                  <c:v>41562</c:v>
                </c:pt>
                <c:pt idx="8698">
                  <c:v>41563</c:v>
                </c:pt>
                <c:pt idx="8699">
                  <c:v>41564</c:v>
                </c:pt>
                <c:pt idx="8700">
                  <c:v>41565</c:v>
                </c:pt>
                <c:pt idx="8701">
                  <c:v>41568</c:v>
                </c:pt>
                <c:pt idx="8702">
                  <c:v>41569</c:v>
                </c:pt>
                <c:pt idx="8703">
                  <c:v>41570</c:v>
                </c:pt>
                <c:pt idx="8704">
                  <c:v>41571</c:v>
                </c:pt>
                <c:pt idx="8705">
                  <c:v>41572</c:v>
                </c:pt>
                <c:pt idx="8706">
                  <c:v>41575</c:v>
                </c:pt>
                <c:pt idx="8707">
                  <c:v>41576</c:v>
                </c:pt>
                <c:pt idx="8708">
                  <c:v>41577</c:v>
                </c:pt>
                <c:pt idx="8709">
                  <c:v>41578</c:v>
                </c:pt>
                <c:pt idx="8710">
                  <c:v>41579</c:v>
                </c:pt>
                <c:pt idx="8711">
                  <c:v>41582</c:v>
                </c:pt>
                <c:pt idx="8712">
                  <c:v>41583</c:v>
                </c:pt>
                <c:pt idx="8713">
                  <c:v>41584</c:v>
                </c:pt>
                <c:pt idx="8714">
                  <c:v>41585</c:v>
                </c:pt>
                <c:pt idx="8715">
                  <c:v>41586</c:v>
                </c:pt>
                <c:pt idx="8716">
                  <c:v>41589</c:v>
                </c:pt>
                <c:pt idx="8717">
                  <c:v>41590</c:v>
                </c:pt>
                <c:pt idx="8718">
                  <c:v>41591</c:v>
                </c:pt>
                <c:pt idx="8719">
                  <c:v>41592</c:v>
                </c:pt>
                <c:pt idx="8720">
                  <c:v>41593</c:v>
                </c:pt>
                <c:pt idx="8721">
                  <c:v>41596</c:v>
                </c:pt>
                <c:pt idx="8722">
                  <c:v>41597</c:v>
                </c:pt>
                <c:pt idx="8723">
                  <c:v>41598</c:v>
                </c:pt>
                <c:pt idx="8724">
                  <c:v>41599</c:v>
                </c:pt>
                <c:pt idx="8725">
                  <c:v>41600</c:v>
                </c:pt>
                <c:pt idx="8726">
                  <c:v>41603</c:v>
                </c:pt>
                <c:pt idx="8727">
                  <c:v>41604</c:v>
                </c:pt>
                <c:pt idx="8728">
                  <c:v>41605</c:v>
                </c:pt>
                <c:pt idx="8729">
                  <c:v>41606</c:v>
                </c:pt>
                <c:pt idx="8730">
                  <c:v>41607</c:v>
                </c:pt>
                <c:pt idx="8731">
                  <c:v>41610</c:v>
                </c:pt>
                <c:pt idx="8732">
                  <c:v>41611</c:v>
                </c:pt>
                <c:pt idx="8733">
                  <c:v>41612</c:v>
                </c:pt>
                <c:pt idx="8734">
                  <c:v>41613</c:v>
                </c:pt>
                <c:pt idx="8735">
                  <c:v>41614</c:v>
                </c:pt>
                <c:pt idx="8736">
                  <c:v>41617</c:v>
                </c:pt>
                <c:pt idx="8737">
                  <c:v>41618</c:v>
                </c:pt>
                <c:pt idx="8738">
                  <c:v>41619</c:v>
                </c:pt>
                <c:pt idx="8739">
                  <c:v>41620</c:v>
                </c:pt>
                <c:pt idx="8740">
                  <c:v>41621</c:v>
                </c:pt>
                <c:pt idx="8741">
                  <c:v>41624</c:v>
                </c:pt>
                <c:pt idx="8742">
                  <c:v>41625</c:v>
                </c:pt>
                <c:pt idx="8743">
                  <c:v>41626</c:v>
                </c:pt>
                <c:pt idx="8744">
                  <c:v>41627</c:v>
                </c:pt>
                <c:pt idx="8745">
                  <c:v>41628</c:v>
                </c:pt>
                <c:pt idx="8746">
                  <c:v>41631</c:v>
                </c:pt>
                <c:pt idx="8747">
                  <c:v>41632</c:v>
                </c:pt>
                <c:pt idx="8748">
                  <c:v>41633</c:v>
                </c:pt>
                <c:pt idx="8749">
                  <c:v>41634</c:v>
                </c:pt>
                <c:pt idx="8750">
                  <c:v>41635</c:v>
                </c:pt>
                <c:pt idx="8751">
                  <c:v>41638</c:v>
                </c:pt>
                <c:pt idx="8752">
                  <c:v>41639</c:v>
                </c:pt>
                <c:pt idx="8753">
                  <c:v>41640</c:v>
                </c:pt>
                <c:pt idx="8754">
                  <c:v>41641</c:v>
                </c:pt>
                <c:pt idx="8755">
                  <c:v>41642</c:v>
                </c:pt>
                <c:pt idx="8756">
                  <c:v>41645</c:v>
                </c:pt>
                <c:pt idx="8757">
                  <c:v>41646</c:v>
                </c:pt>
                <c:pt idx="8758">
                  <c:v>41647</c:v>
                </c:pt>
                <c:pt idx="8759">
                  <c:v>41648</c:v>
                </c:pt>
                <c:pt idx="8760">
                  <c:v>41649</c:v>
                </c:pt>
                <c:pt idx="8761">
                  <c:v>41652</c:v>
                </c:pt>
                <c:pt idx="8762">
                  <c:v>41653</c:v>
                </c:pt>
                <c:pt idx="8763">
                  <c:v>41654</c:v>
                </c:pt>
                <c:pt idx="8764">
                  <c:v>41655</c:v>
                </c:pt>
                <c:pt idx="8765">
                  <c:v>41656</c:v>
                </c:pt>
                <c:pt idx="8766">
                  <c:v>41659</c:v>
                </c:pt>
                <c:pt idx="8767">
                  <c:v>41660</c:v>
                </c:pt>
                <c:pt idx="8768">
                  <c:v>41661</c:v>
                </c:pt>
                <c:pt idx="8769">
                  <c:v>41662</c:v>
                </c:pt>
                <c:pt idx="8770">
                  <c:v>41663</c:v>
                </c:pt>
                <c:pt idx="8771">
                  <c:v>41666</c:v>
                </c:pt>
                <c:pt idx="8772">
                  <c:v>41667</c:v>
                </c:pt>
                <c:pt idx="8773">
                  <c:v>41668</c:v>
                </c:pt>
                <c:pt idx="8774">
                  <c:v>41669</c:v>
                </c:pt>
                <c:pt idx="8775">
                  <c:v>41670</c:v>
                </c:pt>
                <c:pt idx="8776">
                  <c:v>41673</c:v>
                </c:pt>
                <c:pt idx="8777">
                  <c:v>41674</c:v>
                </c:pt>
                <c:pt idx="8778">
                  <c:v>41675</c:v>
                </c:pt>
                <c:pt idx="8779">
                  <c:v>41676</c:v>
                </c:pt>
                <c:pt idx="8780">
                  <c:v>41677</c:v>
                </c:pt>
                <c:pt idx="8781">
                  <c:v>41680</c:v>
                </c:pt>
                <c:pt idx="8782">
                  <c:v>41681</c:v>
                </c:pt>
                <c:pt idx="8783">
                  <c:v>41682</c:v>
                </c:pt>
                <c:pt idx="8784">
                  <c:v>41683</c:v>
                </c:pt>
                <c:pt idx="8785">
                  <c:v>41684</c:v>
                </c:pt>
                <c:pt idx="8786">
                  <c:v>41687</c:v>
                </c:pt>
                <c:pt idx="8787">
                  <c:v>41688</c:v>
                </c:pt>
                <c:pt idx="8788">
                  <c:v>41689</c:v>
                </c:pt>
                <c:pt idx="8789">
                  <c:v>41690</c:v>
                </c:pt>
                <c:pt idx="8790">
                  <c:v>41691</c:v>
                </c:pt>
                <c:pt idx="8791">
                  <c:v>41694</c:v>
                </c:pt>
                <c:pt idx="8792">
                  <c:v>41695</c:v>
                </c:pt>
                <c:pt idx="8793">
                  <c:v>41696</c:v>
                </c:pt>
                <c:pt idx="8794">
                  <c:v>41697</c:v>
                </c:pt>
                <c:pt idx="8795">
                  <c:v>41698</c:v>
                </c:pt>
                <c:pt idx="8796">
                  <c:v>41701</c:v>
                </c:pt>
                <c:pt idx="8797">
                  <c:v>41702</c:v>
                </c:pt>
                <c:pt idx="8798">
                  <c:v>41703</c:v>
                </c:pt>
                <c:pt idx="8799">
                  <c:v>41704</c:v>
                </c:pt>
                <c:pt idx="8800">
                  <c:v>41705</c:v>
                </c:pt>
                <c:pt idx="8801">
                  <c:v>41708</c:v>
                </c:pt>
                <c:pt idx="8802">
                  <c:v>41709</c:v>
                </c:pt>
                <c:pt idx="8803">
                  <c:v>41710</c:v>
                </c:pt>
                <c:pt idx="8804">
                  <c:v>41711</c:v>
                </c:pt>
                <c:pt idx="8805">
                  <c:v>41712</c:v>
                </c:pt>
                <c:pt idx="8806">
                  <c:v>41715</c:v>
                </c:pt>
                <c:pt idx="8807">
                  <c:v>41716</c:v>
                </c:pt>
                <c:pt idx="8808">
                  <c:v>41717</c:v>
                </c:pt>
                <c:pt idx="8809">
                  <c:v>41718</c:v>
                </c:pt>
                <c:pt idx="8810">
                  <c:v>41719</c:v>
                </c:pt>
                <c:pt idx="8811">
                  <c:v>41722</c:v>
                </c:pt>
                <c:pt idx="8812">
                  <c:v>41723</c:v>
                </c:pt>
                <c:pt idx="8813">
                  <c:v>41724</c:v>
                </c:pt>
                <c:pt idx="8814">
                  <c:v>41725</c:v>
                </c:pt>
                <c:pt idx="8815">
                  <c:v>41726</c:v>
                </c:pt>
                <c:pt idx="8816">
                  <c:v>41729</c:v>
                </c:pt>
                <c:pt idx="8817">
                  <c:v>41730</c:v>
                </c:pt>
                <c:pt idx="8818">
                  <c:v>41731</c:v>
                </c:pt>
                <c:pt idx="8819">
                  <c:v>41732</c:v>
                </c:pt>
                <c:pt idx="8820">
                  <c:v>41733</c:v>
                </c:pt>
                <c:pt idx="8821">
                  <c:v>41736</c:v>
                </c:pt>
                <c:pt idx="8822">
                  <c:v>41737</c:v>
                </c:pt>
                <c:pt idx="8823">
                  <c:v>41738</c:v>
                </c:pt>
                <c:pt idx="8824">
                  <c:v>41739</c:v>
                </c:pt>
                <c:pt idx="8825">
                  <c:v>41740</c:v>
                </c:pt>
                <c:pt idx="8826">
                  <c:v>41743</c:v>
                </c:pt>
                <c:pt idx="8827">
                  <c:v>41744</c:v>
                </c:pt>
                <c:pt idx="8828">
                  <c:v>41745</c:v>
                </c:pt>
                <c:pt idx="8829">
                  <c:v>41746</c:v>
                </c:pt>
                <c:pt idx="8830">
                  <c:v>41747</c:v>
                </c:pt>
                <c:pt idx="8831">
                  <c:v>41750</c:v>
                </c:pt>
                <c:pt idx="8832">
                  <c:v>41751</c:v>
                </c:pt>
                <c:pt idx="8833">
                  <c:v>41752</c:v>
                </c:pt>
                <c:pt idx="8834">
                  <c:v>41753</c:v>
                </c:pt>
                <c:pt idx="8835">
                  <c:v>41754</c:v>
                </c:pt>
                <c:pt idx="8836">
                  <c:v>41757</c:v>
                </c:pt>
                <c:pt idx="8837">
                  <c:v>41758</c:v>
                </c:pt>
                <c:pt idx="8838">
                  <c:v>41759</c:v>
                </c:pt>
                <c:pt idx="8839">
                  <c:v>41760</c:v>
                </c:pt>
                <c:pt idx="8840">
                  <c:v>41761</c:v>
                </c:pt>
                <c:pt idx="8841">
                  <c:v>41764</c:v>
                </c:pt>
                <c:pt idx="8842">
                  <c:v>41765</c:v>
                </c:pt>
                <c:pt idx="8843">
                  <c:v>41766</c:v>
                </c:pt>
                <c:pt idx="8844">
                  <c:v>41767</c:v>
                </c:pt>
                <c:pt idx="8845">
                  <c:v>41768</c:v>
                </c:pt>
                <c:pt idx="8846">
                  <c:v>41771</c:v>
                </c:pt>
                <c:pt idx="8847">
                  <c:v>41772</c:v>
                </c:pt>
                <c:pt idx="8848">
                  <c:v>41773</c:v>
                </c:pt>
                <c:pt idx="8849">
                  <c:v>41774</c:v>
                </c:pt>
                <c:pt idx="8850">
                  <c:v>41775</c:v>
                </c:pt>
                <c:pt idx="8851">
                  <c:v>41778</c:v>
                </c:pt>
                <c:pt idx="8852">
                  <c:v>41779</c:v>
                </c:pt>
                <c:pt idx="8853">
                  <c:v>41780</c:v>
                </c:pt>
                <c:pt idx="8854">
                  <c:v>41781</c:v>
                </c:pt>
                <c:pt idx="8855">
                  <c:v>41782</c:v>
                </c:pt>
                <c:pt idx="8856">
                  <c:v>41785</c:v>
                </c:pt>
                <c:pt idx="8857">
                  <c:v>41786</c:v>
                </c:pt>
                <c:pt idx="8858">
                  <c:v>41787</c:v>
                </c:pt>
                <c:pt idx="8859">
                  <c:v>41788</c:v>
                </c:pt>
                <c:pt idx="8860">
                  <c:v>41789</c:v>
                </c:pt>
                <c:pt idx="8861">
                  <c:v>41792</c:v>
                </c:pt>
                <c:pt idx="8862">
                  <c:v>41793</c:v>
                </c:pt>
                <c:pt idx="8863">
                  <c:v>41794</c:v>
                </c:pt>
                <c:pt idx="8864">
                  <c:v>41795</c:v>
                </c:pt>
                <c:pt idx="8865">
                  <c:v>41796</c:v>
                </c:pt>
                <c:pt idx="8866">
                  <c:v>41799</c:v>
                </c:pt>
                <c:pt idx="8867">
                  <c:v>41800</c:v>
                </c:pt>
                <c:pt idx="8868">
                  <c:v>41801</c:v>
                </c:pt>
                <c:pt idx="8869">
                  <c:v>41802</c:v>
                </c:pt>
                <c:pt idx="8870">
                  <c:v>41803</c:v>
                </c:pt>
                <c:pt idx="8871">
                  <c:v>41806</c:v>
                </c:pt>
                <c:pt idx="8872">
                  <c:v>41807</c:v>
                </c:pt>
                <c:pt idx="8873">
                  <c:v>41808</c:v>
                </c:pt>
                <c:pt idx="8874">
                  <c:v>41809</c:v>
                </c:pt>
                <c:pt idx="8875">
                  <c:v>41810</c:v>
                </c:pt>
                <c:pt idx="8876">
                  <c:v>41813</c:v>
                </c:pt>
                <c:pt idx="8877">
                  <c:v>41814</c:v>
                </c:pt>
                <c:pt idx="8878">
                  <c:v>41815</c:v>
                </c:pt>
                <c:pt idx="8879">
                  <c:v>41816</c:v>
                </c:pt>
                <c:pt idx="8880">
                  <c:v>41817</c:v>
                </c:pt>
                <c:pt idx="8881">
                  <c:v>41820</c:v>
                </c:pt>
                <c:pt idx="8882">
                  <c:v>41821</c:v>
                </c:pt>
                <c:pt idx="8883">
                  <c:v>41822</c:v>
                </c:pt>
                <c:pt idx="8884">
                  <c:v>41823</c:v>
                </c:pt>
                <c:pt idx="8885">
                  <c:v>41824</c:v>
                </c:pt>
                <c:pt idx="8886">
                  <c:v>41827</c:v>
                </c:pt>
                <c:pt idx="8887">
                  <c:v>41828</c:v>
                </c:pt>
                <c:pt idx="8888">
                  <c:v>41829</c:v>
                </c:pt>
                <c:pt idx="8889">
                  <c:v>41830</c:v>
                </c:pt>
                <c:pt idx="8890">
                  <c:v>41831</c:v>
                </c:pt>
                <c:pt idx="8891">
                  <c:v>41834</c:v>
                </c:pt>
                <c:pt idx="8892">
                  <c:v>41835</c:v>
                </c:pt>
                <c:pt idx="8893">
                  <c:v>41836</c:v>
                </c:pt>
                <c:pt idx="8894">
                  <c:v>41837</c:v>
                </c:pt>
                <c:pt idx="8895">
                  <c:v>41838</c:v>
                </c:pt>
                <c:pt idx="8896">
                  <c:v>41841</c:v>
                </c:pt>
                <c:pt idx="8897">
                  <c:v>41842</c:v>
                </c:pt>
                <c:pt idx="8898">
                  <c:v>41843</c:v>
                </c:pt>
                <c:pt idx="8899">
                  <c:v>41844</c:v>
                </c:pt>
                <c:pt idx="8900">
                  <c:v>41845</c:v>
                </c:pt>
                <c:pt idx="8901">
                  <c:v>41848</c:v>
                </c:pt>
                <c:pt idx="8902">
                  <c:v>41849</c:v>
                </c:pt>
                <c:pt idx="8903">
                  <c:v>41850</c:v>
                </c:pt>
                <c:pt idx="8904">
                  <c:v>41851</c:v>
                </c:pt>
                <c:pt idx="8905">
                  <c:v>41852</c:v>
                </c:pt>
                <c:pt idx="8906">
                  <c:v>41855</c:v>
                </c:pt>
                <c:pt idx="8907">
                  <c:v>41856</c:v>
                </c:pt>
                <c:pt idx="8908">
                  <c:v>41857</c:v>
                </c:pt>
                <c:pt idx="8909">
                  <c:v>41858</c:v>
                </c:pt>
                <c:pt idx="8910">
                  <c:v>41859</c:v>
                </c:pt>
                <c:pt idx="8911">
                  <c:v>41862</c:v>
                </c:pt>
                <c:pt idx="8912">
                  <c:v>41863</c:v>
                </c:pt>
                <c:pt idx="8913">
                  <c:v>41864</c:v>
                </c:pt>
                <c:pt idx="8914">
                  <c:v>41865</c:v>
                </c:pt>
                <c:pt idx="8915">
                  <c:v>41866</c:v>
                </c:pt>
                <c:pt idx="8916">
                  <c:v>41869</c:v>
                </c:pt>
                <c:pt idx="8917">
                  <c:v>41870</c:v>
                </c:pt>
                <c:pt idx="8918">
                  <c:v>41871</c:v>
                </c:pt>
                <c:pt idx="8919">
                  <c:v>41872</c:v>
                </c:pt>
                <c:pt idx="8920">
                  <c:v>41873</c:v>
                </c:pt>
                <c:pt idx="8921">
                  <c:v>41876</c:v>
                </c:pt>
                <c:pt idx="8922">
                  <c:v>41877</c:v>
                </c:pt>
                <c:pt idx="8923">
                  <c:v>41878</c:v>
                </c:pt>
                <c:pt idx="8924">
                  <c:v>41879</c:v>
                </c:pt>
                <c:pt idx="8925">
                  <c:v>41880</c:v>
                </c:pt>
                <c:pt idx="8926">
                  <c:v>41883</c:v>
                </c:pt>
                <c:pt idx="8927">
                  <c:v>41884</c:v>
                </c:pt>
                <c:pt idx="8928">
                  <c:v>41885</c:v>
                </c:pt>
                <c:pt idx="8929">
                  <c:v>41886</c:v>
                </c:pt>
                <c:pt idx="8930">
                  <c:v>41887</c:v>
                </c:pt>
                <c:pt idx="8931">
                  <c:v>41890</c:v>
                </c:pt>
                <c:pt idx="8932">
                  <c:v>41891</c:v>
                </c:pt>
                <c:pt idx="8933">
                  <c:v>41892</c:v>
                </c:pt>
                <c:pt idx="8934">
                  <c:v>41893</c:v>
                </c:pt>
                <c:pt idx="8935">
                  <c:v>41894</c:v>
                </c:pt>
                <c:pt idx="8936">
                  <c:v>41897</c:v>
                </c:pt>
                <c:pt idx="8937">
                  <c:v>41898</c:v>
                </c:pt>
                <c:pt idx="8938">
                  <c:v>41899</c:v>
                </c:pt>
                <c:pt idx="8939">
                  <c:v>41900</c:v>
                </c:pt>
                <c:pt idx="8940">
                  <c:v>41901</c:v>
                </c:pt>
                <c:pt idx="8941">
                  <c:v>41904</c:v>
                </c:pt>
                <c:pt idx="8942">
                  <c:v>41905</c:v>
                </c:pt>
                <c:pt idx="8943">
                  <c:v>41906</c:v>
                </c:pt>
                <c:pt idx="8944">
                  <c:v>41907</c:v>
                </c:pt>
                <c:pt idx="8945">
                  <c:v>41908</c:v>
                </c:pt>
                <c:pt idx="8946">
                  <c:v>41911</c:v>
                </c:pt>
                <c:pt idx="8947">
                  <c:v>41912</c:v>
                </c:pt>
                <c:pt idx="8948">
                  <c:v>41913</c:v>
                </c:pt>
                <c:pt idx="8949">
                  <c:v>41914</c:v>
                </c:pt>
                <c:pt idx="8950">
                  <c:v>41915</c:v>
                </c:pt>
                <c:pt idx="8951">
                  <c:v>41918</c:v>
                </c:pt>
                <c:pt idx="8952">
                  <c:v>41919</c:v>
                </c:pt>
                <c:pt idx="8953">
                  <c:v>41920</c:v>
                </c:pt>
                <c:pt idx="8954">
                  <c:v>41921</c:v>
                </c:pt>
                <c:pt idx="8955">
                  <c:v>41922</c:v>
                </c:pt>
                <c:pt idx="8956">
                  <c:v>41925</c:v>
                </c:pt>
                <c:pt idx="8957">
                  <c:v>41926</c:v>
                </c:pt>
                <c:pt idx="8958">
                  <c:v>41927</c:v>
                </c:pt>
                <c:pt idx="8959">
                  <c:v>41928</c:v>
                </c:pt>
                <c:pt idx="8960">
                  <c:v>41929</c:v>
                </c:pt>
                <c:pt idx="8961">
                  <c:v>41932</c:v>
                </c:pt>
                <c:pt idx="8962">
                  <c:v>41933</c:v>
                </c:pt>
                <c:pt idx="8963">
                  <c:v>41934</c:v>
                </c:pt>
                <c:pt idx="8964">
                  <c:v>41935</c:v>
                </c:pt>
                <c:pt idx="8965">
                  <c:v>41936</c:v>
                </c:pt>
                <c:pt idx="8966">
                  <c:v>41939</c:v>
                </c:pt>
                <c:pt idx="8967">
                  <c:v>41940</c:v>
                </c:pt>
                <c:pt idx="8968">
                  <c:v>41941</c:v>
                </c:pt>
                <c:pt idx="8969">
                  <c:v>41942</c:v>
                </c:pt>
                <c:pt idx="8970">
                  <c:v>41943</c:v>
                </c:pt>
                <c:pt idx="8971">
                  <c:v>41946</c:v>
                </c:pt>
                <c:pt idx="8972">
                  <c:v>41947</c:v>
                </c:pt>
                <c:pt idx="8973">
                  <c:v>41948</c:v>
                </c:pt>
                <c:pt idx="8974">
                  <c:v>41949</c:v>
                </c:pt>
                <c:pt idx="8975">
                  <c:v>41950</c:v>
                </c:pt>
                <c:pt idx="8976">
                  <c:v>41953</c:v>
                </c:pt>
                <c:pt idx="8977">
                  <c:v>41954</c:v>
                </c:pt>
                <c:pt idx="8978">
                  <c:v>41955</c:v>
                </c:pt>
                <c:pt idx="8979">
                  <c:v>41956</c:v>
                </c:pt>
                <c:pt idx="8980">
                  <c:v>41957</c:v>
                </c:pt>
                <c:pt idx="8981">
                  <c:v>41960</c:v>
                </c:pt>
                <c:pt idx="8982">
                  <c:v>41961</c:v>
                </c:pt>
                <c:pt idx="8983">
                  <c:v>41962</c:v>
                </c:pt>
                <c:pt idx="8984">
                  <c:v>41963</c:v>
                </c:pt>
                <c:pt idx="8985">
                  <c:v>41964</c:v>
                </c:pt>
                <c:pt idx="8986">
                  <c:v>41967</c:v>
                </c:pt>
                <c:pt idx="8987">
                  <c:v>41968</c:v>
                </c:pt>
                <c:pt idx="8988">
                  <c:v>41969</c:v>
                </c:pt>
                <c:pt idx="8989">
                  <c:v>41970</c:v>
                </c:pt>
                <c:pt idx="8990">
                  <c:v>41971</c:v>
                </c:pt>
                <c:pt idx="8991">
                  <c:v>41974</c:v>
                </c:pt>
                <c:pt idx="8992">
                  <c:v>41975</c:v>
                </c:pt>
                <c:pt idx="8993">
                  <c:v>41976</c:v>
                </c:pt>
                <c:pt idx="8994">
                  <c:v>41977</c:v>
                </c:pt>
                <c:pt idx="8995">
                  <c:v>41978</c:v>
                </c:pt>
                <c:pt idx="8996">
                  <c:v>41981</c:v>
                </c:pt>
                <c:pt idx="8997">
                  <c:v>41982</c:v>
                </c:pt>
                <c:pt idx="8998">
                  <c:v>41983</c:v>
                </c:pt>
                <c:pt idx="8999">
                  <c:v>41984</c:v>
                </c:pt>
                <c:pt idx="9000">
                  <c:v>41985</c:v>
                </c:pt>
                <c:pt idx="9001">
                  <c:v>41988</c:v>
                </c:pt>
                <c:pt idx="9002">
                  <c:v>41989</c:v>
                </c:pt>
                <c:pt idx="9003">
                  <c:v>41990</c:v>
                </c:pt>
                <c:pt idx="9004">
                  <c:v>41991</c:v>
                </c:pt>
                <c:pt idx="9005">
                  <c:v>41992</c:v>
                </c:pt>
                <c:pt idx="9006">
                  <c:v>41995</c:v>
                </c:pt>
                <c:pt idx="9007">
                  <c:v>41996</c:v>
                </c:pt>
                <c:pt idx="9008">
                  <c:v>41997</c:v>
                </c:pt>
                <c:pt idx="9009">
                  <c:v>41998</c:v>
                </c:pt>
                <c:pt idx="9010">
                  <c:v>41999</c:v>
                </c:pt>
                <c:pt idx="9011">
                  <c:v>42002</c:v>
                </c:pt>
                <c:pt idx="9012">
                  <c:v>42003</c:v>
                </c:pt>
                <c:pt idx="9013">
                  <c:v>42004</c:v>
                </c:pt>
                <c:pt idx="9014">
                  <c:v>42005</c:v>
                </c:pt>
                <c:pt idx="9015">
                  <c:v>42006</c:v>
                </c:pt>
                <c:pt idx="9016">
                  <c:v>42009</c:v>
                </c:pt>
                <c:pt idx="9017">
                  <c:v>42010</c:v>
                </c:pt>
                <c:pt idx="9018">
                  <c:v>42011</c:v>
                </c:pt>
                <c:pt idx="9019">
                  <c:v>42012</c:v>
                </c:pt>
                <c:pt idx="9020">
                  <c:v>42013</c:v>
                </c:pt>
                <c:pt idx="9021">
                  <c:v>42016</c:v>
                </c:pt>
                <c:pt idx="9022">
                  <c:v>42017</c:v>
                </c:pt>
                <c:pt idx="9023">
                  <c:v>42018</c:v>
                </c:pt>
                <c:pt idx="9024">
                  <c:v>42019</c:v>
                </c:pt>
                <c:pt idx="9025">
                  <c:v>42020</c:v>
                </c:pt>
                <c:pt idx="9026">
                  <c:v>42023</c:v>
                </c:pt>
                <c:pt idx="9027">
                  <c:v>42024</c:v>
                </c:pt>
                <c:pt idx="9028">
                  <c:v>42025</c:v>
                </c:pt>
                <c:pt idx="9029">
                  <c:v>42026</c:v>
                </c:pt>
                <c:pt idx="9030">
                  <c:v>42027</c:v>
                </c:pt>
                <c:pt idx="9031">
                  <c:v>42030</c:v>
                </c:pt>
                <c:pt idx="9032">
                  <c:v>42031</c:v>
                </c:pt>
                <c:pt idx="9033">
                  <c:v>42032</c:v>
                </c:pt>
                <c:pt idx="9034">
                  <c:v>42033</c:v>
                </c:pt>
                <c:pt idx="9035">
                  <c:v>42034</c:v>
                </c:pt>
                <c:pt idx="9036">
                  <c:v>42037</c:v>
                </c:pt>
                <c:pt idx="9037">
                  <c:v>42038</c:v>
                </c:pt>
                <c:pt idx="9038">
                  <c:v>42039</c:v>
                </c:pt>
                <c:pt idx="9039">
                  <c:v>42040</c:v>
                </c:pt>
                <c:pt idx="9040">
                  <c:v>42041</c:v>
                </c:pt>
                <c:pt idx="9041">
                  <c:v>42044</c:v>
                </c:pt>
                <c:pt idx="9042">
                  <c:v>42045</c:v>
                </c:pt>
                <c:pt idx="9043">
                  <c:v>42046</c:v>
                </c:pt>
                <c:pt idx="9044">
                  <c:v>42047</c:v>
                </c:pt>
                <c:pt idx="9045">
                  <c:v>42048</c:v>
                </c:pt>
                <c:pt idx="9046">
                  <c:v>42051</c:v>
                </c:pt>
                <c:pt idx="9047">
                  <c:v>42052</c:v>
                </c:pt>
                <c:pt idx="9048">
                  <c:v>42053</c:v>
                </c:pt>
                <c:pt idx="9049">
                  <c:v>42054</c:v>
                </c:pt>
                <c:pt idx="9050">
                  <c:v>42055</c:v>
                </c:pt>
                <c:pt idx="9051">
                  <c:v>42058</c:v>
                </c:pt>
                <c:pt idx="9052">
                  <c:v>42059</c:v>
                </c:pt>
                <c:pt idx="9053">
                  <c:v>42060</c:v>
                </c:pt>
                <c:pt idx="9054">
                  <c:v>42061</c:v>
                </c:pt>
                <c:pt idx="9055">
                  <c:v>42062</c:v>
                </c:pt>
                <c:pt idx="9056">
                  <c:v>42065</c:v>
                </c:pt>
                <c:pt idx="9057">
                  <c:v>42066</c:v>
                </c:pt>
                <c:pt idx="9058">
                  <c:v>42067</c:v>
                </c:pt>
                <c:pt idx="9059">
                  <c:v>42068</c:v>
                </c:pt>
                <c:pt idx="9060">
                  <c:v>42069</c:v>
                </c:pt>
                <c:pt idx="9061">
                  <c:v>42072</c:v>
                </c:pt>
                <c:pt idx="9062">
                  <c:v>42073</c:v>
                </c:pt>
                <c:pt idx="9063">
                  <c:v>42074</c:v>
                </c:pt>
                <c:pt idx="9064">
                  <c:v>42075</c:v>
                </c:pt>
                <c:pt idx="9065">
                  <c:v>42076</c:v>
                </c:pt>
                <c:pt idx="9066">
                  <c:v>42079</c:v>
                </c:pt>
                <c:pt idx="9067">
                  <c:v>42080</c:v>
                </c:pt>
                <c:pt idx="9068">
                  <c:v>42081</c:v>
                </c:pt>
                <c:pt idx="9069">
                  <c:v>42082</c:v>
                </c:pt>
                <c:pt idx="9070">
                  <c:v>42083</c:v>
                </c:pt>
                <c:pt idx="9071">
                  <c:v>42086</c:v>
                </c:pt>
                <c:pt idx="9072">
                  <c:v>42087</c:v>
                </c:pt>
                <c:pt idx="9073">
                  <c:v>42088</c:v>
                </c:pt>
                <c:pt idx="9074">
                  <c:v>42089</c:v>
                </c:pt>
                <c:pt idx="9075">
                  <c:v>42090</c:v>
                </c:pt>
                <c:pt idx="9076">
                  <c:v>42093</c:v>
                </c:pt>
                <c:pt idx="9077">
                  <c:v>42094</c:v>
                </c:pt>
                <c:pt idx="9078">
                  <c:v>42095</c:v>
                </c:pt>
                <c:pt idx="9079">
                  <c:v>42096</c:v>
                </c:pt>
                <c:pt idx="9080">
                  <c:v>42097</c:v>
                </c:pt>
                <c:pt idx="9081">
                  <c:v>42100</c:v>
                </c:pt>
                <c:pt idx="9082">
                  <c:v>42101</c:v>
                </c:pt>
                <c:pt idx="9083">
                  <c:v>42102</c:v>
                </c:pt>
                <c:pt idx="9084">
                  <c:v>42103</c:v>
                </c:pt>
                <c:pt idx="9085">
                  <c:v>42104</c:v>
                </c:pt>
                <c:pt idx="9086">
                  <c:v>42107</c:v>
                </c:pt>
                <c:pt idx="9087">
                  <c:v>42108</c:v>
                </c:pt>
                <c:pt idx="9088">
                  <c:v>42109</c:v>
                </c:pt>
                <c:pt idx="9089">
                  <c:v>42110</c:v>
                </c:pt>
                <c:pt idx="9090">
                  <c:v>42111</c:v>
                </c:pt>
                <c:pt idx="9091">
                  <c:v>42114</c:v>
                </c:pt>
                <c:pt idx="9092">
                  <c:v>42115</c:v>
                </c:pt>
                <c:pt idx="9093">
                  <c:v>42116</c:v>
                </c:pt>
                <c:pt idx="9094">
                  <c:v>42117</c:v>
                </c:pt>
                <c:pt idx="9095">
                  <c:v>42118</c:v>
                </c:pt>
                <c:pt idx="9096">
                  <c:v>42121</c:v>
                </c:pt>
                <c:pt idx="9097">
                  <c:v>42122</c:v>
                </c:pt>
                <c:pt idx="9098">
                  <c:v>42123</c:v>
                </c:pt>
                <c:pt idx="9099">
                  <c:v>42124</c:v>
                </c:pt>
                <c:pt idx="9100">
                  <c:v>42125</c:v>
                </c:pt>
                <c:pt idx="9101">
                  <c:v>42128</c:v>
                </c:pt>
                <c:pt idx="9102">
                  <c:v>42129</c:v>
                </c:pt>
                <c:pt idx="9103">
                  <c:v>42130</c:v>
                </c:pt>
                <c:pt idx="9104">
                  <c:v>42131</c:v>
                </c:pt>
                <c:pt idx="9105">
                  <c:v>42132</c:v>
                </c:pt>
                <c:pt idx="9106">
                  <c:v>42135</c:v>
                </c:pt>
                <c:pt idx="9107">
                  <c:v>42136</c:v>
                </c:pt>
                <c:pt idx="9108">
                  <c:v>42137</c:v>
                </c:pt>
                <c:pt idx="9109">
                  <c:v>42138</c:v>
                </c:pt>
                <c:pt idx="9110">
                  <c:v>42139</c:v>
                </c:pt>
                <c:pt idx="9111">
                  <c:v>42142</c:v>
                </c:pt>
                <c:pt idx="9112">
                  <c:v>42143</c:v>
                </c:pt>
                <c:pt idx="9113">
                  <c:v>42144</c:v>
                </c:pt>
                <c:pt idx="9114">
                  <c:v>42145</c:v>
                </c:pt>
                <c:pt idx="9115">
                  <c:v>42146</c:v>
                </c:pt>
                <c:pt idx="9116">
                  <c:v>42149</c:v>
                </c:pt>
                <c:pt idx="9117">
                  <c:v>42150</c:v>
                </c:pt>
                <c:pt idx="9118">
                  <c:v>42151</c:v>
                </c:pt>
                <c:pt idx="9119">
                  <c:v>42152</c:v>
                </c:pt>
                <c:pt idx="9120">
                  <c:v>42153</c:v>
                </c:pt>
                <c:pt idx="9121">
                  <c:v>42156</c:v>
                </c:pt>
                <c:pt idx="9122">
                  <c:v>42157</c:v>
                </c:pt>
                <c:pt idx="9123">
                  <c:v>42158</c:v>
                </c:pt>
                <c:pt idx="9124">
                  <c:v>42159</c:v>
                </c:pt>
                <c:pt idx="9125">
                  <c:v>42160</c:v>
                </c:pt>
                <c:pt idx="9126">
                  <c:v>42163</c:v>
                </c:pt>
                <c:pt idx="9127">
                  <c:v>42164</c:v>
                </c:pt>
                <c:pt idx="9128">
                  <c:v>42165</c:v>
                </c:pt>
                <c:pt idx="9129">
                  <c:v>42166</c:v>
                </c:pt>
                <c:pt idx="9130">
                  <c:v>42167</c:v>
                </c:pt>
                <c:pt idx="9131">
                  <c:v>42170</c:v>
                </c:pt>
                <c:pt idx="9132">
                  <c:v>42171</c:v>
                </c:pt>
                <c:pt idx="9133">
                  <c:v>42172</c:v>
                </c:pt>
                <c:pt idx="9134">
                  <c:v>42173</c:v>
                </c:pt>
                <c:pt idx="9135">
                  <c:v>42174</c:v>
                </c:pt>
                <c:pt idx="9136">
                  <c:v>42177</c:v>
                </c:pt>
                <c:pt idx="9137">
                  <c:v>42178</c:v>
                </c:pt>
                <c:pt idx="9138">
                  <c:v>42179</c:v>
                </c:pt>
                <c:pt idx="9139">
                  <c:v>42180</c:v>
                </c:pt>
                <c:pt idx="9140">
                  <c:v>42181</c:v>
                </c:pt>
                <c:pt idx="9141">
                  <c:v>42184</c:v>
                </c:pt>
                <c:pt idx="9142">
                  <c:v>42185</c:v>
                </c:pt>
                <c:pt idx="9143">
                  <c:v>42186</c:v>
                </c:pt>
                <c:pt idx="9144">
                  <c:v>42187</c:v>
                </c:pt>
                <c:pt idx="9145">
                  <c:v>42188</c:v>
                </c:pt>
                <c:pt idx="9146">
                  <c:v>42191</c:v>
                </c:pt>
                <c:pt idx="9147">
                  <c:v>42192</c:v>
                </c:pt>
                <c:pt idx="9148">
                  <c:v>42193</c:v>
                </c:pt>
                <c:pt idx="9149">
                  <c:v>42194</c:v>
                </c:pt>
                <c:pt idx="9150">
                  <c:v>42195</c:v>
                </c:pt>
                <c:pt idx="9151">
                  <c:v>42198</c:v>
                </c:pt>
                <c:pt idx="9152">
                  <c:v>42199</c:v>
                </c:pt>
                <c:pt idx="9153">
                  <c:v>42200</c:v>
                </c:pt>
                <c:pt idx="9154">
                  <c:v>42201</c:v>
                </c:pt>
                <c:pt idx="9155">
                  <c:v>42202</c:v>
                </c:pt>
                <c:pt idx="9156">
                  <c:v>42205</c:v>
                </c:pt>
                <c:pt idx="9157">
                  <c:v>42206</c:v>
                </c:pt>
                <c:pt idx="9158">
                  <c:v>42207</c:v>
                </c:pt>
                <c:pt idx="9159">
                  <c:v>42208</c:v>
                </c:pt>
                <c:pt idx="9160">
                  <c:v>42209</c:v>
                </c:pt>
                <c:pt idx="9161">
                  <c:v>42212</c:v>
                </c:pt>
                <c:pt idx="9162">
                  <c:v>42213</c:v>
                </c:pt>
                <c:pt idx="9163">
                  <c:v>42214</c:v>
                </c:pt>
                <c:pt idx="9164">
                  <c:v>42215</c:v>
                </c:pt>
                <c:pt idx="9165">
                  <c:v>42216</c:v>
                </c:pt>
                <c:pt idx="9166">
                  <c:v>42219</c:v>
                </c:pt>
                <c:pt idx="9167">
                  <c:v>42220</c:v>
                </c:pt>
                <c:pt idx="9168">
                  <c:v>42221</c:v>
                </c:pt>
                <c:pt idx="9169">
                  <c:v>42222</c:v>
                </c:pt>
                <c:pt idx="9170">
                  <c:v>42223</c:v>
                </c:pt>
                <c:pt idx="9171">
                  <c:v>42226</c:v>
                </c:pt>
                <c:pt idx="9172">
                  <c:v>42227</c:v>
                </c:pt>
                <c:pt idx="9173">
                  <c:v>42228</c:v>
                </c:pt>
                <c:pt idx="9174">
                  <c:v>42229</c:v>
                </c:pt>
                <c:pt idx="9175">
                  <c:v>42230</c:v>
                </c:pt>
                <c:pt idx="9176">
                  <c:v>42233</c:v>
                </c:pt>
                <c:pt idx="9177">
                  <c:v>42234</c:v>
                </c:pt>
                <c:pt idx="9178">
                  <c:v>42235</c:v>
                </c:pt>
                <c:pt idx="9179">
                  <c:v>42236</c:v>
                </c:pt>
                <c:pt idx="9180">
                  <c:v>42237</c:v>
                </c:pt>
                <c:pt idx="9181">
                  <c:v>42240</c:v>
                </c:pt>
                <c:pt idx="9182">
                  <c:v>42241</c:v>
                </c:pt>
                <c:pt idx="9183">
                  <c:v>42242</c:v>
                </c:pt>
                <c:pt idx="9184">
                  <c:v>42243</c:v>
                </c:pt>
                <c:pt idx="9185">
                  <c:v>42244</c:v>
                </c:pt>
                <c:pt idx="9186">
                  <c:v>42247</c:v>
                </c:pt>
                <c:pt idx="9187">
                  <c:v>42248</c:v>
                </c:pt>
                <c:pt idx="9188">
                  <c:v>42249</c:v>
                </c:pt>
                <c:pt idx="9189">
                  <c:v>42250</c:v>
                </c:pt>
                <c:pt idx="9190">
                  <c:v>42251</c:v>
                </c:pt>
                <c:pt idx="9191">
                  <c:v>42254</c:v>
                </c:pt>
                <c:pt idx="9192">
                  <c:v>42255</c:v>
                </c:pt>
                <c:pt idx="9193">
                  <c:v>42256</c:v>
                </c:pt>
                <c:pt idx="9194">
                  <c:v>42257</c:v>
                </c:pt>
                <c:pt idx="9195">
                  <c:v>42258</c:v>
                </c:pt>
                <c:pt idx="9196">
                  <c:v>42261</c:v>
                </c:pt>
                <c:pt idx="9197">
                  <c:v>42262</c:v>
                </c:pt>
                <c:pt idx="9198">
                  <c:v>42263</c:v>
                </c:pt>
                <c:pt idx="9199">
                  <c:v>42264</c:v>
                </c:pt>
                <c:pt idx="9200">
                  <c:v>42265</c:v>
                </c:pt>
                <c:pt idx="9201">
                  <c:v>42268</c:v>
                </c:pt>
                <c:pt idx="9202">
                  <c:v>42269</c:v>
                </c:pt>
                <c:pt idx="9203">
                  <c:v>42270</c:v>
                </c:pt>
                <c:pt idx="9204">
                  <c:v>42271</c:v>
                </c:pt>
                <c:pt idx="9205">
                  <c:v>42272</c:v>
                </c:pt>
                <c:pt idx="9206">
                  <c:v>42275</c:v>
                </c:pt>
                <c:pt idx="9207">
                  <c:v>42276</c:v>
                </c:pt>
                <c:pt idx="9208">
                  <c:v>42277</c:v>
                </c:pt>
                <c:pt idx="9209">
                  <c:v>42278</c:v>
                </c:pt>
                <c:pt idx="9210">
                  <c:v>42279</c:v>
                </c:pt>
                <c:pt idx="9211">
                  <c:v>42282</c:v>
                </c:pt>
                <c:pt idx="9212">
                  <c:v>42283</c:v>
                </c:pt>
                <c:pt idx="9213">
                  <c:v>42284</c:v>
                </c:pt>
                <c:pt idx="9214">
                  <c:v>42285</c:v>
                </c:pt>
                <c:pt idx="9215">
                  <c:v>42286</c:v>
                </c:pt>
                <c:pt idx="9216">
                  <c:v>42289</c:v>
                </c:pt>
                <c:pt idx="9217">
                  <c:v>42290</c:v>
                </c:pt>
                <c:pt idx="9218">
                  <c:v>42291</c:v>
                </c:pt>
                <c:pt idx="9219">
                  <c:v>42292</c:v>
                </c:pt>
                <c:pt idx="9220">
                  <c:v>42293</c:v>
                </c:pt>
                <c:pt idx="9221">
                  <c:v>42296</c:v>
                </c:pt>
                <c:pt idx="9222">
                  <c:v>42297</c:v>
                </c:pt>
                <c:pt idx="9223">
                  <c:v>42298</c:v>
                </c:pt>
                <c:pt idx="9224">
                  <c:v>42299</c:v>
                </c:pt>
                <c:pt idx="9225">
                  <c:v>42300</c:v>
                </c:pt>
                <c:pt idx="9226">
                  <c:v>42303</c:v>
                </c:pt>
                <c:pt idx="9227">
                  <c:v>42304</c:v>
                </c:pt>
                <c:pt idx="9228">
                  <c:v>42305</c:v>
                </c:pt>
                <c:pt idx="9229">
                  <c:v>42306</c:v>
                </c:pt>
                <c:pt idx="9230">
                  <c:v>42307</c:v>
                </c:pt>
                <c:pt idx="9231">
                  <c:v>42310</c:v>
                </c:pt>
                <c:pt idx="9232">
                  <c:v>42311</c:v>
                </c:pt>
                <c:pt idx="9233">
                  <c:v>42312</c:v>
                </c:pt>
                <c:pt idx="9234">
                  <c:v>42313</c:v>
                </c:pt>
                <c:pt idx="9235">
                  <c:v>42314</c:v>
                </c:pt>
                <c:pt idx="9236">
                  <c:v>42317</c:v>
                </c:pt>
                <c:pt idx="9237">
                  <c:v>42318</c:v>
                </c:pt>
                <c:pt idx="9238">
                  <c:v>42319</c:v>
                </c:pt>
                <c:pt idx="9239">
                  <c:v>42320</c:v>
                </c:pt>
                <c:pt idx="9240">
                  <c:v>42321</c:v>
                </c:pt>
                <c:pt idx="9241">
                  <c:v>42324</c:v>
                </c:pt>
                <c:pt idx="9242">
                  <c:v>42325</c:v>
                </c:pt>
                <c:pt idx="9243">
                  <c:v>42326</c:v>
                </c:pt>
                <c:pt idx="9244">
                  <c:v>42327</c:v>
                </c:pt>
                <c:pt idx="9245">
                  <c:v>42328</c:v>
                </c:pt>
                <c:pt idx="9246">
                  <c:v>42331</c:v>
                </c:pt>
                <c:pt idx="9247">
                  <c:v>42332</c:v>
                </c:pt>
                <c:pt idx="9248">
                  <c:v>42333</c:v>
                </c:pt>
                <c:pt idx="9249">
                  <c:v>42334</c:v>
                </c:pt>
                <c:pt idx="9250">
                  <c:v>42335</c:v>
                </c:pt>
                <c:pt idx="9251">
                  <c:v>42338</c:v>
                </c:pt>
                <c:pt idx="9252">
                  <c:v>42339</c:v>
                </c:pt>
                <c:pt idx="9253">
                  <c:v>42340</c:v>
                </c:pt>
                <c:pt idx="9254">
                  <c:v>42341</c:v>
                </c:pt>
                <c:pt idx="9255">
                  <c:v>42342</c:v>
                </c:pt>
                <c:pt idx="9256">
                  <c:v>42345</c:v>
                </c:pt>
                <c:pt idx="9257">
                  <c:v>42346</c:v>
                </c:pt>
                <c:pt idx="9258">
                  <c:v>42347</c:v>
                </c:pt>
                <c:pt idx="9259">
                  <c:v>42348</c:v>
                </c:pt>
                <c:pt idx="9260">
                  <c:v>42349</c:v>
                </c:pt>
                <c:pt idx="9261">
                  <c:v>42352</c:v>
                </c:pt>
                <c:pt idx="9262">
                  <c:v>42353</c:v>
                </c:pt>
                <c:pt idx="9263">
                  <c:v>42354</c:v>
                </c:pt>
                <c:pt idx="9264">
                  <c:v>42355</c:v>
                </c:pt>
                <c:pt idx="9265">
                  <c:v>42356</c:v>
                </c:pt>
                <c:pt idx="9266">
                  <c:v>42359</c:v>
                </c:pt>
                <c:pt idx="9267">
                  <c:v>42360</c:v>
                </c:pt>
                <c:pt idx="9268">
                  <c:v>42361</c:v>
                </c:pt>
                <c:pt idx="9269">
                  <c:v>42362</c:v>
                </c:pt>
                <c:pt idx="9270">
                  <c:v>42363</c:v>
                </c:pt>
                <c:pt idx="9271">
                  <c:v>42366</c:v>
                </c:pt>
                <c:pt idx="9272">
                  <c:v>42367</c:v>
                </c:pt>
                <c:pt idx="9273">
                  <c:v>42368</c:v>
                </c:pt>
                <c:pt idx="9274">
                  <c:v>42369</c:v>
                </c:pt>
                <c:pt idx="9275">
                  <c:v>42370</c:v>
                </c:pt>
                <c:pt idx="9276">
                  <c:v>42373</c:v>
                </c:pt>
                <c:pt idx="9277">
                  <c:v>42374</c:v>
                </c:pt>
                <c:pt idx="9278">
                  <c:v>42375</c:v>
                </c:pt>
                <c:pt idx="9279">
                  <c:v>42376</c:v>
                </c:pt>
                <c:pt idx="9280">
                  <c:v>42377</c:v>
                </c:pt>
                <c:pt idx="9281">
                  <c:v>42380</c:v>
                </c:pt>
                <c:pt idx="9282">
                  <c:v>42381</c:v>
                </c:pt>
                <c:pt idx="9283">
                  <c:v>42382</c:v>
                </c:pt>
                <c:pt idx="9284">
                  <c:v>42383</c:v>
                </c:pt>
                <c:pt idx="9285">
                  <c:v>42384</c:v>
                </c:pt>
                <c:pt idx="9286">
                  <c:v>42387</c:v>
                </c:pt>
                <c:pt idx="9287">
                  <c:v>42388</c:v>
                </c:pt>
                <c:pt idx="9288">
                  <c:v>42389</c:v>
                </c:pt>
                <c:pt idx="9289">
                  <c:v>42390</c:v>
                </c:pt>
                <c:pt idx="9290">
                  <c:v>42391</c:v>
                </c:pt>
                <c:pt idx="9291">
                  <c:v>42394</c:v>
                </c:pt>
                <c:pt idx="9292">
                  <c:v>42395</c:v>
                </c:pt>
                <c:pt idx="9293">
                  <c:v>42396</c:v>
                </c:pt>
                <c:pt idx="9294">
                  <c:v>42397</c:v>
                </c:pt>
                <c:pt idx="9295">
                  <c:v>42398</c:v>
                </c:pt>
                <c:pt idx="9296">
                  <c:v>42401</c:v>
                </c:pt>
                <c:pt idx="9297">
                  <c:v>42402</c:v>
                </c:pt>
                <c:pt idx="9298">
                  <c:v>42403</c:v>
                </c:pt>
                <c:pt idx="9299">
                  <c:v>42404</c:v>
                </c:pt>
                <c:pt idx="9300">
                  <c:v>42405</c:v>
                </c:pt>
                <c:pt idx="9301">
                  <c:v>42408</c:v>
                </c:pt>
                <c:pt idx="9302">
                  <c:v>42409</c:v>
                </c:pt>
                <c:pt idx="9303">
                  <c:v>42410</c:v>
                </c:pt>
                <c:pt idx="9304">
                  <c:v>42411</c:v>
                </c:pt>
                <c:pt idx="9305">
                  <c:v>42412</c:v>
                </c:pt>
                <c:pt idx="9306">
                  <c:v>42415</c:v>
                </c:pt>
                <c:pt idx="9307">
                  <c:v>42416</c:v>
                </c:pt>
                <c:pt idx="9308">
                  <c:v>42417</c:v>
                </c:pt>
                <c:pt idx="9309">
                  <c:v>42418</c:v>
                </c:pt>
                <c:pt idx="9310">
                  <c:v>42419</c:v>
                </c:pt>
                <c:pt idx="9311">
                  <c:v>42422</c:v>
                </c:pt>
                <c:pt idx="9312">
                  <c:v>42423</c:v>
                </c:pt>
                <c:pt idx="9313">
                  <c:v>42424</c:v>
                </c:pt>
                <c:pt idx="9314">
                  <c:v>42425</c:v>
                </c:pt>
                <c:pt idx="9315">
                  <c:v>42426</c:v>
                </c:pt>
                <c:pt idx="9316">
                  <c:v>42429</c:v>
                </c:pt>
                <c:pt idx="9317">
                  <c:v>42430</c:v>
                </c:pt>
                <c:pt idx="9318">
                  <c:v>42431</c:v>
                </c:pt>
                <c:pt idx="9319">
                  <c:v>42432</c:v>
                </c:pt>
                <c:pt idx="9320">
                  <c:v>42433</c:v>
                </c:pt>
                <c:pt idx="9321">
                  <c:v>42436</c:v>
                </c:pt>
                <c:pt idx="9322">
                  <c:v>42437</c:v>
                </c:pt>
                <c:pt idx="9323">
                  <c:v>42438</c:v>
                </c:pt>
                <c:pt idx="9324">
                  <c:v>42439</c:v>
                </c:pt>
                <c:pt idx="9325">
                  <c:v>42440</c:v>
                </c:pt>
                <c:pt idx="9326">
                  <c:v>42443</c:v>
                </c:pt>
                <c:pt idx="9327">
                  <c:v>42444</c:v>
                </c:pt>
                <c:pt idx="9328">
                  <c:v>42445</c:v>
                </c:pt>
                <c:pt idx="9329">
                  <c:v>42446</c:v>
                </c:pt>
                <c:pt idx="9330">
                  <c:v>42447</c:v>
                </c:pt>
                <c:pt idx="9331">
                  <c:v>42450</c:v>
                </c:pt>
                <c:pt idx="9332">
                  <c:v>42451</c:v>
                </c:pt>
                <c:pt idx="9333">
                  <c:v>42452</c:v>
                </c:pt>
                <c:pt idx="9334">
                  <c:v>42453</c:v>
                </c:pt>
                <c:pt idx="9335">
                  <c:v>42454</c:v>
                </c:pt>
                <c:pt idx="9336">
                  <c:v>42457</c:v>
                </c:pt>
                <c:pt idx="9337">
                  <c:v>42458</c:v>
                </c:pt>
                <c:pt idx="9338">
                  <c:v>42459</c:v>
                </c:pt>
                <c:pt idx="9339">
                  <c:v>42460</c:v>
                </c:pt>
                <c:pt idx="9340">
                  <c:v>42461</c:v>
                </c:pt>
                <c:pt idx="9341">
                  <c:v>42464</c:v>
                </c:pt>
                <c:pt idx="9342">
                  <c:v>42465</c:v>
                </c:pt>
                <c:pt idx="9343">
                  <c:v>42466</c:v>
                </c:pt>
                <c:pt idx="9344">
                  <c:v>42467</c:v>
                </c:pt>
                <c:pt idx="9345">
                  <c:v>42468</c:v>
                </c:pt>
                <c:pt idx="9346">
                  <c:v>42471</c:v>
                </c:pt>
                <c:pt idx="9347">
                  <c:v>42472</c:v>
                </c:pt>
                <c:pt idx="9348">
                  <c:v>42473</c:v>
                </c:pt>
                <c:pt idx="9349">
                  <c:v>42474</c:v>
                </c:pt>
                <c:pt idx="9350">
                  <c:v>42475</c:v>
                </c:pt>
                <c:pt idx="9351">
                  <c:v>42478</c:v>
                </c:pt>
                <c:pt idx="9352">
                  <c:v>42479</c:v>
                </c:pt>
                <c:pt idx="9353">
                  <c:v>42480</c:v>
                </c:pt>
                <c:pt idx="9354">
                  <c:v>42481</c:v>
                </c:pt>
                <c:pt idx="9355">
                  <c:v>42482</c:v>
                </c:pt>
                <c:pt idx="9356">
                  <c:v>42485</c:v>
                </c:pt>
                <c:pt idx="9357">
                  <c:v>42486</c:v>
                </c:pt>
                <c:pt idx="9358">
                  <c:v>42487</c:v>
                </c:pt>
                <c:pt idx="9359">
                  <c:v>42488</c:v>
                </c:pt>
                <c:pt idx="9360">
                  <c:v>42489</c:v>
                </c:pt>
                <c:pt idx="9361">
                  <c:v>42492</c:v>
                </c:pt>
                <c:pt idx="9362">
                  <c:v>42493</c:v>
                </c:pt>
                <c:pt idx="9363">
                  <c:v>42494</c:v>
                </c:pt>
                <c:pt idx="9364">
                  <c:v>42495</c:v>
                </c:pt>
                <c:pt idx="9365">
                  <c:v>42496</c:v>
                </c:pt>
                <c:pt idx="9366">
                  <c:v>42499</c:v>
                </c:pt>
                <c:pt idx="9367">
                  <c:v>42500</c:v>
                </c:pt>
                <c:pt idx="9368">
                  <c:v>42501</c:v>
                </c:pt>
                <c:pt idx="9369">
                  <c:v>42502</c:v>
                </c:pt>
                <c:pt idx="9370">
                  <c:v>42503</c:v>
                </c:pt>
                <c:pt idx="9371">
                  <c:v>42506</c:v>
                </c:pt>
                <c:pt idx="9372">
                  <c:v>42507</c:v>
                </c:pt>
                <c:pt idx="9373">
                  <c:v>42508</c:v>
                </c:pt>
                <c:pt idx="9374">
                  <c:v>42509</c:v>
                </c:pt>
                <c:pt idx="9375">
                  <c:v>42510</c:v>
                </c:pt>
                <c:pt idx="9376">
                  <c:v>42513</c:v>
                </c:pt>
                <c:pt idx="9377">
                  <c:v>42514</c:v>
                </c:pt>
                <c:pt idx="9378">
                  <c:v>42515</c:v>
                </c:pt>
                <c:pt idx="9379">
                  <c:v>42516</c:v>
                </c:pt>
                <c:pt idx="9380">
                  <c:v>42517</c:v>
                </c:pt>
                <c:pt idx="9381">
                  <c:v>42520</c:v>
                </c:pt>
                <c:pt idx="9382">
                  <c:v>42521</c:v>
                </c:pt>
                <c:pt idx="9383">
                  <c:v>42522</c:v>
                </c:pt>
                <c:pt idx="9384">
                  <c:v>42523</c:v>
                </c:pt>
                <c:pt idx="9385">
                  <c:v>42524</c:v>
                </c:pt>
                <c:pt idx="9386">
                  <c:v>42527</c:v>
                </c:pt>
                <c:pt idx="9387">
                  <c:v>42528</c:v>
                </c:pt>
                <c:pt idx="9388">
                  <c:v>42529</c:v>
                </c:pt>
                <c:pt idx="9389">
                  <c:v>42530</c:v>
                </c:pt>
                <c:pt idx="9390">
                  <c:v>42531</c:v>
                </c:pt>
                <c:pt idx="9391">
                  <c:v>42534</c:v>
                </c:pt>
                <c:pt idx="9392">
                  <c:v>42535</c:v>
                </c:pt>
                <c:pt idx="9393">
                  <c:v>42536</c:v>
                </c:pt>
                <c:pt idx="9394">
                  <c:v>42537</c:v>
                </c:pt>
                <c:pt idx="9395">
                  <c:v>42538</c:v>
                </c:pt>
                <c:pt idx="9396">
                  <c:v>42541</c:v>
                </c:pt>
                <c:pt idx="9397">
                  <c:v>42542</c:v>
                </c:pt>
                <c:pt idx="9398">
                  <c:v>42543</c:v>
                </c:pt>
                <c:pt idx="9399">
                  <c:v>42544</c:v>
                </c:pt>
                <c:pt idx="9400">
                  <c:v>42545</c:v>
                </c:pt>
                <c:pt idx="9401">
                  <c:v>42548</c:v>
                </c:pt>
                <c:pt idx="9402">
                  <c:v>42549</c:v>
                </c:pt>
                <c:pt idx="9403">
                  <c:v>42550</c:v>
                </c:pt>
                <c:pt idx="9404">
                  <c:v>42551</c:v>
                </c:pt>
                <c:pt idx="9405">
                  <c:v>42552</c:v>
                </c:pt>
                <c:pt idx="9406">
                  <c:v>42555</c:v>
                </c:pt>
                <c:pt idx="9407">
                  <c:v>42556</c:v>
                </c:pt>
                <c:pt idx="9408">
                  <c:v>42557</c:v>
                </c:pt>
                <c:pt idx="9409">
                  <c:v>42558</c:v>
                </c:pt>
                <c:pt idx="9410">
                  <c:v>42559</c:v>
                </c:pt>
                <c:pt idx="9411">
                  <c:v>42562</c:v>
                </c:pt>
                <c:pt idx="9412">
                  <c:v>42563</c:v>
                </c:pt>
                <c:pt idx="9413">
                  <c:v>42564</c:v>
                </c:pt>
                <c:pt idx="9414">
                  <c:v>42565</c:v>
                </c:pt>
                <c:pt idx="9415">
                  <c:v>42566</c:v>
                </c:pt>
                <c:pt idx="9416">
                  <c:v>42569</c:v>
                </c:pt>
                <c:pt idx="9417">
                  <c:v>42570</c:v>
                </c:pt>
                <c:pt idx="9418">
                  <c:v>42571</c:v>
                </c:pt>
                <c:pt idx="9419">
                  <c:v>42572</c:v>
                </c:pt>
                <c:pt idx="9420">
                  <c:v>42573</c:v>
                </c:pt>
                <c:pt idx="9421">
                  <c:v>42576</c:v>
                </c:pt>
                <c:pt idx="9422">
                  <c:v>42577</c:v>
                </c:pt>
                <c:pt idx="9423">
                  <c:v>42578</c:v>
                </c:pt>
                <c:pt idx="9424">
                  <c:v>42579</c:v>
                </c:pt>
                <c:pt idx="9425">
                  <c:v>42580</c:v>
                </c:pt>
                <c:pt idx="9426">
                  <c:v>42583</c:v>
                </c:pt>
                <c:pt idx="9427">
                  <c:v>42584</c:v>
                </c:pt>
                <c:pt idx="9428">
                  <c:v>42585</c:v>
                </c:pt>
                <c:pt idx="9429">
                  <c:v>42586</c:v>
                </c:pt>
                <c:pt idx="9430">
                  <c:v>42587</c:v>
                </c:pt>
                <c:pt idx="9431">
                  <c:v>42590</c:v>
                </c:pt>
                <c:pt idx="9432">
                  <c:v>42591</c:v>
                </c:pt>
                <c:pt idx="9433">
                  <c:v>42592</c:v>
                </c:pt>
                <c:pt idx="9434">
                  <c:v>42593</c:v>
                </c:pt>
                <c:pt idx="9435">
                  <c:v>42594</c:v>
                </c:pt>
                <c:pt idx="9436">
                  <c:v>42597</c:v>
                </c:pt>
                <c:pt idx="9437">
                  <c:v>42598</c:v>
                </c:pt>
                <c:pt idx="9438">
                  <c:v>42599</c:v>
                </c:pt>
                <c:pt idx="9439">
                  <c:v>42600</c:v>
                </c:pt>
                <c:pt idx="9440">
                  <c:v>42601</c:v>
                </c:pt>
                <c:pt idx="9441">
                  <c:v>42604</c:v>
                </c:pt>
                <c:pt idx="9442">
                  <c:v>42605</c:v>
                </c:pt>
                <c:pt idx="9443">
                  <c:v>42606</c:v>
                </c:pt>
                <c:pt idx="9444">
                  <c:v>42607</c:v>
                </c:pt>
                <c:pt idx="9445">
                  <c:v>42608</c:v>
                </c:pt>
                <c:pt idx="9446">
                  <c:v>42611</c:v>
                </c:pt>
                <c:pt idx="9447">
                  <c:v>42612</c:v>
                </c:pt>
                <c:pt idx="9448">
                  <c:v>42613</c:v>
                </c:pt>
                <c:pt idx="9449">
                  <c:v>42614</c:v>
                </c:pt>
                <c:pt idx="9450">
                  <c:v>42615</c:v>
                </c:pt>
                <c:pt idx="9451">
                  <c:v>42618</c:v>
                </c:pt>
                <c:pt idx="9452">
                  <c:v>42619</c:v>
                </c:pt>
                <c:pt idx="9453">
                  <c:v>42620</c:v>
                </c:pt>
                <c:pt idx="9454">
                  <c:v>42621</c:v>
                </c:pt>
                <c:pt idx="9455">
                  <c:v>42622</c:v>
                </c:pt>
                <c:pt idx="9456">
                  <c:v>42625</c:v>
                </c:pt>
                <c:pt idx="9457">
                  <c:v>42626</c:v>
                </c:pt>
                <c:pt idx="9458">
                  <c:v>42627</c:v>
                </c:pt>
                <c:pt idx="9459">
                  <c:v>42628</c:v>
                </c:pt>
                <c:pt idx="9460">
                  <c:v>42629</c:v>
                </c:pt>
                <c:pt idx="9461">
                  <c:v>42632</c:v>
                </c:pt>
                <c:pt idx="9462">
                  <c:v>42633</c:v>
                </c:pt>
                <c:pt idx="9463">
                  <c:v>42634</c:v>
                </c:pt>
                <c:pt idx="9464">
                  <c:v>42635</c:v>
                </c:pt>
                <c:pt idx="9465">
                  <c:v>42636</c:v>
                </c:pt>
                <c:pt idx="9466">
                  <c:v>42639</c:v>
                </c:pt>
                <c:pt idx="9467">
                  <c:v>42640</c:v>
                </c:pt>
                <c:pt idx="9468">
                  <c:v>42641</c:v>
                </c:pt>
                <c:pt idx="9469">
                  <c:v>42642</c:v>
                </c:pt>
                <c:pt idx="9470">
                  <c:v>42643</c:v>
                </c:pt>
                <c:pt idx="9471">
                  <c:v>42646</c:v>
                </c:pt>
                <c:pt idx="9472">
                  <c:v>42647</c:v>
                </c:pt>
                <c:pt idx="9473">
                  <c:v>42648</c:v>
                </c:pt>
                <c:pt idx="9474">
                  <c:v>42649</c:v>
                </c:pt>
                <c:pt idx="9475">
                  <c:v>42650</c:v>
                </c:pt>
                <c:pt idx="9476">
                  <c:v>42653</c:v>
                </c:pt>
                <c:pt idx="9477">
                  <c:v>42654</c:v>
                </c:pt>
                <c:pt idx="9478">
                  <c:v>42655</c:v>
                </c:pt>
                <c:pt idx="9479">
                  <c:v>42656</c:v>
                </c:pt>
                <c:pt idx="9480">
                  <c:v>42657</c:v>
                </c:pt>
                <c:pt idx="9481">
                  <c:v>42660</c:v>
                </c:pt>
                <c:pt idx="9482">
                  <c:v>42661</c:v>
                </c:pt>
                <c:pt idx="9483">
                  <c:v>42662</c:v>
                </c:pt>
                <c:pt idx="9484">
                  <c:v>42663</c:v>
                </c:pt>
                <c:pt idx="9485">
                  <c:v>42664</c:v>
                </c:pt>
                <c:pt idx="9486">
                  <c:v>42667</c:v>
                </c:pt>
                <c:pt idx="9487">
                  <c:v>42668</c:v>
                </c:pt>
                <c:pt idx="9488">
                  <c:v>42669</c:v>
                </c:pt>
                <c:pt idx="9489">
                  <c:v>42670</c:v>
                </c:pt>
                <c:pt idx="9490">
                  <c:v>42671</c:v>
                </c:pt>
                <c:pt idx="9491">
                  <c:v>42674</c:v>
                </c:pt>
                <c:pt idx="9492">
                  <c:v>42675</c:v>
                </c:pt>
                <c:pt idx="9493">
                  <c:v>42676</c:v>
                </c:pt>
                <c:pt idx="9494">
                  <c:v>42677</c:v>
                </c:pt>
                <c:pt idx="9495">
                  <c:v>42678</c:v>
                </c:pt>
                <c:pt idx="9496">
                  <c:v>42681</c:v>
                </c:pt>
                <c:pt idx="9497">
                  <c:v>42682</c:v>
                </c:pt>
                <c:pt idx="9498">
                  <c:v>42683</c:v>
                </c:pt>
                <c:pt idx="9499">
                  <c:v>42684</c:v>
                </c:pt>
                <c:pt idx="9500">
                  <c:v>42685</c:v>
                </c:pt>
                <c:pt idx="9501">
                  <c:v>42688</c:v>
                </c:pt>
                <c:pt idx="9502">
                  <c:v>42689</c:v>
                </c:pt>
                <c:pt idx="9503">
                  <c:v>42690</c:v>
                </c:pt>
                <c:pt idx="9504">
                  <c:v>42691</c:v>
                </c:pt>
                <c:pt idx="9505">
                  <c:v>42692</c:v>
                </c:pt>
                <c:pt idx="9506">
                  <c:v>42695</c:v>
                </c:pt>
                <c:pt idx="9507">
                  <c:v>42696</c:v>
                </c:pt>
                <c:pt idx="9508">
                  <c:v>42697</c:v>
                </c:pt>
                <c:pt idx="9509">
                  <c:v>42698</c:v>
                </c:pt>
                <c:pt idx="9510">
                  <c:v>42699</c:v>
                </c:pt>
                <c:pt idx="9511">
                  <c:v>42702</c:v>
                </c:pt>
                <c:pt idx="9512">
                  <c:v>42703</c:v>
                </c:pt>
                <c:pt idx="9513">
                  <c:v>42704</c:v>
                </c:pt>
                <c:pt idx="9514">
                  <c:v>42705</c:v>
                </c:pt>
                <c:pt idx="9515">
                  <c:v>42706</c:v>
                </c:pt>
                <c:pt idx="9516">
                  <c:v>42709</c:v>
                </c:pt>
                <c:pt idx="9517">
                  <c:v>42710</c:v>
                </c:pt>
                <c:pt idx="9518">
                  <c:v>42711</c:v>
                </c:pt>
                <c:pt idx="9519">
                  <c:v>42712</c:v>
                </c:pt>
                <c:pt idx="9520">
                  <c:v>42713</c:v>
                </c:pt>
                <c:pt idx="9521">
                  <c:v>42716</c:v>
                </c:pt>
                <c:pt idx="9522">
                  <c:v>42717</c:v>
                </c:pt>
                <c:pt idx="9523">
                  <c:v>42718</c:v>
                </c:pt>
                <c:pt idx="9524">
                  <c:v>42719</c:v>
                </c:pt>
                <c:pt idx="9525">
                  <c:v>42720</c:v>
                </c:pt>
                <c:pt idx="9526">
                  <c:v>42723</c:v>
                </c:pt>
                <c:pt idx="9527">
                  <c:v>42724</c:v>
                </c:pt>
                <c:pt idx="9528">
                  <c:v>42725</c:v>
                </c:pt>
                <c:pt idx="9529">
                  <c:v>42726</c:v>
                </c:pt>
                <c:pt idx="9530">
                  <c:v>42727</c:v>
                </c:pt>
                <c:pt idx="9531">
                  <c:v>42730</c:v>
                </c:pt>
                <c:pt idx="9532">
                  <c:v>42731</c:v>
                </c:pt>
                <c:pt idx="9533">
                  <c:v>42732</c:v>
                </c:pt>
                <c:pt idx="9534">
                  <c:v>42733</c:v>
                </c:pt>
                <c:pt idx="9535">
                  <c:v>42734</c:v>
                </c:pt>
                <c:pt idx="9536">
                  <c:v>42737</c:v>
                </c:pt>
                <c:pt idx="9537">
                  <c:v>42738</c:v>
                </c:pt>
                <c:pt idx="9538">
                  <c:v>42739</c:v>
                </c:pt>
                <c:pt idx="9539">
                  <c:v>42740</c:v>
                </c:pt>
                <c:pt idx="9540">
                  <c:v>42741</c:v>
                </c:pt>
                <c:pt idx="9541">
                  <c:v>42744</c:v>
                </c:pt>
                <c:pt idx="9542">
                  <c:v>42745</c:v>
                </c:pt>
                <c:pt idx="9543">
                  <c:v>42746</c:v>
                </c:pt>
                <c:pt idx="9544">
                  <c:v>42747</c:v>
                </c:pt>
                <c:pt idx="9545">
                  <c:v>42748</c:v>
                </c:pt>
                <c:pt idx="9546">
                  <c:v>42751</c:v>
                </c:pt>
                <c:pt idx="9547">
                  <c:v>42752</c:v>
                </c:pt>
                <c:pt idx="9548">
                  <c:v>42753</c:v>
                </c:pt>
                <c:pt idx="9549">
                  <c:v>42754</c:v>
                </c:pt>
                <c:pt idx="9550">
                  <c:v>42755</c:v>
                </c:pt>
                <c:pt idx="9551">
                  <c:v>42758</c:v>
                </c:pt>
                <c:pt idx="9552">
                  <c:v>42759</c:v>
                </c:pt>
                <c:pt idx="9553">
                  <c:v>42760</c:v>
                </c:pt>
                <c:pt idx="9554">
                  <c:v>42761</c:v>
                </c:pt>
                <c:pt idx="9555">
                  <c:v>42762</c:v>
                </c:pt>
                <c:pt idx="9556">
                  <c:v>42765</c:v>
                </c:pt>
                <c:pt idx="9557">
                  <c:v>42766</c:v>
                </c:pt>
                <c:pt idx="9558">
                  <c:v>42767</c:v>
                </c:pt>
                <c:pt idx="9559">
                  <c:v>42768</c:v>
                </c:pt>
                <c:pt idx="9560">
                  <c:v>42769</c:v>
                </c:pt>
                <c:pt idx="9561">
                  <c:v>42772</c:v>
                </c:pt>
                <c:pt idx="9562">
                  <c:v>42773</c:v>
                </c:pt>
                <c:pt idx="9563">
                  <c:v>42774</c:v>
                </c:pt>
                <c:pt idx="9564">
                  <c:v>42775</c:v>
                </c:pt>
                <c:pt idx="9565">
                  <c:v>42776</c:v>
                </c:pt>
                <c:pt idx="9566">
                  <c:v>42779</c:v>
                </c:pt>
                <c:pt idx="9567">
                  <c:v>42780</c:v>
                </c:pt>
                <c:pt idx="9568">
                  <c:v>42781</c:v>
                </c:pt>
                <c:pt idx="9569">
                  <c:v>42782</c:v>
                </c:pt>
                <c:pt idx="9570">
                  <c:v>42783</c:v>
                </c:pt>
                <c:pt idx="9571">
                  <c:v>42786</c:v>
                </c:pt>
                <c:pt idx="9572">
                  <c:v>42787</c:v>
                </c:pt>
                <c:pt idx="9573">
                  <c:v>42788</c:v>
                </c:pt>
                <c:pt idx="9574">
                  <c:v>42789</c:v>
                </c:pt>
                <c:pt idx="9575">
                  <c:v>42790</c:v>
                </c:pt>
                <c:pt idx="9576">
                  <c:v>42793</c:v>
                </c:pt>
                <c:pt idx="9577">
                  <c:v>42794</c:v>
                </c:pt>
                <c:pt idx="9578">
                  <c:v>42795</c:v>
                </c:pt>
                <c:pt idx="9579">
                  <c:v>42796</c:v>
                </c:pt>
                <c:pt idx="9580">
                  <c:v>42797</c:v>
                </c:pt>
                <c:pt idx="9581">
                  <c:v>42800</c:v>
                </c:pt>
                <c:pt idx="9582">
                  <c:v>42801</c:v>
                </c:pt>
                <c:pt idx="9583">
                  <c:v>42802</c:v>
                </c:pt>
                <c:pt idx="9584">
                  <c:v>42803</c:v>
                </c:pt>
                <c:pt idx="9585">
                  <c:v>42804</c:v>
                </c:pt>
                <c:pt idx="9586">
                  <c:v>42807</c:v>
                </c:pt>
                <c:pt idx="9587">
                  <c:v>42808</c:v>
                </c:pt>
                <c:pt idx="9588">
                  <c:v>42809</c:v>
                </c:pt>
                <c:pt idx="9589">
                  <c:v>42810</c:v>
                </c:pt>
                <c:pt idx="9590">
                  <c:v>42811</c:v>
                </c:pt>
                <c:pt idx="9591">
                  <c:v>42814</c:v>
                </c:pt>
                <c:pt idx="9592">
                  <c:v>42815</c:v>
                </c:pt>
                <c:pt idx="9593">
                  <c:v>42816</c:v>
                </c:pt>
                <c:pt idx="9594">
                  <c:v>42817</c:v>
                </c:pt>
                <c:pt idx="9595">
                  <c:v>42818</c:v>
                </c:pt>
                <c:pt idx="9596">
                  <c:v>42821</c:v>
                </c:pt>
                <c:pt idx="9597">
                  <c:v>42822</c:v>
                </c:pt>
                <c:pt idx="9598">
                  <c:v>42823</c:v>
                </c:pt>
                <c:pt idx="9599">
                  <c:v>42824</c:v>
                </c:pt>
                <c:pt idx="9600">
                  <c:v>42825</c:v>
                </c:pt>
                <c:pt idx="9601">
                  <c:v>42828</c:v>
                </c:pt>
                <c:pt idx="9602">
                  <c:v>42829</c:v>
                </c:pt>
                <c:pt idx="9603">
                  <c:v>42830</c:v>
                </c:pt>
                <c:pt idx="9604">
                  <c:v>42831</c:v>
                </c:pt>
                <c:pt idx="9605">
                  <c:v>42832</c:v>
                </c:pt>
                <c:pt idx="9606">
                  <c:v>42835</c:v>
                </c:pt>
                <c:pt idx="9607">
                  <c:v>42836</c:v>
                </c:pt>
                <c:pt idx="9608">
                  <c:v>42837</c:v>
                </c:pt>
                <c:pt idx="9609">
                  <c:v>42838</c:v>
                </c:pt>
                <c:pt idx="9610">
                  <c:v>42839</c:v>
                </c:pt>
                <c:pt idx="9611">
                  <c:v>42842</c:v>
                </c:pt>
                <c:pt idx="9612">
                  <c:v>42843</c:v>
                </c:pt>
                <c:pt idx="9613">
                  <c:v>42844</c:v>
                </c:pt>
                <c:pt idx="9614">
                  <c:v>42845</c:v>
                </c:pt>
                <c:pt idx="9615">
                  <c:v>42846</c:v>
                </c:pt>
                <c:pt idx="9616">
                  <c:v>42849</c:v>
                </c:pt>
                <c:pt idx="9617">
                  <c:v>42850</c:v>
                </c:pt>
                <c:pt idx="9618">
                  <c:v>42851</c:v>
                </c:pt>
                <c:pt idx="9619">
                  <c:v>42852</c:v>
                </c:pt>
                <c:pt idx="9620">
                  <c:v>42853</c:v>
                </c:pt>
                <c:pt idx="9621">
                  <c:v>42856</c:v>
                </c:pt>
                <c:pt idx="9622">
                  <c:v>42857</c:v>
                </c:pt>
                <c:pt idx="9623">
                  <c:v>42858</c:v>
                </c:pt>
                <c:pt idx="9624">
                  <c:v>42859</c:v>
                </c:pt>
                <c:pt idx="9625">
                  <c:v>42860</c:v>
                </c:pt>
                <c:pt idx="9626">
                  <c:v>42863</c:v>
                </c:pt>
                <c:pt idx="9627">
                  <c:v>42864</c:v>
                </c:pt>
                <c:pt idx="9628">
                  <c:v>42865</c:v>
                </c:pt>
                <c:pt idx="9629">
                  <c:v>42866</c:v>
                </c:pt>
                <c:pt idx="9630">
                  <c:v>42867</c:v>
                </c:pt>
                <c:pt idx="9631">
                  <c:v>42870</c:v>
                </c:pt>
                <c:pt idx="9632">
                  <c:v>42871</c:v>
                </c:pt>
                <c:pt idx="9633">
                  <c:v>42872</c:v>
                </c:pt>
                <c:pt idx="9634">
                  <c:v>42873</c:v>
                </c:pt>
                <c:pt idx="9635">
                  <c:v>42874</c:v>
                </c:pt>
                <c:pt idx="9636">
                  <c:v>42877</c:v>
                </c:pt>
                <c:pt idx="9637">
                  <c:v>42878</c:v>
                </c:pt>
                <c:pt idx="9638">
                  <c:v>42879</c:v>
                </c:pt>
                <c:pt idx="9639">
                  <c:v>42880</c:v>
                </c:pt>
                <c:pt idx="9640">
                  <c:v>42881</c:v>
                </c:pt>
                <c:pt idx="9641">
                  <c:v>42884</c:v>
                </c:pt>
                <c:pt idx="9642">
                  <c:v>42885</c:v>
                </c:pt>
                <c:pt idx="9643">
                  <c:v>42886</c:v>
                </c:pt>
                <c:pt idx="9644">
                  <c:v>42887</c:v>
                </c:pt>
                <c:pt idx="9645">
                  <c:v>42888</c:v>
                </c:pt>
                <c:pt idx="9646">
                  <c:v>42891</c:v>
                </c:pt>
                <c:pt idx="9647">
                  <c:v>42892</c:v>
                </c:pt>
                <c:pt idx="9648">
                  <c:v>42893</c:v>
                </c:pt>
                <c:pt idx="9649">
                  <c:v>42894</c:v>
                </c:pt>
                <c:pt idx="9650">
                  <c:v>42895</c:v>
                </c:pt>
                <c:pt idx="9651">
                  <c:v>42898</c:v>
                </c:pt>
                <c:pt idx="9652">
                  <c:v>42899</c:v>
                </c:pt>
                <c:pt idx="9653">
                  <c:v>42900</c:v>
                </c:pt>
                <c:pt idx="9654">
                  <c:v>42901</c:v>
                </c:pt>
                <c:pt idx="9655">
                  <c:v>42902</c:v>
                </c:pt>
                <c:pt idx="9656">
                  <c:v>42905</c:v>
                </c:pt>
                <c:pt idx="9657">
                  <c:v>42906</c:v>
                </c:pt>
                <c:pt idx="9658">
                  <c:v>42907</c:v>
                </c:pt>
                <c:pt idx="9659">
                  <c:v>42908</c:v>
                </c:pt>
                <c:pt idx="9660">
                  <c:v>42909</c:v>
                </c:pt>
                <c:pt idx="9661">
                  <c:v>42912</c:v>
                </c:pt>
                <c:pt idx="9662">
                  <c:v>42913</c:v>
                </c:pt>
                <c:pt idx="9663">
                  <c:v>42914</c:v>
                </c:pt>
                <c:pt idx="9664">
                  <c:v>42915</c:v>
                </c:pt>
                <c:pt idx="9665">
                  <c:v>42916</c:v>
                </c:pt>
                <c:pt idx="9666">
                  <c:v>42919</c:v>
                </c:pt>
                <c:pt idx="9667">
                  <c:v>42920</c:v>
                </c:pt>
                <c:pt idx="9668">
                  <c:v>42921</c:v>
                </c:pt>
                <c:pt idx="9669">
                  <c:v>42922</c:v>
                </c:pt>
                <c:pt idx="9670">
                  <c:v>42923</c:v>
                </c:pt>
                <c:pt idx="9671">
                  <c:v>42926</c:v>
                </c:pt>
                <c:pt idx="9672">
                  <c:v>42927</c:v>
                </c:pt>
                <c:pt idx="9673">
                  <c:v>42928</c:v>
                </c:pt>
                <c:pt idx="9674">
                  <c:v>42929</c:v>
                </c:pt>
                <c:pt idx="9675">
                  <c:v>42930</c:v>
                </c:pt>
                <c:pt idx="9676">
                  <c:v>42933</c:v>
                </c:pt>
                <c:pt idx="9677">
                  <c:v>42934</c:v>
                </c:pt>
                <c:pt idx="9678">
                  <c:v>42935</c:v>
                </c:pt>
                <c:pt idx="9679">
                  <c:v>42936</c:v>
                </c:pt>
                <c:pt idx="9680">
                  <c:v>42937</c:v>
                </c:pt>
                <c:pt idx="9681">
                  <c:v>42940</c:v>
                </c:pt>
                <c:pt idx="9682">
                  <c:v>42941</c:v>
                </c:pt>
                <c:pt idx="9683">
                  <c:v>42942</c:v>
                </c:pt>
                <c:pt idx="9684">
                  <c:v>42943</c:v>
                </c:pt>
                <c:pt idx="9685">
                  <c:v>42944</c:v>
                </c:pt>
                <c:pt idx="9686">
                  <c:v>42947</c:v>
                </c:pt>
                <c:pt idx="9687">
                  <c:v>42948</c:v>
                </c:pt>
                <c:pt idx="9688">
                  <c:v>42949</c:v>
                </c:pt>
                <c:pt idx="9689">
                  <c:v>42950</c:v>
                </c:pt>
                <c:pt idx="9690">
                  <c:v>42951</c:v>
                </c:pt>
                <c:pt idx="9691">
                  <c:v>42954</c:v>
                </c:pt>
                <c:pt idx="9692">
                  <c:v>42955</c:v>
                </c:pt>
                <c:pt idx="9693">
                  <c:v>42956</c:v>
                </c:pt>
                <c:pt idx="9694">
                  <c:v>42957</c:v>
                </c:pt>
                <c:pt idx="9695">
                  <c:v>42958</c:v>
                </c:pt>
                <c:pt idx="9696">
                  <c:v>42961</c:v>
                </c:pt>
                <c:pt idx="9697">
                  <c:v>42962</c:v>
                </c:pt>
                <c:pt idx="9698">
                  <c:v>42963</c:v>
                </c:pt>
                <c:pt idx="9699">
                  <c:v>42964</c:v>
                </c:pt>
                <c:pt idx="9700">
                  <c:v>42965</c:v>
                </c:pt>
                <c:pt idx="9701">
                  <c:v>42968</c:v>
                </c:pt>
                <c:pt idx="9702">
                  <c:v>42969</c:v>
                </c:pt>
                <c:pt idx="9703">
                  <c:v>42970</c:v>
                </c:pt>
                <c:pt idx="9704">
                  <c:v>42971</c:v>
                </c:pt>
                <c:pt idx="9705">
                  <c:v>42972</c:v>
                </c:pt>
                <c:pt idx="9706">
                  <c:v>42975</c:v>
                </c:pt>
                <c:pt idx="9707">
                  <c:v>42976</c:v>
                </c:pt>
                <c:pt idx="9708">
                  <c:v>42977</c:v>
                </c:pt>
                <c:pt idx="9709">
                  <c:v>42978</c:v>
                </c:pt>
                <c:pt idx="9710">
                  <c:v>42979</c:v>
                </c:pt>
                <c:pt idx="9711">
                  <c:v>42982</c:v>
                </c:pt>
                <c:pt idx="9712">
                  <c:v>42983</c:v>
                </c:pt>
                <c:pt idx="9713">
                  <c:v>42984</c:v>
                </c:pt>
                <c:pt idx="9714">
                  <c:v>42985</c:v>
                </c:pt>
                <c:pt idx="9715">
                  <c:v>42986</c:v>
                </c:pt>
                <c:pt idx="9716">
                  <c:v>42989</c:v>
                </c:pt>
                <c:pt idx="9717">
                  <c:v>42990</c:v>
                </c:pt>
                <c:pt idx="9718">
                  <c:v>42991</c:v>
                </c:pt>
                <c:pt idx="9719">
                  <c:v>42992</c:v>
                </c:pt>
                <c:pt idx="9720">
                  <c:v>42993</c:v>
                </c:pt>
                <c:pt idx="9721">
                  <c:v>42996</c:v>
                </c:pt>
                <c:pt idx="9722">
                  <c:v>42997</c:v>
                </c:pt>
                <c:pt idx="9723">
                  <c:v>42998</c:v>
                </c:pt>
                <c:pt idx="9724">
                  <c:v>42999</c:v>
                </c:pt>
                <c:pt idx="9725">
                  <c:v>43000</c:v>
                </c:pt>
                <c:pt idx="9726">
                  <c:v>43003</c:v>
                </c:pt>
                <c:pt idx="9727">
                  <c:v>43004</c:v>
                </c:pt>
                <c:pt idx="9728">
                  <c:v>43005</c:v>
                </c:pt>
                <c:pt idx="9729">
                  <c:v>43006</c:v>
                </c:pt>
                <c:pt idx="9730">
                  <c:v>43007</c:v>
                </c:pt>
                <c:pt idx="9731">
                  <c:v>43010</c:v>
                </c:pt>
                <c:pt idx="9732">
                  <c:v>43011</c:v>
                </c:pt>
                <c:pt idx="9733">
                  <c:v>43012</c:v>
                </c:pt>
                <c:pt idx="9734">
                  <c:v>43013</c:v>
                </c:pt>
                <c:pt idx="9735">
                  <c:v>43014</c:v>
                </c:pt>
                <c:pt idx="9736">
                  <c:v>43017</c:v>
                </c:pt>
                <c:pt idx="9737">
                  <c:v>43018</c:v>
                </c:pt>
                <c:pt idx="9738">
                  <c:v>43019</c:v>
                </c:pt>
                <c:pt idx="9739">
                  <c:v>43020</c:v>
                </c:pt>
                <c:pt idx="9740">
                  <c:v>43021</c:v>
                </c:pt>
                <c:pt idx="9741">
                  <c:v>43024</c:v>
                </c:pt>
                <c:pt idx="9742">
                  <c:v>43025</c:v>
                </c:pt>
                <c:pt idx="9743">
                  <c:v>43026</c:v>
                </c:pt>
                <c:pt idx="9744">
                  <c:v>43027</c:v>
                </c:pt>
                <c:pt idx="9745">
                  <c:v>43028</c:v>
                </c:pt>
                <c:pt idx="9746">
                  <c:v>43031</c:v>
                </c:pt>
                <c:pt idx="9747">
                  <c:v>43032</c:v>
                </c:pt>
                <c:pt idx="9748">
                  <c:v>43033</c:v>
                </c:pt>
                <c:pt idx="9749">
                  <c:v>43034</c:v>
                </c:pt>
                <c:pt idx="9750">
                  <c:v>43035</c:v>
                </c:pt>
                <c:pt idx="9751">
                  <c:v>43038</c:v>
                </c:pt>
                <c:pt idx="9752">
                  <c:v>43039</c:v>
                </c:pt>
                <c:pt idx="9753">
                  <c:v>43040</c:v>
                </c:pt>
                <c:pt idx="9754">
                  <c:v>43041</c:v>
                </c:pt>
                <c:pt idx="9755">
                  <c:v>43042</c:v>
                </c:pt>
                <c:pt idx="9756">
                  <c:v>43045</c:v>
                </c:pt>
                <c:pt idx="9757">
                  <c:v>43046</c:v>
                </c:pt>
                <c:pt idx="9758">
                  <c:v>43047</c:v>
                </c:pt>
                <c:pt idx="9759">
                  <c:v>43048</c:v>
                </c:pt>
                <c:pt idx="9760">
                  <c:v>43049</c:v>
                </c:pt>
                <c:pt idx="9761">
                  <c:v>43052</c:v>
                </c:pt>
                <c:pt idx="9762">
                  <c:v>43053</c:v>
                </c:pt>
                <c:pt idx="9763">
                  <c:v>43054</c:v>
                </c:pt>
                <c:pt idx="9764">
                  <c:v>43055</c:v>
                </c:pt>
                <c:pt idx="9765">
                  <c:v>43056</c:v>
                </c:pt>
                <c:pt idx="9766">
                  <c:v>43059</c:v>
                </c:pt>
                <c:pt idx="9767">
                  <c:v>43060</c:v>
                </c:pt>
                <c:pt idx="9768">
                  <c:v>43061</c:v>
                </c:pt>
                <c:pt idx="9769">
                  <c:v>43062</c:v>
                </c:pt>
                <c:pt idx="9770">
                  <c:v>43063</c:v>
                </c:pt>
                <c:pt idx="9771">
                  <c:v>43066</c:v>
                </c:pt>
                <c:pt idx="9772">
                  <c:v>43067</c:v>
                </c:pt>
                <c:pt idx="9773">
                  <c:v>43068</c:v>
                </c:pt>
                <c:pt idx="9774">
                  <c:v>43069</c:v>
                </c:pt>
                <c:pt idx="9775">
                  <c:v>43070</c:v>
                </c:pt>
                <c:pt idx="9776">
                  <c:v>43073</c:v>
                </c:pt>
                <c:pt idx="9777">
                  <c:v>43074</c:v>
                </c:pt>
                <c:pt idx="9778">
                  <c:v>43075</c:v>
                </c:pt>
                <c:pt idx="9779">
                  <c:v>43076</c:v>
                </c:pt>
                <c:pt idx="9780">
                  <c:v>43077</c:v>
                </c:pt>
                <c:pt idx="9781">
                  <c:v>43080</c:v>
                </c:pt>
                <c:pt idx="9782">
                  <c:v>43081</c:v>
                </c:pt>
                <c:pt idx="9783">
                  <c:v>43082</c:v>
                </c:pt>
                <c:pt idx="9784">
                  <c:v>43083</c:v>
                </c:pt>
                <c:pt idx="9785">
                  <c:v>43084</c:v>
                </c:pt>
                <c:pt idx="9786">
                  <c:v>43087</c:v>
                </c:pt>
                <c:pt idx="9787">
                  <c:v>43088</c:v>
                </c:pt>
                <c:pt idx="9788">
                  <c:v>43089</c:v>
                </c:pt>
                <c:pt idx="9789">
                  <c:v>43090</c:v>
                </c:pt>
                <c:pt idx="9790">
                  <c:v>43091</c:v>
                </c:pt>
                <c:pt idx="9791">
                  <c:v>43094</c:v>
                </c:pt>
                <c:pt idx="9792">
                  <c:v>43095</c:v>
                </c:pt>
                <c:pt idx="9793">
                  <c:v>43096</c:v>
                </c:pt>
                <c:pt idx="9794">
                  <c:v>43097</c:v>
                </c:pt>
                <c:pt idx="9795">
                  <c:v>43098</c:v>
                </c:pt>
                <c:pt idx="9796">
                  <c:v>43101</c:v>
                </c:pt>
                <c:pt idx="9797">
                  <c:v>43102</c:v>
                </c:pt>
                <c:pt idx="9798">
                  <c:v>43103</c:v>
                </c:pt>
                <c:pt idx="9799">
                  <c:v>43104</c:v>
                </c:pt>
                <c:pt idx="9800">
                  <c:v>43105</c:v>
                </c:pt>
                <c:pt idx="9801">
                  <c:v>43108</c:v>
                </c:pt>
                <c:pt idx="9802">
                  <c:v>43109</c:v>
                </c:pt>
                <c:pt idx="9803">
                  <c:v>43110</c:v>
                </c:pt>
                <c:pt idx="9804">
                  <c:v>43111</c:v>
                </c:pt>
                <c:pt idx="9805">
                  <c:v>43112</c:v>
                </c:pt>
                <c:pt idx="9806">
                  <c:v>43115</c:v>
                </c:pt>
                <c:pt idx="9807">
                  <c:v>43116</c:v>
                </c:pt>
                <c:pt idx="9808">
                  <c:v>43117</c:v>
                </c:pt>
                <c:pt idx="9809">
                  <c:v>43118</c:v>
                </c:pt>
                <c:pt idx="9810">
                  <c:v>43119</c:v>
                </c:pt>
                <c:pt idx="9811">
                  <c:v>43122</c:v>
                </c:pt>
                <c:pt idx="9812">
                  <c:v>43123</c:v>
                </c:pt>
                <c:pt idx="9813">
                  <c:v>43124</c:v>
                </c:pt>
                <c:pt idx="9814">
                  <c:v>43125</c:v>
                </c:pt>
                <c:pt idx="9815">
                  <c:v>43126</c:v>
                </c:pt>
                <c:pt idx="9816">
                  <c:v>43129</c:v>
                </c:pt>
                <c:pt idx="9817">
                  <c:v>43130</c:v>
                </c:pt>
                <c:pt idx="9818">
                  <c:v>43131</c:v>
                </c:pt>
                <c:pt idx="9819">
                  <c:v>43132</c:v>
                </c:pt>
                <c:pt idx="9820">
                  <c:v>43133</c:v>
                </c:pt>
                <c:pt idx="9821">
                  <c:v>43136</c:v>
                </c:pt>
                <c:pt idx="9822">
                  <c:v>43137</c:v>
                </c:pt>
                <c:pt idx="9823">
                  <c:v>43138</c:v>
                </c:pt>
                <c:pt idx="9824">
                  <c:v>43139</c:v>
                </c:pt>
                <c:pt idx="9825">
                  <c:v>43140</c:v>
                </c:pt>
                <c:pt idx="9826">
                  <c:v>43143</c:v>
                </c:pt>
                <c:pt idx="9827">
                  <c:v>43144</c:v>
                </c:pt>
                <c:pt idx="9828">
                  <c:v>43145</c:v>
                </c:pt>
                <c:pt idx="9829">
                  <c:v>43146</c:v>
                </c:pt>
                <c:pt idx="9830">
                  <c:v>43147</c:v>
                </c:pt>
                <c:pt idx="9831">
                  <c:v>43150</c:v>
                </c:pt>
                <c:pt idx="9832">
                  <c:v>43151</c:v>
                </c:pt>
                <c:pt idx="9833">
                  <c:v>43152</c:v>
                </c:pt>
                <c:pt idx="9834">
                  <c:v>43153</c:v>
                </c:pt>
                <c:pt idx="9835">
                  <c:v>43154</c:v>
                </c:pt>
                <c:pt idx="9836">
                  <c:v>43157</c:v>
                </c:pt>
                <c:pt idx="9837">
                  <c:v>43158</c:v>
                </c:pt>
                <c:pt idx="9838">
                  <c:v>43159</c:v>
                </c:pt>
                <c:pt idx="9839">
                  <c:v>43160</c:v>
                </c:pt>
                <c:pt idx="9840">
                  <c:v>43161</c:v>
                </c:pt>
                <c:pt idx="9841">
                  <c:v>43164</c:v>
                </c:pt>
                <c:pt idx="9842">
                  <c:v>43165</c:v>
                </c:pt>
                <c:pt idx="9843">
                  <c:v>43166</c:v>
                </c:pt>
                <c:pt idx="9844">
                  <c:v>43167</c:v>
                </c:pt>
                <c:pt idx="9845">
                  <c:v>43168</c:v>
                </c:pt>
                <c:pt idx="9846">
                  <c:v>43171</c:v>
                </c:pt>
                <c:pt idx="9847">
                  <c:v>43172</c:v>
                </c:pt>
                <c:pt idx="9848">
                  <c:v>43173</c:v>
                </c:pt>
                <c:pt idx="9849">
                  <c:v>43174</c:v>
                </c:pt>
                <c:pt idx="9850">
                  <c:v>43175</c:v>
                </c:pt>
                <c:pt idx="9851">
                  <c:v>43178</c:v>
                </c:pt>
                <c:pt idx="9852">
                  <c:v>43179</c:v>
                </c:pt>
                <c:pt idx="9853">
                  <c:v>43180</c:v>
                </c:pt>
                <c:pt idx="9854">
                  <c:v>43181</c:v>
                </c:pt>
                <c:pt idx="9855">
                  <c:v>43182</c:v>
                </c:pt>
                <c:pt idx="9856">
                  <c:v>43185</c:v>
                </c:pt>
                <c:pt idx="9857">
                  <c:v>43186</c:v>
                </c:pt>
                <c:pt idx="9858">
                  <c:v>43187</c:v>
                </c:pt>
                <c:pt idx="9859">
                  <c:v>43188</c:v>
                </c:pt>
                <c:pt idx="9860">
                  <c:v>43189</c:v>
                </c:pt>
                <c:pt idx="9861">
                  <c:v>43192</c:v>
                </c:pt>
                <c:pt idx="9862">
                  <c:v>43193</c:v>
                </c:pt>
                <c:pt idx="9863">
                  <c:v>43194</c:v>
                </c:pt>
                <c:pt idx="9864">
                  <c:v>43195</c:v>
                </c:pt>
                <c:pt idx="9865">
                  <c:v>43196</c:v>
                </c:pt>
                <c:pt idx="9866">
                  <c:v>43199</c:v>
                </c:pt>
                <c:pt idx="9867">
                  <c:v>43200</c:v>
                </c:pt>
                <c:pt idx="9868">
                  <c:v>43201</c:v>
                </c:pt>
                <c:pt idx="9869">
                  <c:v>43202</c:v>
                </c:pt>
                <c:pt idx="9870">
                  <c:v>43203</c:v>
                </c:pt>
                <c:pt idx="9871">
                  <c:v>43206</c:v>
                </c:pt>
                <c:pt idx="9872">
                  <c:v>43207</c:v>
                </c:pt>
                <c:pt idx="9873">
                  <c:v>43208</c:v>
                </c:pt>
                <c:pt idx="9874">
                  <c:v>43209</c:v>
                </c:pt>
                <c:pt idx="9875">
                  <c:v>43210</c:v>
                </c:pt>
                <c:pt idx="9876">
                  <c:v>43213</c:v>
                </c:pt>
                <c:pt idx="9877">
                  <c:v>43214</c:v>
                </c:pt>
                <c:pt idx="9878">
                  <c:v>43215</c:v>
                </c:pt>
                <c:pt idx="9879">
                  <c:v>43216</c:v>
                </c:pt>
                <c:pt idx="9880">
                  <c:v>43217</c:v>
                </c:pt>
                <c:pt idx="9881">
                  <c:v>43220</c:v>
                </c:pt>
                <c:pt idx="9882">
                  <c:v>43221</c:v>
                </c:pt>
                <c:pt idx="9883">
                  <c:v>43222</c:v>
                </c:pt>
                <c:pt idx="9884">
                  <c:v>43223</c:v>
                </c:pt>
                <c:pt idx="9885">
                  <c:v>43224</c:v>
                </c:pt>
                <c:pt idx="9886">
                  <c:v>43227</c:v>
                </c:pt>
                <c:pt idx="9887">
                  <c:v>43228</c:v>
                </c:pt>
                <c:pt idx="9888">
                  <c:v>43229</c:v>
                </c:pt>
                <c:pt idx="9889">
                  <c:v>43230</c:v>
                </c:pt>
                <c:pt idx="9890">
                  <c:v>43231</c:v>
                </c:pt>
                <c:pt idx="9891">
                  <c:v>43234</c:v>
                </c:pt>
                <c:pt idx="9892">
                  <c:v>43235</c:v>
                </c:pt>
                <c:pt idx="9893">
                  <c:v>43236</c:v>
                </c:pt>
                <c:pt idx="9894">
                  <c:v>43237</c:v>
                </c:pt>
                <c:pt idx="9895">
                  <c:v>43238</c:v>
                </c:pt>
                <c:pt idx="9896">
                  <c:v>43241</c:v>
                </c:pt>
                <c:pt idx="9897">
                  <c:v>43242</c:v>
                </c:pt>
                <c:pt idx="9898">
                  <c:v>43243</c:v>
                </c:pt>
                <c:pt idx="9899">
                  <c:v>43244</c:v>
                </c:pt>
                <c:pt idx="9900">
                  <c:v>43245</c:v>
                </c:pt>
                <c:pt idx="9901">
                  <c:v>43248</c:v>
                </c:pt>
                <c:pt idx="9902">
                  <c:v>43249</c:v>
                </c:pt>
                <c:pt idx="9903">
                  <c:v>43250</c:v>
                </c:pt>
                <c:pt idx="9904">
                  <c:v>43251</c:v>
                </c:pt>
                <c:pt idx="9905">
                  <c:v>43252</c:v>
                </c:pt>
                <c:pt idx="9906">
                  <c:v>43255</c:v>
                </c:pt>
                <c:pt idx="9907">
                  <c:v>43256</c:v>
                </c:pt>
                <c:pt idx="9908">
                  <c:v>43257</c:v>
                </c:pt>
                <c:pt idx="9909">
                  <c:v>43258</c:v>
                </c:pt>
                <c:pt idx="9910">
                  <c:v>43259</c:v>
                </c:pt>
                <c:pt idx="9911">
                  <c:v>43262</c:v>
                </c:pt>
                <c:pt idx="9912">
                  <c:v>43263</c:v>
                </c:pt>
                <c:pt idx="9913">
                  <c:v>43264</c:v>
                </c:pt>
                <c:pt idx="9914">
                  <c:v>43265</c:v>
                </c:pt>
                <c:pt idx="9915">
                  <c:v>43266</c:v>
                </c:pt>
                <c:pt idx="9916">
                  <c:v>43269</c:v>
                </c:pt>
                <c:pt idx="9917">
                  <c:v>43270</c:v>
                </c:pt>
                <c:pt idx="9918">
                  <c:v>43271</c:v>
                </c:pt>
                <c:pt idx="9919">
                  <c:v>43272</c:v>
                </c:pt>
                <c:pt idx="9920">
                  <c:v>43273</c:v>
                </c:pt>
                <c:pt idx="9921">
                  <c:v>43276</c:v>
                </c:pt>
                <c:pt idx="9922">
                  <c:v>43277</c:v>
                </c:pt>
                <c:pt idx="9923">
                  <c:v>43278</c:v>
                </c:pt>
                <c:pt idx="9924">
                  <c:v>43279</c:v>
                </c:pt>
                <c:pt idx="9925">
                  <c:v>43280</c:v>
                </c:pt>
                <c:pt idx="9926">
                  <c:v>43283</c:v>
                </c:pt>
                <c:pt idx="9927">
                  <c:v>43284</c:v>
                </c:pt>
                <c:pt idx="9928">
                  <c:v>43285</c:v>
                </c:pt>
                <c:pt idx="9929">
                  <c:v>43286</c:v>
                </c:pt>
                <c:pt idx="9930">
                  <c:v>43287</c:v>
                </c:pt>
                <c:pt idx="9931">
                  <c:v>43290</c:v>
                </c:pt>
                <c:pt idx="9932">
                  <c:v>43291</c:v>
                </c:pt>
                <c:pt idx="9933">
                  <c:v>43292</c:v>
                </c:pt>
                <c:pt idx="9934">
                  <c:v>43293</c:v>
                </c:pt>
                <c:pt idx="9935">
                  <c:v>43294</c:v>
                </c:pt>
                <c:pt idx="9936">
                  <c:v>43297</c:v>
                </c:pt>
                <c:pt idx="9937">
                  <c:v>43298</c:v>
                </c:pt>
                <c:pt idx="9938">
                  <c:v>43299</c:v>
                </c:pt>
                <c:pt idx="9939">
                  <c:v>43300</c:v>
                </c:pt>
                <c:pt idx="9940">
                  <c:v>43301</c:v>
                </c:pt>
                <c:pt idx="9941">
                  <c:v>43304</c:v>
                </c:pt>
                <c:pt idx="9942">
                  <c:v>43305</c:v>
                </c:pt>
                <c:pt idx="9943">
                  <c:v>43306</c:v>
                </c:pt>
                <c:pt idx="9944">
                  <c:v>43307</c:v>
                </c:pt>
                <c:pt idx="9945">
                  <c:v>43308</c:v>
                </c:pt>
                <c:pt idx="9946">
                  <c:v>43311</c:v>
                </c:pt>
                <c:pt idx="9947">
                  <c:v>43312</c:v>
                </c:pt>
                <c:pt idx="9948">
                  <c:v>43313</c:v>
                </c:pt>
                <c:pt idx="9949">
                  <c:v>43314</c:v>
                </c:pt>
                <c:pt idx="9950">
                  <c:v>43315</c:v>
                </c:pt>
                <c:pt idx="9951">
                  <c:v>43318</c:v>
                </c:pt>
                <c:pt idx="9952">
                  <c:v>43319</c:v>
                </c:pt>
                <c:pt idx="9953">
                  <c:v>43320</c:v>
                </c:pt>
                <c:pt idx="9954">
                  <c:v>43321</c:v>
                </c:pt>
                <c:pt idx="9955">
                  <c:v>43322</c:v>
                </c:pt>
                <c:pt idx="9956">
                  <c:v>43325</c:v>
                </c:pt>
                <c:pt idx="9957">
                  <c:v>43326</c:v>
                </c:pt>
                <c:pt idx="9958">
                  <c:v>43327</c:v>
                </c:pt>
                <c:pt idx="9959">
                  <c:v>43328</c:v>
                </c:pt>
                <c:pt idx="9960">
                  <c:v>43329</c:v>
                </c:pt>
                <c:pt idx="9961">
                  <c:v>43332</c:v>
                </c:pt>
                <c:pt idx="9962">
                  <c:v>43333</c:v>
                </c:pt>
                <c:pt idx="9963">
                  <c:v>43334</c:v>
                </c:pt>
                <c:pt idx="9964">
                  <c:v>43335</c:v>
                </c:pt>
                <c:pt idx="9965">
                  <c:v>43336</c:v>
                </c:pt>
                <c:pt idx="9966">
                  <c:v>43339</c:v>
                </c:pt>
                <c:pt idx="9967">
                  <c:v>43340</c:v>
                </c:pt>
                <c:pt idx="9968">
                  <c:v>43341</c:v>
                </c:pt>
                <c:pt idx="9969">
                  <c:v>43342</c:v>
                </c:pt>
                <c:pt idx="9970">
                  <c:v>43343</c:v>
                </c:pt>
                <c:pt idx="9971">
                  <c:v>43346</c:v>
                </c:pt>
                <c:pt idx="9972">
                  <c:v>43347</c:v>
                </c:pt>
                <c:pt idx="9973">
                  <c:v>43348</c:v>
                </c:pt>
                <c:pt idx="9974">
                  <c:v>43349</c:v>
                </c:pt>
                <c:pt idx="9975">
                  <c:v>43350</c:v>
                </c:pt>
                <c:pt idx="9976">
                  <c:v>43353</c:v>
                </c:pt>
                <c:pt idx="9977">
                  <c:v>43354</c:v>
                </c:pt>
                <c:pt idx="9978">
                  <c:v>43355</c:v>
                </c:pt>
                <c:pt idx="9979">
                  <c:v>43356</c:v>
                </c:pt>
                <c:pt idx="9980">
                  <c:v>43357</c:v>
                </c:pt>
                <c:pt idx="9981">
                  <c:v>43360</c:v>
                </c:pt>
                <c:pt idx="9982">
                  <c:v>43361</c:v>
                </c:pt>
                <c:pt idx="9983">
                  <c:v>43362</c:v>
                </c:pt>
                <c:pt idx="9984">
                  <c:v>43363</c:v>
                </c:pt>
                <c:pt idx="9985">
                  <c:v>43364</c:v>
                </c:pt>
                <c:pt idx="9986">
                  <c:v>43367</c:v>
                </c:pt>
                <c:pt idx="9987">
                  <c:v>43368</c:v>
                </c:pt>
                <c:pt idx="9988">
                  <c:v>43369</c:v>
                </c:pt>
                <c:pt idx="9989">
                  <c:v>43370</c:v>
                </c:pt>
                <c:pt idx="9990">
                  <c:v>43371</c:v>
                </c:pt>
                <c:pt idx="9991">
                  <c:v>43374</c:v>
                </c:pt>
                <c:pt idx="9992">
                  <c:v>43375</c:v>
                </c:pt>
                <c:pt idx="9993">
                  <c:v>43376</c:v>
                </c:pt>
                <c:pt idx="9994">
                  <c:v>43377</c:v>
                </c:pt>
                <c:pt idx="9995">
                  <c:v>43378</c:v>
                </c:pt>
                <c:pt idx="9996">
                  <c:v>43381</c:v>
                </c:pt>
                <c:pt idx="9997">
                  <c:v>43382</c:v>
                </c:pt>
                <c:pt idx="9998">
                  <c:v>43383</c:v>
                </c:pt>
                <c:pt idx="9999">
                  <c:v>43384</c:v>
                </c:pt>
                <c:pt idx="10000">
                  <c:v>43385</c:v>
                </c:pt>
                <c:pt idx="10001">
                  <c:v>43388</c:v>
                </c:pt>
                <c:pt idx="10002">
                  <c:v>43389</c:v>
                </c:pt>
                <c:pt idx="10003">
                  <c:v>43390</c:v>
                </c:pt>
                <c:pt idx="10004">
                  <c:v>43391</c:v>
                </c:pt>
                <c:pt idx="10005">
                  <c:v>43392</c:v>
                </c:pt>
                <c:pt idx="10006">
                  <c:v>43395</c:v>
                </c:pt>
                <c:pt idx="10007">
                  <c:v>43396</c:v>
                </c:pt>
                <c:pt idx="10008">
                  <c:v>43397</c:v>
                </c:pt>
                <c:pt idx="10009">
                  <c:v>43398</c:v>
                </c:pt>
                <c:pt idx="10010">
                  <c:v>43399</c:v>
                </c:pt>
                <c:pt idx="10011">
                  <c:v>43402</c:v>
                </c:pt>
                <c:pt idx="10012">
                  <c:v>43403</c:v>
                </c:pt>
                <c:pt idx="10013">
                  <c:v>43404</c:v>
                </c:pt>
                <c:pt idx="10014">
                  <c:v>43405</c:v>
                </c:pt>
                <c:pt idx="10015">
                  <c:v>43406</c:v>
                </c:pt>
                <c:pt idx="10016">
                  <c:v>43409</c:v>
                </c:pt>
                <c:pt idx="10017">
                  <c:v>43410</c:v>
                </c:pt>
                <c:pt idx="10018">
                  <c:v>43411</c:v>
                </c:pt>
                <c:pt idx="10019">
                  <c:v>43412</c:v>
                </c:pt>
                <c:pt idx="10020">
                  <c:v>43413</c:v>
                </c:pt>
                <c:pt idx="10021">
                  <c:v>43416</c:v>
                </c:pt>
                <c:pt idx="10022">
                  <c:v>43417</c:v>
                </c:pt>
                <c:pt idx="10023">
                  <c:v>43418</c:v>
                </c:pt>
                <c:pt idx="10024">
                  <c:v>43419</c:v>
                </c:pt>
                <c:pt idx="10025">
                  <c:v>43420</c:v>
                </c:pt>
                <c:pt idx="10026">
                  <c:v>43423</c:v>
                </c:pt>
                <c:pt idx="10027">
                  <c:v>43424</c:v>
                </c:pt>
                <c:pt idx="10028">
                  <c:v>43425</c:v>
                </c:pt>
                <c:pt idx="10029">
                  <c:v>43426</c:v>
                </c:pt>
                <c:pt idx="10030">
                  <c:v>43427</c:v>
                </c:pt>
                <c:pt idx="10031">
                  <c:v>43430</c:v>
                </c:pt>
                <c:pt idx="10032">
                  <c:v>43431</c:v>
                </c:pt>
                <c:pt idx="10033">
                  <c:v>43432</c:v>
                </c:pt>
                <c:pt idx="10034">
                  <c:v>43433</c:v>
                </c:pt>
                <c:pt idx="10035">
                  <c:v>43434</c:v>
                </c:pt>
                <c:pt idx="10036">
                  <c:v>43437</c:v>
                </c:pt>
                <c:pt idx="10037">
                  <c:v>43438</c:v>
                </c:pt>
                <c:pt idx="10038">
                  <c:v>43439</c:v>
                </c:pt>
                <c:pt idx="10039">
                  <c:v>43440</c:v>
                </c:pt>
                <c:pt idx="10040">
                  <c:v>43441</c:v>
                </c:pt>
                <c:pt idx="10041">
                  <c:v>43444</c:v>
                </c:pt>
                <c:pt idx="10042">
                  <c:v>43445</c:v>
                </c:pt>
                <c:pt idx="10043">
                  <c:v>43446</c:v>
                </c:pt>
                <c:pt idx="10044">
                  <c:v>43447</c:v>
                </c:pt>
                <c:pt idx="10045">
                  <c:v>43448</c:v>
                </c:pt>
                <c:pt idx="10046">
                  <c:v>43451</c:v>
                </c:pt>
                <c:pt idx="10047">
                  <c:v>43452</c:v>
                </c:pt>
                <c:pt idx="10048">
                  <c:v>43453</c:v>
                </c:pt>
                <c:pt idx="10049">
                  <c:v>43454</c:v>
                </c:pt>
                <c:pt idx="10050">
                  <c:v>43455</c:v>
                </c:pt>
                <c:pt idx="10051">
                  <c:v>43458</c:v>
                </c:pt>
                <c:pt idx="10052">
                  <c:v>43459</c:v>
                </c:pt>
                <c:pt idx="10053">
                  <c:v>43460</c:v>
                </c:pt>
                <c:pt idx="10054">
                  <c:v>43461</c:v>
                </c:pt>
                <c:pt idx="10055">
                  <c:v>43462</c:v>
                </c:pt>
                <c:pt idx="10056">
                  <c:v>43465</c:v>
                </c:pt>
                <c:pt idx="10057">
                  <c:v>43466</c:v>
                </c:pt>
                <c:pt idx="10058">
                  <c:v>43467</c:v>
                </c:pt>
                <c:pt idx="10059">
                  <c:v>43468</c:v>
                </c:pt>
                <c:pt idx="10060">
                  <c:v>43469</c:v>
                </c:pt>
                <c:pt idx="10061">
                  <c:v>43472</c:v>
                </c:pt>
                <c:pt idx="10062">
                  <c:v>43473</c:v>
                </c:pt>
                <c:pt idx="10063">
                  <c:v>43474</c:v>
                </c:pt>
                <c:pt idx="10064">
                  <c:v>43475</c:v>
                </c:pt>
                <c:pt idx="10065">
                  <c:v>43476</c:v>
                </c:pt>
                <c:pt idx="10066">
                  <c:v>43479</c:v>
                </c:pt>
                <c:pt idx="10067">
                  <c:v>43480</c:v>
                </c:pt>
                <c:pt idx="10068">
                  <c:v>43481</c:v>
                </c:pt>
                <c:pt idx="10069">
                  <c:v>43482</c:v>
                </c:pt>
                <c:pt idx="10070">
                  <c:v>43483</c:v>
                </c:pt>
                <c:pt idx="10071">
                  <c:v>43486</c:v>
                </c:pt>
                <c:pt idx="10072">
                  <c:v>43487</c:v>
                </c:pt>
                <c:pt idx="10073">
                  <c:v>43488</c:v>
                </c:pt>
                <c:pt idx="10074">
                  <c:v>43489</c:v>
                </c:pt>
                <c:pt idx="10075">
                  <c:v>43490</c:v>
                </c:pt>
                <c:pt idx="10076">
                  <c:v>43493</c:v>
                </c:pt>
                <c:pt idx="10077">
                  <c:v>43494</c:v>
                </c:pt>
                <c:pt idx="10078">
                  <c:v>43495</c:v>
                </c:pt>
                <c:pt idx="10079">
                  <c:v>43496</c:v>
                </c:pt>
                <c:pt idx="10080">
                  <c:v>43497</c:v>
                </c:pt>
                <c:pt idx="10081">
                  <c:v>43500</c:v>
                </c:pt>
                <c:pt idx="10082">
                  <c:v>43501</c:v>
                </c:pt>
                <c:pt idx="10083">
                  <c:v>43502</c:v>
                </c:pt>
                <c:pt idx="10084">
                  <c:v>43503</c:v>
                </c:pt>
                <c:pt idx="10085">
                  <c:v>43504</c:v>
                </c:pt>
                <c:pt idx="10086">
                  <c:v>43507</c:v>
                </c:pt>
                <c:pt idx="10087">
                  <c:v>43508</c:v>
                </c:pt>
                <c:pt idx="10088">
                  <c:v>43509</c:v>
                </c:pt>
                <c:pt idx="10089">
                  <c:v>43510</c:v>
                </c:pt>
                <c:pt idx="10090">
                  <c:v>43511</c:v>
                </c:pt>
                <c:pt idx="10091">
                  <c:v>43514</c:v>
                </c:pt>
                <c:pt idx="10092">
                  <c:v>43515</c:v>
                </c:pt>
                <c:pt idx="10093">
                  <c:v>43516</c:v>
                </c:pt>
                <c:pt idx="10094">
                  <c:v>43517</c:v>
                </c:pt>
                <c:pt idx="10095">
                  <c:v>43518</c:v>
                </c:pt>
                <c:pt idx="10096">
                  <c:v>43521</c:v>
                </c:pt>
                <c:pt idx="10097">
                  <c:v>43522</c:v>
                </c:pt>
                <c:pt idx="10098">
                  <c:v>43523</c:v>
                </c:pt>
                <c:pt idx="10099">
                  <c:v>43524</c:v>
                </c:pt>
                <c:pt idx="10100">
                  <c:v>43525</c:v>
                </c:pt>
                <c:pt idx="10101">
                  <c:v>43528</c:v>
                </c:pt>
                <c:pt idx="10102">
                  <c:v>43529</c:v>
                </c:pt>
                <c:pt idx="10103">
                  <c:v>43530</c:v>
                </c:pt>
                <c:pt idx="10104">
                  <c:v>43531</c:v>
                </c:pt>
                <c:pt idx="10105">
                  <c:v>43532</c:v>
                </c:pt>
                <c:pt idx="10106">
                  <c:v>43535</c:v>
                </c:pt>
                <c:pt idx="10107">
                  <c:v>43536</c:v>
                </c:pt>
                <c:pt idx="10108">
                  <c:v>43537</c:v>
                </c:pt>
                <c:pt idx="10109">
                  <c:v>43538</c:v>
                </c:pt>
                <c:pt idx="10110">
                  <c:v>43539</c:v>
                </c:pt>
                <c:pt idx="10111">
                  <c:v>43542</c:v>
                </c:pt>
                <c:pt idx="10112">
                  <c:v>43543</c:v>
                </c:pt>
                <c:pt idx="10113">
                  <c:v>43544</c:v>
                </c:pt>
                <c:pt idx="10114">
                  <c:v>43545</c:v>
                </c:pt>
                <c:pt idx="10115">
                  <c:v>43546</c:v>
                </c:pt>
                <c:pt idx="10116">
                  <c:v>43549</c:v>
                </c:pt>
                <c:pt idx="10117">
                  <c:v>43550</c:v>
                </c:pt>
                <c:pt idx="10118">
                  <c:v>43551</c:v>
                </c:pt>
                <c:pt idx="10119">
                  <c:v>43552</c:v>
                </c:pt>
                <c:pt idx="10120">
                  <c:v>43553</c:v>
                </c:pt>
                <c:pt idx="10121">
                  <c:v>43556</c:v>
                </c:pt>
                <c:pt idx="10122">
                  <c:v>43557</c:v>
                </c:pt>
                <c:pt idx="10123">
                  <c:v>43558</c:v>
                </c:pt>
                <c:pt idx="10124">
                  <c:v>43559</c:v>
                </c:pt>
                <c:pt idx="10125">
                  <c:v>43560</c:v>
                </c:pt>
                <c:pt idx="10126">
                  <c:v>43563</c:v>
                </c:pt>
                <c:pt idx="10127">
                  <c:v>43564</c:v>
                </c:pt>
                <c:pt idx="10128">
                  <c:v>43565</c:v>
                </c:pt>
                <c:pt idx="10129">
                  <c:v>43566</c:v>
                </c:pt>
                <c:pt idx="10130">
                  <c:v>43567</c:v>
                </c:pt>
                <c:pt idx="10131">
                  <c:v>43570</c:v>
                </c:pt>
                <c:pt idx="10132">
                  <c:v>43571</c:v>
                </c:pt>
                <c:pt idx="10133">
                  <c:v>43572</c:v>
                </c:pt>
                <c:pt idx="10134">
                  <c:v>43573</c:v>
                </c:pt>
                <c:pt idx="10135">
                  <c:v>43574</c:v>
                </c:pt>
                <c:pt idx="10136">
                  <c:v>43577</c:v>
                </c:pt>
                <c:pt idx="10137">
                  <c:v>43578</c:v>
                </c:pt>
                <c:pt idx="10138">
                  <c:v>43579</c:v>
                </c:pt>
                <c:pt idx="10139">
                  <c:v>43580</c:v>
                </c:pt>
                <c:pt idx="10140">
                  <c:v>43581</c:v>
                </c:pt>
                <c:pt idx="10141">
                  <c:v>43584</c:v>
                </c:pt>
                <c:pt idx="10142">
                  <c:v>43585</c:v>
                </c:pt>
                <c:pt idx="10143">
                  <c:v>43586</c:v>
                </c:pt>
                <c:pt idx="10144">
                  <c:v>43587</c:v>
                </c:pt>
                <c:pt idx="10145">
                  <c:v>43588</c:v>
                </c:pt>
                <c:pt idx="10146">
                  <c:v>43591</c:v>
                </c:pt>
                <c:pt idx="10147">
                  <c:v>43592</c:v>
                </c:pt>
                <c:pt idx="10148">
                  <c:v>43593</c:v>
                </c:pt>
                <c:pt idx="10149">
                  <c:v>43594</c:v>
                </c:pt>
                <c:pt idx="10150">
                  <c:v>43595</c:v>
                </c:pt>
                <c:pt idx="10151">
                  <c:v>43598</c:v>
                </c:pt>
                <c:pt idx="10152">
                  <c:v>43599</c:v>
                </c:pt>
                <c:pt idx="10153">
                  <c:v>43600</c:v>
                </c:pt>
                <c:pt idx="10154">
                  <c:v>43601</c:v>
                </c:pt>
                <c:pt idx="10155">
                  <c:v>43602</c:v>
                </c:pt>
                <c:pt idx="10156">
                  <c:v>43605</c:v>
                </c:pt>
                <c:pt idx="10157">
                  <c:v>43606</c:v>
                </c:pt>
                <c:pt idx="10158">
                  <c:v>43607</c:v>
                </c:pt>
                <c:pt idx="10159">
                  <c:v>43608</c:v>
                </c:pt>
                <c:pt idx="10160">
                  <c:v>43609</c:v>
                </c:pt>
                <c:pt idx="10161">
                  <c:v>43612</c:v>
                </c:pt>
                <c:pt idx="10162">
                  <c:v>43613</c:v>
                </c:pt>
                <c:pt idx="10163">
                  <c:v>43614</c:v>
                </c:pt>
                <c:pt idx="10164">
                  <c:v>43615</c:v>
                </c:pt>
                <c:pt idx="10165">
                  <c:v>43616</c:v>
                </c:pt>
                <c:pt idx="10166">
                  <c:v>43619</c:v>
                </c:pt>
                <c:pt idx="10167">
                  <c:v>43620</c:v>
                </c:pt>
                <c:pt idx="10168">
                  <c:v>43621</c:v>
                </c:pt>
                <c:pt idx="10169">
                  <c:v>43622</c:v>
                </c:pt>
                <c:pt idx="10170">
                  <c:v>43623</c:v>
                </c:pt>
                <c:pt idx="10171">
                  <c:v>43626</c:v>
                </c:pt>
                <c:pt idx="10172">
                  <c:v>43627</c:v>
                </c:pt>
                <c:pt idx="10173">
                  <c:v>43628</c:v>
                </c:pt>
                <c:pt idx="10174">
                  <c:v>43629</c:v>
                </c:pt>
                <c:pt idx="10175">
                  <c:v>43630</c:v>
                </c:pt>
                <c:pt idx="10176">
                  <c:v>43633</c:v>
                </c:pt>
                <c:pt idx="10177">
                  <c:v>43634</c:v>
                </c:pt>
                <c:pt idx="10178">
                  <c:v>43635</c:v>
                </c:pt>
                <c:pt idx="10179">
                  <c:v>43636</c:v>
                </c:pt>
                <c:pt idx="10180">
                  <c:v>43637</c:v>
                </c:pt>
                <c:pt idx="10181">
                  <c:v>43640</c:v>
                </c:pt>
                <c:pt idx="10182">
                  <c:v>43641</c:v>
                </c:pt>
                <c:pt idx="10183">
                  <c:v>43642</c:v>
                </c:pt>
                <c:pt idx="10184">
                  <c:v>43643</c:v>
                </c:pt>
                <c:pt idx="10185">
                  <c:v>43644</c:v>
                </c:pt>
                <c:pt idx="10186">
                  <c:v>43647</c:v>
                </c:pt>
                <c:pt idx="10187">
                  <c:v>43648</c:v>
                </c:pt>
                <c:pt idx="10188">
                  <c:v>43649</c:v>
                </c:pt>
                <c:pt idx="10189">
                  <c:v>43650</c:v>
                </c:pt>
                <c:pt idx="10190">
                  <c:v>43651</c:v>
                </c:pt>
                <c:pt idx="10191">
                  <c:v>43654</c:v>
                </c:pt>
                <c:pt idx="10192">
                  <c:v>43655</c:v>
                </c:pt>
                <c:pt idx="10193">
                  <c:v>43656</c:v>
                </c:pt>
                <c:pt idx="10194">
                  <c:v>43657</c:v>
                </c:pt>
                <c:pt idx="10195">
                  <c:v>43658</c:v>
                </c:pt>
                <c:pt idx="10196">
                  <c:v>43661</c:v>
                </c:pt>
                <c:pt idx="10197">
                  <c:v>43662</c:v>
                </c:pt>
                <c:pt idx="10198">
                  <c:v>43663</c:v>
                </c:pt>
                <c:pt idx="10199">
                  <c:v>43664</c:v>
                </c:pt>
                <c:pt idx="10200">
                  <c:v>43665</c:v>
                </c:pt>
                <c:pt idx="10201">
                  <c:v>43668</c:v>
                </c:pt>
                <c:pt idx="10202">
                  <c:v>43669</c:v>
                </c:pt>
                <c:pt idx="10203">
                  <c:v>43670</c:v>
                </c:pt>
                <c:pt idx="10204">
                  <c:v>43671</c:v>
                </c:pt>
                <c:pt idx="10205">
                  <c:v>43672</c:v>
                </c:pt>
                <c:pt idx="10206">
                  <c:v>43675</c:v>
                </c:pt>
                <c:pt idx="10207">
                  <c:v>43676</c:v>
                </c:pt>
                <c:pt idx="10208">
                  <c:v>43677</c:v>
                </c:pt>
                <c:pt idx="10209">
                  <c:v>43678</c:v>
                </c:pt>
                <c:pt idx="10210">
                  <c:v>43679</c:v>
                </c:pt>
                <c:pt idx="10211">
                  <c:v>43682</c:v>
                </c:pt>
                <c:pt idx="10212">
                  <c:v>43683</c:v>
                </c:pt>
                <c:pt idx="10213">
                  <c:v>43684</c:v>
                </c:pt>
                <c:pt idx="10214">
                  <c:v>43685</c:v>
                </c:pt>
                <c:pt idx="10215">
                  <c:v>43686</c:v>
                </c:pt>
                <c:pt idx="10216">
                  <c:v>43689</c:v>
                </c:pt>
                <c:pt idx="10217">
                  <c:v>43690</c:v>
                </c:pt>
                <c:pt idx="10218">
                  <c:v>43691</c:v>
                </c:pt>
                <c:pt idx="10219">
                  <c:v>43692</c:v>
                </c:pt>
                <c:pt idx="10220">
                  <c:v>43693</c:v>
                </c:pt>
                <c:pt idx="10221">
                  <c:v>43696</c:v>
                </c:pt>
                <c:pt idx="10222">
                  <c:v>43697</c:v>
                </c:pt>
                <c:pt idx="10223">
                  <c:v>43698</c:v>
                </c:pt>
                <c:pt idx="10224">
                  <c:v>43699</c:v>
                </c:pt>
                <c:pt idx="10225">
                  <c:v>43700</c:v>
                </c:pt>
                <c:pt idx="10226">
                  <c:v>43703</c:v>
                </c:pt>
                <c:pt idx="10227">
                  <c:v>43704</c:v>
                </c:pt>
                <c:pt idx="10228">
                  <c:v>43705</c:v>
                </c:pt>
                <c:pt idx="10229">
                  <c:v>43706</c:v>
                </c:pt>
                <c:pt idx="10230">
                  <c:v>43707</c:v>
                </c:pt>
                <c:pt idx="10231">
                  <c:v>43710</c:v>
                </c:pt>
                <c:pt idx="10232">
                  <c:v>43711</c:v>
                </c:pt>
                <c:pt idx="10233">
                  <c:v>43712</c:v>
                </c:pt>
                <c:pt idx="10234">
                  <c:v>43713</c:v>
                </c:pt>
                <c:pt idx="10235">
                  <c:v>43714</c:v>
                </c:pt>
                <c:pt idx="10236">
                  <c:v>43717</c:v>
                </c:pt>
                <c:pt idx="10237">
                  <c:v>43718</c:v>
                </c:pt>
                <c:pt idx="10238">
                  <c:v>43719</c:v>
                </c:pt>
                <c:pt idx="10239">
                  <c:v>43720</c:v>
                </c:pt>
                <c:pt idx="10240">
                  <c:v>43721</c:v>
                </c:pt>
                <c:pt idx="10241">
                  <c:v>43724</c:v>
                </c:pt>
                <c:pt idx="10242">
                  <c:v>43725</c:v>
                </c:pt>
                <c:pt idx="10243">
                  <c:v>43726</c:v>
                </c:pt>
                <c:pt idx="10244">
                  <c:v>43727</c:v>
                </c:pt>
                <c:pt idx="10245">
                  <c:v>43728</c:v>
                </c:pt>
                <c:pt idx="10246">
                  <c:v>43731</c:v>
                </c:pt>
                <c:pt idx="10247">
                  <c:v>43732</c:v>
                </c:pt>
                <c:pt idx="10248">
                  <c:v>43733</c:v>
                </c:pt>
                <c:pt idx="10249">
                  <c:v>43734</c:v>
                </c:pt>
                <c:pt idx="10250">
                  <c:v>43735</c:v>
                </c:pt>
                <c:pt idx="10251">
                  <c:v>43738</c:v>
                </c:pt>
                <c:pt idx="10252">
                  <c:v>43739</c:v>
                </c:pt>
                <c:pt idx="10253">
                  <c:v>43740</c:v>
                </c:pt>
                <c:pt idx="10254">
                  <c:v>43741</c:v>
                </c:pt>
                <c:pt idx="10255">
                  <c:v>43742</c:v>
                </c:pt>
                <c:pt idx="10256">
                  <c:v>43745</c:v>
                </c:pt>
                <c:pt idx="10257">
                  <c:v>43746</c:v>
                </c:pt>
                <c:pt idx="10258">
                  <c:v>43747</c:v>
                </c:pt>
                <c:pt idx="10259">
                  <c:v>43748</c:v>
                </c:pt>
                <c:pt idx="10260">
                  <c:v>43749</c:v>
                </c:pt>
                <c:pt idx="10261">
                  <c:v>43752</c:v>
                </c:pt>
                <c:pt idx="10262">
                  <c:v>43753</c:v>
                </c:pt>
                <c:pt idx="10263">
                  <c:v>43754</c:v>
                </c:pt>
                <c:pt idx="10264">
                  <c:v>43755</c:v>
                </c:pt>
                <c:pt idx="10265">
                  <c:v>43756</c:v>
                </c:pt>
                <c:pt idx="10266">
                  <c:v>43759</c:v>
                </c:pt>
                <c:pt idx="10267">
                  <c:v>43760</c:v>
                </c:pt>
                <c:pt idx="10268">
                  <c:v>43761</c:v>
                </c:pt>
                <c:pt idx="10269">
                  <c:v>43762</c:v>
                </c:pt>
                <c:pt idx="10270">
                  <c:v>43763</c:v>
                </c:pt>
                <c:pt idx="10271">
                  <c:v>43766</c:v>
                </c:pt>
                <c:pt idx="10272">
                  <c:v>43767</c:v>
                </c:pt>
                <c:pt idx="10273">
                  <c:v>43768</c:v>
                </c:pt>
                <c:pt idx="10274">
                  <c:v>43769</c:v>
                </c:pt>
                <c:pt idx="10275">
                  <c:v>43770</c:v>
                </c:pt>
                <c:pt idx="10276">
                  <c:v>43773</c:v>
                </c:pt>
                <c:pt idx="10277">
                  <c:v>43774</c:v>
                </c:pt>
                <c:pt idx="10278">
                  <c:v>43775</c:v>
                </c:pt>
                <c:pt idx="10279">
                  <c:v>43776</c:v>
                </c:pt>
                <c:pt idx="10280">
                  <c:v>43777</c:v>
                </c:pt>
                <c:pt idx="10281">
                  <c:v>43780</c:v>
                </c:pt>
                <c:pt idx="10282">
                  <c:v>43781</c:v>
                </c:pt>
                <c:pt idx="10283">
                  <c:v>43782</c:v>
                </c:pt>
                <c:pt idx="10284">
                  <c:v>43783</c:v>
                </c:pt>
                <c:pt idx="10285">
                  <c:v>43784</c:v>
                </c:pt>
                <c:pt idx="10286">
                  <c:v>43787</c:v>
                </c:pt>
                <c:pt idx="10287">
                  <c:v>43788</c:v>
                </c:pt>
                <c:pt idx="10288">
                  <c:v>43789</c:v>
                </c:pt>
                <c:pt idx="10289">
                  <c:v>43790</c:v>
                </c:pt>
                <c:pt idx="10290">
                  <c:v>43791</c:v>
                </c:pt>
                <c:pt idx="10291">
                  <c:v>43794</c:v>
                </c:pt>
                <c:pt idx="10292">
                  <c:v>43795</c:v>
                </c:pt>
                <c:pt idx="10293">
                  <c:v>43796</c:v>
                </c:pt>
                <c:pt idx="10294">
                  <c:v>43797</c:v>
                </c:pt>
                <c:pt idx="10295">
                  <c:v>43798</c:v>
                </c:pt>
                <c:pt idx="10296">
                  <c:v>43801</c:v>
                </c:pt>
                <c:pt idx="10297">
                  <c:v>43802</c:v>
                </c:pt>
                <c:pt idx="10298">
                  <c:v>43803</c:v>
                </c:pt>
                <c:pt idx="10299">
                  <c:v>43804</c:v>
                </c:pt>
                <c:pt idx="10300">
                  <c:v>43805</c:v>
                </c:pt>
                <c:pt idx="10301">
                  <c:v>43808</c:v>
                </c:pt>
                <c:pt idx="10302">
                  <c:v>43809</c:v>
                </c:pt>
                <c:pt idx="10303">
                  <c:v>43810</c:v>
                </c:pt>
                <c:pt idx="10304">
                  <c:v>43811</c:v>
                </c:pt>
                <c:pt idx="10305">
                  <c:v>43812</c:v>
                </c:pt>
                <c:pt idx="10306">
                  <c:v>43815</c:v>
                </c:pt>
                <c:pt idx="10307">
                  <c:v>43816</c:v>
                </c:pt>
                <c:pt idx="10308">
                  <c:v>43817</c:v>
                </c:pt>
                <c:pt idx="10309">
                  <c:v>43818</c:v>
                </c:pt>
                <c:pt idx="10310">
                  <c:v>43819</c:v>
                </c:pt>
                <c:pt idx="10311">
                  <c:v>43822</c:v>
                </c:pt>
                <c:pt idx="10312">
                  <c:v>43823</c:v>
                </c:pt>
                <c:pt idx="10313">
                  <c:v>43824</c:v>
                </c:pt>
                <c:pt idx="10314">
                  <c:v>43825</c:v>
                </c:pt>
                <c:pt idx="10315">
                  <c:v>43826</c:v>
                </c:pt>
                <c:pt idx="10316">
                  <c:v>43829</c:v>
                </c:pt>
                <c:pt idx="10317">
                  <c:v>43830</c:v>
                </c:pt>
                <c:pt idx="10318">
                  <c:v>43831</c:v>
                </c:pt>
                <c:pt idx="10319">
                  <c:v>43832</c:v>
                </c:pt>
                <c:pt idx="10320">
                  <c:v>43833</c:v>
                </c:pt>
                <c:pt idx="10321">
                  <c:v>43836</c:v>
                </c:pt>
                <c:pt idx="10322">
                  <c:v>43837</c:v>
                </c:pt>
                <c:pt idx="10323">
                  <c:v>43838</c:v>
                </c:pt>
                <c:pt idx="10324">
                  <c:v>43839</c:v>
                </c:pt>
                <c:pt idx="10325">
                  <c:v>43840</c:v>
                </c:pt>
                <c:pt idx="10326">
                  <c:v>43843</c:v>
                </c:pt>
                <c:pt idx="10327">
                  <c:v>43844</c:v>
                </c:pt>
                <c:pt idx="10328">
                  <c:v>43845</c:v>
                </c:pt>
                <c:pt idx="10329">
                  <c:v>43846</c:v>
                </c:pt>
                <c:pt idx="10330">
                  <c:v>43847</c:v>
                </c:pt>
                <c:pt idx="10331">
                  <c:v>43850</c:v>
                </c:pt>
                <c:pt idx="10332">
                  <c:v>43851</c:v>
                </c:pt>
                <c:pt idx="10333">
                  <c:v>43852</c:v>
                </c:pt>
                <c:pt idx="10334">
                  <c:v>43853</c:v>
                </c:pt>
                <c:pt idx="10335">
                  <c:v>43854</c:v>
                </c:pt>
                <c:pt idx="10336">
                  <c:v>43857</c:v>
                </c:pt>
                <c:pt idx="10337">
                  <c:v>43858</c:v>
                </c:pt>
                <c:pt idx="10338">
                  <c:v>43859</c:v>
                </c:pt>
                <c:pt idx="10339">
                  <c:v>43860</c:v>
                </c:pt>
                <c:pt idx="10340">
                  <c:v>43861</c:v>
                </c:pt>
                <c:pt idx="10341">
                  <c:v>43864</c:v>
                </c:pt>
                <c:pt idx="10342">
                  <c:v>43865</c:v>
                </c:pt>
                <c:pt idx="10343">
                  <c:v>43866</c:v>
                </c:pt>
                <c:pt idx="10344">
                  <c:v>43867</c:v>
                </c:pt>
                <c:pt idx="10345">
                  <c:v>43868</c:v>
                </c:pt>
                <c:pt idx="10346">
                  <c:v>43871</c:v>
                </c:pt>
                <c:pt idx="10347">
                  <c:v>43872</c:v>
                </c:pt>
                <c:pt idx="10348">
                  <c:v>43873</c:v>
                </c:pt>
                <c:pt idx="10349">
                  <c:v>43874</c:v>
                </c:pt>
                <c:pt idx="10350">
                  <c:v>43875</c:v>
                </c:pt>
                <c:pt idx="10351">
                  <c:v>43878</c:v>
                </c:pt>
                <c:pt idx="10352">
                  <c:v>43879</c:v>
                </c:pt>
                <c:pt idx="10353">
                  <c:v>43880</c:v>
                </c:pt>
                <c:pt idx="10354">
                  <c:v>43881</c:v>
                </c:pt>
                <c:pt idx="10355">
                  <c:v>43882</c:v>
                </c:pt>
                <c:pt idx="10356">
                  <c:v>43885</c:v>
                </c:pt>
                <c:pt idx="10357">
                  <c:v>43886</c:v>
                </c:pt>
                <c:pt idx="10358">
                  <c:v>43887</c:v>
                </c:pt>
                <c:pt idx="10359">
                  <c:v>43888</c:v>
                </c:pt>
                <c:pt idx="10360">
                  <c:v>43889</c:v>
                </c:pt>
                <c:pt idx="10361">
                  <c:v>43892</c:v>
                </c:pt>
                <c:pt idx="10362">
                  <c:v>43893</c:v>
                </c:pt>
                <c:pt idx="10363">
                  <c:v>43894</c:v>
                </c:pt>
                <c:pt idx="10364">
                  <c:v>43895</c:v>
                </c:pt>
                <c:pt idx="10365">
                  <c:v>43896</c:v>
                </c:pt>
                <c:pt idx="10366">
                  <c:v>43899</c:v>
                </c:pt>
                <c:pt idx="10367">
                  <c:v>43900</c:v>
                </c:pt>
                <c:pt idx="10368">
                  <c:v>43901</c:v>
                </c:pt>
                <c:pt idx="10369">
                  <c:v>43902</c:v>
                </c:pt>
                <c:pt idx="10370">
                  <c:v>43903</c:v>
                </c:pt>
                <c:pt idx="10371">
                  <c:v>43906</c:v>
                </c:pt>
                <c:pt idx="10372">
                  <c:v>43907</c:v>
                </c:pt>
                <c:pt idx="10373">
                  <c:v>43908</c:v>
                </c:pt>
                <c:pt idx="10374">
                  <c:v>43909</c:v>
                </c:pt>
                <c:pt idx="10375">
                  <c:v>43910</c:v>
                </c:pt>
                <c:pt idx="10376">
                  <c:v>43913</c:v>
                </c:pt>
                <c:pt idx="10377">
                  <c:v>43914</c:v>
                </c:pt>
                <c:pt idx="10378">
                  <c:v>43915</c:v>
                </c:pt>
                <c:pt idx="10379">
                  <c:v>43916</c:v>
                </c:pt>
                <c:pt idx="10380">
                  <c:v>43917</c:v>
                </c:pt>
                <c:pt idx="10381">
                  <c:v>43920</c:v>
                </c:pt>
                <c:pt idx="10382">
                  <c:v>43921</c:v>
                </c:pt>
                <c:pt idx="10383">
                  <c:v>43922</c:v>
                </c:pt>
                <c:pt idx="10384">
                  <c:v>43923</c:v>
                </c:pt>
                <c:pt idx="10385">
                  <c:v>43924</c:v>
                </c:pt>
                <c:pt idx="10386">
                  <c:v>43927</c:v>
                </c:pt>
                <c:pt idx="10387">
                  <c:v>43928</c:v>
                </c:pt>
                <c:pt idx="10388">
                  <c:v>43929</c:v>
                </c:pt>
                <c:pt idx="10389">
                  <c:v>43930</c:v>
                </c:pt>
                <c:pt idx="10390">
                  <c:v>43931</c:v>
                </c:pt>
                <c:pt idx="10391">
                  <c:v>43934</c:v>
                </c:pt>
                <c:pt idx="10392">
                  <c:v>43935</c:v>
                </c:pt>
                <c:pt idx="10393">
                  <c:v>43936</c:v>
                </c:pt>
                <c:pt idx="10394">
                  <c:v>43937</c:v>
                </c:pt>
                <c:pt idx="10395">
                  <c:v>43938</c:v>
                </c:pt>
                <c:pt idx="10396">
                  <c:v>43941</c:v>
                </c:pt>
                <c:pt idx="10397">
                  <c:v>43942</c:v>
                </c:pt>
                <c:pt idx="10398">
                  <c:v>43943</c:v>
                </c:pt>
                <c:pt idx="10399">
                  <c:v>43944</c:v>
                </c:pt>
                <c:pt idx="10400">
                  <c:v>43945</c:v>
                </c:pt>
                <c:pt idx="10401">
                  <c:v>43948</c:v>
                </c:pt>
                <c:pt idx="10402">
                  <c:v>43949</c:v>
                </c:pt>
                <c:pt idx="10403">
                  <c:v>43950</c:v>
                </c:pt>
                <c:pt idx="10404">
                  <c:v>43951</c:v>
                </c:pt>
                <c:pt idx="10405">
                  <c:v>43952</c:v>
                </c:pt>
                <c:pt idx="10406">
                  <c:v>43955</c:v>
                </c:pt>
                <c:pt idx="10407">
                  <c:v>43956</c:v>
                </c:pt>
                <c:pt idx="10408">
                  <c:v>43957</c:v>
                </c:pt>
                <c:pt idx="10409">
                  <c:v>43958</c:v>
                </c:pt>
                <c:pt idx="10410">
                  <c:v>43959</c:v>
                </c:pt>
                <c:pt idx="10411">
                  <c:v>43962</c:v>
                </c:pt>
                <c:pt idx="10412">
                  <c:v>43963</c:v>
                </c:pt>
                <c:pt idx="10413">
                  <c:v>43964</c:v>
                </c:pt>
                <c:pt idx="10414">
                  <c:v>43965</c:v>
                </c:pt>
                <c:pt idx="10415">
                  <c:v>43966</c:v>
                </c:pt>
                <c:pt idx="10416">
                  <c:v>43969</c:v>
                </c:pt>
                <c:pt idx="10417">
                  <c:v>43970</c:v>
                </c:pt>
                <c:pt idx="10418">
                  <c:v>43971</c:v>
                </c:pt>
                <c:pt idx="10419">
                  <c:v>43972</c:v>
                </c:pt>
                <c:pt idx="10420">
                  <c:v>43973</c:v>
                </c:pt>
                <c:pt idx="10421">
                  <c:v>43976</c:v>
                </c:pt>
                <c:pt idx="10422">
                  <c:v>43977</c:v>
                </c:pt>
                <c:pt idx="10423">
                  <c:v>43978</c:v>
                </c:pt>
                <c:pt idx="10424">
                  <c:v>43979</c:v>
                </c:pt>
                <c:pt idx="10425">
                  <c:v>43980</c:v>
                </c:pt>
                <c:pt idx="10426">
                  <c:v>43983</c:v>
                </c:pt>
                <c:pt idx="10427">
                  <c:v>43984</c:v>
                </c:pt>
                <c:pt idx="10428">
                  <c:v>43985</c:v>
                </c:pt>
                <c:pt idx="10429">
                  <c:v>43986</c:v>
                </c:pt>
                <c:pt idx="10430">
                  <c:v>43987</c:v>
                </c:pt>
                <c:pt idx="10431">
                  <c:v>43990</c:v>
                </c:pt>
                <c:pt idx="10432">
                  <c:v>43991</c:v>
                </c:pt>
                <c:pt idx="10433">
                  <c:v>43992</c:v>
                </c:pt>
                <c:pt idx="10434">
                  <c:v>43993</c:v>
                </c:pt>
                <c:pt idx="10435">
                  <c:v>43994</c:v>
                </c:pt>
                <c:pt idx="10436">
                  <c:v>43997</c:v>
                </c:pt>
                <c:pt idx="10437">
                  <c:v>43998</c:v>
                </c:pt>
                <c:pt idx="10438">
                  <c:v>43999</c:v>
                </c:pt>
                <c:pt idx="10439">
                  <c:v>44000</c:v>
                </c:pt>
                <c:pt idx="10440">
                  <c:v>44001</c:v>
                </c:pt>
                <c:pt idx="10441">
                  <c:v>44004</c:v>
                </c:pt>
                <c:pt idx="10442">
                  <c:v>44005</c:v>
                </c:pt>
                <c:pt idx="10443">
                  <c:v>44006</c:v>
                </c:pt>
                <c:pt idx="10444">
                  <c:v>44007</c:v>
                </c:pt>
                <c:pt idx="10445">
                  <c:v>44008</c:v>
                </c:pt>
                <c:pt idx="10446">
                  <c:v>44011</c:v>
                </c:pt>
                <c:pt idx="10447">
                  <c:v>44012</c:v>
                </c:pt>
                <c:pt idx="10448">
                  <c:v>44013</c:v>
                </c:pt>
                <c:pt idx="10449">
                  <c:v>44014</c:v>
                </c:pt>
                <c:pt idx="10450">
                  <c:v>44015</c:v>
                </c:pt>
                <c:pt idx="10451">
                  <c:v>44018</c:v>
                </c:pt>
                <c:pt idx="10452">
                  <c:v>44019</c:v>
                </c:pt>
                <c:pt idx="10453">
                  <c:v>44020</c:v>
                </c:pt>
                <c:pt idx="10454">
                  <c:v>44021</c:v>
                </c:pt>
                <c:pt idx="10455">
                  <c:v>44022</c:v>
                </c:pt>
                <c:pt idx="10456">
                  <c:v>44025</c:v>
                </c:pt>
                <c:pt idx="10457">
                  <c:v>44026</c:v>
                </c:pt>
                <c:pt idx="10458">
                  <c:v>44027</c:v>
                </c:pt>
                <c:pt idx="10459">
                  <c:v>44028</c:v>
                </c:pt>
                <c:pt idx="10460">
                  <c:v>44029</c:v>
                </c:pt>
                <c:pt idx="10461">
                  <c:v>44032</c:v>
                </c:pt>
                <c:pt idx="10462">
                  <c:v>44033</c:v>
                </c:pt>
                <c:pt idx="10463">
                  <c:v>44034</c:v>
                </c:pt>
                <c:pt idx="10464">
                  <c:v>44035</c:v>
                </c:pt>
                <c:pt idx="10465">
                  <c:v>44036</c:v>
                </c:pt>
                <c:pt idx="10466">
                  <c:v>44039</c:v>
                </c:pt>
                <c:pt idx="10467">
                  <c:v>44040</c:v>
                </c:pt>
                <c:pt idx="10468">
                  <c:v>44041</c:v>
                </c:pt>
                <c:pt idx="10469">
                  <c:v>44042</c:v>
                </c:pt>
                <c:pt idx="10470">
                  <c:v>44043</c:v>
                </c:pt>
                <c:pt idx="10471">
                  <c:v>44046</c:v>
                </c:pt>
                <c:pt idx="10472">
                  <c:v>44047</c:v>
                </c:pt>
                <c:pt idx="10473">
                  <c:v>44048</c:v>
                </c:pt>
                <c:pt idx="10474">
                  <c:v>44049</c:v>
                </c:pt>
                <c:pt idx="10475">
                  <c:v>44050</c:v>
                </c:pt>
                <c:pt idx="10476">
                  <c:v>44053</c:v>
                </c:pt>
                <c:pt idx="10477">
                  <c:v>44054</c:v>
                </c:pt>
                <c:pt idx="10478">
                  <c:v>44055</c:v>
                </c:pt>
                <c:pt idx="10479">
                  <c:v>44056</c:v>
                </c:pt>
                <c:pt idx="10480">
                  <c:v>44057</c:v>
                </c:pt>
                <c:pt idx="10481">
                  <c:v>44060</c:v>
                </c:pt>
                <c:pt idx="10482">
                  <c:v>44061</c:v>
                </c:pt>
                <c:pt idx="10483">
                  <c:v>44062</c:v>
                </c:pt>
                <c:pt idx="10484">
                  <c:v>44063</c:v>
                </c:pt>
                <c:pt idx="10485">
                  <c:v>44064</c:v>
                </c:pt>
                <c:pt idx="10486">
                  <c:v>44067</c:v>
                </c:pt>
                <c:pt idx="10487">
                  <c:v>44068</c:v>
                </c:pt>
                <c:pt idx="10488">
                  <c:v>44069</c:v>
                </c:pt>
                <c:pt idx="10489">
                  <c:v>44070</c:v>
                </c:pt>
                <c:pt idx="10490">
                  <c:v>44071</c:v>
                </c:pt>
                <c:pt idx="10491">
                  <c:v>44074</c:v>
                </c:pt>
                <c:pt idx="10492">
                  <c:v>44075</c:v>
                </c:pt>
                <c:pt idx="10493">
                  <c:v>44076</c:v>
                </c:pt>
                <c:pt idx="10494">
                  <c:v>44077</c:v>
                </c:pt>
                <c:pt idx="10495">
                  <c:v>44078</c:v>
                </c:pt>
                <c:pt idx="10496">
                  <c:v>44081</c:v>
                </c:pt>
                <c:pt idx="10497">
                  <c:v>44082</c:v>
                </c:pt>
                <c:pt idx="10498">
                  <c:v>44083</c:v>
                </c:pt>
                <c:pt idx="10499">
                  <c:v>44084</c:v>
                </c:pt>
                <c:pt idx="10500">
                  <c:v>44085</c:v>
                </c:pt>
                <c:pt idx="10501">
                  <c:v>44088</c:v>
                </c:pt>
                <c:pt idx="10502">
                  <c:v>44089</c:v>
                </c:pt>
                <c:pt idx="10503">
                  <c:v>44090</c:v>
                </c:pt>
                <c:pt idx="10504">
                  <c:v>44091</c:v>
                </c:pt>
                <c:pt idx="10505">
                  <c:v>44092</c:v>
                </c:pt>
                <c:pt idx="10506">
                  <c:v>44095</c:v>
                </c:pt>
                <c:pt idx="10507">
                  <c:v>44096</c:v>
                </c:pt>
                <c:pt idx="10508">
                  <c:v>44097</c:v>
                </c:pt>
                <c:pt idx="10509">
                  <c:v>44098</c:v>
                </c:pt>
                <c:pt idx="10510">
                  <c:v>44099</c:v>
                </c:pt>
                <c:pt idx="10511">
                  <c:v>44102</c:v>
                </c:pt>
                <c:pt idx="10512">
                  <c:v>44103</c:v>
                </c:pt>
                <c:pt idx="10513">
                  <c:v>44104</c:v>
                </c:pt>
                <c:pt idx="10514">
                  <c:v>44105</c:v>
                </c:pt>
                <c:pt idx="10515">
                  <c:v>44106</c:v>
                </c:pt>
                <c:pt idx="10516">
                  <c:v>44109</c:v>
                </c:pt>
                <c:pt idx="10517">
                  <c:v>44110</c:v>
                </c:pt>
                <c:pt idx="10518">
                  <c:v>44111</c:v>
                </c:pt>
                <c:pt idx="10519">
                  <c:v>44112</c:v>
                </c:pt>
                <c:pt idx="10520">
                  <c:v>44113</c:v>
                </c:pt>
                <c:pt idx="10521">
                  <c:v>44116</c:v>
                </c:pt>
                <c:pt idx="10522">
                  <c:v>44117</c:v>
                </c:pt>
                <c:pt idx="10523">
                  <c:v>44118</c:v>
                </c:pt>
                <c:pt idx="10524">
                  <c:v>44119</c:v>
                </c:pt>
                <c:pt idx="10525">
                  <c:v>44120</c:v>
                </c:pt>
                <c:pt idx="10526">
                  <c:v>44123</c:v>
                </c:pt>
                <c:pt idx="10527">
                  <c:v>44124</c:v>
                </c:pt>
                <c:pt idx="10528">
                  <c:v>44125</c:v>
                </c:pt>
                <c:pt idx="10529">
                  <c:v>44126</c:v>
                </c:pt>
                <c:pt idx="10530">
                  <c:v>44127</c:v>
                </c:pt>
                <c:pt idx="10531">
                  <c:v>44130</c:v>
                </c:pt>
                <c:pt idx="10532">
                  <c:v>44131</c:v>
                </c:pt>
                <c:pt idx="10533">
                  <c:v>44132</c:v>
                </c:pt>
                <c:pt idx="10534">
                  <c:v>44133</c:v>
                </c:pt>
                <c:pt idx="10535">
                  <c:v>44134</c:v>
                </c:pt>
                <c:pt idx="10536">
                  <c:v>44137</c:v>
                </c:pt>
                <c:pt idx="10537">
                  <c:v>44138</c:v>
                </c:pt>
                <c:pt idx="10538">
                  <c:v>44139</c:v>
                </c:pt>
                <c:pt idx="10539">
                  <c:v>44140</c:v>
                </c:pt>
                <c:pt idx="10540">
                  <c:v>44141</c:v>
                </c:pt>
                <c:pt idx="10541">
                  <c:v>44144</c:v>
                </c:pt>
                <c:pt idx="10542">
                  <c:v>44145</c:v>
                </c:pt>
                <c:pt idx="10543">
                  <c:v>44146</c:v>
                </c:pt>
                <c:pt idx="10544">
                  <c:v>44147</c:v>
                </c:pt>
                <c:pt idx="10545">
                  <c:v>44148</c:v>
                </c:pt>
                <c:pt idx="10546">
                  <c:v>44151</c:v>
                </c:pt>
                <c:pt idx="10547">
                  <c:v>44152</c:v>
                </c:pt>
                <c:pt idx="10548">
                  <c:v>44153</c:v>
                </c:pt>
                <c:pt idx="10549">
                  <c:v>44154</c:v>
                </c:pt>
                <c:pt idx="10550">
                  <c:v>44155</c:v>
                </c:pt>
                <c:pt idx="10551">
                  <c:v>44158</c:v>
                </c:pt>
                <c:pt idx="10552">
                  <c:v>44159</c:v>
                </c:pt>
                <c:pt idx="10553">
                  <c:v>44160</c:v>
                </c:pt>
                <c:pt idx="10554">
                  <c:v>44161</c:v>
                </c:pt>
                <c:pt idx="10555">
                  <c:v>44162</c:v>
                </c:pt>
                <c:pt idx="10556">
                  <c:v>44165</c:v>
                </c:pt>
                <c:pt idx="10557">
                  <c:v>44166</c:v>
                </c:pt>
                <c:pt idx="10558">
                  <c:v>44167</c:v>
                </c:pt>
                <c:pt idx="10559">
                  <c:v>44168</c:v>
                </c:pt>
                <c:pt idx="10560">
                  <c:v>44169</c:v>
                </c:pt>
                <c:pt idx="10561">
                  <c:v>44172</c:v>
                </c:pt>
                <c:pt idx="10562">
                  <c:v>44173</c:v>
                </c:pt>
                <c:pt idx="10563">
                  <c:v>44174</c:v>
                </c:pt>
                <c:pt idx="10564">
                  <c:v>44175</c:v>
                </c:pt>
                <c:pt idx="10565">
                  <c:v>44176</c:v>
                </c:pt>
                <c:pt idx="10566">
                  <c:v>44179</c:v>
                </c:pt>
                <c:pt idx="10567">
                  <c:v>44180</c:v>
                </c:pt>
                <c:pt idx="10568">
                  <c:v>44181</c:v>
                </c:pt>
                <c:pt idx="10569">
                  <c:v>44182</c:v>
                </c:pt>
                <c:pt idx="10570">
                  <c:v>44183</c:v>
                </c:pt>
                <c:pt idx="10571">
                  <c:v>44186</c:v>
                </c:pt>
                <c:pt idx="10572">
                  <c:v>44187</c:v>
                </c:pt>
                <c:pt idx="10573">
                  <c:v>44188</c:v>
                </c:pt>
                <c:pt idx="10574">
                  <c:v>44189</c:v>
                </c:pt>
                <c:pt idx="10575">
                  <c:v>44190</c:v>
                </c:pt>
                <c:pt idx="10576">
                  <c:v>44193</c:v>
                </c:pt>
                <c:pt idx="10577">
                  <c:v>44194</c:v>
                </c:pt>
                <c:pt idx="10578">
                  <c:v>44195</c:v>
                </c:pt>
                <c:pt idx="10579">
                  <c:v>44196</c:v>
                </c:pt>
                <c:pt idx="10580">
                  <c:v>44197</c:v>
                </c:pt>
                <c:pt idx="10581">
                  <c:v>44200</c:v>
                </c:pt>
                <c:pt idx="10582">
                  <c:v>44201</c:v>
                </c:pt>
                <c:pt idx="10583">
                  <c:v>44202</c:v>
                </c:pt>
                <c:pt idx="10584">
                  <c:v>44203</c:v>
                </c:pt>
                <c:pt idx="10585">
                  <c:v>44204</c:v>
                </c:pt>
                <c:pt idx="10586">
                  <c:v>44207</c:v>
                </c:pt>
                <c:pt idx="10587">
                  <c:v>44208</c:v>
                </c:pt>
                <c:pt idx="10588">
                  <c:v>44209</c:v>
                </c:pt>
                <c:pt idx="10589">
                  <c:v>44210</c:v>
                </c:pt>
                <c:pt idx="10590">
                  <c:v>44211</c:v>
                </c:pt>
                <c:pt idx="10591">
                  <c:v>44214</c:v>
                </c:pt>
                <c:pt idx="10592">
                  <c:v>44215</c:v>
                </c:pt>
                <c:pt idx="10593">
                  <c:v>44216</c:v>
                </c:pt>
                <c:pt idx="10594">
                  <c:v>44217</c:v>
                </c:pt>
                <c:pt idx="10595">
                  <c:v>44218</c:v>
                </c:pt>
                <c:pt idx="10596">
                  <c:v>44221</c:v>
                </c:pt>
                <c:pt idx="10597">
                  <c:v>44222</c:v>
                </c:pt>
                <c:pt idx="10598">
                  <c:v>44223</c:v>
                </c:pt>
                <c:pt idx="10599">
                  <c:v>44224</c:v>
                </c:pt>
                <c:pt idx="10600">
                  <c:v>44225</c:v>
                </c:pt>
                <c:pt idx="10601">
                  <c:v>44228</c:v>
                </c:pt>
                <c:pt idx="10602">
                  <c:v>44229</c:v>
                </c:pt>
                <c:pt idx="10603">
                  <c:v>44230</c:v>
                </c:pt>
                <c:pt idx="10604">
                  <c:v>44231</c:v>
                </c:pt>
                <c:pt idx="10605">
                  <c:v>44232</c:v>
                </c:pt>
                <c:pt idx="10606">
                  <c:v>44235</c:v>
                </c:pt>
                <c:pt idx="10607">
                  <c:v>44236</c:v>
                </c:pt>
                <c:pt idx="10608">
                  <c:v>44237</c:v>
                </c:pt>
                <c:pt idx="10609">
                  <c:v>44238</c:v>
                </c:pt>
                <c:pt idx="10610">
                  <c:v>44239</c:v>
                </c:pt>
                <c:pt idx="10611">
                  <c:v>44242</c:v>
                </c:pt>
                <c:pt idx="10612">
                  <c:v>44243</c:v>
                </c:pt>
                <c:pt idx="10613">
                  <c:v>44244</c:v>
                </c:pt>
                <c:pt idx="10614">
                  <c:v>44245</c:v>
                </c:pt>
                <c:pt idx="10615">
                  <c:v>44246</c:v>
                </c:pt>
                <c:pt idx="10616">
                  <c:v>44249</c:v>
                </c:pt>
                <c:pt idx="10617">
                  <c:v>44250</c:v>
                </c:pt>
                <c:pt idx="10618">
                  <c:v>44251</c:v>
                </c:pt>
                <c:pt idx="10619">
                  <c:v>44252</c:v>
                </c:pt>
                <c:pt idx="10620">
                  <c:v>44253</c:v>
                </c:pt>
                <c:pt idx="10621">
                  <c:v>44256</c:v>
                </c:pt>
                <c:pt idx="10622">
                  <c:v>44257</c:v>
                </c:pt>
                <c:pt idx="10623">
                  <c:v>44258</c:v>
                </c:pt>
                <c:pt idx="10624">
                  <c:v>44259</c:v>
                </c:pt>
                <c:pt idx="10625">
                  <c:v>44260</c:v>
                </c:pt>
                <c:pt idx="10626">
                  <c:v>44263</c:v>
                </c:pt>
                <c:pt idx="10627">
                  <c:v>44264</c:v>
                </c:pt>
                <c:pt idx="10628">
                  <c:v>44265</c:v>
                </c:pt>
                <c:pt idx="10629">
                  <c:v>44266</c:v>
                </c:pt>
                <c:pt idx="10630">
                  <c:v>44267</c:v>
                </c:pt>
                <c:pt idx="10631">
                  <c:v>44270</c:v>
                </c:pt>
                <c:pt idx="10632">
                  <c:v>44271</c:v>
                </c:pt>
                <c:pt idx="10633">
                  <c:v>44272</c:v>
                </c:pt>
                <c:pt idx="10634">
                  <c:v>44273</c:v>
                </c:pt>
                <c:pt idx="10635">
                  <c:v>44274</c:v>
                </c:pt>
                <c:pt idx="10636">
                  <c:v>44277</c:v>
                </c:pt>
                <c:pt idx="10637">
                  <c:v>44278</c:v>
                </c:pt>
                <c:pt idx="10638">
                  <c:v>44279</c:v>
                </c:pt>
                <c:pt idx="10639">
                  <c:v>44280</c:v>
                </c:pt>
                <c:pt idx="10640">
                  <c:v>44281</c:v>
                </c:pt>
                <c:pt idx="10641">
                  <c:v>44284</c:v>
                </c:pt>
                <c:pt idx="10642">
                  <c:v>44285</c:v>
                </c:pt>
                <c:pt idx="10643">
                  <c:v>44286</c:v>
                </c:pt>
                <c:pt idx="10644">
                  <c:v>44287</c:v>
                </c:pt>
                <c:pt idx="10645">
                  <c:v>44288</c:v>
                </c:pt>
                <c:pt idx="10646">
                  <c:v>44291</c:v>
                </c:pt>
                <c:pt idx="10647">
                  <c:v>44292</c:v>
                </c:pt>
                <c:pt idx="10648">
                  <c:v>44293</c:v>
                </c:pt>
                <c:pt idx="10649">
                  <c:v>44294</c:v>
                </c:pt>
                <c:pt idx="10650">
                  <c:v>44295</c:v>
                </c:pt>
                <c:pt idx="10651">
                  <c:v>44298</c:v>
                </c:pt>
                <c:pt idx="10652">
                  <c:v>44299</c:v>
                </c:pt>
                <c:pt idx="10653">
                  <c:v>44300</c:v>
                </c:pt>
                <c:pt idx="10654">
                  <c:v>44301</c:v>
                </c:pt>
                <c:pt idx="10655">
                  <c:v>44302</c:v>
                </c:pt>
                <c:pt idx="10656">
                  <c:v>44305</c:v>
                </c:pt>
                <c:pt idx="10657">
                  <c:v>44306</c:v>
                </c:pt>
                <c:pt idx="10658">
                  <c:v>44307</c:v>
                </c:pt>
                <c:pt idx="10659">
                  <c:v>44308</c:v>
                </c:pt>
                <c:pt idx="10660">
                  <c:v>44309</c:v>
                </c:pt>
                <c:pt idx="10661">
                  <c:v>44312</c:v>
                </c:pt>
                <c:pt idx="10662">
                  <c:v>44313</c:v>
                </c:pt>
                <c:pt idx="10663">
                  <c:v>44314</c:v>
                </c:pt>
                <c:pt idx="10664">
                  <c:v>44315</c:v>
                </c:pt>
                <c:pt idx="10665">
                  <c:v>44316</c:v>
                </c:pt>
                <c:pt idx="10666">
                  <c:v>44319</c:v>
                </c:pt>
                <c:pt idx="10667">
                  <c:v>44320</c:v>
                </c:pt>
                <c:pt idx="10668">
                  <c:v>44321</c:v>
                </c:pt>
                <c:pt idx="10669">
                  <c:v>44322</c:v>
                </c:pt>
                <c:pt idx="10670">
                  <c:v>44323</c:v>
                </c:pt>
                <c:pt idx="10671">
                  <c:v>44326</c:v>
                </c:pt>
                <c:pt idx="10672">
                  <c:v>44327</c:v>
                </c:pt>
                <c:pt idx="10673">
                  <c:v>44328</c:v>
                </c:pt>
                <c:pt idx="10674">
                  <c:v>44329</c:v>
                </c:pt>
                <c:pt idx="10675">
                  <c:v>44330</c:v>
                </c:pt>
                <c:pt idx="10676">
                  <c:v>44333</c:v>
                </c:pt>
                <c:pt idx="10677">
                  <c:v>44334</c:v>
                </c:pt>
                <c:pt idx="10678">
                  <c:v>44335</c:v>
                </c:pt>
                <c:pt idx="10679">
                  <c:v>44336</c:v>
                </c:pt>
                <c:pt idx="10680">
                  <c:v>44337</c:v>
                </c:pt>
                <c:pt idx="10681">
                  <c:v>44340</c:v>
                </c:pt>
                <c:pt idx="10682">
                  <c:v>44341</c:v>
                </c:pt>
                <c:pt idx="10683">
                  <c:v>44342</c:v>
                </c:pt>
                <c:pt idx="10684">
                  <c:v>44343</c:v>
                </c:pt>
                <c:pt idx="10685">
                  <c:v>44344</c:v>
                </c:pt>
                <c:pt idx="10686">
                  <c:v>44347</c:v>
                </c:pt>
                <c:pt idx="10687">
                  <c:v>44348</c:v>
                </c:pt>
                <c:pt idx="10688">
                  <c:v>44349</c:v>
                </c:pt>
                <c:pt idx="10689">
                  <c:v>44350</c:v>
                </c:pt>
                <c:pt idx="10690">
                  <c:v>44351</c:v>
                </c:pt>
                <c:pt idx="10691">
                  <c:v>44354</c:v>
                </c:pt>
                <c:pt idx="10692">
                  <c:v>44355</c:v>
                </c:pt>
                <c:pt idx="10693">
                  <c:v>44356</c:v>
                </c:pt>
                <c:pt idx="10694">
                  <c:v>44357</c:v>
                </c:pt>
                <c:pt idx="10695">
                  <c:v>44358</c:v>
                </c:pt>
                <c:pt idx="10696">
                  <c:v>44361</c:v>
                </c:pt>
                <c:pt idx="10697">
                  <c:v>44362</c:v>
                </c:pt>
                <c:pt idx="10698">
                  <c:v>44363</c:v>
                </c:pt>
                <c:pt idx="10699">
                  <c:v>44364</c:v>
                </c:pt>
                <c:pt idx="10700">
                  <c:v>44365</c:v>
                </c:pt>
                <c:pt idx="10701">
                  <c:v>44368</c:v>
                </c:pt>
                <c:pt idx="10702">
                  <c:v>44369</c:v>
                </c:pt>
                <c:pt idx="10703">
                  <c:v>44370</c:v>
                </c:pt>
                <c:pt idx="10704">
                  <c:v>44371</c:v>
                </c:pt>
                <c:pt idx="10705">
                  <c:v>44372</c:v>
                </c:pt>
                <c:pt idx="10706">
                  <c:v>44375</c:v>
                </c:pt>
                <c:pt idx="10707">
                  <c:v>44376</c:v>
                </c:pt>
                <c:pt idx="10708">
                  <c:v>44377</c:v>
                </c:pt>
                <c:pt idx="10709">
                  <c:v>44378</c:v>
                </c:pt>
                <c:pt idx="10710">
                  <c:v>44379</c:v>
                </c:pt>
                <c:pt idx="10711">
                  <c:v>44382</c:v>
                </c:pt>
                <c:pt idx="10712">
                  <c:v>44383</c:v>
                </c:pt>
                <c:pt idx="10713">
                  <c:v>44384</c:v>
                </c:pt>
                <c:pt idx="10714">
                  <c:v>44385</c:v>
                </c:pt>
                <c:pt idx="10715">
                  <c:v>44386</c:v>
                </c:pt>
                <c:pt idx="10716">
                  <c:v>44389</c:v>
                </c:pt>
                <c:pt idx="10717">
                  <c:v>44390</c:v>
                </c:pt>
                <c:pt idx="10718">
                  <c:v>44391</c:v>
                </c:pt>
                <c:pt idx="10719">
                  <c:v>44392</c:v>
                </c:pt>
                <c:pt idx="10720">
                  <c:v>44393</c:v>
                </c:pt>
                <c:pt idx="10721">
                  <c:v>44396</c:v>
                </c:pt>
                <c:pt idx="10722">
                  <c:v>44397</c:v>
                </c:pt>
                <c:pt idx="10723">
                  <c:v>44398</c:v>
                </c:pt>
                <c:pt idx="10724">
                  <c:v>44399</c:v>
                </c:pt>
                <c:pt idx="10725">
                  <c:v>44400</c:v>
                </c:pt>
                <c:pt idx="10726">
                  <c:v>44403</c:v>
                </c:pt>
                <c:pt idx="10727">
                  <c:v>44404</c:v>
                </c:pt>
                <c:pt idx="10728">
                  <c:v>44405</c:v>
                </c:pt>
                <c:pt idx="10729">
                  <c:v>44406</c:v>
                </c:pt>
                <c:pt idx="10730">
                  <c:v>44407</c:v>
                </c:pt>
                <c:pt idx="10731">
                  <c:v>44410</c:v>
                </c:pt>
                <c:pt idx="10732">
                  <c:v>44411</c:v>
                </c:pt>
                <c:pt idx="10733">
                  <c:v>44412</c:v>
                </c:pt>
                <c:pt idx="10734">
                  <c:v>44413</c:v>
                </c:pt>
                <c:pt idx="10735">
                  <c:v>44414</c:v>
                </c:pt>
                <c:pt idx="10736">
                  <c:v>44417</c:v>
                </c:pt>
                <c:pt idx="10737">
                  <c:v>44418</c:v>
                </c:pt>
                <c:pt idx="10738">
                  <c:v>44419</c:v>
                </c:pt>
                <c:pt idx="10739">
                  <c:v>44420</c:v>
                </c:pt>
                <c:pt idx="10740">
                  <c:v>44421</c:v>
                </c:pt>
                <c:pt idx="10741">
                  <c:v>44424</c:v>
                </c:pt>
                <c:pt idx="10742">
                  <c:v>44425</c:v>
                </c:pt>
                <c:pt idx="10743">
                  <c:v>44426</c:v>
                </c:pt>
                <c:pt idx="10744">
                  <c:v>44427</c:v>
                </c:pt>
                <c:pt idx="10745">
                  <c:v>44428</c:v>
                </c:pt>
                <c:pt idx="10746">
                  <c:v>44431</c:v>
                </c:pt>
                <c:pt idx="10747">
                  <c:v>44432</c:v>
                </c:pt>
                <c:pt idx="10748">
                  <c:v>44433</c:v>
                </c:pt>
                <c:pt idx="10749">
                  <c:v>44434</c:v>
                </c:pt>
                <c:pt idx="10750">
                  <c:v>44435</c:v>
                </c:pt>
                <c:pt idx="10751">
                  <c:v>44438</c:v>
                </c:pt>
                <c:pt idx="10752">
                  <c:v>44439</c:v>
                </c:pt>
                <c:pt idx="10753">
                  <c:v>44440</c:v>
                </c:pt>
                <c:pt idx="10754">
                  <c:v>44441</c:v>
                </c:pt>
                <c:pt idx="10755">
                  <c:v>44442</c:v>
                </c:pt>
                <c:pt idx="10756">
                  <c:v>44445</c:v>
                </c:pt>
                <c:pt idx="10757">
                  <c:v>44446</c:v>
                </c:pt>
                <c:pt idx="10758">
                  <c:v>44447</c:v>
                </c:pt>
                <c:pt idx="10759">
                  <c:v>44448</c:v>
                </c:pt>
                <c:pt idx="10760">
                  <c:v>44449</c:v>
                </c:pt>
                <c:pt idx="10761">
                  <c:v>44452</c:v>
                </c:pt>
                <c:pt idx="10762">
                  <c:v>44453</c:v>
                </c:pt>
                <c:pt idx="10763">
                  <c:v>44454</c:v>
                </c:pt>
                <c:pt idx="10764">
                  <c:v>44455</c:v>
                </c:pt>
                <c:pt idx="10765">
                  <c:v>44456</c:v>
                </c:pt>
                <c:pt idx="10766">
                  <c:v>44459</c:v>
                </c:pt>
                <c:pt idx="10767">
                  <c:v>44460</c:v>
                </c:pt>
                <c:pt idx="10768">
                  <c:v>44461</c:v>
                </c:pt>
                <c:pt idx="10769">
                  <c:v>44462</c:v>
                </c:pt>
                <c:pt idx="10770">
                  <c:v>44463</c:v>
                </c:pt>
                <c:pt idx="10771">
                  <c:v>44466</c:v>
                </c:pt>
                <c:pt idx="10772">
                  <c:v>44467</c:v>
                </c:pt>
                <c:pt idx="10773">
                  <c:v>44468</c:v>
                </c:pt>
                <c:pt idx="10774">
                  <c:v>44469</c:v>
                </c:pt>
                <c:pt idx="10775">
                  <c:v>44470</c:v>
                </c:pt>
                <c:pt idx="10776">
                  <c:v>44473</c:v>
                </c:pt>
                <c:pt idx="10777">
                  <c:v>44474</c:v>
                </c:pt>
                <c:pt idx="10778">
                  <c:v>44475</c:v>
                </c:pt>
                <c:pt idx="10779">
                  <c:v>44476</c:v>
                </c:pt>
                <c:pt idx="10780">
                  <c:v>44477</c:v>
                </c:pt>
                <c:pt idx="10781">
                  <c:v>44480</c:v>
                </c:pt>
                <c:pt idx="10782">
                  <c:v>44481</c:v>
                </c:pt>
                <c:pt idx="10783">
                  <c:v>44482</c:v>
                </c:pt>
                <c:pt idx="10784">
                  <c:v>44483</c:v>
                </c:pt>
                <c:pt idx="10785">
                  <c:v>44484</c:v>
                </c:pt>
                <c:pt idx="10786">
                  <c:v>44487</c:v>
                </c:pt>
                <c:pt idx="10787">
                  <c:v>44488</c:v>
                </c:pt>
                <c:pt idx="10788">
                  <c:v>44489</c:v>
                </c:pt>
                <c:pt idx="10789">
                  <c:v>44490</c:v>
                </c:pt>
                <c:pt idx="10790">
                  <c:v>44491</c:v>
                </c:pt>
                <c:pt idx="10791">
                  <c:v>44494</c:v>
                </c:pt>
                <c:pt idx="10792">
                  <c:v>44495</c:v>
                </c:pt>
                <c:pt idx="10793">
                  <c:v>44496</c:v>
                </c:pt>
                <c:pt idx="10794">
                  <c:v>44497</c:v>
                </c:pt>
                <c:pt idx="10795">
                  <c:v>44498</c:v>
                </c:pt>
                <c:pt idx="10796">
                  <c:v>44501</c:v>
                </c:pt>
                <c:pt idx="10797">
                  <c:v>44502</c:v>
                </c:pt>
                <c:pt idx="10798">
                  <c:v>44503</c:v>
                </c:pt>
                <c:pt idx="10799">
                  <c:v>44504</c:v>
                </c:pt>
                <c:pt idx="10800">
                  <c:v>44505</c:v>
                </c:pt>
                <c:pt idx="10801">
                  <c:v>44508</c:v>
                </c:pt>
                <c:pt idx="10802">
                  <c:v>44509</c:v>
                </c:pt>
                <c:pt idx="10803">
                  <c:v>44510</c:v>
                </c:pt>
                <c:pt idx="10804">
                  <c:v>44511</c:v>
                </c:pt>
                <c:pt idx="10805">
                  <c:v>44512</c:v>
                </c:pt>
                <c:pt idx="10806">
                  <c:v>44515</c:v>
                </c:pt>
                <c:pt idx="10807">
                  <c:v>44516</c:v>
                </c:pt>
                <c:pt idx="10808">
                  <c:v>44517</c:v>
                </c:pt>
                <c:pt idx="10809">
                  <c:v>44518</c:v>
                </c:pt>
                <c:pt idx="10810">
                  <c:v>44519</c:v>
                </c:pt>
                <c:pt idx="10811">
                  <c:v>44522</c:v>
                </c:pt>
                <c:pt idx="10812">
                  <c:v>44523</c:v>
                </c:pt>
                <c:pt idx="10813">
                  <c:v>44524</c:v>
                </c:pt>
                <c:pt idx="10814">
                  <c:v>44525</c:v>
                </c:pt>
                <c:pt idx="10815">
                  <c:v>44526</c:v>
                </c:pt>
                <c:pt idx="10816">
                  <c:v>44529</c:v>
                </c:pt>
                <c:pt idx="10817">
                  <c:v>44530</c:v>
                </c:pt>
                <c:pt idx="10818">
                  <c:v>44531</c:v>
                </c:pt>
                <c:pt idx="10819">
                  <c:v>44532</c:v>
                </c:pt>
                <c:pt idx="10820">
                  <c:v>44533</c:v>
                </c:pt>
                <c:pt idx="10821">
                  <c:v>44536</c:v>
                </c:pt>
                <c:pt idx="10822">
                  <c:v>44537</c:v>
                </c:pt>
                <c:pt idx="10823">
                  <c:v>44538</c:v>
                </c:pt>
                <c:pt idx="10824">
                  <c:v>44539</c:v>
                </c:pt>
                <c:pt idx="10825">
                  <c:v>44540</c:v>
                </c:pt>
                <c:pt idx="10826">
                  <c:v>44543</c:v>
                </c:pt>
                <c:pt idx="10827">
                  <c:v>44544</c:v>
                </c:pt>
                <c:pt idx="10828">
                  <c:v>44545</c:v>
                </c:pt>
                <c:pt idx="10829">
                  <c:v>44546</c:v>
                </c:pt>
                <c:pt idx="10830">
                  <c:v>44547</c:v>
                </c:pt>
                <c:pt idx="10831">
                  <c:v>44550</c:v>
                </c:pt>
                <c:pt idx="10832">
                  <c:v>44551</c:v>
                </c:pt>
                <c:pt idx="10833">
                  <c:v>44552</c:v>
                </c:pt>
                <c:pt idx="10834">
                  <c:v>44553</c:v>
                </c:pt>
                <c:pt idx="10835">
                  <c:v>44554</c:v>
                </c:pt>
                <c:pt idx="10836">
                  <c:v>44557</c:v>
                </c:pt>
                <c:pt idx="10837">
                  <c:v>44558</c:v>
                </c:pt>
                <c:pt idx="10838">
                  <c:v>44559</c:v>
                </c:pt>
                <c:pt idx="10839">
                  <c:v>44560</c:v>
                </c:pt>
                <c:pt idx="10840">
                  <c:v>44561</c:v>
                </c:pt>
                <c:pt idx="10841">
                  <c:v>44564</c:v>
                </c:pt>
                <c:pt idx="10842">
                  <c:v>44565</c:v>
                </c:pt>
                <c:pt idx="10843">
                  <c:v>44566</c:v>
                </c:pt>
                <c:pt idx="10844">
                  <c:v>44567</c:v>
                </c:pt>
                <c:pt idx="10845">
                  <c:v>44568</c:v>
                </c:pt>
                <c:pt idx="10846">
                  <c:v>44571</c:v>
                </c:pt>
                <c:pt idx="10847">
                  <c:v>44572</c:v>
                </c:pt>
                <c:pt idx="10848">
                  <c:v>44573</c:v>
                </c:pt>
                <c:pt idx="10849">
                  <c:v>44574</c:v>
                </c:pt>
                <c:pt idx="10850">
                  <c:v>44575</c:v>
                </c:pt>
                <c:pt idx="10851">
                  <c:v>44578</c:v>
                </c:pt>
                <c:pt idx="10852">
                  <c:v>44579</c:v>
                </c:pt>
                <c:pt idx="10853">
                  <c:v>44580</c:v>
                </c:pt>
                <c:pt idx="10854">
                  <c:v>44581</c:v>
                </c:pt>
                <c:pt idx="10855">
                  <c:v>44582</c:v>
                </c:pt>
                <c:pt idx="10856">
                  <c:v>44585</c:v>
                </c:pt>
                <c:pt idx="10857">
                  <c:v>44586</c:v>
                </c:pt>
                <c:pt idx="10858">
                  <c:v>44587</c:v>
                </c:pt>
                <c:pt idx="10859">
                  <c:v>44588</c:v>
                </c:pt>
                <c:pt idx="10860">
                  <c:v>44589</c:v>
                </c:pt>
                <c:pt idx="10861">
                  <c:v>44592</c:v>
                </c:pt>
                <c:pt idx="10862">
                  <c:v>44593</c:v>
                </c:pt>
                <c:pt idx="10863">
                  <c:v>44594</c:v>
                </c:pt>
                <c:pt idx="10864">
                  <c:v>44595</c:v>
                </c:pt>
                <c:pt idx="10865">
                  <c:v>44596</c:v>
                </c:pt>
                <c:pt idx="10866">
                  <c:v>44599</c:v>
                </c:pt>
                <c:pt idx="10867">
                  <c:v>44600</c:v>
                </c:pt>
                <c:pt idx="10868">
                  <c:v>44601</c:v>
                </c:pt>
                <c:pt idx="10869">
                  <c:v>44602</c:v>
                </c:pt>
                <c:pt idx="10870">
                  <c:v>44603</c:v>
                </c:pt>
                <c:pt idx="10871">
                  <c:v>44606</c:v>
                </c:pt>
                <c:pt idx="10872">
                  <c:v>44607</c:v>
                </c:pt>
                <c:pt idx="10873">
                  <c:v>44608</c:v>
                </c:pt>
                <c:pt idx="10874">
                  <c:v>44609</c:v>
                </c:pt>
                <c:pt idx="10875">
                  <c:v>44610</c:v>
                </c:pt>
                <c:pt idx="10876">
                  <c:v>44613</c:v>
                </c:pt>
                <c:pt idx="10877">
                  <c:v>44614</c:v>
                </c:pt>
                <c:pt idx="10878">
                  <c:v>44615</c:v>
                </c:pt>
                <c:pt idx="10879">
                  <c:v>44616</c:v>
                </c:pt>
                <c:pt idx="10880">
                  <c:v>44617</c:v>
                </c:pt>
                <c:pt idx="10881">
                  <c:v>44620</c:v>
                </c:pt>
                <c:pt idx="10882">
                  <c:v>44621</c:v>
                </c:pt>
                <c:pt idx="10883">
                  <c:v>44622</c:v>
                </c:pt>
                <c:pt idx="10884">
                  <c:v>44623</c:v>
                </c:pt>
                <c:pt idx="10885">
                  <c:v>44624</c:v>
                </c:pt>
                <c:pt idx="10886">
                  <c:v>44627</c:v>
                </c:pt>
                <c:pt idx="10887">
                  <c:v>44628</c:v>
                </c:pt>
                <c:pt idx="10888">
                  <c:v>44629</c:v>
                </c:pt>
                <c:pt idx="10889">
                  <c:v>44630</c:v>
                </c:pt>
                <c:pt idx="10890">
                  <c:v>44631</c:v>
                </c:pt>
                <c:pt idx="10891">
                  <c:v>44634</c:v>
                </c:pt>
                <c:pt idx="10892">
                  <c:v>44635</c:v>
                </c:pt>
                <c:pt idx="10893">
                  <c:v>44636</c:v>
                </c:pt>
                <c:pt idx="10894">
                  <c:v>44637</c:v>
                </c:pt>
                <c:pt idx="10895">
                  <c:v>44638</c:v>
                </c:pt>
                <c:pt idx="10896">
                  <c:v>44641</c:v>
                </c:pt>
                <c:pt idx="10897">
                  <c:v>44642</c:v>
                </c:pt>
                <c:pt idx="10898">
                  <c:v>44643</c:v>
                </c:pt>
                <c:pt idx="10899">
                  <c:v>44644</c:v>
                </c:pt>
                <c:pt idx="10900">
                  <c:v>44645</c:v>
                </c:pt>
                <c:pt idx="10901">
                  <c:v>44648</c:v>
                </c:pt>
                <c:pt idx="10902">
                  <c:v>44649</c:v>
                </c:pt>
                <c:pt idx="10903">
                  <c:v>44650</c:v>
                </c:pt>
                <c:pt idx="10904">
                  <c:v>44651</c:v>
                </c:pt>
                <c:pt idx="10905">
                  <c:v>44652</c:v>
                </c:pt>
                <c:pt idx="10906">
                  <c:v>44655</c:v>
                </c:pt>
                <c:pt idx="10907">
                  <c:v>44656</c:v>
                </c:pt>
                <c:pt idx="10908">
                  <c:v>44657</c:v>
                </c:pt>
                <c:pt idx="10909">
                  <c:v>44658</c:v>
                </c:pt>
                <c:pt idx="10910">
                  <c:v>44659</c:v>
                </c:pt>
                <c:pt idx="10911">
                  <c:v>44662</c:v>
                </c:pt>
                <c:pt idx="10912">
                  <c:v>44663</c:v>
                </c:pt>
                <c:pt idx="10913">
                  <c:v>44664</c:v>
                </c:pt>
                <c:pt idx="10914">
                  <c:v>44665</c:v>
                </c:pt>
                <c:pt idx="10915">
                  <c:v>44666</c:v>
                </c:pt>
                <c:pt idx="10916">
                  <c:v>44669</c:v>
                </c:pt>
                <c:pt idx="10917">
                  <c:v>44670</c:v>
                </c:pt>
                <c:pt idx="10918">
                  <c:v>44671</c:v>
                </c:pt>
                <c:pt idx="10919">
                  <c:v>44672</c:v>
                </c:pt>
                <c:pt idx="10920">
                  <c:v>44673</c:v>
                </c:pt>
                <c:pt idx="10921">
                  <c:v>44676</c:v>
                </c:pt>
                <c:pt idx="10922">
                  <c:v>44677</c:v>
                </c:pt>
                <c:pt idx="10923">
                  <c:v>44678</c:v>
                </c:pt>
                <c:pt idx="10924">
                  <c:v>44679</c:v>
                </c:pt>
                <c:pt idx="10925">
                  <c:v>44680</c:v>
                </c:pt>
                <c:pt idx="10926">
                  <c:v>44683</c:v>
                </c:pt>
                <c:pt idx="10927">
                  <c:v>44684</c:v>
                </c:pt>
                <c:pt idx="10928">
                  <c:v>44685</c:v>
                </c:pt>
                <c:pt idx="10929">
                  <c:v>44686</c:v>
                </c:pt>
                <c:pt idx="10930">
                  <c:v>44687</c:v>
                </c:pt>
                <c:pt idx="10931">
                  <c:v>44690</c:v>
                </c:pt>
                <c:pt idx="10932">
                  <c:v>44691</c:v>
                </c:pt>
                <c:pt idx="10933">
                  <c:v>44692</c:v>
                </c:pt>
                <c:pt idx="10934">
                  <c:v>44693</c:v>
                </c:pt>
                <c:pt idx="10935">
                  <c:v>44694</c:v>
                </c:pt>
                <c:pt idx="10936">
                  <c:v>44697</c:v>
                </c:pt>
                <c:pt idx="10937">
                  <c:v>44698</c:v>
                </c:pt>
                <c:pt idx="10938">
                  <c:v>44699</c:v>
                </c:pt>
                <c:pt idx="10939">
                  <c:v>44700</c:v>
                </c:pt>
                <c:pt idx="10940">
                  <c:v>44701</c:v>
                </c:pt>
                <c:pt idx="10941">
                  <c:v>44704</c:v>
                </c:pt>
                <c:pt idx="10942">
                  <c:v>44705</c:v>
                </c:pt>
                <c:pt idx="10943">
                  <c:v>44706</c:v>
                </c:pt>
                <c:pt idx="10944">
                  <c:v>44707</c:v>
                </c:pt>
                <c:pt idx="10945">
                  <c:v>44708</c:v>
                </c:pt>
                <c:pt idx="10946">
                  <c:v>44711</c:v>
                </c:pt>
                <c:pt idx="10947">
                  <c:v>44712</c:v>
                </c:pt>
                <c:pt idx="10948">
                  <c:v>44713</c:v>
                </c:pt>
                <c:pt idx="10949">
                  <c:v>44714</c:v>
                </c:pt>
                <c:pt idx="10950">
                  <c:v>44715</c:v>
                </c:pt>
                <c:pt idx="10951">
                  <c:v>44718</c:v>
                </c:pt>
                <c:pt idx="10952">
                  <c:v>44719</c:v>
                </c:pt>
                <c:pt idx="10953">
                  <c:v>44720</c:v>
                </c:pt>
                <c:pt idx="10954">
                  <c:v>44721</c:v>
                </c:pt>
                <c:pt idx="10955">
                  <c:v>44722</c:v>
                </c:pt>
                <c:pt idx="10956">
                  <c:v>44725</c:v>
                </c:pt>
                <c:pt idx="10957">
                  <c:v>44726</c:v>
                </c:pt>
                <c:pt idx="10958">
                  <c:v>44727</c:v>
                </c:pt>
                <c:pt idx="10959">
                  <c:v>44728</c:v>
                </c:pt>
                <c:pt idx="10960">
                  <c:v>44729</c:v>
                </c:pt>
                <c:pt idx="10961">
                  <c:v>44732</c:v>
                </c:pt>
                <c:pt idx="10962">
                  <c:v>44733</c:v>
                </c:pt>
                <c:pt idx="10963">
                  <c:v>44734</c:v>
                </c:pt>
                <c:pt idx="10964">
                  <c:v>44735</c:v>
                </c:pt>
                <c:pt idx="10965">
                  <c:v>44736</c:v>
                </c:pt>
                <c:pt idx="10966">
                  <c:v>44739</c:v>
                </c:pt>
                <c:pt idx="10967">
                  <c:v>44740</c:v>
                </c:pt>
                <c:pt idx="10968">
                  <c:v>44741</c:v>
                </c:pt>
                <c:pt idx="10969">
                  <c:v>44742</c:v>
                </c:pt>
                <c:pt idx="10970">
                  <c:v>44743</c:v>
                </c:pt>
                <c:pt idx="10971">
                  <c:v>44746</c:v>
                </c:pt>
                <c:pt idx="10972">
                  <c:v>44747</c:v>
                </c:pt>
                <c:pt idx="10973">
                  <c:v>44748</c:v>
                </c:pt>
                <c:pt idx="10974">
                  <c:v>44749</c:v>
                </c:pt>
                <c:pt idx="10975">
                  <c:v>44750</c:v>
                </c:pt>
                <c:pt idx="10976">
                  <c:v>44753</c:v>
                </c:pt>
                <c:pt idx="10977">
                  <c:v>44754</c:v>
                </c:pt>
                <c:pt idx="10978">
                  <c:v>44755</c:v>
                </c:pt>
                <c:pt idx="10979">
                  <c:v>44756</c:v>
                </c:pt>
                <c:pt idx="10980">
                  <c:v>44757</c:v>
                </c:pt>
                <c:pt idx="10981">
                  <c:v>44760</c:v>
                </c:pt>
                <c:pt idx="10982">
                  <c:v>44761</c:v>
                </c:pt>
                <c:pt idx="10983">
                  <c:v>44762</c:v>
                </c:pt>
                <c:pt idx="10984">
                  <c:v>44763</c:v>
                </c:pt>
                <c:pt idx="10985">
                  <c:v>44764</c:v>
                </c:pt>
                <c:pt idx="10986">
                  <c:v>44767</c:v>
                </c:pt>
                <c:pt idx="10987">
                  <c:v>44768</c:v>
                </c:pt>
                <c:pt idx="10988">
                  <c:v>44769</c:v>
                </c:pt>
                <c:pt idx="10989">
                  <c:v>44770</c:v>
                </c:pt>
                <c:pt idx="10990">
                  <c:v>44771</c:v>
                </c:pt>
                <c:pt idx="10991">
                  <c:v>44774</c:v>
                </c:pt>
                <c:pt idx="10992">
                  <c:v>44775</c:v>
                </c:pt>
                <c:pt idx="10993">
                  <c:v>44776</c:v>
                </c:pt>
                <c:pt idx="10994">
                  <c:v>44777</c:v>
                </c:pt>
                <c:pt idx="10995">
                  <c:v>44778</c:v>
                </c:pt>
                <c:pt idx="10996">
                  <c:v>44781</c:v>
                </c:pt>
                <c:pt idx="10997">
                  <c:v>44782</c:v>
                </c:pt>
                <c:pt idx="10998">
                  <c:v>44783</c:v>
                </c:pt>
                <c:pt idx="10999">
                  <c:v>44784</c:v>
                </c:pt>
                <c:pt idx="11000">
                  <c:v>44785</c:v>
                </c:pt>
                <c:pt idx="11001">
                  <c:v>44788</c:v>
                </c:pt>
                <c:pt idx="11002">
                  <c:v>44789</c:v>
                </c:pt>
                <c:pt idx="11003">
                  <c:v>44790</c:v>
                </c:pt>
                <c:pt idx="11004">
                  <c:v>44791</c:v>
                </c:pt>
                <c:pt idx="11005">
                  <c:v>44792</c:v>
                </c:pt>
                <c:pt idx="11006">
                  <c:v>44795</c:v>
                </c:pt>
                <c:pt idx="11007">
                  <c:v>44796</c:v>
                </c:pt>
                <c:pt idx="11008">
                  <c:v>44797</c:v>
                </c:pt>
                <c:pt idx="11009">
                  <c:v>44798</c:v>
                </c:pt>
                <c:pt idx="11010">
                  <c:v>44799</c:v>
                </c:pt>
                <c:pt idx="11011">
                  <c:v>44802</c:v>
                </c:pt>
                <c:pt idx="11012">
                  <c:v>44803</c:v>
                </c:pt>
                <c:pt idx="11013">
                  <c:v>44804</c:v>
                </c:pt>
                <c:pt idx="11014">
                  <c:v>44805</c:v>
                </c:pt>
                <c:pt idx="11015">
                  <c:v>44806</c:v>
                </c:pt>
                <c:pt idx="11016">
                  <c:v>44810</c:v>
                </c:pt>
                <c:pt idx="11017">
                  <c:v>44811</c:v>
                </c:pt>
                <c:pt idx="11018">
                  <c:v>44812</c:v>
                </c:pt>
                <c:pt idx="11019">
                  <c:v>44813</c:v>
                </c:pt>
                <c:pt idx="11020">
                  <c:v>44816</c:v>
                </c:pt>
                <c:pt idx="11021">
                  <c:v>44817</c:v>
                </c:pt>
                <c:pt idx="11022">
                  <c:v>44818</c:v>
                </c:pt>
                <c:pt idx="11023">
                  <c:v>44819</c:v>
                </c:pt>
                <c:pt idx="11024">
                  <c:v>44820</c:v>
                </c:pt>
                <c:pt idx="11025">
                  <c:v>44823</c:v>
                </c:pt>
                <c:pt idx="11026">
                  <c:v>44824</c:v>
                </c:pt>
                <c:pt idx="11027">
                  <c:v>44825</c:v>
                </c:pt>
                <c:pt idx="11028">
                  <c:v>44826</c:v>
                </c:pt>
                <c:pt idx="11029">
                  <c:v>44827</c:v>
                </c:pt>
                <c:pt idx="11030">
                  <c:v>44830</c:v>
                </c:pt>
                <c:pt idx="11031">
                  <c:v>44831</c:v>
                </c:pt>
                <c:pt idx="11032">
                  <c:v>44832</c:v>
                </c:pt>
                <c:pt idx="11033">
                  <c:v>44833</c:v>
                </c:pt>
                <c:pt idx="11034">
                  <c:v>44834</c:v>
                </c:pt>
                <c:pt idx="11035">
                  <c:v>44837</c:v>
                </c:pt>
                <c:pt idx="11036">
                  <c:v>44838</c:v>
                </c:pt>
                <c:pt idx="11037">
                  <c:v>44839</c:v>
                </c:pt>
                <c:pt idx="11038">
                  <c:v>44840</c:v>
                </c:pt>
                <c:pt idx="11039">
                  <c:v>44841</c:v>
                </c:pt>
                <c:pt idx="11040">
                  <c:v>44845</c:v>
                </c:pt>
                <c:pt idx="11041">
                  <c:v>44846</c:v>
                </c:pt>
                <c:pt idx="11042">
                  <c:v>44847</c:v>
                </c:pt>
                <c:pt idx="11043">
                  <c:v>44848</c:v>
                </c:pt>
                <c:pt idx="11044">
                  <c:v>44851</c:v>
                </c:pt>
                <c:pt idx="11045">
                  <c:v>44852</c:v>
                </c:pt>
                <c:pt idx="11046">
                  <c:v>44853</c:v>
                </c:pt>
                <c:pt idx="11047">
                  <c:v>44854</c:v>
                </c:pt>
                <c:pt idx="11048">
                  <c:v>44855</c:v>
                </c:pt>
                <c:pt idx="11049">
                  <c:v>44858</c:v>
                </c:pt>
                <c:pt idx="11050">
                  <c:v>44859</c:v>
                </c:pt>
                <c:pt idx="11051">
                  <c:v>44860</c:v>
                </c:pt>
                <c:pt idx="11052">
                  <c:v>44861</c:v>
                </c:pt>
                <c:pt idx="11053">
                  <c:v>44862</c:v>
                </c:pt>
                <c:pt idx="11054">
                  <c:v>44865</c:v>
                </c:pt>
                <c:pt idx="11055">
                  <c:v>44866</c:v>
                </c:pt>
                <c:pt idx="11056">
                  <c:v>44867</c:v>
                </c:pt>
                <c:pt idx="11057">
                  <c:v>44868</c:v>
                </c:pt>
                <c:pt idx="11058">
                  <c:v>44869</c:v>
                </c:pt>
                <c:pt idx="11059">
                  <c:v>44872</c:v>
                </c:pt>
                <c:pt idx="11060">
                  <c:v>44873</c:v>
                </c:pt>
                <c:pt idx="11061">
                  <c:v>44874</c:v>
                </c:pt>
                <c:pt idx="11062">
                  <c:v>44875</c:v>
                </c:pt>
                <c:pt idx="11063">
                  <c:v>44879</c:v>
                </c:pt>
                <c:pt idx="11064">
                  <c:v>44880</c:v>
                </c:pt>
                <c:pt idx="11065">
                  <c:v>44881</c:v>
                </c:pt>
                <c:pt idx="11066">
                  <c:v>44882</c:v>
                </c:pt>
                <c:pt idx="11067">
                  <c:v>44883</c:v>
                </c:pt>
                <c:pt idx="11068">
                  <c:v>44886</c:v>
                </c:pt>
                <c:pt idx="11069">
                  <c:v>44887</c:v>
                </c:pt>
                <c:pt idx="11070">
                  <c:v>44888</c:v>
                </c:pt>
                <c:pt idx="11071">
                  <c:v>44890</c:v>
                </c:pt>
                <c:pt idx="11072">
                  <c:v>44893</c:v>
                </c:pt>
                <c:pt idx="11073">
                  <c:v>44894</c:v>
                </c:pt>
                <c:pt idx="11074">
                  <c:v>44895</c:v>
                </c:pt>
                <c:pt idx="11075">
                  <c:v>44896</c:v>
                </c:pt>
                <c:pt idx="11076">
                  <c:v>44897</c:v>
                </c:pt>
                <c:pt idx="11077">
                  <c:v>44900</c:v>
                </c:pt>
                <c:pt idx="11078">
                  <c:v>44901</c:v>
                </c:pt>
                <c:pt idx="11079">
                  <c:v>44902</c:v>
                </c:pt>
                <c:pt idx="11080">
                  <c:v>44903</c:v>
                </c:pt>
                <c:pt idx="11081">
                  <c:v>44904</c:v>
                </c:pt>
                <c:pt idx="11082">
                  <c:v>44907</c:v>
                </c:pt>
                <c:pt idx="11083">
                  <c:v>44908</c:v>
                </c:pt>
                <c:pt idx="11084">
                  <c:v>44909</c:v>
                </c:pt>
                <c:pt idx="11085">
                  <c:v>44910</c:v>
                </c:pt>
                <c:pt idx="11086">
                  <c:v>44911</c:v>
                </c:pt>
                <c:pt idx="11087">
                  <c:v>44914</c:v>
                </c:pt>
                <c:pt idx="11088">
                  <c:v>44915</c:v>
                </c:pt>
                <c:pt idx="11089">
                  <c:v>44916</c:v>
                </c:pt>
                <c:pt idx="11090">
                  <c:v>44917</c:v>
                </c:pt>
                <c:pt idx="11091">
                  <c:v>44918</c:v>
                </c:pt>
                <c:pt idx="11092">
                  <c:v>44922</c:v>
                </c:pt>
                <c:pt idx="11093">
                  <c:v>44923</c:v>
                </c:pt>
                <c:pt idx="11094">
                  <c:v>44924</c:v>
                </c:pt>
                <c:pt idx="11095">
                  <c:v>44925</c:v>
                </c:pt>
                <c:pt idx="11096">
                  <c:v>44929</c:v>
                </c:pt>
                <c:pt idx="11097">
                  <c:v>44930</c:v>
                </c:pt>
                <c:pt idx="11098">
                  <c:v>44931</c:v>
                </c:pt>
                <c:pt idx="11099">
                  <c:v>44932</c:v>
                </c:pt>
                <c:pt idx="11100">
                  <c:v>44935</c:v>
                </c:pt>
                <c:pt idx="11101">
                  <c:v>44936</c:v>
                </c:pt>
                <c:pt idx="11102">
                  <c:v>44937</c:v>
                </c:pt>
                <c:pt idx="11103">
                  <c:v>44938</c:v>
                </c:pt>
                <c:pt idx="11104">
                  <c:v>44939</c:v>
                </c:pt>
                <c:pt idx="11105">
                  <c:v>44943</c:v>
                </c:pt>
                <c:pt idx="11106">
                  <c:v>44944</c:v>
                </c:pt>
                <c:pt idx="11107">
                  <c:v>44945</c:v>
                </c:pt>
                <c:pt idx="11108">
                  <c:v>44946</c:v>
                </c:pt>
                <c:pt idx="11109">
                  <c:v>44949</c:v>
                </c:pt>
                <c:pt idx="11110">
                  <c:v>44950</c:v>
                </c:pt>
                <c:pt idx="11111">
                  <c:v>44951</c:v>
                </c:pt>
                <c:pt idx="11112">
                  <c:v>44952</c:v>
                </c:pt>
                <c:pt idx="11113">
                  <c:v>44953</c:v>
                </c:pt>
                <c:pt idx="11114">
                  <c:v>44956</c:v>
                </c:pt>
                <c:pt idx="11115">
                  <c:v>44957</c:v>
                </c:pt>
                <c:pt idx="11116">
                  <c:v>44958</c:v>
                </c:pt>
                <c:pt idx="11117">
                  <c:v>44959</c:v>
                </c:pt>
                <c:pt idx="11118">
                  <c:v>44960</c:v>
                </c:pt>
                <c:pt idx="11119">
                  <c:v>44963</c:v>
                </c:pt>
                <c:pt idx="11120">
                  <c:v>44964</c:v>
                </c:pt>
                <c:pt idx="11121">
                  <c:v>44965</c:v>
                </c:pt>
                <c:pt idx="11122">
                  <c:v>44966</c:v>
                </c:pt>
                <c:pt idx="11123">
                  <c:v>44967</c:v>
                </c:pt>
                <c:pt idx="11124">
                  <c:v>44970</c:v>
                </c:pt>
                <c:pt idx="11125">
                  <c:v>44971</c:v>
                </c:pt>
                <c:pt idx="11126">
                  <c:v>44972</c:v>
                </c:pt>
                <c:pt idx="11127">
                  <c:v>44973</c:v>
                </c:pt>
                <c:pt idx="11128">
                  <c:v>44974</c:v>
                </c:pt>
                <c:pt idx="11129">
                  <c:v>44978</c:v>
                </c:pt>
                <c:pt idx="11130">
                  <c:v>44979</c:v>
                </c:pt>
                <c:pt idx="11131">
                  <c:v>44980</c:v>
                </c:pt>
                <c:pt idx="11132">
                  <c:v>44981</c:v>
                </c:pt>
                <c:pt idx="11133">
                  <c:v>44984</c:v>
                </c:pt>
                <c:pt idx="11134">
                  <c:v>44985</c:v>
                </c:pt>
                <c:pt idx="11135">
                  <c:v>44986</c:v>
                </c:pt>
                <c:pt idx="11136">
                  <c:v>44987</c:v>
                </c:pt>
                <c:pt idx="11137">
                  <c:v>44988</c:v>
                </c:pt>
                <c:pt idx="11138">
                  <c:v>44991</c:v>
                </c:pt>
                <c:pt idx="11139">
                  <c:v>44992</c:v>
                </c:pt>
                <c:pt idx="11140">
                  <c:v>44993</c:v>
                </c:pt>
                <c:pt idx="11141">
                  <c:v>44994</c:v>
                </c:pt>
                <c:pt idx="11142">
                  <c:v>44995</c:v>
                </c:pt>
                <c:pt idx="11143">
                  <c:v>44998</c:v>
                </c:pt>
                <c:pt idx="11144">
                  <c:v>44999</c:v>
                </c:pt>
                <c:pt idx="11145">
                  <c:v>45000</c:v>
                </c:pt>
                <c:pt idx="11146">
                  <c:v>45001</c:v>
                </c:pt>
                <c:pt idx="11147">
                  <c:v>45002</c:v>
                </c:pt>
                <c:pt idx="11148">
                  <c:v>45005</c:v>
                </c:pt>
                <c:pt idx="11149">
                  <c:v>45006</c:v>
                </c:pt>
                <c:pt idx="11150">
                  <c:v>45007</c:v>
                </c:pt>
                <c:pt idx="11151">
                  <c:v>45008</c:v>
                </c:pt>
                <c:pt idx="11152">
                  <c:v>45009</c:v>
                </c:pt>
                <c:pt idx="11153">
                  <c:v>45012</c:v>
                </c:pt>
                <c:pt idx="11154">
                  <c:v>45013</c:v>
                </c:pt>
                <c:pt idx="11155">
                  <c:v>45014</c:v>
                </c:pt>
                <c:pt idx="11156">
                  <c:v>45015</c:v>
                </c:pt>
                <c:pt idx="11157">
                  <c:v>45016</c:v>
                </c:pt>
                <c:pt idx="11158">
                  <c:v>45019</c:v>
                </c:pt>
                <c:pt idx="11159">
                  <c:v>45020</c:v>
                </c:pt>
                <c:pt idx="11160">
                  <c:v>45021</c:v>
                </c:pt>
                <c:pt idx="11161">
                  <c:v>45022</c:v>
                </c:pt>
                <c:pt idx="11162">
                  <c:v>45023</c:v>
                </c:pt>
                <c:pt idx="11163">
                  <c:v>45026</c:v>
                </c:pt>
                <c:pt idx="11164">
                  <c:v>45027</c:v>
                </c:pt>
                <c:pt idx="11165">
                  <c:v>45028</c:v>
                </c:pt>
              </c:numCache>
            </c:numRef>
          </c:cat>
          <c:val>
            <c:numRef>
              <c:f>'Input - Raw Data'!$BC$12:$BC$13000</c:f>
              <c:numCache>
                <c:formatCode>_(* #,##0_);_(* \(#,##0\);_(* "-"??_);_(@_)</c:formatCode>
                <c:ptCount val="12989"/>
                <c:pt idx="0">
                  <c:v>10000</c:v>
                </c:pt>
                <c:pt idx="1">
                  <c:v>10000</c:v>
                </c:pt>
                <c:pt idx="2">
                  <c:v>10000</c:v>
                </c:pt>
                <c:pt idx="3">
                  <c:v>10000</c:v>
                </c:pt>
                <c:pt idx="4">
                  <c:v>10000</c:v>
                </c:pt>
                <c:pt idx="5">
                  <c:v>10000</c:v>
                </c:pt>
                <c:pt idx="6">
                  <c:v>10000</c:v>
                </c:pt>
                <c:pt idx="7">
                  <c:v>10000</c:v>
                </c:pt>
                <c:pt idx="8">
                  <c:v>10000</c:v>
                </c:pt>
                <c:pt idx="9">
                  <c:v>10000</c:v>
                </c:pt>
                <c:pt idx="10">
                  <c:v>10000</c:v>
                </c:pt>
                <c:pt idx="11">
                  <c:v>10000</c:v>
                </c:pt>
                <c:pt idx="12">
                  <c:v>10000</c:v>
                </c:pt>
                <c:pt idx="13">
                  <c:v>10000</c:v>
                </c:pt>
                <c:pt idx="14">
                  <c:v>10000</c:v>
                </c:pt>
                <c:pt idx="15">
                  <c:v>10000</c:v>
                </c:pt>
                <c:pt idx="16">
                  <c:v>10000</c:v>
                </c:pt>
                <c:pt idx="17">
                  <c:v>10000</c:v>
                </c:pt>
                <c:pt idx="18">
                  <c:v>10000</c:v>
                </c:pt>
                <c:pt idx="19">
                  <c:v>10000</c:v>
                </c:pt>
                <c:pt idx="20">
                  <c:v>10000</c:v>
                </c:pt>
                <c:pt idx="21">
                  <c:v>10000</c:v>
                </c:pt>
                <c:pt idx="22">
                  <c:v>10000</c:v>
                </c:pt>
                <c:pt idx="23">
                  <c:v>10000</c:v>
                </c:pt>
                <c:pt idx="24">
                  <c:v>10000</c:v>
                </c:pt>
                <c:pt idx="25">
                  <c:v>10000</c:v>
                </c:pt>
                <c:pt idx="26">
                  <c:v>10000</c:v>
                </c:pt>
                <c:pt idx="27">
                  <c:v>10000</c:v>
                </c:pt>
                <c:pt idx="28">
                  <c:v>10000</c:v>
                </c:pt>
                <c:pt idx="29">
                  <c:v>10000</c:v>
                </c:pt>
                <c:pt idx="30">
                  <c:v>10000</c:v>
                </c:pt>
                <c:pt idx="31">
                  <c:v>10000</c:v>
                </c:pt>
                <c:pt idx="32">
                  <c:v>10000</c:v>
                </c:pt>
                <c:pt idx="33">
                  <c:v>10000</c:v>
                </c:pt>
                <c:pt idx="34">
                  <c:v>10000</c:v>
                </c:pt>
                <c:pt idx="35">
                  <c:v>10000</c:v>
                </c:pt>
                <c:pt idx="36">
                  <c:v>10000</c:v>
                </c:pt>
                <c:pt idx="37">
                  <c:v>10000</c:v>
                </c:pt>
                <c:pt idx="38">
                  <c:v>10000</c:v>
                </c:pt>
                <c:pt idx="39">
                  <c:v>10000</c:v>
                </c:pt>
                <c:pt idx="40">
                  <c:v>10000</c:v>
                </c:pt>
                <c:pt idx="41">
                  <c:v>10000</c:v>
                </c:pt>
                <c:pt idx="42">
                  <c:v>10000</c:v>
                </c:pt>
                <c:pt idx="43">
                  <c:v>10000</c:v>
                </c:pt>
                <c:pt idx="44">
                  <c:v>10000</c:v>
                </c:pt>
                <c:pt idx="45">
                  <c:v>10000</c:v>
                </c:pt>
                <c:pt idx="46">
                  <c:v>10000</c:v>
                </c:pt>
                <c:pt idx="47">
                  <c:v>10000</c:v>
                </c:pt>
                <c:pt idx="48">
                  <c:v>10000</c:v>
                </c:pt>
                <c:pt idx="49">
                  <c:v>10000</c:v>
                </c:pt>
                <c:pt idx="50">
                  <c:v>10000</c:v>
                </c:pt>
                <c:pt idx="51">
                  <c:v>10000</c:v>
                </c:pt>
                <c:pt idx="52">
                  <c:v>10000</c:v>
                </c:pt>
                <c:pt idx="53">
                  <c:v>10000</c:v>
                </c:pt>
                <c:pt idx="54">
                  <c:v>10000</c:v>
                </c:pt>
                <c:pt idx="55">
                  <c:v>10000</c:v>
                </c:pt>
                <c:pt idx="56">
                  <c:v>10000</c:v>
                </c:pt>
                <c:pt idx="57">
                  <c:v>10000</c:v>
                </c:pt>
                <c:pt idx="58">
                  <c:v>10000</c:v>
                </c:pt>
                <c:pt idx="59">
                  <c:v>10000</c:v>
                </c:pt>
                <c:pt idx="60">
                  <c:v>10000</c:v>
                </c:pt>
                <c:pt idx="61">
                  <c:v>10000</c:v>
                </c:pt>
                <c:pt idx="62">
                  <c:v>10000</c:v>
                </c:pt>
                <c:pt idx="63">
                  <c:v>10000</c:v>
                </c:pt>
                <c:pt idx="64">
                  <c:v>10000</c:v>
                </c:pt>
                <c:pt idx="65">
                  <c:v>10000</c:v>
                </c:pt>
                <c:pt idx="66">
                  <c:v>10000</c:v>
                </c:pt>
                <c:pt idx="67">
                  <c:v>10000</c:v>
                </c:pt>
                <c:pt idx="68">
                  <c:v>10000</c:v>
                </c:pt>
                <c:pt idx="69">
                  <c:v>10000</c:v>
                </c:pt>
                <c:pt idx="70">
                  <c:v>10000</c:v>
                </c:pt>
                <c:pt idx="71">
                  <c:v>10000</c:v>
                </c:pt>
                <c:pt idx="72">
                  <c:v>10000</c:v>
                </c:pt>
                <c:pt idx="73">
                  <c:v>10000</c:v>
                </c:pt>
                <c:pt idx="74">
                  <c:v>10000</c:v>
                </c:pt>
                <c:pt idx="75">
                  <c:v>10000</c:v>
                </c:pt>
                <c:pt idx="76">
                  <c:v>10000</c:v>
                </c:pt>
                <c:pt idx="77">
                  <c:v>10000</c:v>
                </c:pt>
                <c:pt idx="78">
                  <c:v>10000</c:v>
                </c:pt>
                <c:pt idx="79">
                  <c:v>10000</c:v>
                </c:pt>
                <c:pt idx="80">
                  <c:v>10000</c:v>
                </c:pt>
                <c:pt idx="81">
                  <c:v>10000</c:v>
                </c:pt>
                <c:pt idx="82">
                  <c:v>10000</c:v>
                </c:pt>
                <c:pt idx="83">
                  <c:v>10000</c:v>
                </c:pt>
                <c:pt idx="84">
                  <c:v>10000</c:v>
                </c:pt>
                <c:pt idx="85">
                  <c:v>10000</c:v>
                </c:pt>
                <c:pt idx="86">
                  <c:v>10000</c:v>
                </c:pt>
                <c:pt idx="87">
                  <c:v>10000</c:v>
                </c:pt>
                <c:pt idx="88">
                  <c:v>10000</c:v>
                </c:pt>
                <c:pt idx="89">
                  <c:v>10000</c:v>
                </c:pt>
                <c:pt idx="90">
                  <c:v>10000</c:v>
                </c:pt>
                <c:pt idx="91">
                  <c:v>10000</c:v>
                </c:pt>
                <c:pt idx="92">
                  <c:v>10000</c:v>
                </c:pt>
                <c:pt idx="93">
                  <c:v>10000</c:v>
                </c:pt>
                <c:pt idx="94">
                  <c:v>10000</c:v>
                </c:pt>
                <c:pt idx="95">
                  <c:v>10000</c:v>
                </c:pt>
                <c:pt idx="96">
                  <c:v>10000</c:v>
                </c:pt>
                <c:pt idx="97">
                  <c:v>10000</c:v>
                </c:pt>
                <c:pt idx="98">
                  <c:v>10000</c:v>
                </c:pt>
                <c:pt idx="99">
                  <c:v>10000</c:v>
                </c:pt>
                <c:pt idx="100">
                  <c:v>10000</c:v>
                </c:pt>
                <c:pt idx="101">
                  <c:v>10000</c:v>
                </c:pt>
                <c:pt idx="102">
                  <c:v>10000</c:v>
                </c:pt>
                <c:pt idx="103">
                  <c:v>10000</c:v>
                </c:pt>
                <c:pt idx="104">
                  <c:v>10000</c:v>
                </c:pt>
                <c:pt idx="105">
                  <c:v>10000</c:v>
                </c:pt>
                <c:pt idx="106">
                  <c:v>10000</c:v>
                </c:pt>
                <c:pt idx="107">
                  <c:v>10000</c:v>
                </c:pt>
                <c:pt idx="108">
                  <c:v>10000</c:v>
                </c:pt>
                <c:pt idx="109">
                  <c:v>10000</c:v>
                </c:pt>
                <c:pt idx="110">
                  <c:v>10000</c:v>
                </c:pt>
                <c:pt idx="111">
                  <c:v>10000</c:v>
                </c:pt>
                <c:pt idx="112">
                  <c:v>10000</c:v>
                </c:pt>
                <c:pt idx="113">
                  <c:v>10000</c:v>
                </c:pt>
                <c:pt idx="114">
                  <c:v>10000</c:v>
                </c:pt>
                <c:pt idx="115">
                  <c:v>10000</c:v>
                </c:pt>
                <c:pt idx="116">
                  <c:v>10000</c:v>
                </c:pt>
                <c:pt idx="117">
                  <c:v>10000</c:v>
                </c:pt>
                <c:pt idx="118">
                  <c:v>10000</c:v>
                </c:pt>
                <c:pt idx="119">
                  <c:v>10000</c:v>
                </c:pt>
                <c:pt idx="120">
                  <c:v>10000</c:v>
                </c:pt>
                <c:pt idx="121">
                  <c:v>10000</c:v>
                </c:pt>
                <c:pt idx="122">
                  <c:v>10000</c:v>
                </c:pt>
                <c:pt idx="123">
                  <c:v>10000</c:v>
                </c:pt>
                <c:pt idx="124">
                  <c:v>10000</c:v>
                </c:pt>
                <c:pt idx="125">
                  <c:v>10000</c:v>
                </c:pt>
                <c:pt idx="126">
                  <c:v>10000</c:v>
                </c:pt>
                <c:pt idx="127">
                  <c:v>10000</c:v>
                </c:pt>
                <c:pt idx="128">
                  <c:v>10000</c:v>
                </c:pt>
                <c:pt idx="129">
                  <c:v>10000</c:v>
                </c:pt>
                <c:pt idx="130">
                  <c:v>10000</c:v>
                </c:pt>
                <c:pt idx="131">
                  <c:v>10000</c:v>
                </c:pt>
                <c:pt idx="132">
                  <c:v>10000</c:v>
                </c:pt>
                <c:pt idx="133">
                  <c:v>10000</c:v>
                </c:pt>
                <c:pt idx="134">
                  <c:v>10000</c:v>
                </c:pt>
                <c:pt idx="135">
                  <c:v>10000</c:v>
                </c:pt>
                <c:pt idx="136">
                  <c:v>10000</c:v>
                </c:pt>
                <c:pt idx="137">
                  <c:v>10000</c:v>
                </c:pt>
                <c:pt idx="138">
                  <c:v>10000</c:v>
                </c:pt>
                <c:pt idx="139">
                  <c:v>10000</c:v>
                </c:pt>
                <c:pt idx="140">
                  <c:v>10000</c:v>
                </c:pt>
                <c:pt idx="141">
                  <c:v>10000</c:v>
                </c:pt>
                <c:pt idx="142">
                  <c:v>10000</c:v>
                </c:pt>
                <c:pt idx="143">
                  <c:v>10000</c:v>
                </c:pt>
                <c:pt idx="144">
                  <c:v>10000</c:v>
                </c:pt>
                <c:pt idx="145">
                  <c:v>10000</c:v>
                </c:pt>
                <c:pt idx="146">
                  <c:v>10000</c:v>
                </c:pt>
                <c:pt idx="374">
                  <c:v>10000</c:v>
                </c:pt>
                <c:pt idx="375">
                  <c:v>10000</c:v>
                </c:pt>
                <c:pt idx="376">
                  <c:v>10000</c:v>
                </c:pt>
                <c:pt idx="377">
                  <c:v>10000</c:v>
                </c:pt>
                <c:pt idx="378">
                  <c:v>10000</c:v>
                </c:pt>
                <c:pt idx="379">
                  <c:v>10000</c:v>
                </c:pt>
                <c:pt idx="380">
                  <c:v>10000</c:v>
                </c:pt>
                <c:pt idx="381">
                  <c:v>10000</c:v>
                </c:pt>
                <c:pt idx="382">
                  <c:v>10000</c:v>
                </c:pt>
                <c:pt idx="383">
                  <c:v>10000</c:v>
                </c:pt>
                <c:pt idx="384">
                  <c:v>10000</c:v>
                </c:pt>
                <c:pt idx="385">
                  <c:v>10000</c:v>
                </c:pt>
                <c:pt idx="386">
                  <c:v>10000</c:v>
                </c:pt>
                <c:pt idx="387">
                  <c:v>10000</c:v>
                </c:pt>
                <c:pt idx="388">
                  <c:v>10000</c:v>
                </c:pt>
                <c:pt idx="389">
                  <c:v>10000</c:v>
                </c:pt>
                <c:pt idx="390">
                  <c:v>10000</c:v>
                </c:pt>
                <c:pt idx="391">
                  <c:v>10000</c:v>
                </c:pt>
                <c:pt idx="392">
                  <c:v>10000</c:v>
                </c:pt>
                <c:pt idx="393">
                  <c:v>10000</c:v>
                </c:pt>
                <c:pt idx="394">
                  <c:v>10000</c:v>
                </c:pt>
                <c:pt idx="395">
                  <c:v>10000</c:v>
                </c:pt>
                <c:pt idx="396">
                  <c:v>10000</c:v>
                </c:pt>
                <c:pt idx="397">
                  <c:v>10000</c:v>
                </c:pt>
                <c:pt idx="398">
                  <c:v>10000</c:v>
                </c:pt>
                <c:pt idx="399">
                  <c:v>10000</c:v>
                </c:pt>
                <c:pt idx="400">
                  <c:v>10000</c:v>
                </c:pt>
                <c:pt idx="401">
                  <c:v>10000</c:v>
                </c:pt>
                <c:pt idx="402">
                  <c:v>10000</c:v>
                </c:pt>
                <c:pt idx="403">
                  <c:v>10000</c:v>
                </c:pt>
                <c:pt idx="404">
                  <c:v>10000</c:v>
                </c:pt>
                <c:pt idx="405">
                  <c:v>10000</c:v>
                </c:pt>
                <c:pt idx="406">
                  <c:v>10000</c:v>
                </c:pt>
                <c:pt idx="407">
                  <c:v>10000</c:v>
                </c:pt>
                <c:pt idx="408">
                  <c:v>10000</c:v>
                </c:pt>
                <c:pt idx="409">
                  <c:v>10000</c:v>
                </c:pt>
                <c:pt idx="410">
                  <c:v>10000</c:v>
                </c:pt>
                <c:pt idx="411">
                  <c:v>10000</c:v>
                </c:pt>
                <c:pt idx="412">
                  <c:v>10000</c:v>
                </c:pt>
                <c:pt idx="413">
                  <c:v>10000</c:v>
                </c:pt>
                <c:pt idx="414">
                  <c:v>10000</c:v>
                </c:pt>
                <c:pt idx="415">
                  <c:v>10000</c:v>
                </c:pt>
                <c:pt idx="416">
                  <c:v>10000</c:v>
                </c:pt>
                <c:pt idx="417">
                  <c:v>10000</c:v>
                </c:pt>
                <c:pt idx="418">
                  <c:v>10000</c:v>
                </c:pt>
                <c:pt idx="419">
                  <c:v>10000</c:v>
                </c:pt>
                <c:pt idx="420">
                  <c:v>10000</c:v>
                </c:pt>
                <c:pt idx="421">
                  <c:v>10000</c:v>
                </c:pt>
                <c:pt idx="422">
                  <c:v>10000</c:v>
                </c:pt>
                <c:pt idx="423">
                  <c:v>10000</c:v>
                </c:pt>
                <c:pt idx="424">
                  <c:v>10000</c:v>
                </c:pt>
                <c:pt idx="425">
                  <c:v>10000</c:v>
                </c:pt>
                <c:pt idx="426">
                  <c:v>10000</c:v>
                </c:pt>
                <c:pt idx="427">
                  <c:v>10000</c:v>
                </c:pt>
                <c:pt idx="428">
                  <c:v>10000</c:v>
                </c:pt>
                <c:pt idx="429">
                  <c:v>10000</c:v>
                </c:pt>
                <c:pt idx="430">
                  <c:v>10000</c:v>
                </c:pt>
                <c:pt idx="431">
                  <c:v>10000</c:v>
                </c:pt>
                <c:pt idx="432">
                  <c:v>10000</c:v>
                </c:pt>
                <c:pt idx="433">
                  <c:v>10000</c:v>
                </c:pt>
                <c:pt idx="434">
                  <c:v>10000</c:v>
                </c:pt>
                <c:pt idx="435">
                  <c:v>10000</c:v>
                </c:pt>
                <c:pt idx="436">
                  <c:v>10000</c:v>
                </c:pt>
                <c:pt idx="437">
                  <c:v>10000</c:v>
                </c:pt>
                <c:pt idx="438">
                  <c:v>10000</c:v>
                </c:pt>
                <c:pt idx="439">
                  <c:v>10000</c:v>
                </c:pt>
                <c:pt idx="440">
                  <c:v>10000</c:v>
                </c:pt>
                <c:pt idx="441">
                  <c:v>10000</c:v>
                </c:pt>
                <c:pt idx="442">
                  <c:v>10000</c:v>
                </c:pt>
                <c:pt idx="443">
                  <c:v>10000</c:v>
                </c:pt>
                <c:pt idx="444">
                  <c:v>10000</c:v>
                </c:pt>
                <c:pt idx="445">
                  <c:v>10000</c:v>
                </c:pt>
                <c:pt idx="446">
                  <c:v>10000</c:v>
                </c:pt>
                <c:pt idx="447">
                  <c:v>10000</c:v>
                </c:pt>
                <c:pt idx="448">
                  <c:v>10000</c:v>
                </c:pt>
                <c:pt idx="449">
                  <c:v>10000</c:v>
                </c:pt>
                <c:pt idx="450">
                  <c:v>10000</c:v>
                </c:pt>
                <c:pt idx="451">
                  <c:v>10000</c:v>
                </c:pt>
                <c:pt idx="452">
                  <c:v>10000</c:v>
                </c:pt>
                <c:pt idx="453">
                  <c:v>10000</c:v>
                </c:pt>
                <c:pt idx="454">
                  <c:v>10000</c:v>
                </c:pt>
                <c:pt idx="455">
                  <c:v>10000</c:v>
                </c:pt>
                <c:pt idx="456">
                  <c:v>10000</c:v>
                </c:pt>
                <c:pt idx="457">
                  <c:v>10000</c:v>
                </c:pt>
                <c:pt idx="458">
                  <c:v>10000</c:v>
                </c:pt>
                <c:pt idx="459">
                  <c:v>10000</c:v>
                </c:pt>
                <c:pt idx="460">
                  <c:v>10000</c:v>
                </c:pt>
                <c:pt idx="461">
                  <c:v>10000</c:v>
                </c:pt>
                <c:pt idx="462">
                  <c:v>10000</c:v>
                </c:pt>
                <c:pt idx="463">
                  <c:v>10000</c:v>
                </c:pt>
                <c:pt idx="464">
                  <c:v>10000</c:v>
                </c:pt>
                <c:pt idx="465">
                  <c:v>10000</c:v>
                </c:pt>
                <c:pt idx="466">
                  <c:v>10000</c:v>
                </c:pt>
                <c:pt idx="467">
                  <c:v>10000</c:v>
                </c:pt>
                <c:pt idx="468">
                  <c:v>10000</c:v>
                </c:pt>
                <c:pt idx="469">
                  <c:v>10000</c:v>
                </c:pt>
                <c:pt idx="470">
                  <c:v>10000</c:v>
                </c:pt>
                <c:pt idx="471">
                  <c:v>10000</c:v>
                </c:pt>
                <c:pt idx="472">
                  <c:v>10000</c:v>
                </c:pt>
                <c:pt idx="473">
                  <c:v>10000</c:v>
                </c:pt>
                <c:pt idx="474">
                  <c:v>10000</c:v>
                </c:pt>
                <c:pt idx="475">
                  <c:v>10000</c:v>
                </c:pt>
                <c:pt idx="476">
                  <c:v>10000</c:v>
                </c:pt>
                <c:pt idx="477">
                  <c:v>10000</c:v>
                </c:pt>
                <c:pt idx="478">
                  <c:v>10000</c:v>
                </c:pt>
                <c:pt idx="479">
                  <c:v>10000</c:v>
                </c:pt>
                <c:pt idx="480">
                  <c:v>10000</c:v>
                </c:pt>
                <c:pt idx="481">
                  <c:v>10000</c:v>
                </c:pt>
                <c:pt idx="482">
                  <c:v>10000</c:v>
                </c:pt>
                <c:pt idx="483">
                  <c:v>10000</c:v>
                </c:pt>
                <c:pt idx="484">
                  <c:v>10000</c:v>
                </c:pt>
                <c:pt idx="485">
                  <c:v>10000</c:v>
                </c:pt>
                <c:pt idx="486">
                  <c:v>10000</c:v>
                </c:pt>
                <c:pt idx="487">
                  <c:v>10000</c:v>
                </c:pt>
                <c:pt idx="488">
                  <c:v>10000</c:v>
                </c:pt>
                <c:pt idx="489">
                  <c:v>10000</c:v>
                </c:pt>
                <c:pt idx="490">
                  <c:v>10000</c:v>
                </c:pt>
                <c:pt idx="491">
                  <c:v>10000</c:v>
                </c:pt>
                <c:pt idx="492">
                  <c:v>10000</c:v>
                </c:pt>
                <c:pt idx="493">
                  <c:v>10000</c:v>
                </c:pt>
                <c:pt idx="494">
                  <c:v>10000</c:v>
                </c:pt>
                <c:pt idx="495">
                  <c:v>10000</c:v>
                </c:pt>
                <c:pt idx="496">
                  <c:v>10000</c:v>
                </c:pt>
                <c:pt idx="497">
                  <c:v>10000</c:v>
                </c:pt>
                <c:pt idx="498">
                  <c:v>10000</c:v>
                </c:pt>
                <c:pt idx="499">
                  <c:v>10000</c:v>
                </c:pt>
                <c:pt idx="500">
                  <c:v>10000</c:v>
                </c:pt>
                <c:pt idx="501">
                  <c:v>10000</c:v>
                </c:pt>
                <c:pt idx="502">
                  <c:v>10000</c:v>
                </c:pt>
                <c:pt idx="503">
                  <c:v>10000</c:v>
                </c:pt>
                <c:pt idx="504">
                  <c:v>10000</c:v>
                </c:pt>
                <c:pt idx="505">
                  <c:v>10000</c:v>
                </c:pt>
                <c:pt idx="506">
                  <c:v>10000</c:v>
                </c:pt>
                <c:pt idx="507">
                  <c:v>10000</c:v>
                </c:pt>
                <c:pt idx="508">
                  <c:v>10000</c:v>
                </c:pt>
                <c:pt idx="509">
                  <c:v>10000</c:v>
                </c:pt>
                <c:pt idx="510">
                  <c:v>10000</c:v>
                </c:pt>
                <c:pt idx="511">
                  <c:v>10000</c:v>
                </c:pt>
                <c:pt idx="512">
                  <c:v>10000</c:v>
                </c:pt>
                <c:pt idx="513">
                  <c:v>10000</c:v>
                </c:pt>
                <c:pt idx="514">
                  <c:v>10000</c:v>
                </c:pt>
                <c:pt idx="515">
                  <c:v>10000</c:v>
                </c:pt>
                <c:pt idx="516">
                  <c:v>10000</c:v>
                </c:pt>
                <c:pt idx="517">
                  <c:v>10000</c:v>
                </c:pt>
                <c:pt idx="518">
                  <c:v>10000</c:v>
                </c:pt>
                <c:pt idx="519">
                  <c:v>10000</c:v>
                </c:pt>
                <c:pt idx="520">
                  <c:v>10000</c:v>
                </c:pt>
                <c:pt idx="521">
                  <c:v>10000</c:v>
                </c:pt>
                <c:pt idx="522">
                  <c:v>10000</c:v>
                </c:pt>
                <c:pt idx="523">
                  <c:v>10000</c:v>
                </c:pt>
                <c:pt idx="524">
                  <c:v>10000</c:v>
                </c:pt>
                <c:pt idx="525">
                  <c:v>10000</c:v>
                </c:pt>
                <c:pt idx="526">
                  <c:v>10000</c:v>
                </c:pt>
                <c:pt idx="527">
                  <c:v>10000</c:v>
                </c:pt>
                <c:pt idx="528">
                  <c:v>10000</c:v>
                </c:pt>
                <c:pt idx="529">
                  <c:v>10000</c:v>
                </c:pt>
                <c:pt idx="530">
                  <c:v>10000</c:v>
                </c:pt>
                <c:pt idx="531">
                  <c:v>10000</c:v>
                </c:pt>
                <c:pt idx="532">
                  <c:v>10000</c:v>
                </c:pt>
                <c:pt idx="533">
                  <c:v>10000</c:v>
                </c:pt>
                <c:pt idx="534">
                  <c:v>10000</c:v>
                </c:pt>
                <c:pt idx="535">
                  <c:v>10000</c:v>
                </c:pt>
                <c:pt idx="536">
                  <c:v>10000</c:v>
                </c:pt>
                <c:pt idx="537">
                  <c:v>10000</c:v>
                </c:pt>
                <c:pt idx="538">
                  <c:v>10000</c:v>
                </c:pt>
                <c:pt idx="539">
                  <c:v>10000</c:v>
                </c:pt>
                <c:pt idx="540">
                  <c:v>10000</c:v>
                </c:pt>
                <c:pt idx="541">
                  <c:v>10000</c:v>
                </c:pt>
                <c:pt idx="542">
                  <c:v>10000</c:v>
                </c:pt>
                <c:pt idx="543">
                  <c:v>10000</c:v>
                </c:pt>
                <c:pt idx="544">
                  <c:v>10000</c:v>
                </c:pt>
                <c:pt idx="545">
                  <c:v>10000</c:v>
                </c:pt>
                <c:pt idx="546">
                  <c:v>10000</c:v>
                </c:pt>
                <c:pt idx="547">
                  <c:v>10000</c:v>
                </c:pt>
                <c:pt idx="548">
                  <c:v>10000</c:v>
                </c:pt>
                <c:pt idx="549">
                  <c:v>10000</c:v>
                </c:pt>
                <c:pt idx="550">
                  <c:v>10000</c:v>
                </c:pt>
                <c:pt idx="551">
                  <c:v>10000</c:v>
                </c:pt>
                <c:pt idx="552">
                  <c:v>10000</c:v>
                </c:pt>
                <c:pt idx="553">
                  <c:v>10000</c:v>
                </c:pt>
                <c:pt idx="554">
                  <c:v>10000</c:v>
                </c:pt>
                <c:pt idx="555">
                  <c:v>10000</c:v>
                </c:pt>
                <c:pt idx="556">
                  <c:v>10000</c:v>
                </c:pt>
                <c:pt idx="557">
                  <c:v>10000</c:v>
                </c:pt>
                <c:pt idx="558">
                  <c:v>10000</c:v>
                </c:pt>
                <c:pt idx="559">
                  <c:v>10000</c:v>
                </c:pt>
                <c:pt idx="560">
                  <c:v>10000</c:v>
                </c:pt>
                <c:pt idx="561">
                  <c:v>10000</c:v>
                </c:pt>
                <c:pt idx="562">
                  <c:v>10000</c:v>
                </c:pt>
                <c:pt idx="563">
                  <c:v>10000</c:v>
                </c:pt>
                <c:pt idx="564">
                  <c:v>10000</c:v>
                </c:pt>
                <c:pt idx="565">
                  <c:v>10000</c:v>
                </c:pt>
                <c:pt idx="566">
                  <c:v>10000</c:v>
                </c:pt>
                <c:pt idx="567">
                  <c:v>10000</c:v>
                </c:pt>
                <c:pt idx="568">
                  <c:v>10000</c:v>
                </c:pt>
                <c:pt idx="569">
                  <c:v>10000</c:v>
                </c:pt>
                <c:pt idx="570">
                  <c:v>10000</c:v>
                </c:pt>
                <c:pt idx="571">
                  <c:v>10000</c:v>
                </c:pt>
                <c:pt idx="572">
                  <c:v>10000</c:v>
                </c:pt>
                <c:pt idx="573">
                  <c:v>10000</c:v>
                </c:pt>
                <c:pt idx="574">
                  <c:v>10000</c:v>
                </c:pt>
                <c:pt idx="575">
                  <c:v>10000</c:v>
                </c:pt>
                <c:pt idx="576">
                  <c:v>10000</c:v>
                </c:pt>
                <c:pt idx="577">
                  <c:v>10000</c:v>
                </c:pt>
                <c:pt idx="578">
                  <c:v>10000</c:v>
                </c:pt>
                <c:pt idx="579">
                  <c:v>10000</c:v>
                </c:pt>
                <c:pt idx="580">
                  <c:v>10000</c:v>
                </c:pt>
                <c:pt idx="581">
                  <c:v>10000</c:v>
                </c:pt>
                <c:pt idx="582">
                  <c:v>10000</c:v>
                </c:pt>
                <c:pt idx="583">
                  <c:v>10000</c:v>
                </c:pt>
                <c:pt idx="584">
                  <c:v>10000</c:v>
                </c:pt>
                <c:pt idx="585">
                  <c:v>10000</c:v>
                </c:pt>
                <c:pt idx="586">
                  <c:v>10000</c:v>
                </c:pt>
                <c:pt idx="587">
                  <c:v>10000</c:v>
                </c:pt>
                <c:pt idx="588">
                  <c:v>10000</c:v>
                </c:pt>
                <c:pt idx="589">
                  <c:v>10000</c:v>
                </c:pt>
                <c:pt idx="590">
                  <c:v>10000</c:v>
                </c:pt>
                <c:pt idx="591">
                  <c:v>10000</c:v>
                </c:pt>
                <c:pt idx="592">
                  <c:v>10000</c:v>
                </c:pt>
                <c:pt idx="593">
                  <c:v>10000</c:v>
                </c:pt>
                <c:pt idx="594">
                  <c:v>10000</c:v>
                </c:pt>
                <c:pt idx="595">
                  <c:v>10000</c:v>
                </c:pt>
                <c:pt idx="596">
                  <c:v>10000</c:v>
                </c:pt>
                <c:pt idx="597">
                  <c:v>10000</c:v>
                </c:pt>
                <c:pt idx="598">
                  <c:v>10000</c:v>
                </c:pt>
                <c:pt idx="599">
                  <c:v>10000</c:v>
                </c:pt>
                <c:pt idx="600">
                  <c:v>10000</c:v>
                </c:pt>
                <c:pt idx="601">
                  <c:v>10000</c:v>
                </c:pt>
                <c:pt idx="602">
                  <c:v>10000</c:v>
                </c:pt>
                <c:pt idx="603">
                  <c:v>10000</c:v>
                </c:pt>
                <c:pt idx="604">
                  <c:v>10000</c:v>
                </c:pt>
                <c:pt idx="605">
                  <c:v>10000</c:v>
                </c:pt>
                <c:pt idx="606">
                  <c:v>10000</c:v>
                </c:pt>
                <c:pt idx="607">
                  <c:v>10000</c:v>
                </c:pt>
                <c:pt idx="608">
                  <c:v>10000</c:v>
                </c:pt>
                <c:pt idx="609">
                  <c:v>10000</c:v>
                </c:pt>
                <c:pt idx="610">
                  <c:v>10000</c:v>
                </c:pt>
                <c:pt idx="611">
                  <c:v>10000</c:v>
                </c:pt>
                <c:pt idx="612">
                  <c:v>10000</c:v>
                </c:pt>
                <c:pt idx="613">
                  <c:v>10000</c:v>
                </c:pt>
                <c:pt idx="614">
                  <c:v>10000</c:v>
                </c:pt>
                <c:pt idx="615">
                  <c:v>10000</c:v>
                </c:pt>
                <c:pt idx="616">
                  <c:v>10000</c:v>
                </c:pt>
                <c:pt idx="617">
                  <c:v>10000</c:v>
                </c:pt>
                <c:pt idx="618">
                  <c:v>10000</c:v>
                </c:pt>
                <c:pt idx="619">
                  <c:v>10000</c:v>
                </c:pt>
                <c:pt idx="620">
                  <c:v>10000</c:v>
                </c:pt>
                <c:pt idx="621">
                  <c:v>10000</c:v>
                </c:pt>
                <c:pt idx="622">
                  <c:v>10000</c:v>
                </c:pt>
                <c:pt idx="623">
                  <c:v>10000</c:v>
                </c:pt>
                <c:pt idx="624">
                  <c:v>10000</c:v>
                </c:pt>
                <c:pt idx="625">
                  <c:v>10000</c:v>
                </c:pt>
                <c:pt idx="626">
                  <c:v>10000</c:v>
                </c:pt>
                <c:pt idx="627">
                  <c:v>10000</c:v>
                </c:pt>
                <c:pt idx="628">
                  <c:v>10000</c:v>
                </c:pt>
                <c:pt idx="629">
                  <c:v>10000</c:v>
                </c:pt>
                <c:pt idx="630">
                  <c:v>10000</c:v>
                </c:pt>
                <c:pt idx="631">
                  <c:v>10000</c:v>
                </c:pt>
                <c:pt idx="632">
                  <c:v>10000</c:v>
                </c:pt>
                <c:pt idx="633">
                  <c:v>10000</c:v>
                </c:pt>
                <c:pt idx="634">
                  <c:v>10000</c:v>
                </c:pt>
                <c:pt idx="635">
                  <c:v>10000</c:v>
                </c:pt>
                <c:pt idx="636">
                  <c:v>10000</c:v>
                </c:pt>
                <c:pt idx="637">
                  <c:v>10000</c:v>
                </c:pt>
                <c:pt idx="638">
                  <c:v>10000</c:v>
                </c:pt>
                <c:pt idx="639">
                  <c:v>10000</c:v>
                </c:pt>
                <c:pt idx="640">
                  <c:v>10000</c:v>
                </c:pt>
                <c:pt idx="641">
                  <c:v>10000</c:v>
                </c:pt>
                <c:pt idx="642">
                  <c:v>10000</c:v>
                </c:pt>
                <c:pt idx="643">
                  <c:v>10000</c:v>
                </c:pt>
                <c:pt idx="644">
                  <c:v>10000</c:v>
                </c:pt>
                <c:pt idx="645">
                  <c:v>10000</c:v>
                </c:pt>
                <c:pt idx="646">
                  <c:v>10000</c:v>
                </c:pt>
                <c:pt idx="647">
                  <c:v>10000</c:v>
                </c:pt>
                <c:pt idx="648">
                  <c:v>10000</c:v>
                </c:pt>
                <c:pt idx="649">
                  <c:v>10000</c:v>
                </c:pt>
                <c:pt idx="650">
                  <c:v>10000</c:v>
                </c:pt>
                <c:pt idx="651">
                  <c:v>10000</c:v>
                </c:pt>
                <c:pt idx="652">
                  <c:v>10000</c:v>
                </c:pt>
                <c:pt idx="653">
                  <c:v>10000</c:v>
                </c:pt>
                <c:pt idx="654">
                  <c:v>10000</c:v>
                </c:pt>
                <c:pt idx="655">
                  <c:v>10000</c:v>
                </c:pt>
                <c:pt idx="656">
                  <c:v>10000</c:v>
                </c:pt>
                <c:pt idx="657">
                  <c:v>10000</c:v>
                </c:pt>
                <c:pt idx="658">
                  <c:v>10000</c:v>
                </c:pt>
                <c:pt idx="659">
                  <c:v>10000</c:v>
                </c:pt>
                <c:pt idx="660">
                  <c:v>10000</c:v>
                </c:pt>
                <c:pt idx="661">
                  <c:v>10000</c:v>
                </c:pt>
                <c:pt idx="662">
                  <c:v>10000</c:v>
                </c:pt>
                <c:pt idx="663">
                  <c:v>10000</c:v>
                </c:pt>
                <c:pt idx="664">
                  <c:v>10000</c:v>
                </c:pt>
                <c:pt idx="665">
                  <c:v>10000</c:v>
                </c:pt>
                <c:pt idx="666">
                  <c:v>10000</c:v>
                </c:pt>
                <c:pt idx="667">
                  <c:v>10000</c:v>
                </c:pt>
                <c:pt idx="668">
                  <c:v>10000</c:v>
                </c:pt>
                <c:pt idx="669">
                  <c:v>10000</c:v>
                </c:pt>
                <c:pt idx="670">
                  <c:v>10000</c:v>
                </c:pt>
                <c:pt idx="671">
                  <c:v>10000</c:v>
                </c:pt>
                <c:pt idx="672">
                  <c:v>10000</c:v>
                </c:pt>
                <c:pt idx="673">
                  <c:v>10000</c:v>
                </c:pt>
                <c:pt idx="674">
                  <c:v>10000</c:v>
                </c:pt>
                <c:pt idx="675">
                  <c:v>10000</c:v>
                </c:pt>
                <c:pt idx="676">
                  <c:v>10000</c:v>
                </c:pt>
                <c:pt idx="677">
                  <c:v>10000</c:v>
                </c:pt>
                <c:pt idx="678">
                  <c:v>10000</c:v>
                </c:pt>
                <c:pt idx="679">
                  <c:v>10000</c:v>
                </c:pt>
                <c:pt idx="680">
                  <c:v>10000</c:v>
                </c:pt>
                <c:pt idx="681">
                  <c:v>10000</c:v>
                </c:pt>
                <c:pt idx="682">
                  <c:v>10000</c:v>
                </c:pt>
                <c:pt idx="683">
                  <c:v>10000</c:v>
                </c:pt>
                <c:pt idx="684">
                  <c:v>10000</c:v>
                </c:pt>
                <c:pt idx="685">
                  <c:v>10000</c:v>
                </c:pt>
                <c:pt idx="686">
                  <c:v>10000</c:v>
                </c:pt>
                <c:pt idx="687">
                  <c:v>10000</c:v>
                </c:pt>
                <c:pt idx="688">
                  <c:v>10000</c:v>
                </c:pt>
                <c:pt idx="689">
                  <c:v>10000</c:v>
                </c:pt>
                <c:pt idx="690">
                  <c:v>10000</c:v>
                </c:pt>
                <c:pt idx="691">
                  <c:v>10000</c:v>
                </c:pt>
                <c:pt idx="692">
                  <c:v>10000</c:v>
                </c:pt>
                <c:pt idx="693">
                  <c:v>10000</c:v>
                </c:pt>
                <c:pt idx="694">
                  <c:v>10000</c:v>
                </c:pt>
                <c:pt idx="695">
                  <c:v>10000</c:v>
                </c:pt>
                <c:pt idx="696">
                  <c:v>10000</c:v>
                </c:pt>
                <c:pt idx="697">
                  <c:v>10000</c:v>
                </c:pt>
                <c:pt idx="698">
                  <c:v>10000</c:v>
                </c:pt>
                <c:pt idx="699">
                  <c:v>10000</c:v>
                </c:pt>
                <c:pt idx="700">
                  <c:v>10000</c:v>
                </c:pt>
                <c:pt idx="701">
                  <c:v>10000</c:v>
                </c:pt>
                <c:pt idx="702">
                  <c:v>10000</c:v>
                </c:pt>
                <c:pt idx="703">
                  <c:v>10000</c:v>
                </c:pt>
                <c:pt idx="704">
                  <c:v>10000</c:v>
                </c:pt>
                <c:pt idx="705">
                  <c:v>10000</c:v>
                </c:pt>
                <c:pt idx="706">
                  <c:v>10000</c:v>
                </c:pt>
                <c:pt idx="707">
                  <c:v>10000</c:v>
                </c:pt>
                <c:pt idx="708">
                  <c:v>10000</c:v>
                </c:pt>
                <c:pt idx="709">
                  <c:v>10000</c:v>
                </c:pt>
                <c:pt idx="710">
                  <c:v>10000</c:v>
                </c:pt>
                <c:pt idx="711">
                  <c:v>10000</c:v>
                </c:pt>
                <c:pt idx="712">
                  <c:v>10000</c:v>
                </c:pt>
                <c:pt idx="713">
                  <c:v>10000</c:v>
                </c:pt>
                <c:pt idx="714">
                  <c:v>10000</c:v>
                </c:pt>
                <c:pt idx="715">
                  <c:v>10000</c:v>
                </c:pt>
                <c:pt idx="716">
                  <c:v>10000</c:v>
                </c:pt>
                <c:pt idx="717">
                  <c:v>10000</c:v>
                </c:pt>
                <c:pt idx="718">
                  <c:v>10000</c:v>
                </c:pt>
                <c:pt idx="719">
                  <c:v>10000</c:v>
                </c:pt>
                <c:pt idx="720">
                  <c:v>10000</c:v>
                </c:pt>
                <c:pt idx="721">
                  <c:v>10000</c:v>
                </c:pt>
                <c:pt idx="722">
                  <c:v>10000</c:v>
                </c:pt>
                <c:pt idx="723">
                  <c:v>10000</c:v>
                </c:pt>
                <c:pt idx="724">
                  <c:v>10000</c:v>
                </c:pt>
                <c:pt idx="725">
                  <c:v>10000</c:v>
                </c:pt>
                <c:pt idx="726">
                  <c:v>10000</c:v>
                </c:pt>
                <c:pt idx="727">
                  <c:v>10000</c:v>
                </c:pt>
                <c:pt idx="728">
                  <c:v>10000</c:v>
                </c:pt>
                <c:pt idx="729">
                  <c:v>10000</c:v>
                </c:pt>
                <c:pt idx="730">
                  <c:v>10000</c:v>
                </c:pt>
                <c:pt idx="731">
                  <c:v>10000</c:v>
                </c:pt>
                <c:pt idx="2649">
                  <c:v>10000</c:v>
                </c:pt>
                <c:pt idx="2650">
                  <c:v>10000</c:v>
                </c:pt>
                <c:pt idx="2651">
                  <c:v>10000</c:v>
                </c:pt>
                <c:pt idx="2652">
                  <c:v>10000</c:v>
                </c:pt>
                <c:pt idx="2653">
                  <c:v>10000</c:v>
                </c:pt>
                <c:pt idx="2654">
                  <c:v>10000</c:v>
                </c:pt>
                <c:pt idx="2655">
                  <c:v>10000</c:v>
                </c:pt>
                <c:pt idx="2656">
                  <c:v>10000</c:v>
                </c:pt>
                <c:pt idx="2657">
                  <c:v>10000</c:v>
                </c:pt>
                <c:pt idx="2658">
                  <c:v>10000</c:v>
                </c:pt>
                <c:pt idx="2659">
                  <c:v>10000</c:v>
                </c:pt>
                <c:pt idx="2660">
                  <c:v>10000</c:v>
                </c:pt>
                <c:pt idx="2661">
                  <c:v>10000</c:v>
                </c:pt>
                <c:pt idx="2662">
                  <c:v>10000</c:v>
                </c:pt>
                <c:pt idx="2663">
                  <c:v>10000</c:v>
                </c:pt>
                <c:pt idx="2664">
                  <c:v>10000</c:v>
                </c:pt>
                <c:pt idx="2665">
                  <c:v>10000</c:v>
                </c:pt>
                <c:pt idx="2666">
                  <c:v>10000</c:v>
                </c:pt>
                <c:pt idx="2667">
                  <c:v>10000</c:v>
                </c:pt>
                <c:pt idx="2668">
                  <c:v>10000</c:v>
                </c:pt>
                <c:pt idx="2669">
                  <c:v>10000</c:v>
                </c:pt>
                <c:pt idx="2670">
                  <c:v>10000</c:v>
                </c:pt>
                <c:pt idx="2671">
                  <c:v>10000</c:v>
                </c:pt>
                <c:pt idx="2672">
                  <c:v>10000</c:v>
                </c:pt>
                <c:pt idx="2673">
                  <c:v>10000</c:v>
                </c:pt>
                <c:pt idx="2674">
                  <c:v>10000</c:v>
                </c:pt>
                <c:pt idx="2675">
                  <c:v>10000</c:v>
                </c:pt>
                <c:pt idx="2676">
                  <c:v>10000</c:v>
                </c:pt>
                <c:pt idx="2677">
                  <c:v>10000</c:v>
                </c:pt>
                <c:pt idx="2678">
                  <c:v>10000</c:v>
                </c:pt>
                <c:pt idx="2679">
                  <c:v>10000</c:v>
                </c:pt>
                <c:pt idx="2680">
                  <c:v>10000</c:v>
                </c:pt>
                <c:pt idx="2681">
                  <c:v>10000</c:v>
                </c:pt>
                <c:pt idx="2682">
                  <c:v>10000</c:v>
                </c:pt>
                <c:pt idx="2683">
                  <c:v>10000</c:v>
                </c:pt>
                <c:pt idx="2684">
                  <c:v>10000</c:v>
                </c:pt>
                <c:pt idx="2685">
                  <c:v>10000</c:v>
                </c:pt>
                <c:pt idx="2686">
                  <c:v>10000</c:v>
                </c:pt>
                <c:pt idx="2687">
                  <c:v>10000</c:v>
                </c:pt>
                <c:pt idx="2688">
                  <c:v>10000</c:v>
                </c:pt>
                <c:pt idx="2689">
                  <c:v>10000</c:v>
                </c:pt>
                <c:pt idx="2690">
                  <c:v>10000</c:v>
                </c:pt>
                <c:pt idx="2691">
                  <c:v>10000</c:v>
                </c:pt>
                <c:pt idx="2692">
                  <c:v>10000</c:v>
                </c:pt>
                <c:pt idx="2693">
                  <c:v>10000</c:v>
                </c:pt>
                <c:pt idx="2694">
                  <c:v>10000</c:v>
                </c:pt>
                <c:pt idx="2695">
                  <c:v>10000</c:v>
                </c:pt>
                <c:pt idx="2696">
                  <c:v>10000</c:v>
                </c:pt>
                <c:pt idx="2697">
                  <c:v>10000</c:v>
                </c:pt>
                <c:pt idx="2698">
                  <c:v>10000</c:v>
                </c:pt>
                <c:pt idx="2699">
                  <c:v>10000</c:v>
                </c:pt>
                <c:pt idx="2700">
                  <c:v>10000</c:v>
                </c:pt>
                <c:pt idx="2701">
                  <c:v>10000</c:v>
                </c:pt>
                <c:pt idx="2702">
                  <c:v>10000</c:v>
                </c:pt>
                <c:pt idx="2703">
                  <c:v>10000</c:v>
                </c:pt>
                <c:pt idx="2704">
                  <c:v>10000</c:v>
                </c:pt>
                <c:pt idx="2705">
                  <c:v>10000</c:v>
                </c:pt>
                <c:pt idx="2706">
                  <c:v>10000</c:v>
                </c:pt>
                <c:pt idx="2707">
                  <c:v>10000</c:v>
                </c:pt>
                <c:pt idx="2708">
                  <c:v>10000</c:v>
                </c:pt>
                <c:pt idx="2709">
                  <c:v>10000</c:v>
                </c:pt>
                <c:pt idx="2710">
                  <c:v>10000</c:v>
                </c:pt>
                <c:pt idx="2711">
                  <c:v>10000</c:v>
                </c:pt>
                <c:pt idx="2712">
                  <c:v>10000</c:v>
                </c:pt>
                <c:pt idx="2713">
                  <c:v>10000</c:v>
                </c:pt>
                <c:pt idx="2714">
                  <c:v>10000</c:v>
                </c:pt>
                <c:pt idx="2715">
                  <c:v>10000</c:v>
                </c:pt>
                <c:pt idx="2716">
                  <c:v>10000</c:v>
                </c:pt>
                <c:pt idx="2717">
                  <c:v>10000</c:v>
                </c:pt>
                <c:pt idx="2718">
                  <c:v>10000</c:v>
                </c:pt>
                <c:pt idx="2719">
                  <c:v>10000</c:v>
                </c:pt>
                <c:pt idx="2720">
                  <c:v>10000</c:v>
                </c:pt>
                <c:pt idx="2721">
                  <c:v>10000</c:v>
                </c:pt>
                <c:pt idx="2722">
                  <c:v>10000</c:v>
                </c:pt>
                <c:pt idx="2723">
                  <c:v>10000</c:v>
                </c:pt>
                <c:pt idx="2724">
                  <c:v>10000</c:v>
                </c:pt>
                <c:pt idx="2725">
                  <c:v>10000</c:v>
                </c:pt>
                <c:pt idx="2726">
                  <c:v>10000</c:v>
                </c:pt>
                <c:pt idx="2727">
                  <c:v>10000</c:v>
                </c:pt>
                <c:pt idx="2728">
                  <c:v>10000</c:v>
                </c:pt>
                <c:pt idx="2729">
                  <c:v>10000</c:v>
                </c:pt>
                <c:pt idx="2730">
                  <c:v>10000</c:v>
                </c:pt>
                <c:pt idx="2731">
                  <c:v>10000</c:v>
                </c:pt>
                <c:pt idx="2732">
                  <c:v>10000</c:v>
                </c:pt>
                <c:pt idx="2733">
                  <c:v>10000</c:v>
                </c:pt>
                <c:pt idx="2734">
                  <c:v>10000</c:v>
                </c:pt>
                <c:pt idx="2735">
                  <c:v>10000</c:v>
                </c:pt>
                <c:pt idx="2736">
                  <c:v>10000</c:v>
                </c:pt>
                <c:pt idx="2737">
                  <c:v>10000</c:v>
                </c:pt>
                <c:pt idx="2738">
                  <c:v>10000</c:v>
                </c:pt>
                <c:pt idx="2739">
                  <c:v>10000</c:v>
                </c:pt>
                <c:pt idx="2740">
                  <c:v>10000</c:v>
                </c:pt>
                <c:pt idx="2741">
                  <c:v>10000</c:v>
                </c:pt>
                <c:pt idx="2742">
                  <c:v>10000</c:v>
                </c:pt>
                <c:pt idx="2743">
                  <c:v>10000</c:v>
                </c:pt>
                <c:pt idx="2744">
                  <c:v>10000</c:v>
                </c:pt>
                <c:pt idx="2745">
                  <c:v>10000</c:v>
                </c:pt>
                <c:pt idx="2746">
                  <c:v>10000</c:v>
                </c:pt>
                <c:pt idx="2747">
                  <c:v>10000</c:v>
                </c:pt>
                <c:pt idx="2748">
                  <c:v>10000</c:v>
                </c:pt>
                <c:pt idx="2749">
                  <c:v>10000</c:v>
                </c:pt>
                <c:pt idx="2750">
                  <c:v>10000</c:v>
                </c:pt>
                <c:pt idx="2751">
                  <c:v>10000</c:v>
                </c:pt>
                <c:pt idx="2752">
                  <c:v>10000</c:v>
                </c:pt>
                <c:pt idx="2753">
                  <c:v>10000</c:v>
                </c:pt>
                <c:pt idx="2754">
                  <c:v>10000</c:v>
                </c:pt>
                <c:pt idx="2755">
                  <c:v>10000</c:v>
                </c:pt>
                <c:pt idx="2756">
                  <c:v>10000</c:v>
                </c:pt>
                <c:pt idx="2757">
                  <c:v>10000</c:v>
                </c:pt>
                <c:pt idx="2758">
                  <c:v>10000</c:v>
                </c:pt>
                <c:pt idx="2759">
                  <c:v>10000</c:v>
                </c:pt>
                <c:pt idx="2760">
                  <c:v>10000</c:v>
                </c:pt>
                <c:pt idx="2761">
                  <c:v>10000</c:v>
                </c:pt>
                <c:pt idx="2762">
                  <c:v>10000</c:v>
                </c:pt>
                <c:pt idx="2763">
                  <c:v>10000</c:v>
                </c:pt>
                <c:pt idx="2764">
                  <c:v>10000</c:v>
                </c:pt>
                <c:pt idx="2765">
                  <c:v>10000</c:v>
                </c:pt>
                <c:pt idx="2766">
                  <c:v>10000</c:v>
                </c:pt>
                <c:pt idx="2767">
                  <c:v>10000</c:v>
                </c:pt>
                <c:pt idx="2768">
                  <c:v>10000</c:v>
                </c:pt>
                <c:pt idx="2769">
                  <c:v>10000</c:v>
                </c:pt>
                <c:pt idx="2770">
                  <c:v>10000</c:v>
                </c:pt>
                <c:pt idx="2771">
                  <c:v>10000</c:v>
                </c:pt>
                <c:pt idx="2772">
                  <c:v>10000</c:v>
                </c:pt>
                <c:pt idx="2773">
                  <c:v>10000</c:v>
                </c:pt>
                <c:pt idx="2774">
                  <c:v>10000</c:v>
                </c:pt>
                <c:pt idx="2775">
                  <c:v>10000</c:v>
                </c:pt>
                <c:pt idx="2776">
                  <c:v>10000</c:v>
                </c:pt>
                <c:pt idx="2777">
                  <c:v>10000</c:v>
                </c:pt>
                <c:pt idx="2778">
                  <c:v>10000</c:v>
                </c:pt>
                <c:pt idx="2779">
                  <c:v>10000</c:v>
                </c:pt>
                <c:pt idx="2780">
                  <c:v>10000</c:v>
                </c:pt>
                <c:pt idx="2781">
                  <c:v>10000</c:v>
                </c:pt>
                <c:pt idx="2782">
                  <c:v>10000</c:v>
                </c:pt>
                <c:pt idx="2783">
                  <c:v>10000</c:v>
                </c:pt>
                <c:pt idx="2784">
                  <c:v>10000</c:v>
                </c:pt>
                <c:pt idx="2785">
                  <c:v>10000</c:v>
                </c:pt>
                <c:pt idx="2786">
                  <c:v>10000</c:v>
                </c:pt>
                <c:pt idx="2787">
                  <c:v>10000</c:v>
                </c:pt>
                <c:pt idx="2788">
                  <c:v>10000</c:v>
                </c:pt>
                <c:pt idx="2789">
                  <c:v>10000</c:v>
                </c:pt>
                <c:pt idx="2790">
                  <c:v>10000</c:v>
                </c:pt>
                <c:pt idx="2791">
                  <c:v>10000</c:v>
                </c:pt>
                <c:pt idx="2792">
                  <c:v>10000</c:v>
                </c:pt>
                <c:pt idx="2793">
                  <c:v>10000</c:v>
                </c:pt>
                <c:pt idx="2794">
                  <c:v>10000</c:v>
                </c:pt>
                <c:pt idx="2795">
                  <c:v>10000</c:v>
                </c:pt>
                <c:pt idx="2796">
                  <c:v>10000</c:v>
                </c:pt>
                <c:pt idx="2797">
                  <c:v>10000</c:v>
                </c:pt>
                <c:pt idx="2798">
                  <c:v>10000</c:v>
                </c:pt>
                <c:pt idx="2799">
                  <c:v>10000</c:v>
                </c:pt>
                <c:pt idx="2800">
                  <c:v>10000</c:v>
                </c:pt>
                <c:pt idx="2801">
                  <c:v>10000</c:v>
                </c:pt>
                <c:pt idx="2802">
                  <c:v>10000</c:v>
                </c:pt>
                <c:pt idx="2803">
                  <c:v>10000</c:v>
                </c:pt>
                <c:pt idx="2804">
                  <c:v>10000</c:v>
                </c:pt>
                <c:pt idx="2805">
                  <c:v>10000</c:v>
                </c:pt>
                <c:pt idx="2806">
                  <c:v>10000</c:v>
                </c:pt>
                <c:pt idx="2807">
                  <c:v>10000</c:v>
                </c:pt>
                <c:pt idx="2808">
                  <c:v>10000</c:v>
                </c:pt>
                <c:pt idx="2809">
                  <c:v>10000</c:v>
                </c:pt>
                <c:pt idx="2810">
                  <c:v>10000</c:v>
                </c:pt>
                <c:pt idx="2811">
                  <c:v>10000</c:v>
                </c:pt>
                <c:pt idx="2812">
                  <c:v>10000</c:v>
                </c:pt>
                <c:pt idx="2813">
                  <c:v>10000</c:v>
                </c:pt>
                <c:pt idx="2814">
                  <c:v>10000</c:v>
                </c:pt>
                <c:pt idx="2815">
                  <c:v>10000</c:v>
                </c:pt>
                <c:pt idx="2816">
                  <c:v>10000</c:v>
                </c:pt>
                <c:pt idx="2817">
                  <c:v>10000</c:v>
                </c:pt>
                <c:pt idx="2818">
                  <c:v>10000</c:v>
                </c:pt>
                <c:pt idx="2819">
                  <c:v>10000</c:v>
                </c:pt>
                <c:pt idx="2820">
                  <c:v>10000</c:v>
                </c:pt>
                <c:pt idx="2821">
                  <c:v>10000</c:v>
                </c:pt>
                <c:pt idx="2822">
                  <c:v>10000</c:v>
                </c:pt>
                <c:pt idx="2823">
                  <c:v>10000</c:v>
                </c:pt>
                <c:pt idx="2824">
                  <c:v>10000</c:v>
                </c:pt>
                <c:pt idx="2825">
                  <c:v>10000</c:v>
                </c:pt>
                <c:pt idx="2826">
                  <c:v>10000</c:v>
                </c:pt>
                <c:pt idx="2827">
                  <c:v>10000</c:v>
                </c:pt>
                <c:pt idx="2828">
                  <c:v>10000</c:v>
                </c:pt>
                <c:pt idx="2829">
                  <c:v>10000</c:v>
                </c:pt>
                <c:pt idx="2830">
                  <c:v>10000</c:v>
                </c:pt>
                <c:pt idx="2831">
                  <c:v>10000</c:v>
                </c:pt>
                <c:pt idx="2832">
                  <c:v>10000</c:v>
                </c:pt>
                <c:pt idx="2833">
                  <c:v>10000</c:v>
                </c:pt>
                <c:pt idx="5404">
                  <c:v>10000</c:v>
                </c:pt>
                <c:pt idx="5405">
                  <c:v>10000</c:v>
                </c:pt>
                <c:pt idx="5406">
                  <c:v>10000</c:v>
                </c:pt>
                <c:pt idx="5407">
                  <c:v>10000</c:v>
                </c:pt>
                <c:pt idx="5408">
                  <c:v>10000</c:v>
                </c:pt>
                <c:pt idx="5409">
                  <c:v>10000</c:v>
                </c:pt>
                <c:pt idx="5410">
                  <c:v>10000</c:v>
                </c:pt>
                <c:pt idx="5411">
                  <c:v>10000</c:v>
                </c:pt>
                <c:pt idx="5412">
                  <c:v>10000</c:v>
                </c:pt>
                <c:pt idx="5413">
                  <c:v>10000</c:v>
                </c:pt>
                <c:pt idx="5414">
                  <c:v>10000</c:v>
                </c:pt>
                <c:pt idx="5415">
                  <c:v>10000</c:v>
                </c:pt>
                <c:pt idx="5416">
                  <c:v>10000</c:v>
                </c:pt>
                <c:pt idx="5417">
                  <c:v>10000</c:v>
                </c:pt>
                <c:pt idx="5418">
                  <c:v>10000</c:v>
                </c:pt>
                <c:pt idx="5419">
                  <c:v>10000</c:v>
                </c:pt>
                <c:pt idx="5420">
                  <c:v>10000</c:v>
                </c:pt>
                <c:pt idx="5421">
                  <c:v>10000</c:v>
                </c:pt>
                <c:pt idx="5422">
                  <c:v>10000</c:v>
                </c:pt>
                <c:pt idx="5423">
                  <c:v>10000</c:v>
                </c:pt>
                <c:pt idx="5424">
                  <c:v>10000</c:v>
                </c:pt>
                <c:pt idx="5425">
                  <c:v>10000</c:v>
                </c:pt>
                <c:pt idx="5426">
                  <c:v>10000</c:v>
                </c:pt>
                <c:pt idx="5427">
                  <c:v>10000</c:v>
                </c:pt>
                <c:pt idx="5428">
                  <c:v>10000</c:v>
                </c:pt>
                <c:pt idx="5429">
                  <c:v>10000</c:v>
                </c:pt>
                <c:pt idx="5430">
                  <c:v>10000</c:v>
                </c:pt>
                <c:pt idx="5431">
                  <c:v>10000</c:v>
                </c:pt>
                <c:pt idx="5432">
                  <c:v>10000</c:v>
                </c:pt>
                <c:pt idx="5433">
                  <c:v>10000</c:v>
                </c:pt>
                <c:pt idx="5434">
                  <c:v>10000</c:v>
                </c:pt>
                <c:pt idx="5435">
                  <c:v>10000</c:v>
                </c:pt>
                <c:pt idx="5436">
                  <c:v>10000</c:v>
                </c:pt>
                <c:pt idx="5437">
                  <c:v>10000</c:v>
                </c:pt>
                <c:pt idx="5438">
                  <c:v>10000</c:v>
                </c:pt>
                <c:pt idx="5439">
                  <c:v>10000</c:v>
                </c:pt>
                <c:pt idx="5440">
                  <c:v>10000</c:v>
                </c:pt>
                <c:pt idx="5441">
                  <c:v>10000</c:v>
                </c:pt>
                <c:pt idx="5442">
                  <c:v>10000</c:v>
                </c:pt>
                <c:pt idx="5443">
                  <c:v>10000</c:v>
                </c:pt>
                <c:pt idx="5444">
                  <c:v>10000</c:v>
                </c:pt>
                <c:pt idx="5445">
                  <c:v>10000</c:v>
                </c:pt>
                <c:pt idx="5446">
                  <c:v>10000</c:v>
                </c:pt>
                <c:pt idx="5447">
                  <c:v>10000</c:v>
                </c:pt>
                <c:pt idx="5448">
                  <c:v>10000</c:v>
                </c:pt>
                <c:pt idx="5449">
                  <c:v>10000</c:v>
                </c:pt>
                <c:pt idx="5450">
                  <c:v>10000</c:v>
                </c:pt>
                <c:pt idx="5451">
                  <c:v>10000</c:v>
                </c:pt>
                <c:pt idx="5452">
                  <c:v>10000</c:v>
                </c:pt>
                <c:pt idx="5453">
                  <c:v>10000</c:v>
                </c:pt>
                <c:pt idx="5454">
                  <c:v>10000</c:v>
                </c:pt>
                <c:pt idx="5455">
                  <c:v>10000</c:v>
                </c:pt>
                <c:pt idx="5456">
                  <c:v>10000</c:v>
                </c:pt>
                <c:pt idx="5457">
                  <c:v>10000</c:v>
                </c:pt>
                <c:pt idx="5458">
                  <c:v>10000</c:v>
                </c:pt>
                <c:pt idx="5459">
                  <c:v>10000</c:v>
                </c:pt>
                <c:pt idx="5460">
                  <c:v>10000</c:v>
                </c:pt>
                <c:pt idx="5461">
                  <c:v>10000</c:v>
                </c:pt>
                <c:pt idx="5462">
                  <c:v>10000</c:v>
                </c:pt>
                <c:pt idx="5463">
                  <c:v>10000</c:v>
                </c:pt>
                <c:pt idx="5464">
                  <c:v>10000</c:v>
                </c:pt>
                <c:pt idx="5465">
                  <c:v>10000</c:v>
                </c:pt>
                <c:pt idx="5466">
                  <c:v>10000</c:v>
                </c:pt>
                <c:pt idx="5467">
                  <c:v>10000</c:v>
                </c:pt>
                <c:pt idx="5468">
                  <c:v>10000</c:v>
                </c:pt>
                <c:pt idx="5469">
                  <c:v>10000</c:v>
                </c:pt>
                <c:pt idx="5470">
                  <c:v>10000</c:v>
                </c:pt>
                <c:pt idx="5471">
                  <c:v>10000</c:v>
                </c:pt>
                <c:pt idx="5472">
                  <c:v>10000</c:v>
                </c:pt>
                <c:pt idx="5473">
                  <c:v>10000</c:v>
                </c:pt>
                <c:pt idx="5474">
                  <c:v>10000</c:v>
                </c:pt>
                <c:pt idx="5475">
                  <c:v>10000</c:v>
                </c:pt>
                <c:pt idx="5476">
                  <c:v>10000</c:v>
                </c:pt>
                <c:pt idx="5477">
                  <c:v>10000</c:v>
                </c:pt>
                <c:pt idx="5478">
                  <c:v>10000</c:v>
                </c:pt>
                <c:pt idx="5479">
                  <c:v>10000</c:v>
                </c:pt>
                <c:pt idx="5480">
                  <c:v>10000</c:v>
                </c:pt>
                <c:pt idx="5481">
                  <c:v>10000</c:v>
                </c:pt>
                <c:pt idx="5482">
                  <c:v>10000</c:v>
                </c:pt>
                <c:pt idx="5483">
                  <c:v>10000</c:v>
                </c:pt>
                <c:pt idx="5484">
                  <c:v>10000</c:v>
                </c:pt>
                <c:pt idx="5485">
                  <c:v>10000</c:v>
                </c:pt>
                <c:pt idx="5486">
                  <c:v>10000</c:v>
                </c:pt>
                <c:pt idx="5487">
                  <c:v>10000</c:v>
                </c:pt>
                <c:pt idx="5488">
                  <c:v>10000</c:v>
                </c:pt>
                <c:pt idx="5489">
                  <c:v>10000</c:v>
                </c:pt>
                <c:pt idx="5490">
                  <c:v>10000</c:v>
                </c:pt>
                <c:pt idx="5491">
                  <c:v>10000</c:v>
                </c:pt>
                <c:pt idx="5492">
                  <c:v>10000</c:v>
                </c:pt>
                <c:pt idx="5493">
                  <c:v>10000</c:v>
                </c:pt>
                <c:pt idx="5494">
                  <c:v>10000</c:v>
                </c:pt>
                <c:pt idx="5495">
                  <c:v>10000</c:v>
                </c:pt>
                <c:pt idx="5496">
                  <c:v>10000</c:v>
                </c:pt>
                <c:pt idx="5497">
                  <c:v>10000</c:v>
                </c:pt>
                <c:pt idx="5498">
                  <c:v>10000</c:v>
                </c:pt>
                <c:pt idx="5499">
                  <c:v>10000</c:v>
                </c:pt>
                <c:pt idx="5500">
                  <c:v>10000</c:v>
                </c:pt>
                <c:pt idx="5501">
                  <c:v>10000</c:v>
                </c:pt>
                <c:pt idx="5502">
                  <c:v>10000</c:v>
                </c:pt>
                <c:pt idx="5503">
                  <c:v>10000</c:v>
                </c:pt>
                <c:pt idx="5504">
                  <c:v>10000</c:v>
                </c:pt>
                <c:pt idx="5505">
                  <c:v>10000</c:v>
                </c:pt>
                <c:pt idx="5506">
                  <c:v>10000</c:v>
                </c:pt>
                <c:pt idx="5507">
                  <c:v>10000</c:v>
                </c:pt>
                <c:pt idx="5508">
                  <c:v>10000</c:v>
                </c:pt>
                <c:pt idx="5509">
                  <c:v>10000</c:v>
                </c:pt>
                <c:pt idx="5510">
                  <c:v>10000</c:v>
                </c:pt>
                <c:pt idx="5511">
                  <c:v>10000</c:v>
                </c:pt>
                <c:pt idx="5512">
                  <c:v>10000</c:v>
                </c:pt>
                <c:pt idx="5513">
                  <c:v>10000</c:v>
                </c:pt>
                <c:pt idx="5514">
                  <c:v>10000</c:v>
                </c:pt>
                <c:pt idx="5515">
                  <c:v>10000</c:v>
                </c:pt>
                <c:pt idx="5516">
                  <c:v>10000</c:v>
                </c:pt>
                <c:pt idx="5517">
                  <c:v>10000</c:v>
                </c:pt>
                <c:pt idx="5518">
                  <c:v>10000</c:v>
                </c:pt>
                <c:pt idx="5519">
                  <c:v>10000</c:v>
                </c:pt>
                <c:pt idx="5520">
                  <c:v>10000</c:v>
                </c:pt>
                <c:pt idx="5521">
                  <c:v>10000</c:v>
                </c:pt>
                <c:pt idx="5522">
                  <c:v>10000</c:v>
                </c:pt>
                <c:pt idx="5523">
                  <c:v>10000</c:v>
                </c:pt>
                <c:pt idx="5524">
                  <c:v>10000</c:v>
                </c:pt>
                <c:pt idx="5525">
                  <c:v>10000</c:v>
                </c:pt>
                <c:pt idx="5526">
                  <c:v>10000</c:v>
                </c:pt>
                <c:pt idx="5527">
                  <c:v>10000</c:v>
                </c:pt>
                <c:pt idx="5528">
                  <c:v>10000</c:v>
                </c:pt>
                <c:pt idx="5529">
                  <c:v>10000</c:v>
                </c:pt>
                <c:pt idx="5530">
                  <c:v>10000</c:v>
                </c:pt>
                <c:pt idx="5531">
                  <c:v>10000</c:v>
                </c:pt>
                <c:pt idx="5532">
                  <c:v>10000</c:v>
                </c:pt>
                <c:pt idx="5533">
                  <c:v>10000</c:v>
                </c:pt>
                <c:pt idx="5534">
                  <c:v>10000</c:v>
                </c:pt>
                <c:pt idx="5535">
                  <c:v>10000</c:v>
                </c:pt>
                <c:pt idx="5536">
                  <c:v>10000</c:v>
                </c:pt>
                <c:pt idx="5537">
                  <c:v>10000</c:v>
                </c:pt>
                <c:pt idx="5538">
                  <c:v>10000</c:v>
                </c:pt>
                <c:pt idx="5539">
                  <c:v>10000</c:v>
                </c:pt>
                <c:pt idx="5540">
                  <c:v>10000</c:v>
                </c:pt>
                <c:pt idx="5541">
                  <c:v>10000</c:v>
                </c:pt>
                <c:pt idx="5542">
                  <c:v>10000</c:v>
                </c:pt>
                <c:pt idx="5543">
                  <c:v>10000</c:v>
                </c:pt>
                <c:pt idx="5544">
                  <c:v>10000</c:v>
                </c:pt>
                <c:pt idx="5545">
                  <c:v>10000</c:v>
                </c:pt>
                <c:pt idx="5546">
                  <c:v>10000</c:v>
                </c:pt>
                <c:pt idx="5547">
                  <c:v>10000</c:v>
                </c:pt>
                <c:pt idx="5548">
                  <c:v>10000</c:v>
                </c:pt>
                <c:pt idx="5549">
                  <c:v>10000</c:v>
                </c:pt>
                <c:pt idx="5550">
                  <c:v>10000</c:v>
                </c:pt>
                <c:pt idx="5551">
                  <c:v>10000</c:v>
                </c:pt>
                <c:pt idx="5552">
                  <c:v>10000</c:v>
                </c:pt>
                <c:pt idx="5553">
                  <c:v>10000</c:v>
                </c:pt>
                <c:pt idx="5554">
                  <c:v>10000</c:v>
                </c:pt>
                <c:pt idx="5555">
                  <c:v>10000</c:v>
                </c:pt>
                <c:pt idx="5556">
                  <c:v>10000</c:v>
                </c:pt>
                <c:pt idx="5557">
                  <c:v>10000</c:v>
                </c:pt>
                <c:pt idx="5558">
                  <c:v>10000</c:v>
                </c:pt>
                <c:pt idx="5559">
                  <c:v>10000</c:v>
                </c:pt>
                <c:pt idx="5560">
                  <c:v>10000</c:v>
                </c:pt>
                <c:pt idx="5561">
                  <c:v>10000</c:v>
                </c:pt>
                <c:pt idx="5562">
                  <c:v>10000</c:v>
                </c:pt>
                <c:pt idx="5563">
                  <c:v>10000</c:v>
                </c:pt>
                <c:pt idx="5564">
                  <c:v>10000</c:v>
                </c:pt>
                <c:pt idx="5565">
                  <c:v>10000</c:v>
                </c:pt>
                <c:pt idx="5566">
                  <c:v>10000</c:v>
                </c:pt>
                <c:pt idx="5567">
                  <c:v>10000</c:v>
                </c:pt>
                <c:pt idx="5568">
                  <c:v>10000</c:v>
                </c:pt>
                <c:pt idx="5569">
                  <c:v>10000</c:v>
                </c:pt>
                <c:pt idx="5570">
                  <c:v>10000</c:v>
                </c:pt>
                <c:pt idx="5571">
                  <c:v>10000</c:v>
                </c:pt>
                <c:pt idx="5572">
                  <c:v>10000</c:v>
                </c:pt>
                <c:pt idx="5573">
                  <c:v>10000</c:v>
                </c:pt>
                <c:pt idx="5574">
                  <c:v>10000</c:v>
                </c:pt>
                <c:pt idx="5575">
                  <c:v>10000</c:v>
                </c:pt>
                <c:pt idx="5576">
                  <c:v>10000</c:v>
                </c:pt>
                <c:pt idx="5577">
                  <c:v>10000</c:v>
                </c:pt>
                <c:pt idx="5578">
                  <c:v>10000</c:v>
                </c:pt>
                <c:pt idx="5579">
                  <c:v>10000</c:v>
                </c:pt>
                <c:pt idx="5580">
                  <c:v>10000</c:v>
                </c:pt>
                <c:pt idx="5581">
                  <c:v>10000</c:v>
                </c:pt>
                <c:pt idx="5582">
                  <c:v>10000</c:v>
                </c:pt>
                <c:pt idx="5583">
                  <c:v>10000</c:v>
                </c:pt>
                <c:pt idx="5584">
                  <c:v>10000</c:v>
                </c:pt>
                <c:pt idx="5585">
                  <c:v>10000</c:v>
                </c:pt>
                <c:pt idx="5586">
                  <c:v>10000</c:v>
                </c:pt>
                <c:pt idx="5587">
                  <c:v>10000</c:v>
                </c:pt>
                <c:pt idx="5588">
                  <c:v>10000</c:v>
                </c:pt>
                <c:pt idx="5589">
                  <c:v>10000</c:v>
                </c:pt>
                <c:pt idx="5590">
                  <c:v>10000</c:v>
                </c:pt>
                <c:pt idx="5591">
                  <c:v>10000</c:v>
                </c:pt>
                <c:pt idx="5592">
                  <c:v>10000</c:v>
                </c:pt>
                <c:pt idx="5593">
                  <c:v>10000</c:v>
                </c:pt>
                <c:pt idx="5594">
                  <c:v>10000</c:v>
                </c:pt>
                <c:pt idx="5595">
                  <c:v>10000</c:v>
                </c:pt>
                <c:pt idx="5596">
                  <c:v>10000</c:v>
                </c:pt>
                <c:pt idx="5597">
                  <c:v>10000</c:v>
                </c:pt>
                <c:pt idx="5598">
                  <c:v>10000</c:v>
                </c:pt>
                <c:pt idx="5599">
                  <c:v>10000</c:v>
                </c:pt>
                <c:pt idx="5600">
                  <c:v>10000</c:v>
                </c:pt>
                <c:pt idx="7166">
                  <c:v>10000</c:v>
                </c:pt>
                <c:pt idx="7167">
                  <c:v>10000</c:v>
                </c:pt>
                <c:pt idx="7168">
                  <c:v>10000</c:v>
                </c:pt>
                <c:pt idx="7169">
                  <c:v>10000</c:v>
                </c:pt>
                <c:pt idx="7170">
                  <c:v>10000</c:v>
                </c:pt>
                <c:pt idx="7171">
                  <c:v>10000</c:v>
                </c:pt>
                <c:pt idx="7172">
                  <c:v>10000</c:v>
                </c:pt>
                <c:pt idx="7173">
                  <c:v>10000</c:v>
                </c:pt>
                <c:pt idx="7174">
                  <c:v>10000</c:v>
                </c:pt>
                <c:pt idx="7175">
                  <c:v>10000</c:v>
                </c:pt>
                <c:pt idx="7176">
                  <c:v>10000</c:v>
                </c:pt>
                <c:pt idx="7177">
                  <c:v>10000</c:v>
                </c:pt>
                <c:pt idx="7178">
                  <c:v>10000</c:v>
                </c:pt>
                <c:pt idx="7179">
                  <c:v>10000</c:v>
                </c:pt>
                <c:pt idx="7180">
                  <c:v>10000</c:v>
                </c:pt>
                <c:pt idx="7181">
                  <c:v>10000</c:v>
                </c:pt>
                <c:pt idx="7182">
                  <c:v>10000</c:v>
                </c:pt>
                <c:pt idx="7183">
                  <c:v>10000</c:v>
                </c:pt>
                <c:pt idx="7184">
                  <c:v>10000</c:v>
                </c:pt>
                <c:pt idx="7185">
                  <c:v>10000</c:v>
                </c:pt>
                <c:pt idx="7186">
                  <c:v>10000</c:v>
                </c:pt>
                <c:pt idx="7187">
                  <c:v>10000</c:v>
                </c:pt>
                <c:pt idx="7188">
                  <c:v>10000</c:v>
                </c:pt>
                <c:pt idx="7189">
                  <c:v>10000</c:v>
                </c:pt>
                <c:pt idx="7190">
                  <c:v>10000</c:v>
                </c:pt>
                <c:pt idx="7191">
                  <c:v>10000</c:v>
                </c:pt>
                <c:pt idx="7192">
                  <c:v>10000</c:v>
                </c:pt>
                <c:pt idx="7193">
                  <c:v>10000</c:v>
                </c:pt>
                <c:pt idx="7194">
                  <c:v>10000</c:v>
                </c:pt>
                <c:pt idx="7195">
                  <c:v>10000</c:v>
                </c:pt>
                <c:pt idx="7196">
                  <c:v>10000</c:v>
                </c:pt>
                <c:pt idx="7197">
                  <c:v>10000</c:v>
                </c:pt>
                <c:pt idx="7198">
                  <c:v>10000</c:v>
                </c:pt>
                <c:pt idx="7199">
                  <c:v>10000</c:v>
                </c:pt>
                <c:pt idx="7200">
                  <c:v>10000</c:v>
                </c:pt>
                <c:pt idx="7201">
                  <c:v>10000</c:v>
                </c:pt>
                <c:pt idx="7202">
                  <c:v>10000</c:v>
                </c:pt>
                <c:pt idx="7203">
                  <c:v>10000</c:v>
                </c:pt>
                <c:pt idx="7204">
                  <c:v>10000</c:v>
                </c:pt>
                <c:pt idx="7205">
                  <c:v>10000</c:v>
                </c:pt>
                <c:pt idx="7206">
                  <c:v>10000</c:v>
                </c:pt>
                <c:pt idx="7207">
                  <c:v>10000</c:v>
                </c:pt>
                <c:pt idx="7208">
                  <c:v>10000</c:v>
                </c:pt>
                <c:pt idx="7209">
                  <c:v>10000</c:v>
                </c:pt>
                <c:pt idx="7210">
                  <c:v>10000</c:v>
                </c:pt>
                <c:pt idx="7211">
                  <c:v>10000</c:v>
                </c:pt>
                <c:pt idx="7212">
                  <c:v>10000</c:v>
                </c:pt>
                <c:pt idx="7213">
                  <c:v>10000</c:v>
                </c:pt>
                <c:pt idx="7214">
                  <c:v>10000</c:v>
                </c:pt>
                <c:pt idx="7215">
                  <c:v>10000</c:v>
                </c:pt>
                <c:pt idx="7216">
                  <c:v>10000</c:v>
                </c:pt>
                <c:pt idx="7217">
                  <c:v>10000</c:v>
                </c:pt>
                <c:pt idx="7218">
                  <c:v>10000</c:v>
                </c:pt>
                <c:pt idx="7219">
                  <c:v>10000</c:v>
                </c:pt>
                <c:pt idx="7220">
                  <c:v>10000</c:v>
                </c:pt>
                <c:pt idx="7221">
                  <c:v>10000</c:v>
                </c:pt>
                <c:pt idx="7222">
                  <c:v>10000</c:v>
                </c:pt>
                <c:pt idx="7223">
                  <c:v>10000</c:v>
                </c:pt>
                <c:pt idx="7224">
                  <c:v>10000</c:v>
                </c:pt>
                <c:pt idx="7225">
                  <c:v>10000</c:v>
                </c:pt>
                <c:pt idx="7226">
                  <c:v>10000</c:v>
                </c:pt>
                <c:pt idx="7227">
                  <c:v>10000</c:v>
                </c:pt>
                <c:pt idx="7228">
                  <c:v>10000</c:v>
                </c:pt>
                <c:pt idx="7229">
                  <c:v>10000</c:v>
                </c:pt>
                <c:pt idx="7230">
                  <c:v>10000</c:v>
                </c:pt>
                <c:pt idx="7231">
                  <c:v>10000</c:v>
                </c:pt>
                <c:pt idx="7232">
                  <c:v>10000</c:v>
                </c:pt>
                <c:pt idx="7233">
                  <c:v>10000</c:v>
                </c:pt>
                <c:pt idx="7234">
                  <c:v>10000</c:v>
                </c:pt>
                <c:pt idx="7235">
                  <c:v>10000</c:v>
                </c:pt>
                <c:pt idx="7236">
                  <c:v>10000</c:v>
                </c:pt>
                <c:pt idx="7237">
                  <c:v>10000</c:v>
                </c:pt>
                <c:pt idx="7238">
                  <c:v>10000</c:v>
                </c:pt>
                <c:pt idx="7239">
                  <c:v>10000</c:v>
                </c:pt>
                <c:pt idx="7240">
                  <c:v>10000</c:v>
                </c:pt>
                <c:pt idx="7241">
                  <c:v>10000</c:v>
                </c:pt>
                <c:pt idx="7242">
                  <c:v>10000</c:v>
                </c:pt>
                <c:pt idx="7243">
                  <c:v>10000</c:v>
                </c:pt>
                <c:pt idx="7244">
                  <c:v>10000</c:v>
                </c:pt>
                <c:pt idx="7245">
                  <c:v>10000</c:v>
                </c:pt>
                <c:pt idx="7246">
                  <c:v>10000</c:v>
                </c:pt>
                <c:pt idx="7247">
                  <c:v>10000</c:v>
                </c:pt>
                <c:pt idx="7248">
                  <c:v>10000</c:v>
                </c:pt>
                <c:pt idx="7249">
                  <c:v>10000</c:v>
                </c:pt>
                <c:pt idx="7250">
                  <c:v>10000</c:v>
                </c:pt>
                <c:pt idx="7251">
                  <c:v>10000</c:v>
                </c:pt>
                <c:pt idx="7252">
                  <c:v>10000</c:v>
                </c:pt>
                <c:pt idx="7253">
                  <c:v>10000</c:v>
                </c:pt>
                <c:pt idx="7254">
                  <c:v>10000</c:v>
                </c:pt>
                <c:pt idx="7255">
                  <c:v>10000</c:v>
                </c:pt>
                <c:pt idx="7256">
                  <c:v>10000</c:v>
                </c:pt>
                <c:pt idx="7257">
                  <c:v>10000</c:v>
                </c:pt>
                <c:pt idx="7258">
                  <c:v>10000</c:v>
                </c:pt>
                <c:pt idx="7259">
                  <c:v>10000</c:v>
                </c:pt>
                <c:pt idx="7260">
                  <c:v>10000</c:v>
                </c:pt>
                <c:pt idx="7261">
                  <c:v>10000</c:v>
                </c:pt>
                <c:pt idx="7262">
                  <c:v>10000</c:v>
                </c:pt>
                <c:pt idx="7263">
                  <c:v>10000</c:v>
                </c:pt>
                <c:pt idx="7264">
                  <c:v>10000</c:v>
                </c:pt>
                <c:pt idx="7265">
                  <c:v>10000</c:v>
                </c:pt>
                <c:pt idx="7266">
                  <c:v>10000</c:v>
                </c:pt>
                <c:pt idx="7267">
                  <c:v>10000</c:v>
                </c:pt>
                <c:pt idx="7268">
                  <c:v>10000</c:v>
                </c:pt>
                <c:pt idx="7269">
                  <c:v>10000</c:v>
                </c:pt>
                <c:pt idx="7270">
                  <c:v>10000</c:v>
                </c:pt>
                <c:pt idx="7271">
                  <c:v>10000</c:v>
                </c:pt>
                <c:pt idx="7272">
                  <c:v>10000</c:v>
                </c:pt>
                <c:pt idx="7273">
                  <c:v>10000</c:v>
                </c:pt>
                <c:pt idx="7274">
                  <c:v>10000</c:v>
                </c:pt>
                <c:pt idx="7275">
                  <c:v>10000</c:v>
                </c:pt>
                <c:pt idx="7276">
                  <c:v>10000</c:v>
                </c:pt>
                <c:pt idx="7277">
                  <c:v>10000</c:v>
                </c:pt>
                <c:pt idx="7278">
                  <c:v>10000</c:v>
                </c:pt>
                <c:pt idx="7279">
                  <c:v>10000</c:v>
                </c:pt>
                <c:pt idx="7280">
                  <c:v>10000</c:v>
                </c:pt>
                <c:pt idx="7281">
                  <c:v>10000</c:v>
                </c:pt>
                <c:pt idx="7282">
                  <c:v>10000</c:v>
                </c:pt>
                <c:pt idx="7283">
                  <c:v>10000</c:v>
                </c:pt>
                <c:pt idx="7284">
                  <c:v>10000</c:v>
                </c:pt>
                <c:pt idx="7285">
                  <c:v>10000</c:v>
                </c:pt>
                <c:pt idx="7286">
                  <c:v>10000</c:v>
                </c:pt>
                <c:pt idx="7287">
                  <c:v>10000</c:v>
                </c:pt>
                <c:pt idx="7288">
                  <c:v>10000</c:v>
                </c:pt>
                <c:pt idx="7289">
                  <c:v>10000</c:v>
                </c:pt>
                <c:pt idx="7290">
                  <c:v>10000</c:v>
                </c:pt>
                <c:pt idx="7291">
                  <c:v>10000</c:v>
                </c:pt>
                <c:pt idx="7292">
                  <c:v>10000</c:v>
                </c:pt>
                <c:pt idx="7293">
                  <c:v>10000</c:v>
                </c:pt>
                <c:pt idx="7294">
                  <c:v>10000</c:v>
                </c:pt>
                <c:pt idx="7295">
                  <c:v>10000</c:v>
                </c:pt>
                <c:pt idx="7296">
                  <c:v>10000</c:v>
                </c:pt>
                <c:pt idx="7297">
                  <c:v>10000</c:v>
                </c:pt>
                <c:pt idx="7298">
                  <c:v>10000</c:v>
                </c:pt>
                <c:pt idx="7299">
                  <c:v>10000</c:v>
                </c:pt>
                <c:pt idx="7300">
                  <c:v>10000</c:v>
                </c:pt>
                <c:pt idx="7301">
                  <c:v>10000</c:v>
                </c:pt>
                <c:pt idx="7302">
                  <c:v>10000</c:v>
                </c:pt>
                <c:pt idx="7303">
                  <c:v>10000</c:v>
                </c:pt>
                <c:pt idx="7304">
                  <c:v>10000</c:v>
                </c:pt>
                <c:pt idx="7305">
                  <c:v>10000</c:v>
                </c:pt>
                <c:pt idx="7306">
                  <c:v>10000</c:v>
                </c:pt>
                <c:pt idx="7307">
                  <c:v>10000</c:v>
                </c:pt>
                <c:pt idx="7308">
                  <c:v>10000</c:v>
                </c:pt>
                <c:pt idx="7309">
                  <c:v>10000</c:v>
                </c:pt>
                <c:pt idx="7310">
                  <c:v>10000</c:v>
                </c:pt>
                <c:pt idx="7311">
                  <c:v>10000</c:v>
                </c:pt>
                <c:pt idx="7312">
                  <c:v>10000</c:v>
                </c:pt>
                <c:pt idx="7313">
                  <c:v>10000</c:v>
                </c:pt>
                <c:pt idx="7314">
                  <c:v>10000</c:v>
                </c:pt>
                <c:pt idx="7315">
                  <c:v>10000</c:v>
                </c:pt>
                <c:pt idx="7316">
                  <c:v>10000</c:v>
                </c:pt>
                <c:pt idx="7317">
                  <c:v>10000</c:v>
                </c:pt>
                <c:pt idx="7318">
                  <c:v>10000</c:v>
                </c:pt>
                <c:pt idx="7319">
                  <c:v>10000</c:v>
                </c:pt>
                <c:pt idx="7320">
                  <c:v>10000</c:v>
                </c:pt>
                <c:pt idx="7321">
                  <c:v>10000</c:v>
                </c:pt>
                <c:pt idx="7322">
                  <c:v>10000</c:v>
                </c:pt>
                <c:pt idx="7323">
                  <c:v>10000</c:v>
                </c:pt>
                <c:pt idx="7324">
                  <c:v>10000</c:v>
                </c:pt>
                <c:pt idx="7325">
                  <c:v>10000</c:v>
                </c:pt>
                <c:pt idx="7326">
                  <c:v>10000</c:v>
                </c:pt>
                <c:pt idx="7327">
                  <c:v>10000</c:v>
                </c:pt>
                <c:pt idx="7328">
                  <c:v>10000</c:v>
                </c:pt>
                <c:pt idx="7329">
                  <c:v>10000</c:v>
                </c:pt>
                <c:pt idx="7330">
                  <c:v>10000</c:v>
                </c:pt>
                <c:pt idx="7331">
                  <c:v>10000</c:v>
                </c:pt>
                <c:pt idx="7332">
                  <c:v>10000</c:v>
                </c:pt>
                <c:pt idx="7333">
                  <c:v>10000</c:v>
                </c:pt>
                <c:pt idx="7334">
                  <c:v>10000</c:v>
                </c:pt>
                <c:pt idx="7335">
                  <c:v>10000</c:v>
                </c:pt>
                <c:pt idx="7336">
                  <c:v>10000</c:v>
                </c:pt>
                <c:pt idx="7337">
                  <c:v>10000</c:v>
                </c:pt>
                <c:pt idx="7338">
                  <c:v>10000</c:v>
                </c:pt>
                <c:pt idx="7339">
                  <c:v>10000</c:v>
                </c:pt>
                <c:pt idx="7340">
                  <c:v>10000</c:v>
                </c:pt>
                <c:pt idx="7341">
                  <c:v>10000</c:v>
                </c:pt>
                <c:pt idx="7342">
                  <c:v>10000</c:v>
                </c:pt>
                <c:pt idx="7343">
                  <c:v>10000</c:v>
                </c:pt>
                <c:pt idx="7344">
                  <c:v>10000</c:v>
                </c:pt>
                <c:pt idx="7345">
                  <c:v>10000</c:v>
                </c:pt>
                <c:pt idx="7346">
                  <c:v>10000</c:v>
                </c:pt>
                <c:pt idx="7347">
                  <c:v>10000</c:v>
                </c:pt>
                <c:pt idx="7348">
                  <c:v>10000</c:v>
                </c:pt>
                <c:pt idx="7349">
                  <c:v>10000</c:v>
                </c:pt>
                <c:pt idx="7350">
                  <c:v>10000</c:v>
                </c:pt>
                <c:pt idx="7351">
                  <c:v>10000</c:v>
                </c:pt>
                <c:pt idx="7352">
                  <c:v>10000</c:v>
                </c:pt>
                <c:pt idx="7353">
                  <c:v>10000</c:v>
                </c:pt>
                <c:pt idx="7354">
                  <c:v>10000</c:v>
                </c:pt>
                <c:pt idx="7355">
                  <c:v>10000</c:v>
                </c:pt>
                <c:pt idx="7356">
                  <c:v>10000</c:v>
                </c:pt>
                <c:pt idx="7357">
                  <c:v>10000</c:v>
                </c:pt>
                <c:pt idx="7358">
                  <c:v>10000</c:v>
                </c:pt>
                <c:pt idx="7359">
                  <c:v>10000</c:v>
                </c:pt>
                <c:pt idx="7360">
                  <c:v>10000</c:v>
                </c:pt>
                <c:pt idx="7361">
                  <c:v>10000</c:v>
                </c:pt>
                <c:pt idx="7362">
                  <c:v>10000</c:v>
                </c:pt>
                <c:pt idx="7363">
                  <c:v>10000</c:v>
                </c:pt>
                <c:pt idx="7364">
                  <c:v>10000</c:v>
                </c:pt>
                <c:pt idx="7365">
                  <c:v>10000</c:v>
                </c:pt>
                <c:pt idx="7366">
                  <c:v>10000</c:v>
                </c:pt>
                <c:pt idx="7367">
                  <c:v>10000</c:v>
                </c:pt>
                <c:pt idx="7368">
                  <c:v>10000</c:v>
                </c:pt>
                <c:pt idx="7369">
                  <c:v>10000</c:v>
                </c:pt>
                <c:pt idx="7370">
                  <c:v>10000</c:v>
                </c:pt>
                <c:pt idx="7371">
                  <c:v>10000</c:v>
                </c:pt>
                <c:pt idx="7372">
                  <c:v>10000</c:v>
                </c:pt>
                <c:pt idx="7373">
                  <c:v>10000</c:v>
                </c:pt>
                <c:pt idx="7374">
                  <c:v>10000</c:v>
                </c:pt>
                <c:pt idx="7375">
                  <c:v>10000</c:v>
                </c:pt>
                <c:pt idx="7376">
                  <c:v>10000</c:v>
                </c:pt>
                <c:pt idx="7377">
                  <c:v>10000</c:v>
                </c:pt>
                <c:pt idx="7378">
                  <c:v>10000</c:v>
                </c:pt>
                <c:pt idx="7379">
                  <c:v>10000</c:v>
                </c:pt>
                <c:pt idx="7380">
                  <c:v>10000</c:v>
                </c:pt>
                <c:pt idx="7381">
                  <c:v>10000</c:v>
                </c:pt>
                <c:pt idx="7382">
                  <c:v>10000</c:v>
                </c:pt>
                <c:pt idx="7383">
                  <c:v>10000</c:v>
                </c:pt>
                <c:pt idx="7384">
                  <c:v>10000</c:v>
                </c:pt>
                <c:pt idx="7385">
                  <c:v>10000</c:v>
                </c:pt>
                <c:pt idx="7386">
                  <c:v>10000</c:v>
                </c:pt>
                <c:pt idx="7387">
                  <c:v>10000</c:v>
                </c:pt>
                <c:pt idx="7388">
                  <c:v>10000</c:v>
                </c:pt>
                <c:pt idx="7389">
                  <c:v>10000</c:v>
                </c:pt>
                <c:pt idx="7390">
                  <c:v>10000</c:v>
                </c:pt>
                <c:pt idx="7391">
                  <c:v>10000</c:v>
                </c:pt>
                <c:pt idx="7392">
                  <c:v>10000</c:v>
                </c:pt>
                <c:pt idx="7393">
                  <c:v>10000</c:v>
                </c:pt>
                <c:pt idx="7394">
                  <c:v>10000</c:v>
                </c:pt>
                <c:pt idx="7395">
                  <c:v>10000</c:v>
                </c:pt>
                <c:pt idx="7396">
                  <c:v>10000</c:v>
                </c:pt>
                <c:pt idx="7397">
                  <c:v>10000</c:v>
                </c:pt>
                <c:pt idx="7398">
                  <c:v>10000</c:v>
                </c:pt>
                <c:pt idx="7399">
                  <c:v>10000</c:v>
                </c:pt>
                <c:pt idx="7400">
                  <c:v>10000</c:v>
                </c:pt>
                <c:pt idx="7401">
                  <c:v>10000</c:v>
                </c:pt>
                <c:pt idx="7402">
                  <c:v>10000</c:v>
                </c:pt>
                <c:pt idx="7403">
                  <c:v>10000</c:v>
                </c:pt>
                <c:pt idx="7404">
                  <c:v>10000</c:v>
                </c:pt>
                <c:pt idx="7405">
                  <c:v>10000</c:v>
                </c:pt>
                <c:pt idx="7406">
                  <c:v>10000</c:v>
                </c:pt>
                <c:pt idx="7407">
                  <c:v>10000</c:v>
                </c:pt>
                <c:pt idx="7408">
                  <c:v>10000</c:v>
                </c:pt>
                <c:pt idx="7409">
                  <c:v>10000</c:v>
                </c:pt>
                <c:pt idx="7410">
                  <c:v>10000</c:v>
                </c:pt>
                <c:pt idx="7411">
                  <c:v>10000</c:v>
                </c:pt>
                <c:pt idx="7412">
                  <c:v>10000</c:v>
                </c:pt>
                <c:pt idx="7413">
                  <c:v>10000</c:v>
                </c:pt>
                <c:pt idx="7414">
                  <c:v>10000</c:v>
                </c:pt>
                <c:pt idx="7415">
                  <c:v>10000</c:v>
                </c:pt>
                <c:pt idx="7416">
                  <c:v>10000</c:v>
                </c:pt>
                <c:pt idx="7417">
                  <c:v>10000</c:v>
                </c:pt>
                <c:pt idx="7418">
                  <c:v>10000</c:v>
                </c:pt>
                <c:pt idx="7419">
                  <c:v>10000</c:v>
                </c:pt>
                <c:pt idx="7420">
                  <c:v>10000</c:v>
                </c:pt>
                <c:pt idx="7421">
                  <c:v>10000</c:v>
                </c:pt>
                <c:pt idx="7422">
                  <c:v>10000</c:v>
                </c:pt>
                <c:pt idx="7423">
                  <c:v>10000</c:v>
                </c:pt>
                <c:pt idx="7424">
                  <c:v>10000</c:v>
                </c:pt>
                <c:pt idx="7425">
                  <c:v>10000</c:v>
                </c:pt>
                <c:pt idx="7426">
                  <c:v>10000</c:v>
                </c:pt>
                <c:pt idx="7427">
                  <c:v>10000</c:v>
                </c:pt>
                <c:pt idx="7428">
                  <c:v>10000</c:v>
                </c:pt>
                <c:pt idx="7429">
                  <c:v>10000</c:v>
                </c:pt>
                <c:pt idx="7430">
                  <c:v>10000</c:v>
                </c:pt>
                <c:pt idx="7431">
                  <c:v>10000</c:v>
                </c:pt>
                <c:pt idx="7432">
                  <c:v>10000</c:v>
                </c:pt>
                <c:pt idx="7433">
                  <c:v>10000</c:v>
                </c:pt>
                <c:pt idx="7434">
                  <c:v>10000</c:v>
                </c:pt>
                <c:pt idx="7435">
                  <c:v>10000</c:v>
                </c:pt>
                <c:pt idx="7436">
                  <c:v>10000</c:v>
                </c:pt>
                <c:pt idx="7437">
                  <c:v>10000</c:v>
                </c:pt>
                <c:pt idx="7438">
                  <c:v>10000</c:v>
                </c:pt>
                <c:pt idx="7439">
                  <c:v>10000</c:v>
                </c:pt>
                <c:pt idx="7440">
                  <c:v>10000</c:v>
                </c:pt>
                <c:pt idx="7441">
                  <c:v>10000</c:v>
                </c:pt>
                <c:pt idx="7442">
                  <c:v>10000</c:v>
                </c:pt>
                <c:pt idx="7443">
                  <c:v>10000</c:v>
                </c:pt>
                <c:pt idx="7444">
                  <c:v>10000</c:v>
                </c:pt>
                <c:pt idx="7445">
                  <c:v>10000</c:v>
                </c:pt>
                <c:pt idx="7446">
                  <c:v>10000</c:v>
                </c:pt>
                <c:pt idx="7447">
                  <c:v>10000</c:v>
                </c:pt>
                <c:pt idx="7448">
                  <c:v>10000</c:v>
                </c:pt>
                <c:pt idx="7449">
                  <c:v>10000</c:v>
                </c:pt>
                <c:pt idx="7450">
                  <c:v>10000</c:v>
                </c:pt>
                <c:pt idx="7451">
                  <c:v>10000</c:v>
                </c:pt>
                <c:pt idx="7452">
                  <c:v>10000</c:v>
                </c:pt>
                <c:pt idx="7453">
                  <c:v>10000</c:v>
                </c:pt>
                <c:pt idx="7454">
                  <c:v>10000</c:v>
                </c:pt>
                <c:pt idx="7455">
                  <c:v>10000</c:v>
                </c:pt>
                <c:pt idx="7456">
                  <c:v>10000</c:v>
                </c:pt>
                <c:pt idx="7457">
                  <c:v>10000</c:v>
                </c:pt>
                <c:pt idx="7458">
                  <c:v>10000</c:v>
                </c:pt>
                <c:pt idx="7459">
                  <c:v>10000</c:v>
                </c:pt>
                <c:pt idx="7460">
                  <c:v>10000</c:v>
                </c:pt>
                <c:pt idx="7461">
                  <c:v>10000</c:v>
                </c:pt>
                <c:pt idx="7462">
                  <c:v>10000</c:v>
                </c:pt>
                <c:pt idx="7463">
                  <c:v>10000</c:v>
                </c:pt>
                <c:pt idx="7464">
                  <c:v>10000</c:v>
                </c:pt>
                <c:pt idx="7465">
                  <c:v>10000</c:v>
                </c:pt>
                <c:pt idx="7466">
                  <c:v>10000</c:v>
                </c:pt>
                <c:pt idx="7467">
                  <c:v>10000</c:v>
                </c:pt>
                <c:pt idx="7468">
                  <c:v>10000</c:v>
                </c:pt>
                <c:pt idx="7469">
                  <c:v>10000</c:v>
                </c:pt>
                <c:pt idx="7470">
                  <c:v>10000</c:v>
                </c:pt>
                <c:pt idx="7471">
                  <c:v>10000</c:v>
                </c:pt>
                <c:pt idx="7472">
                  <c:v>10000</c:v>
                </c:pt>
                <c:pt idx="7473">
                  <c:v>10000</c:v>
                </c:pt>
                <c:pt idx="7474">
                  <c:v>10000</c:v>
                </c:pt>
                <c:pt idx="7475">
                  <c:v>10000</c:v>
                </c:pt>
                <c:pt idx="7476">
                  <c:v>10000</c:v>
                </c:pt>
                <c:pt idx="7477">
                  <c:v>10000</c:v>
                </c:pt>
                <c:pt idx="7478">
                  <c:v>10000</c:v>
                </c:pt>
                <c:pt idx="7479">
                  <c:v>10000</c:v>
                </c:pt>
                <c:pt idx="7480">
                  <c:v>10000</c:v>
                </c:pt>
                <c:pt idx="7481">
                  <c:v>10000</c:v>
                </c:pt>
                <c:pt idx="7482">
                  <c:v>10000</c:v>
                </c:pt>
                <c:pt idx="7483">
                  <c:v>10000</c:v>
                </c:pt>
                <c:pt idx="7484">
                  <c:v>10000</c:v>
                </c:pt>
                <c:pt idx="7485">
                  <c:v>10000</c:v>
                </c:pt>
                <c:pt idx="7486">
                  <c:v>10000</c:v>
                </c:pt>
                <c:pt idx="7487">
                  <c:v>10000</c:v>
                </c:pt>
                <c:pt idx="7488">
                  <c:v>10000</c:v>
                </c:pt>
                <c:pt idx="7489">
                  <c:v>10000</c:v>
                </c:pt>
                <c:pt idx="7490">
                  <c:v>10000</c:v>
                </c:pt>
                <c:pt idx="7491">
                  <c:v>10000</c:v>
                </c:pt>
                <c:pt idx="7492">
                  <c:v>10000</c:v>
                </c:pt>
                <c:pt idx="7493">
                  <c:v>10000</c:v>
                </c:pt>
                <c:pt idx="7494">
                  <c:v>10000</c:v>
                </c:pt>
                <c:pt idx="7495">
                  <c:v>10000</c:v>
                </c:pt>
                <c:pt idx="7496">
                  <c:v>10000</c:v>
                </c:pt>
                <c:pt idx="7497">
                  <c:v>10000</c:v>
                </c:pt>
                <c:pt idx="7498">
                  <c:v>10000</c:v>
                </c:pt>
                <c:pt idx="7499">
                  <c:v>10000</c:v>
                </c:pt>
                <c:pt idx="7500">
                  <c:v>10000</c:v>
                </c:pt>
                <c:pt idx="7501">
                  <c:v>10000</c:v>
                </c:pt>
                <c:pt idx="7502">
                  <c:v>10000</c:v>
                </c:pt>
                <c:pt idx="7503">
                  <c:v>10000</c:v>
                </c:pt>
                <c:pt idx="7504">
                  <c:v>10000</c:v>
                </c:pt>
                <c:pt idx="7505">
                  <c:v>10000</c:v>
                </c:pt>
                <c:pt idx="7506">
                  <c:v>10000</c:v>
                </c:pt>
                <c:pt idx="7507">
                  <c:v>10000</c:v>
                </c:pt>
                <c:pt idx="7508">
                  <c:v>10000</c:v>
                </c:pt>
                <c:pt idx="7509">
                  <c:v>10000</c:v>
                </c:pt>
                <c:pt idx="7510">
                  <c:v>10000</c:v>
                </c:pt>
                <c:pt idx="7511">
                  <c:v>10000</c:v>
                </c:pt>
                <c:pt idx="7512">
                  <c:v>10000</c:v>
                </c:pt>
                <c:pt idx="7513">
                  <c:v>10000</c:v>
                </c:pt>
                <c:pt idx="7514">
                  <c:v>10000</c:v>
                </c:pt>
                <c:pt idx="7515">
                  <c:v>10000</c:v>
                </c:pt>
                <c:pt idx="7516">
                  <c:v>10000</c:v>
                </c:pt>
                <c:pt idx="7517">
                  <c:v>10000</c:v>
                </c:pt>
                <c:pt idx="7518">
                  <c:v>10000</c:v>
                </c:pt>
                <c:pt idx="7519">
                  <c:v>10000</c:v>
                </c:pt>
                <c:pt idx="7520">
                  <c:v>10000</c:v>
                </c:pt>
                <c:pt idx="7521">
                  <c:v>10000</c:v>
                </c:pt>
                <c:pt idx="7522">
                  <c:v>10000</c:v>
                </c:pt>
                <c:pt idx="7523">
                  <c:v>10000</c:v>
                </c:pt>
                <c:pt idx="7524">
                  <c:v>10000</c:v>
                </c:pt>
                <c:pt idx="7525">
                  <c:v>10000</c:v>
                </c:pt>
                <c:pt idx="7526">
                  <c:v>10000</c:v>
                </c:pt>
                <c:pt idx="7527">
                  <c:v>10000</c:v>
                </c:pt>
                <c:pt idx="7528">
                  <c:v>10000</c:v>
                </c:pt>
                <c:pt idx="7529">
                  <c:v>10000</c:v>
                </c:pt>
                <c:pt idx="7530">
                  <c:v>10000</c:v>
                </c:pt>
                <c:pt idx="7531">
                  <c:v>10000</c:v>
                </c:pt>
                <c:pt idx="7532">
                  <c:v>10000</c:v>
                </c:pt>
                <c:pt idx="7533">
                  <c:v>10000</c:v>
                </c:pt>
                <c:pt idx="7534">
                  <c:v>10000</c:v>
                </c:pt>
                <c:pt idx="7535">
                  <c:v>10000</c:v>
                </c:pt>
                <c:pt idx="7536">
                  <c:v>10000</c:v>
                </c:pt>
                <c:pt idx="7537">
                  <c:v>10000</c:v>
                </c:pt>
                <c:pt idx="7538">
                  <c:v>10000</c:v>
                </c:pt>
                <c:pt idx="7539">
                  <c:v>10000</c:v>
                </c:pt>
                <c:pt idx="7540">
                  <c:v>10000</c:v>
                </c:pt>
                <c:pt idx="7541">
                  <c:v>10000</c:v>
                </c:pt>
                <c:pt idx="7542">
                  <c:v>10000</c:v>
                </c:pt>
                <c:pt idx="7543">
                  <c:v>10000</c:v>
                </c:pt>
                <c:pt idx="7544">
                  <c:v>10000</c:v>
                </c:pt>
                <c:pt idx="7545">
                  <c:v>10000</c:v>
                </c:pt>
                <c:pt idx="7546">
                  <c:v>10000</c:v>
                </c:pt>
                <c:pt idx="7547">
                  <c:v>10000</c:v>
                </c:pt>
                <c:pt idx="7548">
                  <c:v>10000</c:v>
                </c:pt>
                <c:pt idx="7549">
                  <c:v>10000</c:v>
                </c:pt>
                <c:pt idx="7550">
                  <c:v>10000</c:v>
                </c:pt>
                <c:pt idx="7551">
                  <c:v>10000</c:v>
                </c:pt>
                <c:pt idx="7552">
                  <c:v>10000</c:v>
                </c:pt>
                <c:pt idx="7553">
                  <c:v>10000</c:v>
                </c:pt>
                <c:pt idx="7554">
                  <c:v>10000</c:v>
                </c:pt>
                <c:pt idx="7555">
                  <c:v>10000</c:v>
                </c:pt>
                <c:pt idx="7556">
                  <c:v>10000</c:v>
                </c:pt>
                <c:pt idx="7557">
                  <c:v>10000</c:v>
                </c:pt>
                <c:pt idx="7558">
                  <c:v>10000</c:v>
                </c:pt>
                <c:pt idx="7559">
                  <c:v>10000</c:v>
                </c:pt>
                <c:pt idx="7560">
                  <c:v>10000</c:v>
                </c:pt>
                <c:pt idx="7561">
                  <c:v>10000</c:v>
                </c:pt>
                <c:pt idx="7562">
                  <c:v>10000</c:v>
                </c:pt>
                <c:pt idx="7563">
                  <c:v>10000</c:v>
                </c:pt>
                <c:pt idx="7564">
                  <c:v>10000</c:v>
                </c:pt>
                <c:pt idx="7565">
                  <c:v>10000</c:v>
                </c:pt>
                <c:pt idx="7566">
                  <c:v>10000</c:v>
                </c:pt>
                <c:pt idx="7567">
                  <c:v>10000</c:v>
                </c:pt>
                <c:pt idx="7568">
                  <c:v>10000</c:v>
                </c:pt>
                <c:pt idx="7569">
                  <c:v>10000</c:v>
                </c:pt>
                <c:pt idx="7570">
                  <c:v>10000</c:v>
                </c:pt>
                <c:pt idx="7571">
                  <c:v>10000</c:v>
                </c:pt>
                <c:pt idx="7572">
                  <c:v>10000</c:v>
                </c:pt>
                <c:pt idx="7573">
                  <c:v>10000</c:v>
                </c:pt>
                <c:pt idx="7574">
                  <c:v>10000</c:v>
                </c:pt>
                <c:pt idx="7575">
                  <c:v>10000</c:v>
                </c:pt>
                <c:pt idx="7576">
                  <c:v>10000</c:v>
                </c:pt>
                <c:pt idx="7577">
                  <c:v>10000</c:v>
                </c:pt>
                <c:pt idx="10361">
                  <c:v>10000</c:v>
                </c:pt>
                <c:pt idx="10362">
                  <c:v>10000</c:v>
                </c:pt>
                <c:pt idx="10363">
                  <c:v>10000</c:v>
                </c:pt>
                <c:pt idx="10364">
                  <c:v>10000</c:v>
                </c:pt>
                <c:pt idx="10365">
                  <c:v>10000</c:v>
                </c:pt>
                <c:pt idx="10366">
                  <c:v>10000</c:v>
                </c:pt>
                <c:pt idx="10367">
                  <c:v>10000</c:v>
                </c:pt>
                <c:pt idx="10368">
                  <c:v>10000</c:v>
                </c:pt>
                <c:pt idx="10369">
                  <c:v>10000</c:v>
                </c:pt>
                <c:pt idx="10370">
                  <c:v>10000</c:v>
                </c:pt>
                <c:pt idx="10371">
                  <c:v>10000</c:v>
                </c:pt>
                <c:pt idx="10372">
                  <c:v>10000</c:v>
                </c:pt>
                <c:pt idx="10373">
                  <c:v>10000</c:v>
                </c:pt>
                <c:pt idx="10374">
                  <c:v>10000</c:v>
                </c:pt>
                <c:pt idx="10375">
                  <c:v>10000</c:v>
                </c:pt>
                <c:pt idx="10376">
                  <c:v>10000</c:v>
                </c:pt>
                <c:pt idx="10377">
                  <c:v>10000</c:v>
                </c:pt>
                <c:pt idx="10378">
                  <c:v>10000</c:v>
                </c:pt>
                <c:pt idx="10379">
                  <c:v>10000</c:v>
                </c:pt>
                <c:pt idx="10380">
                  <c:v>10000</c:v>
                </c:pt>
                <c:pt idx="10381">
                  <c:v>10000</c:v>
                </c:pt>
                <c:pt idx="10382">
                  <c:v>10000</c:v>
                </c:pt>
                <c:pt idx="10383">
                  <c:v>10000</c:v>
                </c:pt>
                <c:pt idx="10384">
                  <c:v>10000</c:v>
                </c:pt>
                <c:pt idx="10385">
                  <c:v>10000</c:v>
                </c:pt>
                <c:pt idx="10386">
                  <c:v>10000</c:v>
                </c:pt>
                <c:pt idx="10387">
                  <c:v>10000</c:v>
                </c:pt>
                <c:pt idx="10388">
                  <c:v>10000</c:v>
                </c:pt>
                <c:pt idx="10389">
                  <c:v>10000</c:v>
                </c:pt>
                <c:pt idx="10390">
                  <c:v>10000</c:v>
                </c:pt>
                <c:pt idx="10391">
                  <c:v>10000</c:v>
                </c:pt>
                <c:pt idx="10392">
                  <c:v>10000</c:v>
                </c:pt>
                <c:pt idx="10393">
                  <c:v>10000</c:v>
                </c:pt>
                <c:pt idx="10394">
                  <c:v>10000</c:v>
                </c:pt>
                <c:pt idx="10395">
                  <c:v>10000</c:v>
                </c:pt>
                <c:pt idx="10396">
                  <c:v>10000</c:v>
                </c:pt>
                <c:pt idx="10397">
                  <c:v>10000</c:v>
                </c:pt>
                <c:pt idx="10398">
                  <c:v>10000</c:v>
                </c:pt>
                <c:pt idx="10399">
                  <c:v>10000</c:v>
                </c:pt>
                <c:pt idx="10400">
                  <c:v>10000</c:v>
                </c:pt>
                <c:pt idx="10401">
                  <c:v>10000</c:v>
                </c:pt>
                <c:pt idx="10402">
                  <c:v>10000</c:v>
                </c:pt>
                <c:pt idx="10403">
                  <c:v>10000</c:v>
                </c:pt>
                <c:pt idx="10404">
                  <c:v>10000</c:v>
                </c:pt>
              </c:numCache>
            </c:numRef>
          </c:val>
          <c:extLst>
            <c:ext xmlns:c16="http://schemas.microsoft.com/office/drawing/2014/chart" uri="{C3380CC4-5D6E-409C-BE32-E72D297353CC}">
              <c16:uniqueId val="{00000000-C8CD-4969-BEB7-9C3826FA720D}"/>
            </c:ext>
          </c:extLst>
        </c:ser>
        <c:dLbls>
          <c:showLegendKey val="0"/>
          <c:showVal val="0"/>
          <c:showCatName val="0"/>
          <c:showSerName val="0"/>
          <c:showPercent val="0"/>
          <c:showBubbleSize val="0"/>
        </c:dLbls>
        <c:axId val="1069691152"/>
        <c:axId val="1069685576"/>
      </c:areaChart>
      <c:lineChart>
        <c:grouping val="standard"/>
        <c:varyColors val="0"/>
        <c:ser>
          <c:idx val="0"/>
          <c:order val="0"/>
          <c:tx>
            <c:v>30Y MMD (Tax-Exempt)</c:v>
          </c:tx>
          <c:spPr>
            <a:ln w="19050" cap="rnd">
              <a:solidFill>
                <a:schemeClr val="accent1"/>
              </a:solidFill>
              <a:round/>
            </a:ln>
            <a:effectLst/>
          </c:spPr>
          <c:marker>
            <c:symbol val="none"/>
          </c:marker>
          <c:cat>
            <c:numRef>
              <c:f>'Input - Raw Data'!$B$12:$B$13000</c:f>
              <c:numCache>
                <c:formatCode>m/d/yyyy</c:formatCode>
                <c:ptCount val="12989"/>
                <c:pt idx="0">
                  <c:v>29221</c:v>
                </c:pt>
                <c:pt idx="1">
                  <c:v>29223</c:v>
                </c:pt>
                <c:pt idx="2">
                  <c:v>29224</c:v>
                </c:pt>
                <c:pt idx="3">
                  <c:v>29227</c:v>
                </c:pt>
                <c:pt idx="4">
                  <c:v>29228</c:v>
                </c:pt>
                <c:pt idx="5">
                  <c:v>29229</c:v>
                </c:pt>
                <c:pt idx="6">
                  <c:v>29230</c:v>
                </c:pt>
                <c:pt idx="7">
                  <c:v>29231</c:v>
                </c:pt>
                <c:pt idx="8">
                  <c:v>29234</c:v>
                </c:pt>
                <c:pt idx="9">
                  <c:v>29235</c:v>
                </c:pt>
                <c:pt idx="10">
                  <c:v>29236</c:v>
                </c:pt>
                <c:pt idx="11">
                  <c:v>29237</c:v>
                </c:pt>
                <c:pt idx="12">
                  <c:v>29238</c:v>
                </c:pt>
                <c:pt idx="13">
                  <c:v>29241</c:v>
                </c:pt>
                <c:pt idx="14">
                  <c:v>29242</c:v>
                </c:pt>
                <c:pt idx="15">
                  <c:v>29243</c:v>
                </c:pt>
                <c:pt idx="16">
                  <c:v>29244</c:v>
                </c:pt>
                <c:pt idx="17">
                  <c:v>29245</c:v>
                </c:pt>
                <c:pt idx="18">
                  <c:v>29248</c:v>
                </c:pt>
                <c:pt idx="19">
                  <c:v>29249</c:v>
                </c:pt>
                <c:pt idx="20">
                  <c:v>29250</c:v>
                </c:pt>
                <c:pt idx="21">
                  <c:v>29251</c:v>
                </c:pt>
                <c:pt idx="22">
                  <c:v>29252</c:v>
                </c:pt>
                <c:pt idx="23">
                  <c:v>29255</c:v>
                </c:pt>
                <c:pt idx="24">
                  <c:v>29256</c:v>
                </c:pt>
                <c:pt idx="25">
                  <c:v>29257</c:v>
                </c:pt>
                <c:pt idx="26">
                  <c:v>29258</c:v>
                </c:pt>
                <c:pt idx="27">
                  <c:v>29259</c:v>
                </c:pt>
                <c:pt idx="28">
                  <c:v>29262</c:v>
                </c:pt>
                <c:pt idx="29">
                  <c:v>29264</c:v>
                </c:pt>
                <c:pt idx="30">
                  <c:v>29265</c:v>
                </c:pt>
                <c:pt idx="31">
                  <c:v>29266</c:v>
                </c:pt>
                <c:pt idx="32">
                  <c:v>29270</c:v>
                </c:pt>
                <c:pt idx="33">
                  <c:v>29271</c:v>
                </c:pt>
                <c:pt idx="34">
                  <c:v>29272</c:v>
                </c:pt>
                <c:pt idx="35">
                  <c:v>29273</c:v>
                </c:pt>
                <c:pt idx="36">
                  <c:v>29276</c:v>
                </c:pt>
                <c:pt idx="37">
                  <c:v>29277</c:v>
                </c:pt>
                <c:pt idx="38">
                  <c:v>29278</c:v>
                </c:pt>
                <c:pt idx="39">
                  <c:v>29279</c:v>
                </c:pt>
                <c:pt idx="40">
                  <c:v>29280</c:v>
                </c:pt>
                <c:pt idx="41">
                  <c:v>29283</c:v>
                </c:pt>
                <c:pt idx="42">
                  <c:v>29284</c:v>
                </c:pt>
                <c:pt idx="43">
                  <c:v>29285</c:v>
                </c:pt>
                <c:pt idx="44">
                  <c:v>29286</c:v>
                </c:pt>
                <c:pt idx="45">
                  <c:v>29287</c:v>
                </c:pt>
                <c:pt idx="46">
                  <c:v>29290</c:v>
                </c:pt>
                <c:pt idx="47">
                  <c:v>29291</c:v>
                </c:pt>
                <c:pt idx="48">
                  <c:v>29292</c:v>
                </c:pt>
                <c:pt idx="49">
                  <c:v>29293</c:v>
                </c:pt>
                <c:pt idx="50">
                  <c:v>29294</c:v>
                </c:pt>
                <c:pt idx="51">
                  <c:v>29297</c:v>
                </c:pt>
                <c:pt idx="52">
                  <c:v>29298</c:v>
                </c:pt>
                <c:pt idx="53">
                  <c:v>29299</c:v>
                </c:pt>
                <c:pt idx="54">
                  <c:v>29300</c:v>
                </c:pt>
                <c:pt idx="55">
                  <c:v>29301</c:v>
                </c:pt>
                <c:pt idx="56">
                  <c:v>29304</c:v>
                </c:pt>
                <c:pt idx="57">
                  <c:v>29305</c:v>
                </c:pt>
                <c:pt idx="58">
                  <c:v>29306</c:v>
                </c:pt>
                <c:pt idx="59">
                  <c:v>29307</c:v>
                </c:pt>
                <c:pt idx="60">
                  <c:v>29308</c:v>
                </c:pt>
                <c:pt idx="61">
                  <c:v>29311</c:v>
                </c:pt>
                <c:pt idx="62">
                  <c:v>29312</c:v>
                </c:pt>
                <c:pt idx="63">
                  <c:v>29313</c:v>
                </c:pt>
                <c:pt idx="64">
                  <c:v>29314</c:v>
                </c:pt>
                <c:pt idx="65">
                  <c:v>29318</c:v>
                </c:pt>
                <c:pt idx="66">
                  <c:v>29319</c:v>
                </c:pt>
                <c:pt idx="67">
                  <c:v>29320</c:v>
                </c:pt>
                <c:pt idx="68">
                  <c:v>29321</c:v>
                </c:pt>
                <c:pt idx="69">
                  <c:v>29322</c:v>
                </c:pt>
                <c:pt idx="70">
                  <c:v>29325</c:v>
                </c:pt>
                <c:pt idx="71">
                  <c:v>29326</c:v>
                </c:pt>
                <c:pt idx="72">
                  <c:v>29327</c:v>
                </c:pt>
                <c:pt idx="73">
                  <c:v>29328</c:v>
                </c:pt>
                <c:pt idx="74">
                  <c:v>29329</c:v>
                </c:pt>
                <c:pt idx="75">
                  <c:v>29332</c:v>
                </c:pt>
                <c:pt idx="76">
                  <c:v>29333</c:v>
                </c:pt>
                <c:pt idx="77">
                  <c:v>29334</c:v>
                </c:pt>
                <c:pt idx="78">
                  <c:v>29335</c:v>
                </c:pt>
                <c:pt idx="79">
                  <c:v>29336</c:v>
                </c:pt>
                <c:pt idx="80">
                  <c:v>29339</c:v>
                </c:pt>
                <c:pt idx="81">
                  <c:v>29340</c:v>
                </c:pt>
                <c:pt idx="82">
                  <c:v>29341</c:v>
                </c:pt>
                <c:pt idx="83">
                  <c:v>29342</c:v>
                </c:pt>
                <c:pt idx="84">
                  <c:v>29343</c:v>
                </c:pt>
                <c:pt idx="85">
                  <c:v>29346</c:v>
                </c:pt>
                <c:pt idx="86">
                  <c:v>29347</c:v>
                </c:pt>
                <c:pt idx="87">
                  <c:v>29348</c:v>
                </c:pt>
                <c:pt idx="88">
                  <c:v>29349</c:v>
                </c:pt>
                <c:pt idx="89">
                  <c:v>29350</c:v>
                </c:pt>
                <c:pt idx="90">
                  <c:v>29353</c:v>
                </c:pt>
                <c:pt idx="91">
                  <c:v>29354</c:v>
                </c:pt>
                <c:pt idx="92">
                  <c:v>29355</c:v>
                </c:pt>
                <c:pt idx="93">
                  <c:v>29356</c:v>
                </c:pt>
                <c:pt idx="94">
                  <c:v>29357</c:v>
                </c:pt>
                <c:pt idx="95">
                  <c:v>29360</c:v>
                </c:pt>
                <c:pt idx="96">
                  <c:v>29361</c:v>
                </c:pt>
                <c:pt idx="97">
                  <c:v>29362</c:v>
                </c:pt>
                <c:pt idx="98">
                  <c:v>29363</c:v>
                </c:pt>
                <c:pt idx="99">
                  <c:v>29364</c:v>
                </c:pt>
                <c:pt idx="100">
                  <c:v>29368</c:v>
                </c:pt>
                <c:pt idx="101">
                  <c:v>29369</c:v>
                </c:pt>
                <c:pt idx="102">
                  <c:v>29370</c:v>
                </c:pt>
                <c:pt idx="103">
                  <c:v>29371</c:v>
                </c:pt>
                <c:pt idx="104">
                  <c:v>29374</c:v>
                </c:pt>
                <c:pt idx="105">
                  <c:v>29375</c:v>
                </c:pt>
                <c:pt idx="106">
                  <c:v>29376</c:v>
                </c:pt>
                <c:pt idx="107">
                  <c:v>29377</c:v>
                </c:pt>
                <c:pt idx="108">
                  <c:v>29378</c:v>
                </c:pt>
                <c:pt idx="109">
                  <c:v>29381</c:v>
                </c:pt>
                <c:pt idx="110">
                  <c:v>29382</c:v>
                </c:pt>
                <c:pt idx="111">
                  <c:v>29383</c:v>
                </c:pt>
                <c:pt idx="112">
                  <c:v>29384</c:v>
                </c:pt>
                <c:pt idx="113">
                  <c:v>29385</c:v>
                </c:pt>
                <c:pt idx="114">
                  <c:v>29388</c:v>
                </c:pt>
                <c:pt idx="115">
                  <c:v>29389</c:v>
                </c:pt>
                <c:pt idx="116">
                  <c:v>29390</c:v>
                </c:pt>
                <c:pt idx="117">
                  <c:v>29391</c:v>
                </c:pt>
                <c:pt idx="118">
                  <c:v>29392</c:v>
                </c:pt>
                <c:pt idx="119">
                  <c:v>29395</c:v>
                </c:pt>
                <c:pt idx="120">
                  <c:v>29396</c:v>
                </c:pt>
                <c:pt idx="121">
                  <c:v>29397</c:v>
                </c:pt>
                <c:pt idx="122">
                  <c:v>29398</c:v>
                </c:pt>
                <c:pt idx="123">
                  <c:v>29399</c:v>
                </c:pt>
                <c:pt idx="124">
                  <c:v>29402</c:v>
                </c:pt>
                <c:pt idx="125">
                  <c:v>29403</c:v>
                </c:pt>
                <c:pt idx="126">
                  <c:v>29404</c:v>
                </c:pt>
                <c:pt idx="127">
                  <c:v>29405</c:v>
                </c:pt>
                <c:pt idx="128">
                  <c:v>29409</c:v>
                </c:pt>
                <c:pt idx="129">
                  <c:v>29410</c:v>
                </c:pt>
                <c:pt idx="130">
                  <c:v>29411</c:v>
                </c:pt>
                <c:pt idx="131">
                  <c:v>29412</c:v>
                </c:pt>
                <c:pt idx="132">
                  <c:v>29413</c:v>
                </c:pt>
                <c:pt idx="133">
                  <c:v>29416</c:v>
                </c:pt>
                <c:pt idx="134">
                  <c:v>29417</c:v>
                </c:pt>
                <c:pt idx="135">
                  <c:v>29418</c:v>
                </c:pt>
                <c:pt idx="136">
                  <c:v>29419</c:v>
                </c:pt>
                <c:pt idx="137">
                  <c:v>29420</c:v>
                </c:pt>
                <c:pt idx="138">
                  <c:v>29423</c:v>
                </c:pt>
                <c:pt idx="139">
                  <c:v>29424</c:v>
                </c:pt>
                <c:pt idx="140">
                  <c:v>29425</c:v>
                </c:pt>
                <c:pt idx="141">
                  <c:v>29426</c:v>
                </c:pt>
                <c:pt idx="142">
                  <c:v>29427</c:v>
                </c:pt>
                <c:pt idx="143">
                  <c:v>29430</c:v>
                </c:pt>
                <c:pt idx="144">
                  <c:v>29431</c:v>
                </c:pt>
                <c:pt idx="145">
                  <c:v>29432</c:v>
                </c:pt>
                <c:pt idx="146">
                  <c:v>29433</c:v>
                </c:pt>
                <c:pt idx="147">
                  <c:v>29434</c:v>
                </c:pt>
                <c:pt idx="148">
                  <c:v>29437</c:v>
                </c:pt>
                <c:pt idx="149">
                  <c:v>29438</c:v>
                </c:pt>
                <c:pt idx="150">
                  <c:v>29439</c:v>
                </c:pt>
                <c:pt idx="151">
                  <c:v>29440</c:v>
                </c:pt>
                <c:pt idx="152">
                  <c:v>29441</c:v>
                </c:pt>
                <c:pt idx="153">
                  <c:v>29444</c:v>
                </c:pt>
                <c:pt idx="154">
                  <c:v>29445</c:v>
                </c:pt>
                <c:pt idx="155">
                  <c:v>29446</c:v>
                </c:pt>
                <c:pt idx="156">
                  <c:v>29447</c:v>
                </c:pt>
                <c:pt idx="157">
                  <c:v>29448</c:v>
                </c:pt>
                <c:pt idx="158">
                  <c:v>29451</c:v>
                </c:pt>
                <c:pt idx="159">
                  <c:v>29452</c:v>
                </c:pt>
                <c:pt idx="160">
                  <c:v>29453</c:v>
                </c:pt>
                <c:pt idx="161">
                  <c:v>29454</c:v>
                </c:pt>
                <c:pt idx="162">
                  <c:v>29455</c:v>
                </c:pt>
                <c:pt idx="163">
                  <c:v>29458</c:v>
                </c:pt>
                <c:pt idx="164">
                  <c:v>29459</c:v>
                </c:pt>
                <c:pt idx="165">
                  <c:v>29460</c:v>
                </c:pt>
                <c:pt idx="166">
                  <c:v>29461</c:v>
                </c:pt>
                <c:pt idx="167">
                  <c:v>29462</c:v>
                </c:pt>
                <c:pt idx="168">
                  <c:v>29466</c:v>
                </c:pt>
                <c:pt idx="169">
                  <c:v>29467</c:v>
                </c:pt>
                <c:pt idx="170">
                  <c:v>29468</c:v>
                </c:pt>
                <c:pt idx="171">
                  <c:v>29469</c:v>
                </c:pt>
                <c:pt idx="172">
                  <c:v>29472</c:v>
                </c:pt>
                <c:pt idx="173">
                  <c:v>29473</c:v>
                </c:pt>
                <c:pt idx="174">
                  <c:v>29474</c:v>
                </c:pt>
                <c:pt idx="175">
                  <c:v>29475</c:v>
                </c:pt>
                <c:pt idx="176">
                  <c:v>29476</c:v>
                </c:pt>
                <c:pt idx="177">
                  <c:v>29479</c:v>
                </c:pt>
                <c:pt idx="178">
                  <c:v>29480</c:v>
                </c:pt>
                <c:pt idx="179">
                  <c:v>29481</c:v>
                </c:pt>
                <c:pt idx="180">
                  <c:v>29482</c:v>
                </c:pt>
                <c:pt idx="181">
                  <c:v>29483</c:v>
                </c:pt>
                <c:pt idx="182">
                  <c:v>29486</c:v>
                </c:pt>
                <c:pt idx="183">
                  <c:v>29487</c:v>
                </c:pt>
                <c:pt idx="184">
                  <c:v>29488</c:v>
                </c:pt>
                <c:pt idx="185">
                  <c:v>29489</c:v>
                </c:pt>
                <c:pt idx="186">
                  <c:v>29490</c:v>
                </c:pt>
                <c:pt idx="187">
                  <c:v>29493</c:v>
                </c:pt>
                <c:pt idx="188">
                  <c:v>29494</c:v>
                </c:pt>
                <c:pt idx="189">
                  <c:v>29495</c:v>
                </c:pt>
                <c:pt idx="190">
                  <c:v>29496</c:v>
                </c:pt>
                <c:pt idx="191">
                  <c:v>29497</c:v>
                </c:pt>
                <c:pt idx="192">
                  <c:v>29500</c:v>
                </c:pt>
                <c:pt idx="193">
                  <c:v>29501</c:v>
                </c:pt>
                <c:pt idx="194">
                  <c:v>29502</c:v>
                </c:pt>
                <c:pt idx="195">
                  <c:v>29503</c:v>
                </c:pt>
                <c:pt idx="196">
                  <c:v>29504</c:v>
                </c:pt>
                <c:pt idx="197">
                  <c:v>29508</c:v>
                </c:pt>
                <c:pt idx="198">
                  <c:v>29509</c:v>
                </c:pt>
                <c:pt idx="199">
                  <c:v>29510</c:v>
                </c:pt>
                <c:pt idx="200">
                  <c:v>29511</c:v>
                </c:pt>
                <c:pt idx="201">
                  <c:v>29514</c:v>
                </c:pt>
                <c:pt idx="202">
                  <c:v>29515</c:v>
                </c:pt>
                <c:pt idx="203">
                  <c:v>29516</c:v>
                </c:pt>
                <c:pt idx="204">
                  <c:v>29517</c:v>
                </c:pt>
                <c:pt idx="205">
                  <c:v>29518</c:v>
                </c:pt>
                <c:pt idx="206">
                  <c:v>29521</c:v>
                </c:pt>
                <c:pt idx="207">
                  <c:v>29522</c:v>
                </c:pt>
                <c:pt idx="208">
                  <c:v>29523</c:v>
                </c:pt>
                <c:pt idx="209">
                  <c:v>29524</c:v>
                </c:pt>
                <c:pt idx="210">
                  <c:v>29525</c:v>
                </c:pt>
                <c:pt idx="211">
                  <c:v>29528</c:v>
                </c:pt>
                <c:pt idx="212">
                  <c:v>29530</c:v>
                </c:pt>
                <c:pt idx="213">
                  <c:v>29531</c:v>
                </c:pt>
                <c:pt idx="214">
                  <c:v>29532</c:v>
                </c:pt>
                <c:pt idx="215">
                  <c:v>29535</c:v>
                </c:pt>
                <c:pt idx="216">
                  <c:v>29537</c:v>
                </c:pt>
                <c:pt idx="217">
                  <c:v>29538</c:v>
                </c:pt>
                <c:pt idx="218">
                  <c:v>29539</c:v>
                </c:pt>
                <c:pt idx="219">
                  <c:v>29542</c:v>
                </c:pt>
                <c:pt idx="220">
                  <c:v>29543</c:v>
                </c:pt>
                <c:pt idx="221">
                  <c:v>29544</c:v>
                </c:pt>
                <c:pt idx="222">
                  <c:v>29545</c:v>
                </c:pt>
                <c:pt idx="223">
                  <c:v>29546</c:v>
                </c:pt>
                <c:pt idx="224">
                  <c:v>29549</c:v>
                </c:pt>
                <c:pt idx="225">
                  <c:v>29550</c:v>
                </c:pt>
                <c:pt idx="226">
                  <c:v>29551</c:v>
                </c:pt>
                <c:pt idx="227">
                  <c:v>29553</c:v>
                </c:pt>
                <c:pt idx="228">
                  <c:v>29556</c:v>
                </c:pt>
                <c:pt idx="229">
                  <c:v>29557</c:v>
                </c:pt>
                <c:pt idx="230">
                  <c:v>29558</c:v>
                </c:pt>
                <c:pt idx="231">
                  <c:v>29559</c:v>
                </c:pt>
                <c:pt idx="232">
                  <c:v>29560</c:v>
                </c:pt>
                <c:pt idx="233">
                  <c:v>29563</c:v>
                </c:pt>
                <c:pt idx="234">
                  <c:v>29564</c:v>
                </c:pt>
                <c:pt idx="235">
                  <c:v>29565</c:v>
                </c:pt>
                <c:pt idx="236">
                  <c:v>29566</c:v>
                </c:pt>
                <c:pt idx="237">
                  <c:v>29567</c:v>
                </c:pt>
                <c:pt idx="238">
                  <c:v>29570</c:v>
                </c:pt>
                <c:pt idx="239">
                  <c:v>29571</c:v>
                </c:pt>
                <c:pt idx="240">
                  <c:v>29572</c:v>
                </c:pt>
                <c:pt idx="241">
                  <c:v>29573</c:v>
                </c:pt>
                <c:pt idx="242">
                  <c:v>29574</c:v>
                </c:pt>
                <c:pt idx="243">
                  <c:v>29577</c:v>
                </c:pt>
                <c:pt idx="244">
                  <c:v>29578</c:v>
                </c:pt>
                <c:pt idx="245">
                  <c:v>29579</c:v>
                </c:pt>
                <c:pt idx="246">
                  <c:v>29581</c:v>
                </c:pt>
                <c:pt idx="247">
                  <c:v>29584</c:v>
                </c:pt>
                <c:pt idx="248">
                  <c:v>29585</c:v>
                </c:pt>
                <c:pt idx="249">
                  <c:v>29586</c:v>
                </c:pt>
                <c:pt idx="250">
                  <c:v>29588</c:v>
                </c:pt>
                <c:pt idx="251">
                  <c:v>29591</c:v>
                </c:pt>
                <c:pt idx="252">
                  <c:v>29592</c:v>
                </c:pt>
                <c:pt idx="253">
                  <c:v>29593</c:v>
                </c:pt>
                <c:pt idx="254">
                  <c:v>29594</c:v>
                </c:pt>
                <c:pt idx="255">
                  <c:v>29595</c:v>
                </c:pt>
                <c:pt idx="256">
                  <c:v>29598</c:v>
                </c:pt>
                <c:pt idx="257">
                  <c:v>29599</c:v>
                </c:pt>
                <c:pt idx="258">
                  <c:v>29600</c:v>
                </c:pt>
                <c:pt idx="259">
                  <c:v>29601</c:v>
                </c:pt>
                <c:pt idx="260">
                  <c:v>29602</c:v>
                </c:pt>
                <c:pt idx="261">
                  <c:v>29605</c:v>
                </c:pt>
                <c:pt idx="262">
                  <c:v>29606</c:v>
                </c:pt>
                <c:pt idx="263">
                  <c:v>29607</c:v>
                </c:pt>
                <c:pt idx="264">
                  <c:v>29608</c:v>
                </c:pt>
                <c:pt idx="265">
                  <c:v>29609</c:v>
                </c:pt>
                <c:pt idx="266">
                  <c:v>29612</c:v>
                </c:pt>
                <c:pt idx="267">
                  <c:v>29613</c:v>
                </c:pt>
                <c:pt idx="268">
                  <c:v>29614</c:v>
                </c:pt>
                <c:pt idx="269">
                  <c:v>29615</c:v>
                </c:pt>
                <c:pt idx="270">
                  <c:v>29616</c:v>
                </c:pt>
                <c:pt idx="271">
                  <c:v>29619</c:v>
                </c:pt>
                <c:pt idx="272">
                  <c:v>29620</c:v>
                </c:pt>
                <c:pt idx="273">
                  <c:v>29621</c:v>
                </c:pt>
                <c:pt idx="274">
                  <c:v>29622</c:v>
                </c:pt>
                <c:pt idx="275">
                  <c:v>29623</c:v>
                </c:pt>
                <c:pt idx="276">
                  <c:v>29626</c:v>
                </c:pt>
                <c:pt idx="277">
                  <c:v>29627</c:v>
                </c:pt>
                <c:pt idx="278">
                  <c:v>29628</c:v>
                </c:pt>
                <c:pt idx="279">
                  <c:v>29630</c:v>
                </c:pt>
                <c:pt idx="280">
                  <c:v>29634</c:v>
                </c:pt>
                <c:pt idx="281">
                  <c:v>29635</c:v>
                </c:pt>
                <c:pt idx="282">
                  <c:v>29636</c:v>
                </c:pt>
                <c:pt idx="283">
                  <c:v>29637</c:v>
                </c:pt>
                <c:pt idx="284">
                  <c:v>29640</c:v>
                </c:pt>
                <c:pt idx="285">
                  <c:v>29641</c:v>
                </c:pt>
                <c:pt idx="286">
                  <c:v>29642</c:v>
                </c:pt>
                <c:pt idx="287">
                  <c:v>29643</c:v>
                </c:pt>
                <c:pt idx="288">
                  <c:v>29644</c:v>
                </c:pt>
                <c:pt idx="289">
                  <c:v>29647</c:v>
                </c:pt>
                <c:pt idx="290">
                  <c:v>29648</c:v>
                </c:pt>
                <c:pt idx="291">
                  <c:v>29649</c:v>
                </c:pt>
                <c:pt idx="292">
                  <c:v>29650</c:v>
                </c:pt>
                <c:pt idx="293">
                  <c:v>29651</c:v>
                </c:pt>
                <c:pt idx="294">
                  <c:v>29654</c:v>
                </c:pt>
                <c:pt idx="295">
                  <c:v>29655</c:v>
                </c:pt>
                <c:pt idx="296">
                  <c:v>29656</c:v>
                </c:pt>
                <c:pt idx="297">
                  <c:v>29657</c:v>
                </c:pt>
                <c:pt idx="298">
                  <c:v>29658</c:v>
                </c:pt>
                <c:pt idx="299">
                  <c:v>29661</c:v>
                </c:pt>
                <c:pt idx="300">
                  <c:v>29662</c:v>
                </c:pt>
                <c:pt idx="301">
                  <c:v>29663</c:v>
                </c:pt>
                <c:pt idx="302">
                  <c:v>29664</c:v>
                </c:pt>
                <c:pt idx="303">
                  <c:v>29665</c:v>
                </c:pt>
                <c:pt idx="304">
                  <c:v>29668</c:v>
                </c:pt>
                <c:pt idx="305">
                  <c:v>29669</c:v>
                </c:pt>
                <c:pt idx="306">
                  <c:v>29670</c:v>
                </c:pt>
                <c:pt idx="307">
                  <c:v>29671</c:v>
                </c:pt>
                <c:pt idx="308">
                  <c:v>29672</c:v>
                </c:pt>
                <c:pt idx="309">
                  <c:v>29675</c:v>
                </c:pt>
                <c:pt idx="310">
                  <c:v>29676</c:v>
                </c:pt>
                <c:pt idx="311">
                  <c:v>29677</c:v>
                </c:pt>
                <c:pt idx="312">
                  <c:v>29678</c:v>
                </c:pt>
                <c:pt idx="313">
                  <c:v>29679</c:v>
                </c:pt>
                <c:pt idx="314">
                  <c:v>29682</c:v>
                </c:pt>
                <c:pt idx="315">
                  <c:v>29683</c:v>
                </c:pt>
                <c:pt idx="316">
                  <c:v>29684</c:v>
                </c:pt>
                <c:pt idx="317">
                  <c:v>29685</c:v>
                </c:pt>
                <c:pt idx="318">
                  <c:v>29686</c:v>
                </c:pt>
                <c:pt idx="319">
                  <c:v>29689</c:v>
                </c:pt>
                <c:pt idx="320">
                  <c:v>29690</c:v>
                </c:pt>
                <c:pt idx="321">
                  <c:v>29691</c:v>
                </c:pt>
                <c:pt idx="322">
                  <c:v>29692</c:v>
                </c:pt>
                <c:pt idx="323">
                  <c:v>29696</c:v>
                </c:pt>
                <c:pt idx="324">
                  <c:v>29697</c:v>
                </c:pt>
                <c:pt idx="325">
                  <c:v>29698</c:v>
                </c:pt>
                <c:pt idx="326">
                  <c:v>29699</c:v>
                </c:pt>
                <c:pt idx="327">
                  <c:v>29700</c:v>
                </c:pt>
                <c:pt idx="328">
                  <c:v>29703</c:v>
                </c:pt>
                <c:pt idx="329">
                  <c:v>29704</c:v>
                </c:pt>
                <c:pt idx="330">
                  <c:v>29705</c:v>
                </c:pt>
                <c:pt idx="331">
                  <c:v>29706</c:v>
                </c:pt>
                <c:pt idx="332">
                  <c:v>29707</c:v>
                </c:pt>
                <c:pt idx="333">
                  <c:v>29710</c:v>
                </c:pt>
                <c:pt idx="334">
                  <c:v>29711</c:v>
                </c:pt>
                <c:pt idx="335">
                  <c:v>29712</c:v>
                </c:pt>
                <c:pt idx="336">
                  <c:v>29713</c:v>
                </c:pt>
                <c:pt idx="337">
                  <c:v>29714</c:v>
                </c:pt>
                <c:pt idx="338">
                  <c:v>29717</c:v>
                </c:pt>
                <c:pt idx="339">
                  <c:v>29718</c:v>
                </c:pt>
                <c:pt idx="340">
                  <c:v>29719</c:v>
                </c:pt>
                <c:pt idx="341">
                  <c:v>29720</c:v>
                </c:pt>
                <c:pt idx="342">
                  <c:v>29721</c:v>
                </c:pt>
                <c:pt idx="343">
                  <c:v>29724</c:v>
                </c:pt>
                <c:pt idx="344">
                  <c:v>29725</c:v>
                </c:pt>
                <c:pt idx="345">
                  <c:v>29726</c:v>
                </c:pt>
                <c:pt idx="346">
                  <c:v>29727</c:v>
                </c:pt>
                <c:pt idx="347">
                  <c:v>29728</c:v>
                </c:pt>
                <c:pt idx="348">
                  <c:v>29732</c:v>
                </c:pt>
                <c:pt idx="349">
                  <c:v>29733</c:v>
                </c:pt>
                <c:pt idx="350">
                  <c:v>29734</c:v>
                </c:pt>
                <c:pt idx="351">
                  <c:v>29735</c:v>
                </c:pt>
                <c:pt idx="352">
                  <c:v>29738</c:v>
                </c:pt>
                <c:pt idx="353">
                  <c:v>29739</c:v>
                </c:pt>
                <c:pt idx="354">
                  <c:v>29740</c:v>
                </c:pt>
                <c:pt idx="355">
                  <c:v>29741</c:v>
                </c:pt>
                <c:pt idx="356">
                  <c:v>29742</c:v>
                </c:pt>
                <c:pt idx="357">
                  <c:v>29745</c:v>
                </c:pt>
                <c:pt idx="358">
                  <c:v>29746</c:v>
                </c:pt>
                <c:pt idx="359">
                  <c:v>29747</c:v>
                </c:pt>
                <c:pt idx="360">
                  <c:v>29748</c:v>
                </c:pt>
                <c:pt idx="361">
                  <c:v>29749</c:v>
                </c:pt>
                <c:pt idx="362">
                  <c:v>29752</c:v>
                </c:pt>
                <c:pt idx="363">
                  <c:v>29753</c:v>
                </c:pt>
                <c:pt idx="364">
                  <c:v>29754</c:v>
                </c:pt>
                <c:pt idx="365">
                  <c:v>29755</c:v>
                </c:pt>
                <c:pt idx="366">
                  <c:v>29756</c:v>
                </c:pt>
                <c:pt idx="367">
                  <c:v>29759</c:v>
                </c:pt>
                <c:pt idx="368">
                  <c:v>29760</c:v>
                </c:pt>
                <c:pt idx="369">
                  <c:v>29761</c:v>
                </c:pt>
                <c:pt idx="370">
                  <c:v>29762</c:v>
                </c:pt>
                <c:pt idx="371">
                  <c:v>29763</c:v>
                </c:pt>
                <c:pt idx="372">
                  <c:v>29766</c:v>
                </c:pt>
                <c:pt idx="373">
                  <c:v>29767</c:v>
                </c:pt>
                <c:pt idx="374">
                  <c:v>29768</c:v>
                </c:pt>
                <c:pt idx="375">
                  <c:v>29769</c:v>
                </c:pt>
                <c:pt idx="376">
                  <c:v>29773</c:v>
                </c:pt>
                <c:pt idx="377">
                  <c:v>29774</c:v>
                </c:pt>
                <c:pt idx="378">
                  <c:v>29775</c:v>
                </c:pt>
                <c:pt idx="379">
                  <c:v>29776</c:v>
                </c:pt>
                <c:pt idx="380">
                  <c:v>29777</c:v>
                </c:pt>
                <c:pt idx="381">
                  <c:v>29780</c:v>
                </c:pt>
                <c:pt idx="382">
                  <c:v>29781</c:v>
                </c:pt>
                <c:pt idx="383">
                  <c:v>29782</c:v>
                </c:pt>
                <c:pt idx="384">
                  <c:v>29783</c:v>
                </c:pt>
                <c:pt idx="385">
                  <c:v>29784</c:v>
                </c:pt>
                <c:pt idx="386">
                  <c:v>29787</c:v>
                </c:pt>
                <c:pt idx="387">
                  <c:v>29788</c:v>
                </c:pt>
                <c:pt idx="388">
                  <c:v>29789</c:v>
                </c:pt>
                <c:pt idx="389">
                  <c:v>29790</c:v>
                </c:pt>
                <c:pt idx="390">
                  <c:v>29791</c:v>
                </c:pt>
                <c:pt idx="391">
                  <c:v>29794</c:v>
                </c:pt>
                <c:pt idx="392">
                  <c:v>29795</c:v>
                </c:pt>
                <c:pt idx="393">
                  <c:v>29796</c:v>
                </c:pt>
                <c:pt idx="394">
                  <c:v>29797</c:v>
                </c:pt>
                <c:pt idx="395">
                  <c:v>29798</c:v>
                </c:pt>
                <c:pt idx="396">
                  <c:v>29801</c:v>
                </c:pt>
                <c:pt idx="397">
                  <c:v>29802</c:v>
                </c:pt>
                <c:pt idx="398">
                  <c:v>29803</c:v>
                </c:pt>
                <c:pt idx="399">
                  <c:v>29804</c:v>
                </c:pt>
                <c:pt idx="400">
                  <c:v>29805</c:v>
                </c:pt>
                <c:pt idx="401">
                  <c:v>29808</c:v>
                </c:pt>
                <c:pt idx="402">
                  <c:v>29809</c:v>
                </c:pt>
                <c:pt idx="403">
                  <c:v>29810</c:v>
                </c:pt>
                <c:pt idx="404">
                  <c:v>29811</c:v>
                </c:pt>
                <c:pt idx="405">
                  <c:v>29812</c:v>
                </c:pt>
                <c:pt idx="406">
                  <c:v>29815</c:v>
                </c:pt>
                <c:pt idx="407">
                  <c:v>29816</c:v>
                </c:pt>
                <c:pt idx="408">
                  <c:v>29817</c:v>
                </c:pt>
                <c:pt idx="409">
                  <c:v>29818</c:v>
                </c:pt>
                <c:pt idx="410">
                  <c:v>29819</c:v>
                </c:pt>
                <c:pt idx="411">
                  <c:v>29822</c:v>
                </c:pt>
                <c:pt idx="412">
                  <c:v>29823</c:v>
                </c:pt>
                <c:pt idx="413">
                  <c:v>29824</c:v>
                </c:pt>
                <c:pt idx="414">
                  <c:v>29825</c:v>
                </c:pt>
                <c:pt idx="415">
                  <c:v>29826</c:v>
                </c:pt>
                <c:pt idx="416">
                  <c:v>29829</c:v>
                </c:pt>
                <c:pt idx="417">
                  <c:v>29830</c:v>
                </c:pt>
                <c:pt idx="418">
                  <c:v>29831</c:v>
                </c:pt>
                <c:pt idx="419">
                  <c:v>29832</c:v>
                </c:pt>
                <c:pt idx="420">
                  <c:v>29833</c:v>
                </c:pt>
                <c:pt idx="421">
                  <c:v>29837</c:v>
                </c:pt>
                <c:pt idx="422">
                  <c:v>29838</c:v>
                </c:pt>
                <c:pt idx="423">
                  <c:v>29839</c:v>
                </c:pt>
                <c:pt idx="424">
                  <c:v>29840</c:v>
                </c:pt>
                <c:pt idx="425">
                  <c:v>29843</c:v>
                </c:pt>
                <c:pt idx="426">
                  <c:v>29844</c:v>
                </c:pt>
                <c:pt idx="427">
                  <c:v>29845</c:v>
                </c:pt>
                <c:pt idx="428">
                  <c:v>29846</c:v>
                </c:pt>
                <c:pt idx="429">
                  <c:v>29847</c:v>
                </c:pt>
                <c:pt idx="430">
                  <c:v>29850</c:v>
                </c:pt>
                <c:pt idx="431">
                  <c:v>29851</c:v>
                </c:pt>
                <c:pt idx="432">
                  <c:v>29852</c:v>
                </c:pt>
                <c:pt idx="433">
                  <c:v>29853</c:v>
                </c:pt>
                <c:pt idx="434">
                  <c:v>29854</c:v>
                </c:pt>
                <c:pt idx="435">
                  <c:v>29857</c:v>
                </c:pt>
                <c:pt idx="436">
                  <c:v>29858</c:v>
                </c:pt>
                <c:pt idx="437">
                  <c:v>29859</c:v>
                </c:pt>
                <c:pt idx="438">
                  <c:v>29860</c:v>
                </c:pt>
                <c:pt idx="439">
                  <c:v>29861</c:v>
                </c:pt>
                <c:pt idx="440">
                  <c:v>29864</c:v>
                </c:pt>
                <c:pt idx="441">
                  <c:v>29865</c:v>
                </c:pt>
                <c:pt idx="442">
                  <c:v>29866</c:v>
                </c:pt>
                <c:pt idx="443">
                  <c:v>29867</c:v>
                </c:pt>
                <c:pt idx="444">
                  <c:v>29868</c:v>
                </c:pt>
                <c:pt idx="445">
                  <c:v>29872</c:v>
                </c:pt>
                <c:pt idx="446">
                  <c:v>29873</c:v>
                </c:pt>
                <c:pt idx="447">
                  <c:v>29874</c:v>
                </c:pt>
                <c:pt idx="448">
                  <c:v>29875</c:v>
                </c:pt>
                <c:pt idx="449">
                  <c:v>29878</c:v>
                </c:pt>
                <c:pt idx="450">
                  <c:v>29879</c:v>
                </c:pt>
                <c:pt idx="451">
                  <c:v>29880</c:v>
                </c:pt>
                <c:pt idx="452">
                  <c:v>29881</c:v>
                </c:pt>
                <c:pt idx="453">
                  <c:v>29882</c:v>
                </c:pt>
                <c:pt idx="454">
                  <c:v>29885</c:v>
                </c:pt>
                <c:pt idx="455">
                  <c:v>29886</c:v>
                </c:pt>
                <c:pt idx="456">
                  <c:v>29887</c:v>
                </c:pt>
                <c:pt idx="457">
                  <c:v>29888</c:v>
                </c:pt>
                <c:pt idx="458">
                  <c:v>29889</c:v>
                </c:pt>
                <c:pt idx="459">
                  <c:v>29892</c:v>
                </c:pt>
                <c:pt idx="460">
                  <c:v>29893</c:v>
                </c:pt>
                <c:pt idx="461">
                  <c:v>29894</c:v>
                </c:pt>
                <c:pt idx="462">
                  <c:v>29895</c:v>
                </c:pt>
                <c:pt idx="463">
                  <c:v>29896</c:v>
                </c:pt>
                <c:pt idx="464">
                  <c:v>29899</c:v>
                </c:pt>
                <c:pt idx="465">
                  <c:v>29900</c:v>
                </c:pt>
                <c:pt idx="466">
                  <c:v>29901</c:v>
                </c:pt>
                <c:pt idx="467">
                  <c:v>29902</c:v>
                </c:pt>
                <c:pt idx="468">
                  <c:v>29903</c:v>
                </c:pt>
                <c:pt idx="469">
                  <c:v>29906</c:v>
                </c:pt>
                <c:pt idx="470">
                  <c:v>29907</c:v>
                </c:pt>
                <c:pt idx="471">
                  <c:v>29908</c:v>
                </c:pt>
                <c:pt idx="472">
                  <c:v>29909</c:v>
                </c:pt>
                <c:pt idx="473">
                  <c:v>29910</c:v>
                </c:pt>
                <c:pt idx="474">
                  <c:v>29913</c:v>
                </c:pt>
                <c:pt idx="475">
                  <c:v>29914</c:v>
                </c:pt>
                <c:pt idx="476">
                  <c:v>29915</c:v>
                </c:pt>
                <c:pt idx="477">
                  <c:v>29917</c:v>
                </c:pt>
                <c:pt idx="478">
                  <c:v>29920</c:v>
                </c:pt>
                <c:pt idx="479">
                  <c:v>29921</c:v>
                </c:pt>
                <c:pt idx="480">
                  <c:v>29922</c:v>
                </c:pt>
                <c:pt idx="481">
                  <c:v>29923</c:v>
                </c:pt>
                <c:pt idx="482">
                  <c:v>29924</c:v>
                </c:pt>
                <c:pt idx="483">
                  <c:v>29927</c:v>
                </c:pt>
                <c:pt idx="484">
                  <c:v>29928</c:v>
                </c:pt>
                <c:pt idx="485">
                  <c:v>29929</c:v>
                </c:pt>
                <c:pt idx="486">
                  <c:v>29930</c:v>
                </c:pt>
                <c:pt idx="487">
                  <c:v>29931</c:v>
                </c:pt>
                <c:pt idx="488">
                  <c:v>29934</c:v>
                </c:pt>
                <c:pt idx="489">
                  <c:v>29935</c:v>
                </c:pt>
                <c:pt idx="490">
                  <c:v>29936</c:v>
                </c:pt>
                <c:pt idx="491">
                  <c:v>29937</c:v>
                </c:pt>
                <c:pt idx="492">
                  <c:v>29938</c:v>
                </c:pt>
                <c:pt idx="493">
                  <c:v>29941</c:v>
                </c:pt>
                <c:pt idx="494">
                  <c:v>29942</c:v>
                </c:pt>
                <c:pt idx="495">
                  <c:v>29943</c:v>
                </c:pt>
                <c:pt idx="496">
                  <c:v>29944</c:v>
                </c:pt>
                <c:pt idx="497">
                  <c:v>29948</c:v>
                </c:pt>
                <c:pt idx="498">
                  <c:v>29949</c:v>
                </c:pt>
                <c:pt idx="499">
                  <c:v>29950</c:v>
                </c:pt>
                <c:pt idx="500">
                  <c:v>29951</c:v>
                </c:pt>
                <c:pt idx="501">
                  <c:v>29955</c:v>
                </c:pt>
                <c:pt idx="502">
                  <c:v>29956</c:v>
                </c:pt>
                <c:pt idx="503">
                  <c:v>29957</c:v>
                </c:pt>
                <c:pt idx="504">
                  <c:v>29958</c:v>
                </c:pt>
                <c:pt idx="505">
                  <c:v>29959</c:v>
                </c:pt>
                <c:pt idx="506">
                  <c:v>29962</c:v>
                </c:pt>
                <c:pt idx="507">
                  <c:v>29963</c:v>
                </c:pt>
                <c:pt idx="508">
                  <c:v>29964</c:v>
                </c:pt>
                <c:pt idx="509">
                  <c:v>29965</c:v>
                </c:pt>
                <c:pt idx="510">
                  <c:v>29966</c:v>
                </c:pt>
                <c:pt idx="511">
                  <c:v>29969</c:v>
                </c:pt>
                <c:pt idx="512">
                  <c:v>29970</c:v>
                </c:pt>
                <c:pt idx="513">
                  <c:v>29971</c:v>
                </c:pt>
                <c:pt idx="514">
                  <c:v>29972</c:v>
                </c:pt>
                <c:pt idx="515">
                  <c:v>29973</c:v>
                </c:pt>
                <c:pt idx="516">
                  <c:v>29976</c:v>
                </c:pt>
                <c:pt idx="517">
                  <c:v>29977</c:v>
                </c:pt>
                <c:pt idx="518">
                  <c:v>29978</c:v>
                </c:pt>
                <c:pt idx="519">
                  <c:v>29979</c:v>
                </c:pt>
                <c:pt idx="520">
                  <c:v>29980</c:v>
                </c:pt>
                <c:pt idx="521">
                  <c:v>29983</c:v>
                </c:pt>
                <c:pt idx="522">
                  <c:v>29984</c:v>
                </c:pt>
                <c:pt idx="523">
                  <c:v>29985</c:v>
                </c:pt>
                <c:pt idx="524">
                  <c:v>29986</c:v>
                </c:pt>
                <c:pt idx="525">
                  <c:v>29987</c:v>
                </c:pt>
                <c:pt idx="526">
                  <c:v>29990</c:v>
                </c:pt>
                <c:pt idx="527">
                  <c:v>29991</c:v>
                </c:pt>
                <c:pt idx="528">
                  <c:v>29992</c:v>
                </c:pt>
                <c:pt idx="529">
                  <c:v>29993</c:v>
                </c:pt>
                <c:pt idx="530">
                  <c:v>29994</c:v>
                </c:pt>
                <c:pt idx="531">
                  <c:v>29998</c:v>
                </c:pt>
                <c:pt idx="532">
                  <c:v>29999</c:v>
                </c:pt>
                <c:pt idx="533">
                  <c:v>30000</c:v>
                </c:pt>
                <c:pt idx="534">
                  <c:v>30001</c:v>
                </c:pt>
                <c:pt idx="535">
                  <c:v>30004</c:v>
                </c:pt>
                <c:pt idx="536">
                  <c:v>30005</c:v>
                </c:pt>
                <c:pt idx="537">
                  <c:v>30006</c:v>
                </c:pt>
                <c:pt idx="538">
                  <c:v>30007</c:v>
                </c:pt>
                <c:pt idx="539">
                  <c:v>30008</c:v>
                </c:pt>
                <c:pt idx="540">
                  <c:v>30011</c:v>
                </c:pt>
                <c:pt idx="541">
                  <c:v>30012</c:v>
                </c:pt>
                <c:pt idx="542">
                  <c:v>30013</c:v>
                </c:pt>
                <c:pt idx="543">
                  <c:v>30014</c:v>
                </c:pt>
                <c:pt idx="544">
                  <c:v>30015</c:v>
                </c:pt>
                <c:pt idx="545">
                  <c:v>30018</c:v>
                </c:pt>
                <c:pt idx="546">
                  <c:v>30019</c:v>
                </c:pt>
                <c:pt idx="547">
                  <c:v>30020</c:v>
                </c:pt>
                <c:pt idx="548">
                  <c:v>30021</c:v>
                </c:pt>
                <c:pt idx="549">
                  <c:v>30022</c:v>
                </c:pt>
                <c:pt idx="550">
                  <c:v>30025</c:v>
                </c:pt>
                <c:pt idx="551">
                  <c:v>30026</c:v>
                </c:pt>
                <c:pt idx="552">
                  <c:v>30027</c:v>
                </c:pt>
                <c:pt idx="553">
                  <c:v>30028</c:v>
                </c:pt>
                <c:pt idx="554">
                  <c:v>30029</c:v>
                </c:pt>
                <c:pt idx="555">
                  <c:v>30032</c:v>
                </c:pt>
                <c:pt idx="556">
                  <c:v>30033</c:v>
                </c:pt>
                <c:pt idx="557">
                  <c:v>30034</c:v>
                </c:pt>
                <c:pt idx="558">
                  <c:v>30035</c:v>
                </c:pt>
                <c:pt idx="559">
                  <c:v>30036</c:v>
                </c:pt>
                <c:pt idx="560">
                  <c:v>30039</c:v>
                </c:pt>
                <c:pt idx="561">
                  <c:v>30040</c:v>
                </c:pt>
                <c:pt idx="562">
                  <c:v>30041</c:v>
                </c:pt>
                <c:pt idx="563">
                  <c:v>30042</c:v>
                </c:pt>
                <c:pt idx="564">
                  <c:v>30043</c:v>
                </c:pt>
                <c:pt idx="565">
                  <c:v>30046</c:v>
                </c:pt>
                <c:pt idx="566">
                  <c:v>30047</c:v>
                </c:pt>
                <c:pt idx="567">
                  <c:v>30048</c:v>
                </c:pt>
                <c:pt idx="568">
                  <c:v>30049</c:v>
                </c:pt>
                <c:pt idx="569">
                  <c:v>30053</c:v>
                </c:pt>
                <c:pt idx="570">
                  <c:v>30054</c:v>
                </c:pt>
                <c:pt idx="571">
                  <c:v>30055</c:v>
                </c:pt>
                <c:pt idx="572">
                  <c:v>30056</c:v>
                </c:pt>
                <c:pt idx="573">
                  <c:v>30057</c:v>
                </c:pt>
                <c:pt idx="574">
                  <c:v>30060</c:v>
                </c:pt>
                <c:pt idx="575">
                  <c:v>30061</c:v>
                </c:pt>
                <c:pt idx="576">
                  <c:v>30062</c:v>
                </c:pt>
                <c:pt idx="577">
                  <c:v>30063</c:v>
                </c:pt>
                <c:pt idx="578">
                  <c:v>30064</c:v>
                </c:pt>
                <c:pt idx="579">
                  <c:v>30067</c:v>
                </c:pt>
                <c:pt idx="580">
                  <c:v>30068</c:v>
                </c:pt>
                <c:pt idx="581">
                  <c:v>30069</c:v>
                </c:pt>
                <c:pt idx="582">
                  <c:v>30070</c:v>
                </c:pt>
                <c:pt idx="583">
                  <c:v>30071</c:v>
                </c:pt>
                <c:pt idx="584">
                  <c:v>30074</c:v>
                </c:pt>
                <c:pt idx="585">
                  <c:v>30075</c:v>
                </c:pt>
                <c:pt idx="586">
                  <c:v>30076</c:v>
                </c:pt>
                <c:pt idx="587">
                  <c:v>30077</c:v>
                </c:pt>
                <c:pt idx="588">
                  <c:v>30078</c:v>
                </c:pt>
                <c:pt idx="589">
                  <c:v>30081</c:v>
                </c:pt>
                <c:pt idx="590">
                  <c:v>30082</c:v>
                </c:pt>
                <c:pt idx="591">
                  <c:v>30083</c:v>
                </c:pt>
                <c:pt idx="592">
                  <c:v>30084</c:v>
                </c:pt>
                <c:pt idx="593">
                  <c:v>30085</c:v>
                </c:pt>
                <c:pt idx="594">
                  <c:v>30088</c:v>
                </c:pt>
                <c:pt idx="595">
                  <c:v>30089</c:v>
                </c:pt>
                <c:pt idx="596">
                  <c:v>30090</c:v>
                </c:pt>
                <c:pt idx="597">
                  <c:v>30091</c:v>
                </c:pt>
                <c:pt idx="598">
                  <c:v>30092</c:v>
                </c:pt>
                <c:pt idx="599">
                  <c:v>30095</c:v>
                </c:pt>
                <c:pt idx="600">
                  <c:v>30096</c:v>
                </c:pt>
                <c:pt idx="601">
                  <c:v>30097</c:v>
                </c:pt>
                <c:pt idx="602">
                  <c:v>30098</c:v>
                </c:pt>
                <c:pt idx="603">
                  <c:v>30099</c:v>
                </c:pt>
                <c:pt idx="604">
                  <c:v>30103</c:v>
                </c:pt>
                <c:pt idx="605">
                  <c:v>30104</c:v>
                </c:pt>
                <c:pt idx="606">
                  <c:v>30105</c:v>
                </c:pt>
                <c:pt idx="607">
                  <c:v>30106</c:v>
                </c:pt>
                <c:pt idx="608">
                  <c:v>30109</c:v>
                </c:pt>
                <c:pt idx="609">
                  <c:v>30110</c:v>
                </c:pt>
                <c:pt idx="610">
                  <c:v>30111</c:v>
                </c:pt>
                <c:pt idx="611">
                  <c:v>30112</c:v>
                </c:pt>
                <c:pt idx="612">
                  <c:v>30113</c:v>
                </c:pt>
                <c:pt idx="613">
                  <c:v>30116</c:v>
                </c:pt>
                <c:pt idx="614">
                  <c:v>30117</c:v>
                </c:pt>
                <c:pt idx="615">
                  <c:v>30118</c:v>
                </c:pt>
                <c:pt idx="616">
                  <c:v>30119</c:v>
                </c:pt>
                <c:pt idx="617">
                  <c:v>30120</c:v>
                </c:pt>
                <c:pt idx="618">
                  <c:v>30123</c:v>
                </c:pt>
                <c:pt idx="619">
                  <c:v>30124</c:v>
                </c:pt>
                <c:pt idx="620">
                  <c:v>30125</c:v>
                </c:pt>
                <c:pt idx="621">
                  <c:v>30126</c:v>
                </c:pt>
                <c:pt idx="622">
                  <c:v>30127</c:v>
                </c:pt>
                <c:pt idx="623">
                  <c:v>30130</c:v>
                </c:pt>
                <c:pt idx="624">
                  <c:v>30131</c:v>
                </c:pt>
                <c:pt idx="625">
                  <c:v>30132</c:v>
                </c:pt>
                <c:pt idx="626">
                  <c:v>30133</c:v>
                </c:pt>
                <c:pt idx="627">
                  <c:v>30134</c:v>
                </c:pt>
                <c:pt idx="628">
                  <c:v>30138</c:v>
                </c:pt>
                <c:pt idx="629">
                  <c:v>30139</c:v>
                </c:pt>
                <c:pt idx="630">
                  <c:v>30140</c:v>
                </c:pt>
                <c:pt idx="631">
                  <c:v>30141</c:v>
                </c:pt>
                <c:pt idx="632">
                  <c:v>30144</c:v>
                </c:pt>
                <c:pt idx="633">
                  <c:v>30145</c:v>
                </c:pt>
                <c:pt idx="634">
                  <c:v>30146</c:v>
                </c:pt>
                <c:pt idx="635">
                  <c:v>30147</c:v>
                </c:pt>
                <c:pt idx="636">
                  <c:v>30148</c:v>
                </c:pt>
                <c:pt idx="637">
                  <c:v>30151</c:v>
                </c:pt>
                <c:pt idx="638">
                  <c:v>30152</c:v>
                </c:pt>
                <c:pt idx="639">
                  <c:v>30153</c:v>
                </c:pt>
                <c:pt idx="640">
                  <c:v>30154</c:v>
                </c:pt>
                <c:pt idx="641">
                  <c:v>30155</c:v>
                </c:pt>
                <c:pt idx="642">
                  <c:v>30158</c:v>
                </c:pt>
                <c:pt idx="643">
                  <c:v>30159</c:v>
                </c:pt>
                <c:pt idx="644">
                  <c:v>30160</c:v>
                </c:pt>
                <c:pt idx="645">
                  <c:v>30161</c:v>
                </c:pt>
                <c:pt idx="646">
                  <c:v>30162</c:v>
                </c:pt>
                <c:pt idx="647">
                  <c:v>30165</c:v>
                </c:pt>
                <c:pt idx="648">
                  <c:v>30166</c:v>
                </c:pt>
                <c:pt idx="649">
                  <c:v>30167</c:v>
                </c:pt>
                <c:pt idx="650">
                  <c:v>30168</c:v>
                </c:pt>
                <c:pt idx="651">
                  <c:v>30169</c:v>
                </c:pt>
                <c:pt idx="652">
                  <c:v>30172</c:v>
                </c:pt>
                <c:pt idx="653">
                  <c:v>30173</c:v>
                </c:pt>
                <c:pt idx="654">
                  <c:v>30174</c:v>
                </c:pt>
                <c:pt idx="655">
                  <c:v>30175</c:v>
                </c:pt>
                <c:pt idx="656">
                  <c:v>30176</c:v>
                </c:pt>
                <c:pt idx="657">
                  <c:v>30179</c:v>
                </c:pt>
                <c:pt idx="658">
                  <c:v>30180</c:v>
                </c:pt>
                <c:pt idx="659">
                  <c:v>30181</c:v>
                </c:pt>
                <c:pt idx="660">
                  <c:v>30182</c:v>
                </c:pt>
                <c:pt idx="661">
                  <c:v>30183</c:v>
                </c:pt>
                <c:pt idx="662">
                  <c:v>30186</c:v>
                </c:pt>
                <c:pt idx="663">
                  <c:v>30187</c:v>
                </c:pt>
                <c:pt idx="664">
                  <c:v>30188</c:v>
                </c:pt>
                <c:pt idx="665">
                  <c:v>30189</c:v>
                </c:pt>
                <c:pt idx="666">
                  <c:v>30190</c:v>
                </c:pt>
                <c:pt idx="667">
                  <c:v>30193</c:v>
                </c:pt>
                <c:pt idx="668">
                  <c:v>30194</c:v>
                </c:pt>
                <c:pt idx="669">
                  <c:v>30195</c:v>
                </c:pt>
                <c:pt idx="670">
                  <c:v>30196</c:v>
                </c:pt>
                <c:pt idx="671">
                  <c:v>30197</c:v>
                </c:pt>
                <c:pt idx="672">
                  <c:v>30201</c:v>
                </c:pt>
                <c:pt idx="673">
                  <c:v>30202</c:v>
                </c:pt>
                <c:pt idx="674">
                  <c:v>30203</c:v>
                </c:pt>
                <c:pt idx="675">
                  <c:v>30204</c:v>
                </c:pt>
                <c:pt idx="676">
                  <c:v>30207</c:v>
                </c:pt>
                <c:pt idx="677">
                  <c:v>30208</c:v>
                </c:pt>
                <c:pt idx="678">
                  <c:v>30209</c:v>
                </c:pt>
                <c:pt idx="679">
                  <c:v>30210</c:v>
                </c:pt>
                <c:pt idx="680">
                  <c:v>30211</c:v>
                </c:pt>
                <c:pt idx="681">
                  <c:v>30214</c:v>
                </c:pt>
                <c:pt idx="682">
                  <c:v>30215</c:v>
                </c:pt>
                <c:pt idx="683">
                  <c:v>30216</c:v>
                </c:pt>
                <c:pt idx="684">
                  <c:v>30217</c:v>
                </c:pt>
                <c:pt idx="685">
                  <c:v>30218</c:v>
                </c:pt>
                <c:pt idx="686">
                  <c:v>30221</c:v>
                </c:pt>
                <c:pt idx="687">
                  <c:v>30222</c:v>
                </c:pt>
                <c:pt idx="688">
                  <c:v>30223</c:v>
                </c:pt>
                <c:pt idx="689">
                  <c:v>30224</c:v>
                </c:pt>
                <c:pt idx="690">
                  <c:v>30225</c:v>
                </c:pt>
                <c:pt idx="691">
                  <c:v>30228</c:v>
                </c:pt>
                <c:pt idx="692">
                  <c:v>30229</c:v>
                </c:pt>
                <c:pt idx="693">
                  <c:v>30230</c:v>
                </c:pt>
                <c:pt idx="694">
                  <c:v>30231</c:v>
                </c:pt>
                <c:pt idx="695">
                  <c:v>30232</c:v>
                </c:pt>
                <c:pt idx="696">
                  <c:v>30235</c:v>
                </c:pt>
                <c:pt idx="697">
                  <c:v>30236</c:v>
                </c:pt>
                <c:pt idx="698">
                  <c:v>30237</c:v>
                </c:pt>
                <c:pt idx="699">
                  <c:v>30238</c:v>
                </c:pt>
                <c:pt idx="700">
                  <c:v>30239</c:v>
                </c:pt>
                <c:pt idx="701">
                  <c:v>30242</c:v>
                </c:pt>
                <c:pt idx="702">
                  <c:v>30243</c:v>
                </c:pt>
                <c:pt idx="703">
                  <c:v>30244</c:v>
                </c:pt>
                <c:pt idx="704">
                  <c:v>30245</c:v>
                </c:pt>
                <c:pt idx="705">
                  <c:v>30246</c:v>
                </c:pt>
                <c:pt idx="706">
                  <c:v>30249</c:v>
                </c:pt>
                <c:pt idx="707">
                  <c:v>30250</c:v>
                </c:pt>
                <c:pt idx="708">
                  <c:v>30251</c:v>
                </c:pt>
                <c:pt idx="709">
                  <c:v>30252</c:v>
                </c:pt>
                <c:pt idx="710">
                  <c:v>30253</c:v>
                </c:pt>
                <c:pt idx="711">
                  <c:v>30256</c:v>
                </c:pt>
                <c:pt idx="712">
                  <c:v>30257</c:v>
                </c:pt>
                <c:pt idx="713">
                  <c:v>30258</c:v>
                </c:pt>
                <c:pt idx="714">
                  <c:v>30259</c:v>
                </c:pt>
                <c:pt idx="715">
                  <c:v>30260</c:v>
                </c:pt>
                <c:pt idx="716">
                  <c:v>30263</c:v>
                </c:pt>
                <c:pt idx="717">
                  <c:v>30264</c:v>
                </c:pt>
                <c:pt idx="718">
                  <c:v>30265</c:v>
                </c:pt>
                <c:pt idx="719">
                  <c:v>30266</c:v>
                </c:pt>
                <c:pt idx="720">
                  <c:v>30267</c:v>
                </c:pt>
                <c:pt idx="721">
                  <c:v>30270</c:v>
                </c:pt>
                <c:pt idx="722">
                  <c:v>30271</c:v>
                </c:pt>
                <c:pt idx="723">
                  <c:v>30272</c:v>
                </c:pt>
                <c:pt idx="724">
                  <c:v>30273</c:v>
                </c:pt>
                <c:pt idx="725">
                  <c:v>30274</c:v>
                </c:pt>
                <c:pt idx="726">
                  <c:v>30277</c:v>
                </c:pt>
                <c:pt idx="727">
                  <c:v>30278</c:v>
                </c:pt>
                <c:pt idx="728">
                  <c:v>30279</c:v>
                </c:pt>
                <c:pt idx="729">
                  <c:v>30281</c:v>
                </c:pt>
                <c:pt idx="730">
                  <c:v>30284</c:v>
                </c:pt>
                <c:pt idx="731">
                  <c:v>30285</c:v>
                </c:pt>
                <c:pt idx="732">
                  <c:v>30286</c:v>
                </c:pt>
                <c:pt idx="733">
                  <c:v>30287</c:v>
                </c:pt>
                <c:pt idx="734">
                  <c:v>30288</c:v>
                </c:pt>
                <c:pt idx="735">
                  <c:v>30291</c:v>
                </c:pt>
                <c:pt idx="736">
                  <c:v>30292</c:v>
                </c:pt>
                <c:pt idx="737">
                  <c:v>30293</c:v>
                </c:pt>
                <c:pt idx="738">
                  <c:v>30294</c:v>
                </c:pt>
                <c:pt idx="739">
                  <c:v>30295</c:v>
                </c:pt>
                <c:pt idx="740">
                  <c:v>30298</c:v>
                </c:pt>
                <c:pt idx="741">
                  <c:v>30299</c:v>
                </c:pt>
                <c:pt idx="742">
                  <c:v>30300</c:v>
                </c:pt>
                <c:pt idx="743">
                  <c:v>30301</c:v>
                </c:pt>
                <c:pt idx="744">
                  <c:v>30302</c:v>
                </c:pt>
                <c:pt idx="745">
                  <c:v>30305</c:v>
                </c:pt>
                <c:pt idx="746">
                  <c:v>30306</c:v>
                </c:pt>
                <c:pt idx="747">
                  <c:v>30307</c:v>
                </c:pt>
                <c:pt idx="748">
                  <c:v>30308</c:v>
                </c:pt>
                <c:pt idx="749">
                  <c:v>30312</c:v>
                </c:pt>
                <c:pt idx="750">
                  <c:v>30313</c:v>
                </c:pt>
                <c:pt idx="751">
                  <c:v>30314</c:v>
                </c:pt>
                <c:pt idx="752">
                  <c:v>30315</c:v>
                </c:pt>
                <c:pt idx="753">
                  <c:v>30316</c:v>
                </c:pt>
                <c:pt idx="754">
                  <c:v>30319</c:v>
                </c:pt>
                <c:pt idx="755">
                  <c:v>30320</c:v>
                </c:pt>
                <c:pt idx="756">
                  <c:v>30321</c:v>
                </c:pt>
                <c:pt idx="757">
                  <c:v>30322</c:v>
                </c:pt>
                <c:pt idx="758">
                  <c:v>30323</c:v>
                </c:pt>
                <c:pt idx="759">
                  <c:v>30326</c:v>
                </c:pt>
                <c:pt idx="760">
                  <c:v>30327</c:v>
                </c:pt>
                <c:pt idx="761">
                  <c:v>30328</c:v>
                </c:pt>
                <c:pt idx="762">
                  <c:v>30329</c:v>
                </c:pt>
                <c:pt idx="763">
                  <c:v>30330</c:v>
                </c:pt>
                <c:pt idx="764">
                  <c:v>30333</c:v>
                </c:pt>
                <c:pt idx="765">
                  <c:v>30334</c:v>
                </c:pt>
                <c:pt idx="766">
                  <c:v>30335</c:v>
                </c:pt>
                <c:pt idx="767">
                  <c:v>30336</c:v>
                </c:pt>
                <c:pt idx="768">
                  <c:v>30337</c:v>
                </c:pt>
                <c:pt idx="769">
                  <c:v>30340</c:v>
                </c:pt>
                <c:pt idx="770">
                  <c:v>30341</c:v>
                </c:pt>
                <c:pt idx="771">
                  <c:v>30342</c:v>
                </c:pt>
                <c:pt idx="772">
                  <c:v>30343</c:v>
                </c:pt>
                <c:pt idx="773">
                  <c:v>30344</c:v>
                </c:pt>
                <c:pt idx="774">
                  <c:v>30347</c:v>
                </c:pt>
                <c:pt idx="775">
                  <c:v>30348</c:v>
                </c:pt>
                <c:pt idx="776">
                  <c:v>30349</c:v>
                </c:pt>
                <c:pt idx="777">
                  <c:v>30350</c:v>
                </c:pt>
                <c:pt idx="778">
                  <c:v>30351</c:v>
                </c:pt>
                <c:pt idx="779">
                  <c:v>30354</c:v>
                </c:pt>
                <c:pt idx="780">
                  <c:v>30355</c:v>
                </c:pt>
                <c:pt idx="781">
                  <c:v>30356</c:v>
                </c:pt>
                <c:pt idx="782">
                  <c:v>30357</c:v>
                </c:pt>
                <c:pt idx="783">
                  <c:v>30358</c:v>
                </c:pt>
                <c:pt idx="784">
                  <c:v>30361</c:v>
                </c:pt>
                <c:pt idx="785">
                  <c:v>30362</c:v>
                </c:pt>
                <c:pt idx="786">
                  <c:v>30363</c:v>
                </c:pt>
                <c:pt idx="787">
                  <c:v>30364</c:v>
                </c:pt>
                <c:pt idx="788">
                  <c:v>30365</c:v>
                </c:pt>
                <c:pt idx="789">
                  <c:v>30369</c:v>
                </c:pt>
                <c:pt idx="790">
                  <c:v>30370</c:v>
                </c:pt>
                <c:pt idx="791">
                  <c:v>30371</c:v>
                </c:pt>
                <c:pt idx="792">
                  <c:v>30372</c:v>
                </c:pt>
                <c:pt idx="793">
                  <c:v>30375</c:v>
                </c:pt>
                <c:pt idx="794">
                  <c:v>30376</c:v>
                </c:pt>
                <c:pt idx="795">
                  <c:v>30377</c:v>
                </c:pt>
                <c:pt idx="796">
                  <c:v>30378</c:v>
                </c:pt>
                <c:pt idx="797">
                  <c:v>30379</c:v>
                </c:pt>
                <c:pt idx="798">
                  <c:v>30382</c:v>
                </c:pt>
                <c:pt idx="799">
                  <c:v>30383</c:v>
                </c:pt>
                <c:pt idx="800">
                  <c:v>30384</c:v>
                </c:pt>
                <c:pt idx="801">
                  <c:v>30385</c:v>
                </c:pt>
                <c:pt idx="802">
                  <c:v>30386</c:v>
                </c:pt>
                <c:pt idx="803">
                  <c:v>30389</c:v>
                </c:pt>
                <c:pt idx="804">
                  <c:v>30390</c:v>
                </c:pt>
                <c:pt idx="805">
                  <c:v>30391</c:v>
                </c:pt>
                <c:pt idx="806">
                  <c:v>30392</c:v>
                </c:pt>
                <c:pt idx="807">
                  <c:v>30393</c:v>
                </c:pt>
                <c:pt idx="808">
                  <c:v>30396</c:v>
                </c:pt>
                <c:pt idx="809">
                  <c:v>30397</c:v>
                </c:pt>
                <c:pt idx="810">
                  <c:v>30398</c:v>
                </c:pt>
                <c:pt idx="811">
                  <c:v>30399</c:v>
                </c:pt>
                <c:pt idx="812">
                  <c:v>30400</c:v>
                </c:pt>
                <c:pt idx="813">
                  <c:v>30403</c:v>
                </c:pt>
                <c:pt idx="814">
                  <c:v>30404</c:v>
                </c:pt>
                <c:pt idx="815">
                  <c:v>30405</c:v>
                </c:pt>
                <c:pt idx="816">
                  <c:v>30406</c:v>
                </c:pt>
                <c:pt idx="817">
                  <c:v>30410</c:v>
                </c:pt>
                <c:pt idx="818">
                  <c:v>30411</c:v>
                </c:pt>
                <c:pt idx="819">
                  <c:v>30412</c:v>
                </c:pt>
                <c:pt idx="820">
                  <c:v>30413</c:v>
                </c:pt>
                <c:pt idx="821">
                  <c:v>30414</c:v>
                </c:pt>
                <c:pt idx="822">
                  <c:v>30417</c:v>
                </c:pt>
                <c:pt idx="823">
                  <c:v>30418</c:v>
                </c:pt>
                <c:pt idx="824">
                  <c:v>30419</c:v>
                </c:pt>
                <c:pt idx="825">
                  <c:v>30420</c:v>
                </c:pt>
                <c:pt idx="826">
                  <c:v>30421</c:v>
                </c:pt>
                <c:pt idx="827">
                  <c:v>30424</c:v>
                </c:pt>
                <c:pt idx="828">
                  <c:v>30425</c:v>
                </c:pt>
                <c:pt idx="829">
                  <c:v>30426</c:v>
                </c:pt>
                <c:pt idx="830">
                  <c:v>30427</c:v>
                </c:pt>
                <c:pt idx="831">
                  <c:v>30428</c:v>
                </c:pt>
                <c:pt idx="832">
                  <c:v>30431</c:v>
                </c:pt>
                <c:pt idx="833">
                  <c:v>30432</c:v>
                </c:pt>
                <c:pt idx="834">
                  <c:v>30433</c:v>
                </c:pt>
                <c:pt idx="835">
                  <c:v>30434</c:v>
                </c:pt>
                <c:pt idx="836">
                  <c:v>30435</c:v>
                </c:pt>
                <c:pt idx="837">
                  <c:v>30438</c:v>
                </c:pt>
                <c:pt idx="838">
                  <c:v>30439</c:v>
                </c:pt>
                <c:pt idx="839">
                  <c:v>30440</c:v>
                </c:pt>
                <c:pt idx="840">
                  <c:v>30441</c:v>
                </c:pt>
                <c:pt idx="841">
                  <c:v>30442</c:v>
                </c:pt>
                <c:pt idx="842">
                  <c:v>30445</c:v>
                </c:pt>
                <c:pt idx="843">
                  <c:v>30446</c:v>
                </c:pt>
                <c:pt idx="844">
                  <c:v>30447</c:v>
                </c:pt>
                <c:pt idx="845">
                  <c:v>30448</c:v>
                </c:pt>
                <c:pt idx="846">
                  <c:v>30449</c:v>
                </c:pt>
                <c:pt idx="847">
                  <c:v>30452</c:v>
                </c:pt>
                <c:pt idx="848">
                  <c:v>30453</c:v>
                </c:pt>
                <c:pt idx="849">
                  <c:v>30454</c:v>
                </c:pt>
                <c:pt idx="850">
                  <c:v>30455</c:v>
                </c:pt>
                <c:pt idx="851">
                  <c:v>30456</c:v>
                </c:pt>
                <c:pt idx="852">
                  <c:v>30459</c:v>
                </c:pt>
                <c:pt idx="853">
                  <c:v>30460</c:v>
                </c:pt>
                <c:pt idx="854">
                  <c:v>30461</c:v>
                </c:pt>
                <c:pt idx="855">
                  <c:v>30462</c:v>
                </c:pt>
                <c:pt idx="856">
                  <c:v>30463</c:v>
                </c:pt>
                <c:pt idx="857">
                  <c:v>30467</c:v>
                </c:pt>
                <c:pt idx="858">
                  <c:v>30468</c:v>
                </c:pt>
                <c:pt idx="859">
                  <c:v>30469</c:v>
                </c:pt>
                <c:pt idx="860">
                  <c:v>30470</c:v>
                </c:pt>
                <c:pt idx="861">
                  <c:v>30473</c:v>
                </c:pt>
                <c:pt idx="862">
                  <c:v>30474</c:v>
                </c:pt>
                <c:pt idx="863">
                  <c:v>30475</c:v>
                </c:pt>
                <c:pt idx="864">
                  <c:v>30476</c:v>
                </c:pt>
                <c:pt idx="865">
                  <c:v>30477</c:v>
                </c:pt>
                <c:pt idx="866">
                  <c:v>30480</c:v>
                </c:pt>
                <c:pt idx="867">
                  <c:v>30481</c:v>
                </c:pt>
                <c:pt idx="868">
                  <c:v>30482</c:v>
                </c:pt>
                <c:pt idx="869">
                  <c:v>30483</c:v>
                </c:pt>
                <c:pt idx="870">
                  <c:v>30484</c:v>
                </c:pt>
                <c:pt idx="871">
                  <c:v>30487</c:v>
                </c:pt>
                <c:pt idx="872">
                  <c:v>30488</c:v>
                </c:pt>
                <c:pt idx="873">
                  <c:v>30489</c:v>
                </c:pt>
                <c:pt idx="874">
                  <c:v>30490</c:v>
                </c:pt>
                <c:pt idx="875">
                  <c:v>30491</c:v>
                </c:pt>
                <c:pt idx="876">
                  <c:v>30494</c:v>
                </c:pt>
                <c:pt idx="877">
                  <c:v>30495</c:v>
                </c:pt>
                <c:pt idx="878">
                  <c:v>30496</c:v>
                </c:pt>
                <c:pt idx="879">
                  <c:v>30497</c:v>
                </c:pt>
                <c:pt idx="880">
                  <c:v>30498</c:v>
                </c:pt>
                <c:pt idx="881">
                  <c:v>30502</c:v>
                </c:pt>
                <c:pt idx="882">
                  <c:v>30503</c:v>
                </c:pt>
                <c:pt idx="883">
                  <c:v>30504</c:v>
                </c:pt>
                <c:pt idx="884">
                  <c:v>30505</c:v>
                </c:pt>
                <c:pt idx="885">
                  <c:v>30508</c:v>
                </c:pt>
                <c:pt idx="886">
                  <c:v>30509</c:v>
                </c:pt>
                <c:pt idx="887">
                  <c:v>30510</c:v>
                </c:pt>
                <c:pt idx="888">
                  <c:v>30511</c:v>
                </c:pt>
                <c:pt idx="889">
                  <c:v>30512</c:v>
                </c:pt>
                <c:pt idx="890">
                  <c:v>30515</c:v>
                </c:pt>
                <c:pt idx="891">
                  <c:v>30516</c:v>
                </c:pt>
                <c:pt idx="892">
                  <c:v>30517</c:v>
                </c:pt>
                <c:pt idx="893">
                  <c:v>30518</c:v>
                </c:pt>
                <c:pt idx="894">
                  <c:v>30519</c:v>
                </c:pt>
                <c:pt idx="895">
                  <c:v>30522</c:v>
                </c:pt>
                <c:pt idx="896">
                  <c:v>30523</c:v>
                </c:pt>
                <c:pt idx="897">
                  <c:v>30524</c:v>
                </c:pt>
                <c:pt idx="898">
                  <c:v>30525</c:v>
                </c:pt>
                <c:pt idx="899">
                  <c:v>30526</c:v>
                </c:pt>
                <c:pt idx="900">
                  <c:v>30529</c:v>
                </c:pt>
                <c:pt idx="901">
                  <c:v>30530</c:v>
                </c:pt>
                <c:pt idx="902">
                  <c:v>30531</c:v>
                </c:pt>
                <c:pt idx="903">
                  <c:v>30532</c:v>
                </c:pt>
                <c:pt idx="904">
                  <c:v>30533</c:v>
                </c:pt>
                <c:pt idx="905">
                  <c:v>30536</c:v>
                </c:pt>
                <c:pt idx="906">
                  <c:v>30537</c:v>
                </c:pt>
                <c:pt idx="907">
                  <c:v>30538</c:v>
                </c:pt>
                <c:pt idx="908">
                  <c:v>30539</c:v>
                </c:pt>
                <c:pt idx="909">
                  <c:v>30540</c:v>
                </c:pt>
                <c:pt idx="910">
                  <c:v>30543</c:v>
                </c:pt>
                <c:pt idx="911">
                  <c:v>30544</c:v>
                </c:pt>
                <c:pt idx="912">
                  <c:v>30545</c:v>
                </c:pt>
                <c:pt idx="913">
                  <c:v>30546</c:v>
                </c:pt>
                <c:pt idx="914">
                  <c:v>30547</c:v>
                </c:pt>
                <c:pt idx="915">
                  <c:v>30550</c:v>
                </c:pt>
                <c:pt idx="916">
                  <c:v>30551</c:v>
                </c:pt>
                <c:pt idx="917">
                  <c:v>30552</c:v>
                </c:pt>
                <c:pt idx="918">
                  <c:v>30553</c:v>
                </c:pt>
                <c:pt idx="919">
                  <c:v>30554</c:v>
                </c:pt>
                <c:pt idx="920">
                  <c:v>30557</c:v>
                </c:pt>
                <c:pt idx="921">
                  <c:v>30558</c:v>
                </c:pt>
                <c:pt idx="922">
                  <c:v>30559</c:v>
                </c:pt>
                <c:pt idx="923">
                  <c:v>30560</c:v>
                </c:pt>
                <c:pt idx="924">
                  <c:v>30561</c:v>
                </c:pt>
                <c:pt idx="925">
                  <c:v>30565</c:v>
                </c:pt>
                <c:pt idx="926">
                  <c:v>30566</c:v>
                </c:pt>
                <c:pt idx="927">
                  <c:v>30567</c:v>
                </c:pt>
                <c:pt idx="928">
                  <c:v>30568</c:v>
                </c:pt>
                <c:pt idx="929">
                  <c:v>30571</c:v>
                </c:pt>
                <c:pt idx="930">
                  <c:v>30572</c:v>
                </c:pt>
                <c:pt idx="931">
                  <c:v>30573</c:v>
                </c:pt>
                <c:pt idx="932">
                  <c:v>30574</c:v>
                </c:pt>
                <c:pt idx="933">
                  <c:v>30575</c:v>
                </c:pt>
                <c:pt idx="934">
                  <c:v>30578</c:v>
                </c:pt>
                <c:pt idx="935">
                  <c:v>30579</c:v>
                </c:pt>
                <c:pt idx="936">
                  <c:v>30580</c:v>
                </c:pt>
                <c:pt idx="937">
                  <c:v>30581</c:v>
                </c:pt>
                <c:pt idx="938">
                  <c:v>30582</c:v>
                </c:pt>
                <c:pt idx="939">
                  <c:v>30585</c:v>
                </c:pt>
                <c:pt idx="940">
                  <c:v>30586</c:v>
                </c:pt>
                <c:pt idx="941">
                  <c:v>30587</c:v>
                </c:pt>
                <c:pt idx="942">
                  <c:v>30588</c:v>
                </c:pt>
                <c:pt idx="943">
                  <c:v>30589</c:v>
                </c:pt>
                <c:pt idx="944">
                  <c:v>30592</c:v>
                </c:pt>
                <c:pt idx="945">
                  <c:v>30593</c:v>
                </c:pt>
                <c:pt idx="946">
                  <c:v>30594</c:v>
                </c:pt>
                <c:pt idx="947">
                  <c:v>30595</c:v>
                </c:pt>
                <c:pt idx="948">
                  <c:v>30596</c:v>
                </c:pt>
                <c:pt idx="949">
                  <c:v>30599</c:v>
                </c:pt>
                <c:pt idx="950">
                  <c:v>30600</c:v>
                </c:pt>
                <c:pt idx="951">
                  <c:v>30601</c:v>
                </c:pt>
                <c:pt idx="952">
                  <c:v>30602</c:v>
                </c:pt>
                <c:pt idx="953">
                  <c:v>30603</c:v>
                </c:pt>
                <c:pt idx="954">
                  <c:v>30606</c:v>
                </c:pt>
                <c:pt idx="955">
                  <c:v>30607</c:v>
                </c:pt>
                <c:pt idx="956">
                  <c:v>30608</c:v>
                </c:pt>
                <c:pt idx="957">
                  <c:v>30609</c:v>
                </c:pt>
                <c:pt idx="958">
                  <c:v>30610</c:v>
                </c:pt>
                <c:pt idx="959">
                  <c:v>30613</c:v>
                </c:pt>
                <c:pt idx="960">
                  <c:v>30614</c:v>
                </c:pt>
                <c:pt idx="961">
                  <c:v>30615</c:v>
                </c:pt>
                <c:pt idx="962">
                  <c:v>30616</c:v>
                </c:pt>
                <c:pt idx="963">
                  <c:v>30617</c:v>
                </c:pt>
                <c:pt idx="964">
                  <c:v>30620</c:v>
                </c:pt>
                <c:pt idx="965">
                  <c:v>30621</c:v>
                </c:pt>
                <c:pt idx="966">
                  <c:v>30622</c:v>
                </c:pt>
                <c:pt idx="967">
                  <c:v>30623</c:v>
                </c:pt>
                <c:pt idx="968">
                  <c:v>30624</c:v>
                </c:pt>
                <c:pt idx="969">
                  <c:v>30627</c:v>
                </c:pt>
                <c:pt idx="970">
                  <c:v>30628</c:v>
                </c:pt>
                <c:pt idx="971">
                  <c:v>30629</c:v>
                </c:pt>
                <c:pt idx="972">
                  <c:v>30630</c:v>
                </c:pt>
                <c:pt idx="973">
                  <c:v>30631</c:v>
                </c:pt>
                <c:pt idx="974">
                  <c:v>30634</c:v>
                </c:pt>
                <c:pt idx="975">
                  <c:v>30635</c:v>
                </c:pt>
                <c:pt idx="976">
                  <c:v>30636</c:v>
                </c:pt>
                <c:pt idx="977">
                  <c:v>30637</c:v>
                </c:pt>
                <c:pt idx="978">
                  <c:v>30638</c:v>
                </c:pt>
                <c:pt idx="979">
                  <c:v>30641</c:v>
                </c:pt>
                <c:pt idx="980">
                  <c:v>30642</c:v>
                </c:pt>
                <c:pt idx="981">
                  <c:v>30643</c:v>
                </c:pt>
                <c:pt idx="982">
                  <c:v>30645</c:v>
                </c:pt>
                <c:pt idx="983">
                  <c:v>30648</c:v>
                </c:pt>
                <c:pt idx="984">
                  <c:v>30649</c:v>
                </c:pt>
                <c:pt idx="985">
                  <c:v>30650</c:v>
                </c:pt>
                <c:pt idx="986">
                  <c:v>30651</c:v>
                </c:pt>
                <c:pt idx="987">
                  <c:v>30652</c:v>
                </c:pt>
                <c:pt idx="988">
                  <c:v>30655</c:v>
                </c:pt>
                <c:pt idx="989">
                  <c:v>30656</c:v>
                </c:pt>
                <c:pt idx="990">
                  <c:v>30657</c:v>
                </c:pt>
                <c:pt idx="991">
                  <c:v>30658</c:v>
                </c:pt>
                <c:pt idx="992">
                  <c:v>30659</c:v>
                </c:pt>
                <c:pt idx="993">
                  <c:v>30662</c:v>
                </c:pt>
                <c:pt idx="994">
                  <c:v>30663</c:v>
                </c:pt>
                <c:pt idx="995">
                  <c:v>30664</c:v>
                </c:pt>
                <c:pt idx="996">
                  <c:v>30665</c:v>
                </c:pt>
                <c:pt idx="997">
                  <c:v>30666</c:v>
                </c:pt>
                <c:pt idx="998">
                  <c:v>30669</c:v>
                </c:pt>
                <c:pt idx="999">
                  <c:v>30670</c:v>
                </c:pt>
                <c:pt idx="1000">
                  <c:v>30671</c:v>
                </c:pt>
                <c:pt idx="1001">
                  <c:v>30672</c:v>
                </c:pt>
                <c:pt idx="1002">
                  <c:v>30673</c:v>
                </c:pt>
                <c:pt idx="1003">
                  <c:v>30677</c:v>
                </c:pt>
                <c:pt idx="1004">
                  <c:v>30678</c:v>
                </c:pt>
                <c:pt idx="1005">
                  <c:v>30679</c:v>
                </c:pt>
                <c:pt idx="1006">
                  <c:v>30680</c:v>
                </c:pt>
                <c:pt idx="1007">
                  <c:v>30684</c:v>
                </c:pt>
                <c:pt idx="1008">
                  <c:v>30685</c:v>
                </c:pt>
                <c:pt idx="1009">
                  <c:v>30686</c:v>
                </c:pt>
                <c:pt idx="1010">
                  <c:v>30687</c:v>
                </c:pt>
                <c:pt idx="1011">
                  <c:v>30690</c:v>
                </c:pt>
                <c:pt idx="1012">
                  <c:v>30691</c:v>
                </c:pt>
                <c:pt idx="1013">
                  <c:v>30692</c:v>
                </c:pt>
                <c:pt idx="1014">
                  <c:v>30693</c:v>
                </c:pt>
                <c:pt idx="1015">
                  <c:v>30694</c:v>
                </c:pt>
                <c:pt idx="1016">
                  <c:v>30697</c:v>
                </c:pt>
                <c:pt idx="1017">
                  <c:v>30698</c:v>
                </c:pt>
                <c:pt idx="1018">
                  <c:v>30699</c:v>
                </c:pt>
                <c:pt idx="1019">
                  <c:v>30700</c:v>
                </c:pt>
                <c:pt idx="1020">
                  <c:v>30701</c:v>
                </c:pt>
                <c:pt idx="1021">
                  <c:v>30704</c:v>
                </c:pt>
                <c:pt idx="1022">
                  <c:v>30705</c:v>
                </c:pt>
                <c:pt idx="1023">
                  <c:v>30706</c:v>
                </c:pt>
                <c:pt idx="1024">
                  <c:v>30707</c:v>
                </c:pt>
                <c:pt idx="1025">
                  <c:v>30708</c:v>
                </c:pt>
                <c:pt idx="1026">
                  <c:v>30711</c:v>
                </c:pt>
                <c:pt idx="1027">
                  <c:v>30712</c:v>
                </c:pt>
                <c:pt idx="1028">
                  <c:v>30713</c:v>
                </c:pt>
                <c:pt idx="1029">
                  <c:v>30714</c:v>
                </c:pt>
                <c:pt idx="1030">
                  <c:v>30715</c:v>
                </c:pt>
                <c:pt idx="1031">
                  <c:v>30718</c:v>
                </c:pt>
                <c:pt idx="1032">
                  <c:v>30719</c:v>
                </c:pt>
                <c:pt idx="1033">
                  <c:v>30720</c:v>
                </c:pt>
                <c:pt idx="1034">
                  <c:v>30721</c:v>
                </c:pt>
                <c:pt idx="1035">
                  <c:v>30722</c:v>
                </c:pt>
                <c:pt idx="1036">
                  <c:v>30725</c:v>
                </c:pt>
                <c:pt idx="1037">
                  <c:v>30726</c:v>
                </c:pt>
                <c:pt idx="1038">
                  <c:v>30727</c:v>
                </c:pt>
                <c:pt idx="1039">
                  <c:v>30728</c:v>
                </c:pt>
                <c:pt idx="1040">
                  <c:v>30729</c:v>
                </c:pt>
                <c:pt idx="1041">
                  <c:v>30733</c:v>
                </c:pt>
                <c:pt idx="1042">
                  <c:v>30734</c:v>
                </c:pt>
                <c:pt idx="1043">
                  <c:v>30735</c:v>
                </c:pt>
                <c:pt idx="1044">
                  <c:v>30736</c:v>
                </c:pt>
                <c:pt idx="1045">
                  <c:v>30739</c:v>
                </c:pt>
                <c:pt idx="1046">
                  <c:v>30740</c:v>
                </c:pt>
                <c:pt idx="1047">
                  <c:v>30741</c:v>
                </c:pt>
                <c:pt idx="1048">
                  <c:v>30742</c:v>
                </c:pt>
                <c:pt idx="1049">
                  <c:v>30743</c:v>
                </c:pt>
                <c:pt idx="1050">
                  <c:v>30746</c:v>
                </c:pt>
                <c:pt idx="1051">
                  <c:v>30747</c:v>
                </c:pt>
                <c:pt idx="1052">
                  <c:v>30748</c:v>
                </c:pt>
                <c:pt idx="1053">
                  <c:v>30749</c:v>
                </c:pt>
                <c:pt idx="1054">
                  <c:v>30750</c:v>
                </c:pt>
                <c:pt idx="1055">
                  <c:v>30753</c:v>
                </c:pt>
                <c:pt idx="1056">
                  <c:v>30754</c:v>
                </c:pt>
                <c:pt idx="1057">
                  <c:v>30755</c:v>
                </c:pt>
                <c:pt idx="1058">
                  <c:v>30756</c:v>
                </c:pt>
                <c:pt idx="1059">
                  <c:v>30757</c:v>
                </c:pt>
                <c:pt idx="1060">
                  <c:v>30760</c:v>
                </c:pt>
                <c:pt idx="1061">
                  <c:v>30761</c:v>
                </c:pt>
                <c:pt idx="1062">
                  <c:v>30762</c:v>
                </c:pt>
                <c:pt idx="1063">
                  <c:v>30763</c:v>
                </c:pt>
                <c:pt idx="1064">
                  <c:v>30764</c:v>
                </c:pt>
                <c:pt idx="1065">
                  <c:v>30767</c:v>
                </c:pt>
                <c:pt idx="1066">
                  <c:v>30768</c:v>
                </c:pt>
                <c:pt idx="1067">
                  <c:v>30769</c:v>
                </c:pt>
                <c:pt idx="1068">
                  <c:v>30770</c:v>
                </c:pt>
                <c:pt idx="1069">
                  <c:v>30771</c:v>
                </c:pt>
                <c:pt idx="1070">
                  <c:v>30774</c:v>
                </c:pt>
                <c:pt idx="1071">
                  <c:v>30775</c:v>
                </c:pt>
                <c:pt idx="1072">
                  <c:v>30776</c:v>
                </c:pt>
                <c:pt idx="1073">
                  <c:v>30777</c:v>
                </c:pt>
                <c:pt idx="1074">
                  <c:v>30778</c:v>
                </c:pt>
                <c:pt idx="1075">
                  <c:v>30781</c:v>
                </c:pt>
                <c:pt idx="1076">
                  <c:v>30782</c:v>
                </c:pt>
                <c:pt idx="1077">
                  <c:v>30783</c:v>
                </c:pt>
                <c:pt idx="1078">
                  <c:v>30784</c:v>
                </c:pt>
                <c:pt idx="1079">
                  <c:v>30785</c:v>
                </c:pt>
                <c:pt idx="1080">
                  <c:v>30788</c:v>
                </c:pt>
                <c:pt idx="1081">
                  <c:v>30789</c:v>
                </c:pt>
                <c:pt idx="1082">
                  <c:v>30790</c:v>
                </c:pt>
                <c:pt idx="1083">
                  <c:v>30791</c:v>
                </c:pt>
                <c:pt idx="1084">
                  <c:v>30795</c:v>
                </c:pt>
                <c:pt idx="1085">
                  <c:v>30796</c:v>
                </c:pt>
                <c:pt idx="1086">
                  <c:v>30797</c:v>
                </c:pt>
                <c:pt idx="1087">
                  <c:v>30798</c:v>
                </c:pt>
                <c:pt idx="1088">
                  <c:v>30799</c:v>
                </c:pt>
                <c:pt idx="1089">
                  <c:v>30802</c:v>
                </c:pt>
                <c:pt idx="1090">
                  <c:v>30803</c:v>
                </c:pt>
                <c:pt idx="1091">
                  <c:v>30804</c:v>
                </c:pt>
                <c:pt idx="1092">
                  <c:v>30805</c:v>
                </c:pt>
                <c:pt idx="1093">
                  <c:v>30806</c:v>
                </c:pt>
                <c:pt idx="1094">
                  <c:v>30809</c:v>
                </c:pt>
                <c:pt idx="1095">
                  <c:v>30810</c:v>
                </c:pt>
                <c:pt idx="1096">
                  <c:v>30811</c:v>
                </c:pt>
                <c:pt idx="1097">
                  <c:v>30812</c:v>
                </c:pt>
                <c:pt idx="1098">
                  <c:v>30813</c:v>
                </c:pt>
                <c:pt idx="1099">
                  <c:v>30816</c:v>
                </c:pt>
                <c:pt idx="1100">
                  <c:v>30817</c:v>
                </c:pt>
                <c:pt idx="1101">
                  <c:v>30818</c:v>
                </c:pt>
                <c:pt idx="1102">
                  <c:v>30819</c:v>
                </c:pt>
                <c:pt idx="1103">
                  <c:v>30820</c:v>
                </c:pt>
                <c:pt idx="1104">
                  <c:v>30823</c:v>
                </c:pt>
                <c:pt idx="1105">
                  <c:v>30824</c:v>
                </c:pt>
                <c:pt idx="1106">
                  <c:v>30825</c:v>
                </c:pt>
                <c:pt idx="1107">
                  <c:v>30826</c:v>
                </c:pt>
                <c:pt idx="1108">
                  <c:v>30827</c:v>
                </c:pt>
                <c:pt idx="1109">
                  <c:v>30831</c:v>
                </c:pt>
                <c:pt idx="1110">
                  <c:v>30832</c:v>
                </c:pt>
                <c:pt idx="1111">
                  <c:v>30833</c:v>
                </c:pt>
                <c:pt idx="1112">
                  <c:v>30834</c:v>
                </c:pt>
                <c:pt idx="1113">
                  <c:v>30837</c:v>
                </c:pt>
                <c:pt idx="1114">
                  <c:v>30838</c:v>
                </c:pt>
                <c:pt idx="1115">
                  <c:v>30839</c:v>
                </c:pt>
                <c:pt idx="1116">
                  <c:v>30840</c:v>
                </c:pt>
                <c:pt idx="1117">
                  <c:v>30841</c:v>
                </c:pt>
                <c:pt idx="1118">
                  <c:v>30844</c:v>
                </c:pt>
                <c:pt idx="1119">
                  <c:v>30845</c:v>
                </c:pt>
                <c:pt idx="1120">
                  <c:v>30846</c:v>
                </c:pt>
                <c:pt idx="1121">
                  <c:v>30847</c:v>
                </c:pt>
                <c:pt idx="1122">
                  <c:v>30848</c:v>
                </c:pt>
                <c:pt idx="1123">
                  <c:v>30851</c:v>
                </c:pt>
                <c:pt idx="1124">
                  <c:v>30852</c:v>
                </c:pt>
                <c:pt idx="1125">
                  <c:v>30853</c:v>
                </c:pt>
                <c:pt idx="1126">
                  <c:v>30854</c:v>
                </c:pt>
                <c:pt idx="1127">
                  <c:v>30855</c:v>
                </c:pt>
                <c:pt idx="1128">
                  <c:v>30858</c:v>
                </c:pt>
                <c:pt idx="1129">
                  <c:v>30859</c:v>
                </c:pt>
                <c:pt idx="1130">
                  <c:v>30860</c:v>
                </c:pt>
                <c:pt idx="1131">
                  <c:v>30861</c:v>
                </c:pt>
                <c:pt idx="1132">
                  <c:v>30862</c:v>
                </c:pt>
                <c:pt idx="1133">
                  <c:v>30865</c:v>
                </c:pt>
                <c:pt idx="1134">
                  <c:v>30866</c:v>
                </c:pt>
                <c:pt idx="1135">
                  <c:v>30868</c:v>
                </c:pt>
                <c:pt idx="1136">
                  <c:v>30869</c:v>
                </c:pt>
                <c:pt idx="1137">
                  <c:v>30872</c:v>
                </c:pt>
                <c:pt idx="1138">
                  <c:v>30873</c:v>
                </c:pt>
                <c:pt idx="1139">
                  <c:v>30874</c:v>
                </c:pt>
                <c:pt idx="1140">
                  <c:v>30875</c:v>
                </c:pt>
                <c:pt idx="1141">
                  <c:v>30876</c:v>
                </c:pt>
                <c:pt idx="1142">
                  <c:v>30879</c:v>
                </c:pt>
                <c:pt idx="1143">
                  <c:v>30880</c:v>
                </c:pt>
                <c:pt idx="1144">
                  <c:v>30881</c:v>
                </c:pt>
                <c:pt idx="1145">
                  <c:v>30882</c:v>
                </c:pt>
                <c:pt idx="1146">
                  <c:v>30883</c:v>
                </c:pt>
                <c:pt idx="1147">
                  <c:v>30886</c:v>
                </c:pt>
                <c:pt idx="1148">
                  <c:v>30887</c:v>
                </c:pt>
                <c:pt idx="1149">
                  <c:v>30888</c:v>
                </c:pt>
                <c:pt idx="1150">
                  <c:v>30889</c:v>
                </c:pt>
                <c:pt idx="1151">
                  <c:v>30890</c:v>
                </c:pt>
                <c:pt idx="1152">
                  <c:v>30893</c:v>
                </c:pt>
                <c:pt idx="1153">
                  <c:v>30894</c:v>
                </c:pt>
                <c:pt idx="1154">
                  <c:v>30895</c:v>
                </c:pt>
                <c:pt idx="1155">
                  <c:v>30896</c:v>
                </c:pt>
                <c:pt idx="1156">
                  <c:v>30897</c:v>
                </c:pt>
                <c:pt idx="1157">
                  <c:v>30900</c:v>
                </c:pt>
                <c:pt idx="1158">
                  <c:v>30901</c:v>
                </c:pt>
                <c:pt idx="1159">
                  <c:v>30902</c:v>
                </c:pt>
                <c:pt idx="1160">
                  <c:v>30903</c:v>
                </c:pt>
                <c:pt idx="1161">
                  <c:v>30904</c:v>
                </c:pt>
                <c:pt idx="1162">
                  <c:v>30907</c:v>
                </c:pt>
                <c:pt idx="1163">
                  <c:v>30908</c:v>
                </c:pt>
                <c:pt idx="1164">
                  <c:v>30909</c:v>
                </c:pt>
                <c:pt idx="1165">
                  <c:v>30910</c:v>
                </c:pt>
                <c:pt idx="1166">
                  <c:v>30911</c:v>
                </c:pt>
                <c:pt idx="1167">
                  <c:v>30914</c:v>
                </c:pt>
                <c:pt idx="1168">
                  <c:v>30915</c:v>
                </c:pt>
                <c:pt idx="1169">
                  <c:v>30916</c:v>
                </c:pt>
                <c:pt idx="1170">
                  <c:v>30917</c:v>
                </c:pt>
                <c:pt idx="1171">
                  <c:v>30918</c:v>
                </c:pt>
                <c:pt idx="1172">
                  <c:v>30921</c:v>
                </c:pt>
                <c:pt idx="1173">
                  <c:v>30922</c:v>
                </c:pt>
                <c:pt idx="1174">
                  <c:v>30923</c:v>
                </c:pt>
                <c:pt idx="1175">
                  <c:v>30924</c:v>
                </c:pt>
                <c:pt idx="1176">
                  <c:v>30925</c:v>
                </c:pt>
                <c:pt idx="1177">
                  <c:v>30929</c:v>
                </c:pt>
                <c:pt idx="1178">
                  <c:v>30930</c:v>
                </c:pt>
                <c:pt idx="1179">
                  <c:v>30931</c:v>
                </c:pt>
                <c:pt idx="1180">
                  <c:v>30932</c:v>
                </c:pt>
                <c:pt idx="1181">
                  <c:v>30935</c:v>
                </c:pt>
                <c:pt idx="1182">
                  <c:v>30936</c:v>
                </c:pt>
                <c:pt idx="1183">
                  <c:v>30937</c:v>
                </c:pt>
                <c:pt idx="1184">
                  <c:v>30938</c:v>
                </c:pt>
                <c:pt idx="1185">
                  <c:v>30939</c:v>
                </c:pt>
                <c:pt idx="1186">
                  <c:v>30942</c:v>
                </c:pt>
                <c:pt idx="1187">
                  <c:v>30943</c:v>
                </c:pt>
                <c:pt idx="1188">
                  <c:v>30944</c:v>
                </c:pt>
                <c:pt idx="1189">
                  <c:v>30945</c:v>
                </c:pt>
                <c:pt idx="1190">
                  <c:v>30946</c:v>
                </c:pt>
                <c:pt idx="1191">
                  <c:v>30949</c:v>
                </c:pt>
                <c:pt idx="1192">
                  <c:v>30950</c:v>
                </c:pt>
                <c:pt idx="1193">
                  <c:v>30951</c:v>
                </c:pt>
                <c:pt idx="1194">
                  <c:v>30952</c:v>
                </c:pt>
                <c:pt idx="1195">
                  <c:v>30953</c:v>
                </c:pt>
                <c:pt idx="1196">
                  <c:v>30956</c:v>
                </c:pt>
                <c:pt idx="1197">
                  <c:v>30957</c:v>
                </c:pt>
                <c:pt idx="1198">
                  <c:v>30958</c:v>
                </c:pt>
                <c:pt idx="1199">
                  <c:v>30959</c:v>
                </c:pt>
                <c:pt idx="1200">
                  <c:v>30960</c:v>
                </c:pt>
                <c:pt idx="1201">
                  <c:v>30963</c:v>
                </c:pt>
                <c:pt idx="1202">
                  <c:v>30964</c:v>
                </c:pt>
                <c:pt idx="1203">
                  <c:v>30965</c:v>
                </c:pt>
                <c:pt idx="1204">
                  <c:v>30966</c:v>
                </c:pt>
                <c:pt idx="1205">
                  <c:v>30967</c:v>
                </c:pt>
                <c:pt idx="1206">
                  <c:v>30970</c:v>
                </c:pt>
                <c:pt idx="1207">
                  <c:v>30971</c:v>
                </c:pt>
                <c:pt idx="1208">
                  <c:v>30972</c:v>
                </c:pt>
                <c:pt idx="1209">
                  <c:v>30973</c:v>
                </c:pt>
                <c:pt idx="1210">
                  <c:v>30974</c:v>
                </c:pt>
                <c:pt idx="1211">
                  <c:v>30977</c:v>
                </c:pt>
                <c:pt idx="1212">
                  <c:v>30978</c:v>
                </c:pt>
                <c:pt idx="1213">
                  <c:v>30979</c:v>
                </c:pt>
                <c:pt idx="1214">
                  <c:v>30980</c:v>
                </c:pt>
                <c:pt idx="1215">
                  <c:v>30981</c:v>
                </c:pt>
                <c:pt idx="1216">
                  <c:v>30984</c:v>
                </c:pt>
                <c:pt idx="1217">
                  <c:v>30985</c:v>
                </c:pt>
                <c:pt idx="1218">
                  <c:v>30986</c:v>
                </c:pt>
                <c:pt idx="1219">
                  <c:v>30987</c:v>
                </c:pt>
                <c:pt idx="1220">
                  <c:v>30988</c:v>
                </c:pt>
                <c:pt idx="1221">
                  <c:v>30991</c:v>
                </c:pt>
                <c:pt idx="1222">
                  <c:v>30992</c:v>
                </c:pt>
                <c:pt idx="1223">
                  <c:v>30993</c:v>
                </c:pt>
                <c:pt idx="1224">
                  <c:v>30994</c:v>
                </c:pt>
                <c:pt idx="1225">
                  <c:v>30995</c:v>
                </c:pt>
                <c:pt idx="1226">
                  <c:v>30998</c:v>
                </c:pt>
                <c:pt idx="1227">
                  <c:v>30999</c:v>
                </c:pt>
                <c:pt idx="1228">
                  <c:v>31000</c:v>
                </c:pt>
                <c:pt idx="1229">
                  <c:v>31001</c:v>
                </c:pt>
                <c:pt idx="1230">
                  <c:v>31002</c:v>
                </c:pt>
                <c:pt idx="1231">
                  <c:v>31005</c:v>
                </c:pt>
                <c:pt idx="1232">
                  <c:v>31006</c:v>
                </c:pt>
                <c:pt idx="1233">
                  <c:v>31007</c:v>
                </c:pt>
                <c:pt idx="1234">
                  <c:v>31009</c:v>
                </c:pt>
                <c:pt idx="1235">
                  <c:v>31012</c:v>
                </c:pt>
                <c:pt idx="1236">
                  <c:v>31013</c:v>
                </c:pt>
                <c:pt idx="1237">
                  <c:v>31014</c:v>
                </c:pt>
                <c:pt idx="1238">
                  <c:v>31015</c:v>
                </c:pt>
                <c:pt idx="1239">
                  <c:v>31016</c:v>
                </c:pt>
                <c:pt idx="1240">
                  <c:v>31019</c:v>
                </c:pt>
                <c:pt idx="1241">
                  <c:v>31020</c:v>
                </c:pt>
                <c:pt idx="1242">
                  <c:v>31021</c:v>
                </c:pt>
                <c:pt idx="1243">
                  <c:v>31022</c:v>
                </c:pt>
                <c:pt idx="1244">
                  <c:v>31023</c:v>
                </c:pt>
                <c:pt idx="1245">
                  <c:v>31026</c:v>
                </c:pt>
                <c:pt idx="1246">
                  <c:v>31027</c:v>
                </c:pt>
                <c:pt idx="1247">
                  <c:v>31028</c:v>
                </c:pt>
                <c:pt idx="1248">
                  <c:v>31029</c:v>
                </c:pt>
                <c:pt idx="1249">
                  <c:v>31030</c:v>
                </c:pt>
                <c:pt idx="1250">
                  <c:v>31033</c:v>
                </c:pt>
                <c:pt idx="1251">
                  <c:v>31034</c:v>
                </c:pt>
                <c:pt idx="1252">
                  <c:v>31035</c:v>
                </c:pt>
                <c:pt idx="1253">
                  <c:v>31036</c:v>
                </c:pt>
                <c:pt idx="1254">
                  <c:v>31037</c:v>
                </c:pt>
                <c:pt idx="1255">
                  <c:v>31040</c:v>
                </c:pt>
                <c:pt idx="1256">
                  <c:v>31042</c:v>
                </c:pt>
                <c:pt idx="1257">
                  <c:v>31043</c:v>
                </c:pt>
                <c:pt idx="1258">
                  <c:v>31044</c:v>
                </c:pt>
                <c:pt idx="1259">
                  <c:v>31047</c:v>
                </c:pt>
                <c:pt idx="1260">
                  <c:v>31049</c:v>
                </c:pt>
                <c:pt idx="1261">
                  <c:v>31050</c:v>
                </c:pt>
                <c:pt idx="1262">
                  <c:v>31051</c:v>
                </c:pt>
                <c:pt idx="1263">
                  <c:v>31054</c:v>
                </c:pt>
                <c:pt idx="1264">
                  <c:v>31055</c:v>
                </c:pt>
                <c:pt idx="1265">
                  <c:v>31056</c:v>
                </c:pt>
                <c:pt idx="1266">
                  <c:v>31057</c:v>
                </c:pt>
                <c:pt idx="1267">
                  <c:v>31058</c:v>
                </c:pt>
                <c:pt idx="1268">
                  <c:v>31061</c:v>
                </c:pt>
                <c:pt idx="1269">
                  <c:v>31062</c:v>
                </c:pt>
                <c:pt idx="1270">
                  <c:v>31063</c:v>
                </c:pt>
                <c:pt idx="1271">
                  <c:v>31064</c:v>
                </c:pt>
                <c:pt idx="1272">
                  <c:v>31065</c:v>
                </c:pt>
                <c:pt idx="1273">
                  <c:v>31068</c:v>
                </c:pt>
                <c:pt idx="1274">
                  <c:v>31069</c:v>
                </c:pt>
                <c:pt idx="1275">
                  <c:v>31070</c:v>
                </c:pt>
                <c:pt idx="1276">
                  <c:v>31071</c:v>
                </c:pt>
                <c:pt idx="1277">
                  <c:v>31072</c:v>
                </c:pt>
                <c:pt idx="1278">
                  <c:v>31075</c:v>
                </c:pt>
                <c:pt idx="1279">
                  <c:v>31076</c:v>
                </c:pt>
                <c:pt idx="1280">
                  <c:v>31077</c:v>
                </c:pt>
                <c:pt idx="1281">
                  <c:v>31078</c:v>
                </c:pt>
                <c:pt idx="1282">
                  <c:v>31079</c:v>
                </c:pt>
                <c:pt idx="1283">
                  <c:v>31082</c:v>
                </c:pt>
                <c:pt idx="1284">
                  <c:v>31083</c:v>
                </c:pt>
                <c:pt idx="1285">
                  <c:v>31084</c:v>
                </c:pt>
                <c:pt idx="1286">
                  <c:v>31085</c:v>
                </c:pt>
                <c:pt idx="1287">
                  <c:v>31086</c:v>
                </c:pt>
                <c:pt idx="1288">
                  <c:v>31089</c:v>
                </c:pt>
                <c:pt idx="1289">
                  <c:v>31090</c:v>
                </c:pt>
                <c:pt idx="1290">
                  <c:v>31091</c:v>
                </c:pt>
                <c:pt idx="1291">
                  <c:v>31092</c:v>
                </c:pt>
                <c:pt idx="1292">
                  <c:v>31093</c:v>
                </c:pt>
                <c:pt idx="1293">
                  <c:v>31097</c:v>
                </c:pt>
                <c:pt idx="1294">
                  <c:v>31098</c:v>
                </c:pt>
                <c:pt idx="1295">
                  <c:v>31099</c:v>
                </c:pt>
                <c:pt idx="1296">
                  <c:v>31100</c:v>
                </c:pt>
                <c:pt idx="1297">
                  <c:v>31103</c:v>
                </c:pt>
                <c:pt idx="1298">
                  <c:v>31104</c:v>
                </c:pt>
                <c:pt idx="1299">
                  <c:v>31105</c:v>
                </c:pt>
                <c:pt idx="1300">
                  <c:v>31106</c:v>
                </c:pt>
                <c:pt idx="1301">
                  <c:v>31107</c:v>
                </c:pt>
                <c:pt idx="1302">
                  <c:v>31110</c:v>
                </c:pt>
                <c:pt idx="1303">
                  <c:v>31111</c:v>
                </c:pt>
                <c:pt idx="1304">
                  <c:v>31112</c:v>
                </c:pt>
                <c:pt idx="1305">
                  <c:v>31113</c:v>
                </c:pt>
                <c:pt idx="1306">
                  <c:v>31114</c:v>
                </c:pt>
                <c:pt idx="1307">
                  <c:v>31117</c:v>
                </c:pt>
                <c:pt idx="1308">
                  <c:v>31118</c:v>
                </c:pt>
                <c:pt idx="1309">
                  <c:v>31119</c:v>
                </c:pt>
                <c:pt idx="1310">
                  <c:v>31120</c:v>
                </c:pt>
                <c:pt idx="1311">
                  <c:v>31121</c:v>
                </c:pt>
                <c:pt idx="1312">
                  <c:v>31124</c:v>
                </c:pt>
                <c:pt idx="1313">
                  <c:v>31125</c:v>
                </c:pt>
                <c:pt idx="1314">
                  <c:v>31126</c:v>
                </c:pt>
                <c:pt idx="1315">
                  <c:v>31127</c:v>
                </c:pt>
                <c:pt idx="1316">
                  <c:v>31128</c:v>
                </c:pt>
                <c:pt idx="1317">
                  <c:v>31131</c:v>
                </c:pt>
                <c:pt idx="1318">
                  <c:v>31132</c:v>
                </c:pt>
                <c:pt idx="1319">
                  <c:v>31133</c:v>
                </c:pt>
                <c:pt idx="1320">
                  <c:v>31134</c:v>
                </c:pt>
                <c:pt idx="1321">
                  <c:v>31135</c:v>
                </c:pt>
                <c:pt idx="1322">
                  <c:v>31138</c:v>
                </c:pt>
                <c:pt idx="1323">
                  <c:v>31139</c:v>
                </c:pt>
                <c:pt idx="1324">
                  <c:v>31140</c:v>
                </c:pt>
                <c:pt idx="1325">
                  <c:v>31141</c:v>
                </c:pt>
                <c:pt idx="1326">
                  <c:v>31145</c:v>
                </c:pt>
                <c:pt idx="1327">
                  <c:v>31146</c:v>
                </c:pt>
                <c:pt idx="1328">
                  <c:v>31147</c:v>
                </c:pt>
                <c:pt idx="1329">
                  <c:v>31148</c:v>
                </c:pt>
                <c:pt idx="1330">
                  <c:v>31149</c:v>
                </c:pt>
                <c:pt idx="1331">
                  <c:v>31152</c:v>
                </c:pt>
                <c:pt idx="1332">
                  <c:v>31153</c:v>
                </c:pt>
                <c:pt idx="1333">
                  <c:v>31154</c:v>
                </c:pt>
                <c:pt idx="1334">
                  <c:v>31155</c:v>
                </c:pt>
                <c:pt idx="1335">
                  <c:v>31156</c:v>
                </c:pt>
                <c:pt idx="1336">
                  <c:v>31159</c:v>
                </c:pt>
                <c:pt idx="1337">
                  <c:v>31160</c:v>
                </c:pt>
                <c:pt idx="1338">
                  <c:v>31161</c:v>
                </c:pt>
                <c:pt idx="1339">
                  <c:v>31162</c:v>
                </c:pt>
                <c:pt idx="1340">
                  <c:v>31163</c:v>
                </c:pt>
                <c:pt idx="1341">
                  <c:v>31166</c:v>
                </c:pt>
                <c:pt idx="1342">
                  <c:v>31167</c:v>
                </c:pt>
                <c:pt idx="1343">
                  <c:v>31168</c:v>
                </c:pt>
                <c:pt idx="1344">
                  <c:v>31169</c:v>
                </c:pt>
                <c:pt idx="1345">
                  <c:v>31170</c:v>
                </c:pt>
                <c:pt idx="1346">
                  <c:v>31173</c:v>
                </c:pt>
                <c:pt idx="1347">
                  <c:v>31174</c:v>
                </c:pt>
                <c:pt idx="1348">
                  <c:v>31175</c:v>
                </c:pt>
                <c:pt idx="1349">
                  <c:v>31176</c:v>
                </c:pt>
                <c:pt idx="1350">
                  <c:v>31177</c:v>
                </c:pt>
                <c:pt idx="1351">
                  <c:v>31180</c:v>
                </c:pt>
                <c:pt idx="1352">
                  <c:v>31181</c:v>
                </c:pt>
                <c:pt idx="1353">
                  <c:v>31182</c:v>
                </c:pt>
                <c:pt idx="1354">
                  <c:v>31183</c:v>
                </c:pt>
                <c:pt idx="1355">
                  <c:v>31184</c:v>
                </c:pt>
                <c:pt idx="1356">
                  <c:v>31187</c:v>
                </c:pt>
                <c:pt idx="1357">
                  <c:v>31188</c:v>
                </c:pt>
                <c:pt idx="1358">
                  <c:v>31189</c:v>
                </c:pt>
                <c:pt idx="1359">
                  <c:v>31190</c:v>
                </c:pt>
                <c:pt idx="1360">
                  <c:v>31191</c:v>
                </c:pt>
                <c:pt idx="1361">
                  <c:v>31195</c:v>
                </c:pt>
                <c:pt idx="1362">
                  <c:v>31196</c:v>
                </c:pt>
                <c:pt idx="1363">
                  <c:v>31197</c:v>
                </c:pt>
                <c:pt idx="1364">
                  <c:v>31198</c:v>
                </c:pt>
                <c:pt idx="1365">
                  <c:v>31201</c:v>
                </c:pt>
                <c:pt idx="1366">
                  <c:v>31202</c:v>
                </c:pt>
                <c:pt idx="1367">
                  <c:v>31203</c:v>
                </c:pt>
                <c:pt idx="1368">
                  <c:v>31204</c:v>
                </c:pt>
                <c:pt idx="1369">
                  <c:v>31205</c:v>
                </c:pt>
                <c:pt idx="1370">
                  <c:v>31208</c:v>
                </c:pt>
                <c:pt idx="1371">
                  <c:v>31209</c:v>
                </c:pt>
                <c:pt idx="1372">
                  <c:v>31210</c:v>
                </c:pt>
                <c:pt idx="1373">
                  <c:v>31211</c:v>
                </c:pt>
                <c:pt idx="1374">
                  <c:v>31212</c:v>
                </c:pt>
                <c:pt idx="1375">
                  <c:v>31215</c:v>
                </c:pt>
                <c:pt idx="1376">
                  <c:v>31216</c:v>
                </c:pt>
                <c:pt idx="1377">
                  <c:v>31217</c:v>
                </c:pt>
                <c:pt idx="1378">
                  <c:v>31218</c:v>
                </c:pt>
                <c:pt idx="1379">
                  <c:v>31219</c:v>
                </c:pt>
                <c:pt idx="1380">
                  <c:v>31222</c:v>
                </c:pt>
                <c:pt idx="1381">
                  <c:v>31223</c:v>
                </c:pt>
                <c:pt idx="1382">
                  <c:v>31224</c:v>
                </c:pt>
                <c:pt idx="1383">
                  <c:v>31225</c:v>
                </c:pt>
                <c:pt idx="1384">
                  <c:v>31226</c:v>
                </c:pt>
                <c:pt idx="1385">
                  <c:v>31229</c:v>
                </c:pt>
                <c:pt idx="1386">
                  <c:v>31230</c:v>
                </c:pt>
                <c:pt idx="1387">
                  <c:v>31231</c:v>
                </c:pt>
                <c:pt idx="1388">
                  <c:v>31233</c:v>
                </c:pt>
                <c:pt idx="1389">
                  <c:v>31236</c:v>
                </c:pt>
                <c:pt idx="1390">
                  <c:v>31237</c:v>
                </c:pt>
                <c:pt idx="1391">
                  <c:v>31238</c:v>
                </c:pt>
                <c:pt idx="1392">
                  <c:v>31239</c:v>
                </c:pt>
                <c:pt idx="1393">
                  <c:v>31240</c:v>
                </c:pt>
                <c:pt idx="1394">
                  <c:v>31243</c:v>
                </c:pt>
                <c:pt idx="1395">
                  <c:v>31244</c:v>
                </c:pt>
                <c:pt idx="1396">
                  <c:v>31245</c:v>
                </c:pt>
                <c:pt idx="1397">
                  <c:v>31246</c:v>
                </c:pt>
                <c:pt idx="1398">
                  <c:v>31247</c:v>
                </c:pt>
                <c:pt idx="1399">
                  <c:v>31250</c:v>
                </c:pt>
                <c:pt idx="1400">
                  <c:v>31251</c:v>
                </c:pt>
                <c:pt idx="1401">
                  <c:v>31252</c:v>
                </c:pt>
                <c:pt idx="1402">
                  <c:v>31253</c:v>
                </c:pt>
                <c:pt idx="1403">
                  <c:v>31254</c:v>
                </c:pt>
                <c:pt idx="1404">
                  <c:v>31257</c:v>
                </c:pt>
                <c:pt idx="1405">
                  <c:v>31258</c:v>
                </c:pt>
                <c:pt idx="1406">
                  <c:v>31259</c:v>
                </c:pt>
                <c:pt idx="1407">
                  <c:v>31260</c:v>
                </c:pt>
                <c:pt idx="1408">
                  <c:v>31261</c:v>
                </c:pt>
                <c:pt idx="1409">
                  <c:v>31264</c:v>
                </c:pt>
                <c:pt idx="1410">
                  <c:v>31265</c:v>
                </c:pt>
                <c:pt idx="1411">
                  <c:v>31266</c:v>
                </c:pt>
                <c:pt idx="1412">
                  <c:v>31267</c:v>
                </c:pt>
                <c:pt idx="1413">
                  <c:v>31268</c:v>
                </c:pt>
                <c:pt idx="1414">
                  <c:v>31271</c:v>
                </c:pt>
                <c:pt idx="1415">
                  <c:v>31272</c:v>
                </c:pt>
                <c:pt idx="1416">
                  <c:v>31273</c:v>
                </c:pt>
                <c:pt idx="1417">
                  <c:v>31274</c:v>
                </c:pt>
                <c:pt idx="1418">
                  <c:v>31275</c:v>
                </c:pt>
                <c:pt idx="1419">
                  <c:v>31278</c:v>
                </c:pt>
                <c:pt idx="1420">
                  <c:v>31279</c:v>
                </c:pt>
                <c:pt idx="1421">
                  <c:v>31280</c:v>
                </c:pt>
                <c:pt idx="1422">
                  <c:v>31281</c:v>
                </c:pt>
                <c:pt idx="1423">
                  <c:v>31282</c:v>
                </c:pt>
                <c:pt idx="1424">
                  <c:v>31285</c:v>
                </c:pt>
                <c:pt idx="1425">
                  <c:v>31286</c:v>
                </c:pt>
                <c:pt idx="1426">
                  <c:v>31287</c:v>
                </c:pt>
                <c:pt idx="1427">
                  <c:v>31288</c:v>
                </c:pt>
                <c:pt idx="1428">
                  <c:v>31289</c:v>
                </c:pt>
                <c:pt idx="1429">
                  <c:v>31293</c:v>
                </c:pt>
                <c:pt idx="1430">
                  <c:v>31294</c:v>
                </c:pt>
                <c:pt idx="1431">
                  <c:v>31295</c:v>
                </c:pt>
                <c:pt idx="1432">
                  <c:v>31296</c:v>
                </c:pt>
                <c:pt idx="1433">
                  <c:v>31299</c:v>
                </c:pt>
                <c:pt idx="1434">
                  <c:v>31300</c:v>
                </c:pt>
                <c:pt idx="1435">
                  <c:v>31301</c:v>
                </c:pt>
                <c:pt idx="1436">
                  <c:v>31302</c:v>
                </c:pt>
                <c:pt idx="1437">
                  <c:v>31303</c:v>
                </c:pt>
                <c:pt idx="1438">
                  <c:v>31306</c:v>
                </c:pt>
                <c:pt idx="1439">
                  <c:v>31307</c:v>
                </c:pt>
                <c:pt idx="1440">
                  <c:v>31308</c:v>
                </c:pt>
                <c:pt idx="1441">
                  <c:v>31309</c:v>
                </c:pt>
                <c:pt idx="1442">
                  <c:v>31310</c:v>
                </c:pt>
                <c:pt idx="1443">
                  <c:v>31313</c:v>
                </c:pt>
                <c:pt idx="1444">
                  <c:v>31314</c:v>
                </c:pt>
                <c:pt idx="1445">
                  <c:v>31315</c:v>
                </c:pt>
                <c:pt idx="1446">
                  <c:v>31316</c:v>
                </c:pt>
                <c:pt idx="1447">
                  <c:v>31317</c:v>
                </c:pt>
                <c:pt idx="1448">
                  <c:v>31320</c:v>
                </c:pt>
                <c:pt idx="1449">
                  <c:v>31321</c:v>
                </c:pt>
                <c:pt idx="1450">
                  <c:v>31322</c:v>
                </c:pt>
                <c:pt idx="1451">
                  <c:v>31323</c:v>
                </c:pt>
                <c:pt idx="1452">
                  <c:v>31324</c:v>
                </c:pt>
                <c:pt idx="1453">
                  <c:v>31327</c:v>
                </c:pt>
                <c:pt idx="1454">
                  <c:v>31328</c:v>
                </c:pt>
                <c:pt idx="1455">
                  <c:v>31329</c:v>
                </c:pt>
                <c:pt idx="1456">
                  <c:v>31330</c:v>
                </c:pt>
                <c:pt idx="1457">
                  <c:v>31331</c:v>
                </c:pt>
                <c:pt idx="1458">
                  <c:v>31334</c:v>
                </c:pt>
                <c:pt idx="1459">
                  <c:v>31335</c:v>
                </c:pt>
                <c:pt idx="1460">
                  <c:v>31336</c:v>
                </c:pt>
                <c:pt idx="1461">
                  <c:v>31337</c:v>
                </c:pt>
                <c:pt idx="1462">
                  <c:v>31338</c:v>
                </c:pt>
                <c:pt idx="1463">
                  <c:v>31341</c:v>
                </c:pt>
                <c:pt idx="1464">
                  <c:v>31342</c:v>
                </c:pt>
                <c:pt idx="1465">
                  <c:v>31343</c:v>
                </c:pt>
                <c:pt idx="1466">
                  <c:v>31344</c:v>
                </c:pt>
                <c:pt idx="1467">
                  <c:v>31345</c:v>
                </c:pt>
                <c:pt idx="1468">
                  <c:v>31348</c:v>
                </c:pt>
                <c:pt idx="1469">
                  <c:v>31349</c:v>
                </c:pt>
                <c:pt idx="1470">
                  <c:v>31350</c:v>
                </c:pt>
                <c:pt idx="1471">
                  <c:v>31351</c:v>
                </c:pt>
                <c:pt idx="1472">
                  <c:v>31352</c:v>
                </c:pt>
                <c:pt idx="1473">
                  <c:v>31355</c:v>
                </c:pt>
                <c:pt idx="1474">
                  <c:v>31356</c:v>
                </c:pt>
                <c:pt idx="1475">
                  <c:v>31357</c:v>
                </c:pt>
                <c:pt idx="1476">
                  <c:v>31358</c:v>
                </c:pt>
                <c:pt idx="1477">
                  <c:v>31359</c:v>
                </c:pt>
                <c:pt idx="1478">
                  <c:v>31362</c:v>
                </c:pt>
                <c:pt idx="1479">
                  <c:v>31363</c:v>
                </c:pt>
                <c:pt idx="1480">
                  <c:v>31364</c:v>
                </c:pt>
                <c:pt idx="1481">
                  <c:v>31365</c:v>
                </c:pt>
                <c:pt idx="1482">
                  <c:v>31366</c:v>
                </c:pt>
                <c:pt idx="1483">
                  <c:v>31369</c:v>
                </c:pt>
                <c:pt idx="1484">
                  <c:v>31370</c:v>
                </c:pt>
                <c:pt idx="1485">
                  <c:v>31371</c:v>
                </c:pt>
                <c:pt idx="1486">
                  <c:v>31372</c:v>
                </c:pt>
                <c:pt idx="1487">
                  <c:v>31373</c:v>
                </c:pt>
                <c:pt idx="1488">
                  <c:v>31376</c:v>
                </c:pt>
                <c:pt idx="1489">
                  <c:v>31377</c:v>
                </c:pt>
                <c:pt idx="1490">
                  <c:v>31378</c:v>
                </c:pt>
                <c:pt idx="1491">
                  <c:v>31380</c:v>
                </c:pt>
                <c:pt idx="1492">
                  <c:v>31383</c:v>
                </c:pt>
                <c:pt idx="1493">
                  <c:v>31384</c:v>
                </c:pt>
                <c:pt idx="1494">
                  <c:v>31385</c:v>
                </c:pt>
                <c:pt idx="1495">
                  <c:v>31386</c:v>
                </c:pt>
                <c:pt idx="1496">
                  <c:v>31387</c:v>
                </c:pt>
                <c:pt idx="1497">
                  <c:v>31390</c:v>
                </c:pt>
                <c:pt idx="1498">
                  <c:v>31391</c:v>
                </c:pt>
                <c:pt idx="1499">
                  <c:v>31392</c:v>
                </c:pt>
                <c:pt idx="1500">
                  <c:v>31393</c:v>
                </c:pt>
                <c:pt idx="1501">
                  <c:v>31394</c:v>
                </c:pt>
                <c:pt idx="1502">
                  <c:v>31397</c:v>
                </c:pt>
                <c:pt idx="1503">
                  <c:v>31398</c:v>
                </c:pt>
                <c:pt idx="1504">
                  <c:v>31399</c:v>
                </c:pt>
                <c:pt idx="1505">
                  <c:v>31400</c:v>
                </c:pt>
                <c:pt idx="1506">
                  <c:v>31401</c:v>
                </c:pt>
                <c:pt idx="1507">
                  <c:v>31404</c:v>
                </c:pt>
                <c:pt idx="1508">
                  <c:v>31405</c:v>
                </c:pt>
                <c:pt idx="1509">
                  <c:v>31407</c:v>
                </c:pt>
                <c:pt idx="1510">
                  <c:v>31408</c:v>
                </c:pt>
                <c:pt idx="1511">
                  <c:v>31411</c:v>
                </c:pt>
                <c:pt idx="1512">
                  <c:v>31412</c:v>
                </c:pt>
                <c:pt idx="1513">
                  <c:v>31414</c:v>
                </c:pt>
                <c:pt idx="1514">
                  <c:v>31415</c:v>
                </c:pt>
                <c:pt idx="1515">
                  <c:v>31418</c:v>
                </c:pt>
                <c:pt idx="1516">
                  <c:v>31419</c:v>
                </c:pt>
                <c:pt idx="1517">
                  <c:v>31420</c:v>
                </c:pt>
                <c:pt idx="1518">
                  <c:v>31421</c:v>
                </c:pt>
                <c:pt idx="1519">
                  <c:v>31422</c:v>
                </c:pt>
                <c:pt idx="1520">
                  <c:v>31425</c:v>
                </c:pt>
                <c:pt idx="1521">
                  <c:v>31426</c:v>
                </c:pt>
                <c:pt idx="1522">
                  <c:v>31427</c:v>
                </c:pt>
                <c:pt idx="1523">
                  <c:v>31428</c:v>
                </c:pt>
                <c:pt idx="1524">
                  <c:v>31429</c:v>
                </c:pt>
                <c:pt idx="1525">
                  <c:v>31432</c:v>
                </c:pt>
                <c:pt idx="1526">
                  <c:v>31433</c:v>
                </c:pt>
                <c:pt idx="1527">
                  <c:v>31434</c:v>
                </c:pt>
                <c:pt idx="1528">
                  <c:v>31435</c:v>
                </c:pt>
                <c:pt idx="1529">
                  <c:v>31436</c:v>
                </c:pt>
                <c:pt idx="1530">
                  <c:v>31439</c:v>
                </c:pt>
                <c:pt idx="1531">
                  <c:v>31440</c:v>
                </c:pt>
                <c:pt idx="1532">
                  <c:v>31441</c:v>
                </c:pt>
                <c:pt idx="1533">
                  <c:v>31442</c:v>
                </c:pt>
                <c:pt idx="1534">
                  <c:v>31443</c:v>
                </c:pt>
                <c:pt idx="1535">
                  <c:v>31446</c:v>
                </c:pt>
                <c:pt idx="1536">
                  <c:v>31447</c:v>
                </c:pt>
                <c:pt idx="1537">
                  <c:v>31448</c:v>
                </c:pt>
                <c:pt idx="1538">
                  <c:v>31449</c:v>
                </c:pt>
                <c:pt idx="1539">
                  <c:v>31450</c:v>
                </c:pt>
                <c:pt idx="1540">
                  <c:v>31453</c:v>
                </c:pt>
                <c:pt idx="1541">
                  <c:v>31454</c:v>
                </c:pt>
                <c:pt idx="1542">
                  <c:v>31455</c:v>
                </c:pt>
                <c:pt idx="1543">
                  <c:v>31456</c:v>
                </c:pt>
                <c:pt idx="1544">
                  <c:v>31457</c:v>
                </c:pt>
                <c:pt idx="1545">
                  <c:v>31461</c:v>
                </c:pt>
                <c:pt idx="1546">
                  <c:v>31462</c:v>
                </c:pt>
                <c:pt idx="1547">
                  <c:v>31463</c:v>
                </c:pt>
                <c:pt idx="1548">
                  <c:v>31464</c:v>
                </c:pt>
                <c:pt idx="1549">
                  <c:v>31467</c:v>
                </c:pt>
                <c:pt idx="1550">
                  <c:v>31468</c:v>
                </c:pt>
                <c:pt idx="1551">
                  <c:v>31469</c:v>
                </c:pt>
                <c:pt idx="1552">
                  <c:v>31470</c:v>
                </c:pt>
                <c:pt idx="1553">
                  <c:v>31471</c:v>
                </c:pt>
                <c:pt idx="1554">
                  <c:v>31474</c:v>
                </c:pt>
                <c:pt idx="1555">
                  <c:v>31475</c:v>
                </c:pt>
                <c:pt idx="1556">
                  <c:v>31476</c:v>
                </c:pt>
                <c:pt idx="1557">
                  <c:v>31477</c:v>
                </c:pt>
                <c:pt idx="1558">
                  <c:v>31478</c:v>
                </c:pt>
                <c:pt idx="1559">
                  <c:v>31481</c:v>
                </c:pt>
                <c:pt idx="1560">
                  <c:v>31482</c:v>
                </c:pt>
                <c:pt idx="1561">
                  <c:v>31483</c:v>
                </c:pt>
                <c:pt idx="1562">
                  <c:v>31484</c:v>
                </c:pt>
                <c:pt idx="1563">
                  <c:v>31485</c:v>
                </c:pt>
                <c:pt idx="1564">
                  <c:v>31488</c:v>
                </c:pt>
                <c:pt idx="1565">
                  <c:v>31489</c:v>
                </c:pt>
                <c:pt idx="1566">
                  <c:v>31490</c:v>
                </c:pt>
                <c:pt idx="1567">
                  <c:v>31491</c:v>
                </c:pt>
                <c:pt idx="1568">
                  <c:v>31492</c:v>
                </c:pt>
                <c:pt idx="1569">
                  <c:v>31495</c:v>
                </c:pt>
                <c:pt idx="1570">
                  <c:v>31496</c:v>
                </c:pt>
                <c:pt idx="1571">
                  <c:v>31497</c:v>
                </c:pt>
                <c:pt idx="1572">
                  <c:v>31498</c:v>
                </c:pt>
                <c:pt idx="1573">
                  <c:v>31502</c:v>
                </c:pt>
                <c:pt idx="1574">
                  <c:v>31503</c:v>
                </c:pt>
                <c:pt idx="1575">
                  <c:v>31504</c:v>
                </c:pt>
                <c:pt idx="1576">
                  <c:v>31505</c:v>
                </c:pt>
                <c:pt idx="1577">
                  <c:v>31506</c:v>
                </c:pt>
                <c:pt idx="1578">
                  <c:v>31509</c:v>
                </c:pt>
                <c:pt idx="1579">
                  <c:v>31510</c:v>
                </c:pt>
                <c:pt idx="1580">
                  <c:v>31511</c:v>
                </c:pt>
                <c:pt idx="1581">
                  <c:v>31512</c:v>
                </c:pt>
                <c:pt idx="1582">
                  <c:v>31513</c:v>
                </c:pt>
                <c:pt idx="1583">
                  <c:v>31516</c:v>
                </c:pt>
                <c:pt idx="1584">
                  <c:v>31517</c:v>
                </c:pt>
                <c:pt idx="1585">
                  <c:v>31518</c:v>
                </c:pt>
                <c:pt idx="1586">
                  <c:v>31519</c:v>
                </c:pt>
                <c:pt idx="1587">
                  <c:v>31520</c:v>
                </c:pt>
                <c:pt idx="1588">
                  <c:v>31523</c:v>
                </c:pt>
                <c:pt idx="1589">
                  <c:v>31524</c:v>
                </c:pt>
                <c:pt idx="1590">
                  <c:v>31525</c:v>
                </c:pt>
                <c:pt idx="1591">
                  <c:v>31526</c:v>
                </c:pt>
                <c:pt idx="1592">
                  <c:v>31527</c:v>
                </c:pt>
                <c:pt idx="1593">
                  <c:v>31530</c:v>
                </c:pt>
                <c:pt idx="1594">
                  <c:v>31531</c:v>
                </c:pt>
                <c:pt idx="1595">
                  <c:v>31532</c:v>
                </c:pt>
                <c:pt idx="1596">
                  <c:v>31533</c:v>
                </c:pt>
                <c:pt idx="1597">
                  <c:v>31534</c:v>
                </c:pt>
                <c:pt idx="1598">
                  <c:v>31537</c:v>
                </c:pt>
                <c:pt idx="1599">
                  <c:v>31538</c:v>
                </c:pt>
                <c:pt idx="1600">
                  <c:v>31539</c:v>
                </c:pt>
                <c:pt idx="1601">
                  <c:v>31540</c:v>
                </c:pt>
                <c:pt idx="1602">
                  <c:v>31541</c:v>
                </c:pt>
                <c:pt idx="1603">
                  <c:v>31544</c:v>
                </c:pt>
                <c:pt idx="1604">
                  <c:v>31545</c:v>
                </c:pt>
                <c:pt idx="1605">
                  <c:v>31546</c:v>
                </c:pt>
                <c:pt idx="1606">
                  <c:v>31547</c:v>
                </c:pt>
                <c:pt idx="1607">
                  <c:v>31548</c:v>
                </c:pt>
                <c:pt idx="1608">
                  <c:v>31551</c:v>
                </c:pt>
                <c:pt idx="1609">
                  <c:v>31552</c:v>
                </c:pt>
                <c:pt idx="1610">
                  <c:v>31553</c:v>
                </c:pt>
                <c:pt idx="1611">
                  <c:v>31554</c:v>
                </c:pt>
                <c:pt idx="1612">
                  <c:v>31555</c:v>
                </c:pt>
                <c:pt idx="1613">
                  <c:v>31559</c:v>
                </c:pt>
                <c:pt idx="1614">
                  <c:v>31560</c:v>
                </c:pt>
                <c:pt idx="1615">
                  <c:v>31561</c:v>
                </c:pt>
                <c:pt idx="1616">
                  <c:v>31562</c:v>
                </c:pt>
                <c:pt idx="1617">
                  <c:v>31565</c:v>
                </c:pt>
                <c:pt idx="1618">
                  <c:v>31566</c:v>
                </c:pt>
                <c:pt idx="1619">
                  <c:v>31567</c:v>
                </c:pt>
                <c:pt idx="1620">
                  <c:v>31568</c:v>
                </c:pt>
                <c:pt idx="1621">
                  <c:v>31569</c:v>
                </c:pt>
                <c:pt idx="1622">
                  <c:v>31572</c:v>
                </c:pt>
                <c:pt idx="1623">
                  <c:v>31573</c:v>
                </c:pt>
                <c:pt idx="1624">
                  <c:v>31574</c:v>
                </c:pt>
                <c:pt idx="1625">
                  <c:v>31575</c:v>
                </c:pt>
                <c:pt idx="1626">
                  <c:v>31576</c:v>
                </c:pt>
                <c:pt idx="1627">
                  <c:v>31579</c:v>
                </c:pt>
                <c:pt idx="1628">
                  <c:v>31580</c:v>
                </c:pt>
                <c:pt idx="1629">
                  <c:v>31581</c:v>
                </c:pt>
                <c:pt idx="1630">
                  <c:v>31582</c:v>
                </c:pt>
                <c:pt idx="1631">
                  <c:v>31583</c:v>
                </c:pt>
                <c:pt idx="1632">
                  <c:v>31586</c:v>
                </c:pt>
                <c:pt idx="1633">
                  <c:v>31587</c:v>
                </c:pt>
                <c:pt idx="1634">
                  <c:v>31588</c:v>
                </c:pt>
                <c:pt idx="1635">
                  <c:v>31589</c:v>
                </c:pt>
                <c:pt idx="1636">
                  <c:v>31590</c:v>
                </c:pt>
                <c:pt idx="1637">
                  <c:v>31593</c:v>
                </c:pt>
                <c:pt idx="1638">
                  <c:v>31594</c:v>
                </c:pt>
                <c:pt idx="1639">
                  <c:v>31595</c:v>
                </c:pt>
                <c:pt idx="1640">
                  <c:v>31596</c:v>
                </c:pt>
                <c:pt idx="1641">
                  <c:v>31600</c:v>
                </c:pt>
                <c:pt idx="1642">
                  <c:v>31601</c:v>
                </c:pt>
                <c:pt idx="1643">
                  <c:v>31602</c:v>
                </c:pt>
                <c:pt idx="1644">
                  <c:v>31603</c:v>
                </c:pt>
                <c:pt idx="1645">
                  <c:v>31604</c:v>
                </c:pt>
                <c:pt idx="1646">
                  <c:v>31607</c:v>
                </c:pt>
                <c:pt idx="1647">
                  <c:v>31608</c:v>
                </c:pt>
                <c:pt idx="1648">
                  <c:v>31609</c:v>
                </c:pt>
                <c:pt idx="1649">
                  <c:v>31610</c:v>
                </c:pt>
                <c:pt idx="1650">
                  <c:v>31611</c:v>
                </c:pt>
                <c:pt idx="1651">
                  <c:v>31614</c:v>
                </c:pt>
                <c:pt idx="1652">
                  <c:v>31615</c:v>
                </c:pt>
                <c:pt idx="1653">
                  <c:v>31616</c:v>
                </c:pt>
                <c:pt idx="1654">
                  <c:v>31617</c:v>
                </c:pt>
                <c:pt idx="1655">
                  <c:v>31618</c:v>
                </c:pt>
                <c:pt idx="1656">
                  <c:v>31621</c:v>
                </c:pt>
                <c:pt idx="1657">
                  <c:v>31622</c:v>
                </c:pt>
                <c:pt idx="1658">
                  <c:v>31623</c:v>
                </c:pt>
                <c:pt idx="1659">
                  <c:v>31624</c:v>
                </c:pt>
                <c:pt idx="1660">
                  <c:v>31625</c:v>
                </c:pt>
                <c:pt idx="1661">
                  <c:v>31628</c:v>
                </c:pt>
                <c:pt idx="1662">
                  <c:v>31629</c:v>
                </c:pt>
                <c:pt idx="1663">
                  <c:v>31630</c:v>
                </c:pt>
                <c:pt idx="1664">
                  <c:v>31631</c:v>
                </c:pt>
                <c:pt idx="1665">
                  <c:v>31632</c:v>
                </c:pt>
                <c:pt idx="1666">
                  <c:v>31635</c:v>
                </c:pt>
                <c:pt idx="1667">
                  <c:v>31636</c:v>
                </c:pt>
                <c:pt idx="1668">
                  <c:v>31637</c:v>
                </c:pt>
                <c:pt idx="1669">
                  <c:v>31638</c:v>
                </c:pt>
                <c:pt idx="1670">
                  <c:v>31639</c:v>
                </c:pt>
                <c:pt idx="1671">
                  <c:v>31642</c:v>
                </c:pt>
                <c:pt idx="1672">
                  <c:v>31643</c:v>
                </c:pt>
                <c:pt idx="1673">
                  <c:v>31644</c:v>
                </c:pt>
                <c:pt idx="1674">
                  <c:v>31645</c:v>
                </c:pt>
                <c:pt idx="1675">
                  <c:v>31646</c:v>
                </c:pt>
                <c:pt idx="1676">
                  <c:v>31649</c:v>
                </c:pt>
                <c:pt idx="1677">
                  <c:v>31650</c:v>
                </c:pt>
                <c:pt idx="1678">
                  <c:v>31651</c:v>
                </c:pt>
                <c:pt idx="1679">
                  <c:v>31652</c:v>
                </c:pt>
                <c:pt idx="1680">
                  <c:v>31653</c:v>
                </c:pt>
                <c:pt idx="1681">
                  <c:v>31657</c:v>
                </c:pt>
                <c:pt idx="1682">
                  <c:v>31658</c:v>
                </c:pt>
                <c:pt idx="1683">
                  <c:v>31659</c:v>
                </c:pt>
                <c:pt idx="1684">
                  <c:v>31660</c:v>
                </c:pt>
                <c:pt idx="1685">
                  <c:v>31663</c:v>
                </c:pt>
                <c:pt idx="1686">
                  <c:v>31664</c:v>
                </c:pt>
                <c:pt idx="1687">
                  <c:v>31665</c:v>
                </c:pt>
                <c:pt idx="1688">
                  <c:v>31666</c:v>
                </c:pt>
                <c:pt idx="1689">
                  <c:v>31667</c:v>
                </c:pt>
                <c:pt idx="1690">
                  <c:v>31670</c:v>
                </c:pt>
                <c:pt idx="1691">
                  <c:v>31671</c:v>
                </c:pt>
                <c:pt idx="1692">
                  <c:v>31672</c:v>
                </c:pt>
                <c:pt idx="1693">
                  <c:v>31673</c:v>
                </c:pt>
                <c:pt idx="1694">
                  <c:v>31674</c:v>
                </c:pt>
                <c:pt idx="1695">
                  <c:v>31677</c:v>
                </c:pt>
                <c:pt idx="1696">
                  <c:v>31678</c:v>
                </c:pt>
                <c:pt idx="1697">
                  <c:v>31679</c:v>
                </c:pt>
                <c:pt idx="1698">
                  <c:v>31680</c:v>
                </c:pt>
                <c:pt idx="1699">
                  <c:v>31681</c:v>
                </c:pt>
                <c:pt idx="1700">
                  <c:v>31684</c:v>
                </c:pt>
                <c:pt idx="1701">
                  <c:v>31685</c:v>
                </c:pt>
                <c:pt idx="1702">
                  <c:v>31686</c:v>
                </c:pt>
                <c:pt idx="1703">
                  <c:v>31687</c:v>
                </c:pt>
                <c:pt idx="1704">
                  <c:v>31688</c:v>
                </c:pt>
                <c:pt idx="1705">
                  <c:v>31691</c:v>
                </c:pt>
                <c:pt idx="1706">
                  <c:v>31692</c:v>
                </c:pt>
                <c:pt idx="1707">
                  <c:v>31693</c:v>
                </c:pt>
                <c:pt idx="1708">
                  <c:v>31694</c:v>
                </c:pt>
                <c:pt idx="1709">
                  <c:v>31695</c:v>
                </c:pt>
                <c:pt idx="1710">
                  <c:v>31698</c:v>
                </c:pt>
                <c:pt idx="1711">
                  <c:v>31699</c:v>
                </c:pt>
                <c:pt idx="1712">
                  <c:v>31700</c:v>
                </c:pt>
                <c:pt idx="1713">
                  <c:v>31701</c:v>
                </c:pt>
                <c:pt idx="1714">
                  <c:v>31702</c:v>
                </c:pt>
                <c:pt idx="1715">
                  <c:v>31705</c:v>
                </c:pt>
                <c:pt idx="1716">
                  <c:v>31706</c:v>
                </c:pt>
                <c:pt idx="1717">
                  <c:v>31707</c:v>
                </c:pt>
                <c:pt idx="1718">
                  <c:v>31708</c:v>
                </c:pt>
                <c:pt idx="1719">
                  <c:v>31709</c:v>
                </c:pt>
                <c:pt idx="1720">
                  <c:v>31712</c:v>
                </c:pt>
                <c:pt idx="1721">
                  <c:v>31713</c:v>
                </c:pt>
                <c:pt idx="1722">
                  <c:v>31714</c:v>
                </c:pt>
                <c:pt idx="1723">
                  <c:v>31715</c:v>
                </c:pt>
                <c:pt idx="1724">
                  <c:v>31716</c:v>
                </c:pt>
                <c:pt idx="1725">
                  <c:v>31719</c:v>
                </c:pt>
                <c:pt idx="1726">
                  <c:v>31720</c:v>
                </c:pt>
                <c:pt idx="1727">
                  <c:v>31721</c:v>
                </c:pt>
                <c:pt idx="1728">
                  <c:v>31722</c:v>
                </c:pt>
                <c:pt idx="1729">
                  <c:v>31723</c:v>
                </c:pt>
                <c:pt idx="1730">
                  <c:v>31726</c:v>
                </c:pt>
                <c:pt idx="1731">
                  <c:v>31727</c:v>
                </c:pt>
                <c:pt idx="1732">
                  <c:v>31728</c:v>
                </c:pt>
                <c:pt idx="1733">
                  <c:v>31729</c:v>
                </c:pt>
                <c:pt idx="1734">
                  <c:v>31730</c:v>
                </c:pt>
                <c:pt idx="1735">
                  <c:v>31733</c:v>
                </c:pt>
                <c:pt idx="1736">
                  <c:v>31734</c:v>
                </c:pt>
                <c:pt idx="1737">
                  <c:v>31735</c:v>
                </c:pt>
                <c:pt idx="1738">
                  <c:v>31736</c:v>
                </c:pt>
                <c:pt idx="1739">
                  <c:v>31737</c:v>
                </c:pt>
                <c:pt idx="1740">
                  <c:v>31740</c:v>
                </c:pt>
                <c:pt idx="1741">
                  <c:v>31741</c:v>
                </c:pt>
                <c:pt idx="1742">
                  <c:v>31742</c:v>
                </c:pt>
                <c:pt idx="1743">
                  <c:v>31744</c:v>
                </c:pt>
                <c:pt idx="1744">
                  <c:v>31747</c:v>
                </c:pt>
                <c:pt idx="1745">
                  <c:v>31748</c:v>
                </c:pt>
                <c:pt idx="1746">
                  <c:v>31749</c:v>
                </c:pt>
                <c:pt idx="1747">
                  <c:v>31750</c:v>
                </c:pt>
                <c:pt idx="1748">
                  <c:v>31751</c:v>
                </c:pt>
                <c:pt idx="1749">
                  <c:v>31754</c:v>
                </c:pt>
                <c:pt idx="1750">
                  <c:v>31755</c:v>
                </c:pt>
                <c:pt idx="1751">
                  <c:v>31756</c:v>
                </c:pt>
                <c:pt idx="1752">
                  <c:v>31757</c:v>
                </c:pt>
                <c:pt idx="1753">
                  <c:v>31758</c:v>
                </c:pt>
                <c:pt idx="1754">
                  <c:v>31761</c:v>
                </c:pt>
                <c:pt idx="1755">
                  <c:v>31762</c:v>
                </c:pt>
                <c:pt idx="1756">
                  <c:v>31763</c:v>
                </c:pt>
                <c:pt idx="1757">
                  <c:v>31764</c:v>
                </c:pt>
                <c:pt idx="1758">
                  <c:v>31765</c:v>
                </c:pt>
                <c:pt idx="1759">
                  <c:v>31768</c:v>
                </c:pt>
                <c:pt idx="1760">
                  <c:v>31769</c:v>
                </c:pt>
                <c:pt idx="1761">
                  <c:v>31770</c:v>
                </c:pt>
                <c:pt idx="1762">
                  <c:v>31772</c:v>
                </c:pt>
                <c:pt idx="1763">
                  <c:v>31775</c:v>
                </c:pt>
                <c:pt idx="1764">
                  <c:v>31776</c:v>
                </c:pt>
                <c:pt idx="1765">
                  <c:v>31777</c:v>
                </c:pt>
                <c:pt idx="1766">
                  <c:v>31779</c:v>
                </c:pt>
                <c:pt idx="1767">
                  <c:v>31782</c:v>
                </c:pt>
                <c:pt idx="1768">
                  <c:v>31783</c:v>
                </c:pt>
                <c:pt idx="1769">
                  <c:v>31784</c:v>
                </c:pt>
                <c:pt idx="1770">
                  <c:v>31785</c:v>
                </c:pt>
                <c:pt idx="1771">
                  <c:v>31786</c:v>
                </c:pt>
                <c:pt idx="1772">
                  <c:v>31789</c:v>
                </c:pt>
                <c:pt idx="1773">
                  <c:v>31790</c:v>
                </c:pt>
                <c:pt idx="1774">
                  <c:v>31791</c:v>
                </c:pt>
                <c:pt idx="1775">
                  <c:v>31792</c:v>
                </c:pt>
                <c:pt idx="1776">
                  <c:v>31793</c:v>
                </c:pt>
                <c:pt idx="1777">
                  <c:v>31796</c:v>
                </c:pt>
                <c:pt idx="1778">
                  <c:v>31797</c:v>
                </c:pt>
                <c:pt idx="1779">
                  <c:v>31798</c:v>
                </c:pt>
                <c:pt idx="1780">
                  <c:v>31799</c:v>
                </c:pt>
                <c:pt idx="1781">
                  <c:v>31800</c:v>
                </c:pt>
                <c:pt idx="1782">
                  <c:v>31803</c:v>
                </c:pt>
                <c:pt idx="1783">
                  <c:v>31804</c:v>
                </c:pt>
                <c:pt idx="1784">
                  <c:v>31805</c:v>
                </c:pt>
                <c:pt idx="1785">
                  <c:v>31806</c:v>
                </c:pt>
                <c:pt idx="1786">
                  <c:v>31807</c:v>
                </c:pt>
                <c:pt idx="1787">
                  <c:v>31810</c:v>
                </c:pt>
                <c:pt idx="1788">
                  <c:v>31811</c:v>
                </c:pt>
                <c:pt idx="1789">
                  <c:v>31812</c:v>
                </c:pt>
                <c:pt idx="1790">
                  <c:v>31813</c:v>
                </c:pt>
                <c:pt idx="1791">
                  <c:v>31814</c:v>
                </c:pt>
                <c:pt idx="1792">
                  <c:v>31817</c:v>
                </c:pt>
                <c:pt idx="1793">
                  <c:v>31818</c:v>
                </c:pt>
                <c:pt idx="1794">
                  <c:v>31819</c:v>
                </c:pt>
                <c:pt idx="1795">
                  <c:v>31820</c:v>
                </c:pt>
                <c:pt idx="1796">
                  <c:v>31821</c:v>
                </c:pt>
                <c:pt idx="1797">
                  <c:v>31825</c:v>
                </c:pt>
                <c:pt idx="1798">
                  <c:v>31826</c:v>
                </c:pt>
                <c:pt idx="1799">
                  <c:v>31827</c:v>
                </c:pt>
                <c:pt idx="1800">
                  <c:v>31828</c:v>
                </c:pt>
                <c:pt idx="1801">
                  <c:v>31831</c:v>
                </c:pt>
                <c:pt idx="1802">
                  <c:v>31832</c:v>
                </c:pt>
                <c:pt idx="1803">
                  <c:v>31833</c:v>
                </c:pt>
                <c:pt idx="1804">
                  <c:v>31834</c:v>
                </c:pt>
                <c:pt idx="1805">
                  <c:v>31835</c:v>
                </c:pt>
                <c:pt idx="1806">
                  <c:v>31838</c:v>
                </c:pt>
                <c:pt idx="1807">
                  <c:v>31839</c:v>
                </c:pt>
                <c:pt idx="1808">
                  <c:v>31840</c:v>
                </c:pt>
                <c:pt idx="1809">
                  <c:v>31841</c:v>
                </c:pt>
                <c:pt idx="1810">
                  <c:v>31842</c:v>
                </c:pt>
                <c:pt idx="1811">
                  <c:v>31845</c:v>
                </c:pt>
                <c:pt idx="1812">
                  <c:v>31846</c:v>
                </c:pt>
                <c:pt idx="1813">
                  <c:v>31847</c:v>
                </c:pt>
                <c:pt idx="1814">
                  <c:v>31848</c:v>
                </c:pt>
                <c:pt idx="1815">
                  <c:v>31849</c:v>
                </c:pt>
                <c:pt idx="1816">
                  <c:v>31852</c:v>
                </c:pt>
                <c:pt idx="1817">
                  <c:v>31853</c:v>
                </c:pt>
                <c:pt idx="1818">
                  <c:v>31854</c:v>
                </c:pt>
                <c:pt idx="1819">
                  <c:v>31855</c:v>
                </c:pt>
                <c:pt idx="1820">
                  <c:v>31856</c:v>
                </c:pt>
                <c:pt idx="1821">
                  <c:v>31859</c:v>
                </c:pt>
                <c:pt idx="1822">
                  <c:v>31860</c:v>
                </c:pt>
                <c:pt idx="1823">
                  <c:v>31861</c:v>
                </c:pt>
                <c:pt idx="1824">
                  <c:v>31862</c:v>
                </c:pt>
                <c:pt idx="1825">
                  <c:v>31863</c:v>
                </c:pt>
                <c:pt idx="1826">
                  <c:v>31866</c:v>
                </c:pt>
                <c:pt idx="1827">
                  <c:v>31867</c:v>
                </c:pt>
                <c:pt idx="1828">
                  <c:v>31868</c:v>
                </c:pt>
                <c:pt idx="1829">
                  <c:v>31869</c:v>
                </c:pt>
                <c:pt idx="1830">
                  <c:v>31870</c:v>
                </c:pt>
                <c:pt idx="1831">
                  <c:v>31873</c:v>
                </c:pt>
                <c:pt idx="1832">
                  <c:v>31874</c:v>
                </c:pt>
                <c:pt idx="1833">
                  <c:v>31875</c:v>
                </c:pt>
                <c:pt idx="1834">
                  <c:v>31876</c:v>
                </c:pt>
                <c:pt idx="1835">
                  <c:v>31877</c:v>
                </c:pt>
                <c:pt idx="1836">
                  <c:v>31880</c:v>
                </c:pt>
                <c:pt idx="1837">
                  <c:v>31881</c:v>
                </c:pt>
                <c:pt idx="1838">
                  <c:v>31882</c:v>
                </c:pt>
                <c:pt idx="1839">
                  <c:v>31883</c:v>
                </c:pt>
                <c:pt idx="1840">
                  <c:v>31887</c:v>
                </c:pt>
                <c:pt idx="1841">
                  <c:v>31888</c:v>
                </c:pt>
                <c:pt idx="1842">
                  <c:v>31889</c:v>
                </c:pt>
                <c:pt idx="1843">
                  <c:v>31890</c:v>
                </c:pt>
                <c:pt idx="1844">
                  <c:v>31891</c:v>
                </c:pt>
                <c:pt idx="1845">
                  <c:v>31894</c:v>
                </c:pt>
                <c:pt idx="1846">
                  <c:v>31895</c:v>
                </c:pt>
                <c:pt idx="1847">
                  <c:v>31896</c:v>
                </c:pt>
                <c:pt idx="1848">
                  <c:v>31897</c:v>
                </c:pt>
                <c:pt idx="1849">
                  <c:v>31898</c:v>
                </c:pt>
                <c:pt idx="1850">
                  <c:v>31901</c:v>
                </c:pt>
                <c:pt idx="1851">
                  <c:v>31902</c:v>
                </c:pt>
                <c:pt idx="1852">
                  <c:v>31903</c:v>
                </c:pt>
                <c:pt idx="1853">
                  <c:v>31904</c:v>
                </c:pt>
                <c:pt idx="1854">
                  <c:v>31905</c:v>
                </c:pt>
                <c:pt idx="1855">
                  <c:v>31908</c:v>
                </c:pt>
                <c:pt idx="1856">
                  <c:v>31909</c:v>
                </c:pt>
                <c:pt idx="1857">
                  <c:v>31910</c:v>
                </c:pt>
                <c:pt idx="1858">
                  <c:v>31911</c:v>
                </c:pt>
                <c:pt idx="1859">
                  <c:v>31912</c:v>
                </c:pt>
                <c:pt idx="1860">
                  <c:v>31915</c:v>
                </c:pt>
                <c:pt idx="1861">
                  <c:v>31916</c:v>
                </c:pt>
                <c:pt idx="1862">
                  <c:v>31917</c:v>
                </c:pt>
                <c:pt idx="1863">
                  <c:v>31918</c:v>
                </c:pt>
                <c:pt idx="1864">
                  <c:v>31919</c:v>
                </c:pt>
                <c:pt idx="1865">
                  <c:v>31923</c:v>
                </c:pt>
                <c:pt idx="1866">
                  <c:v>31924</c:v>
                </c:pt>
                <c:pt idx="1867">
                  <c:v>31925</c:v>
                </c:pt>
                <c:pt idx="1868">
                  <c:v>31926</c:v>
                </c:pt>
                <c:pt idx="1869">
                  <c:v>31929</c:v>
                </c:pt>
                <c:pt idx="1870">
                  <c:v>31930</c:v>
                </c:pt>
                <c:pt idx="1871">
                  <c:v>31931</c:v>
                </c:pt>
                <c:pt idx="1872">
                  <c:v>31932</c:v>
                </c:pt>
                <c:pt idx="1873">
                  <c:v>31933</c:v>
                </c:pt>
                <c:pt idx="1874">
                  <c:v>31936</c:v>
                </c:pt>
                <c:pt idx="1875">
                  <c:v>31937</c:v>
                </c:pt>
                <c:pt idx="1876">
                  <c:v>31938</c:v>
                </c:pt>
                <c:pt idx="1877">
                  <c:v>31939</c:v>
                </c:pt>
                <c:pt idx="1878">
                  <c:v>31940</c:v>
                </c:pt>
                <c:pt idx="1879">
                  <c:v>31943</c:v>
                </c:pt>
                <c:pt idx="1880">
                  <c:v>31944</c:v>
                </c:pt>
                <c:pt idx="1881">
                  <c:v>31945</c:v>
                </c:pt>
                <c:pt idx="1882">
                  <c:v>31946</c:v>
                </c:pt>
                <c:pt idx="1883">
                  <c:v>31947</c:v>
                </c:pt>
                <c:pt idx="1884">
                  <c:v>31950</c:v>
                </c:pt>
                <c:pt idx="1885">
                  <c:v>31951</c:v>
                </c:pt>
                <c:pt idx="1886">
                  <c:v>31952</c:v>
                </c:pt>
                <c:pt idx="1887">
                  <c:v>31953</c:v>
                </c:pt>
                <c:pt idx="1888">
                  <c:v>31954</c:v>
                </c:pt>
                <c:pt idx="1889">
                  <c:v>31957</c:v>
                </c:pt>
                <c:pt idx="1890">
                  <c:v>31958</c:v>
                </c:pt>
                <c:pt idx="1891">
                  <c:v>31959</c:v>
                </c:pt>
                <c:pt idx="1892">
                  <c:v>31960</c:v>
                </c:pt>
                <c:pt idx="1893">
                  <c:v>31964</c:v>
                </c:pt>
                <c:pt idx="1894">
                  <c:v>31965</c:v>
                </c:pt>
                <c:pt idx="1895">
                  <c:v>31966</c:v>
                </c:pt>
                <c:pt idx="1896">
                  <c:v>31967</c:v>
                </c:pt>
                <c:pt idx="1897">
                  <c:v>31968</c:v>
                </c:pt>
                <c:pt idx="1898">
                  <c:v>31971</c:v>
                </c:pt>
                <c:pt idx="1899">
                  <c:v>31972</c:v>
                </c:pt>
                <c:pt idx="1900">
                  <c:v>31973</c:v>
                </c:pt>
                <c:pt idx="1901">
                  <c:v>31974</c:v>
                </c:pt>
                <c:pt idx="1902">
                  <c:v>31975</c:v>
                </c:pt>
                <c:pt idx="1903">
                  <c:v>31978</c:v>
                </c:pt>
                <c:pt idx="1904">
                  <c:v>31979</c:v>
                </c:pt>
                <c:pt idx="1905">
                  <c:v>31980</c:v>
                </c:pt>
                <c:pt idx="1906">
                  <c:v>31981</c:v>
                </c:pt>
                <c:pt idx="1907">
                  <c:v>31982</c:v>
                </c:pt>
                <c:pt idx="1908">
                  <c:v>31985</c:v>
                </c:pt>
                <c:pt idx="1909">
                  <c:v>31986</c:v>
                </c:pt>
                <c:pt idx="1910">
                  <c:v>31987</c:v>
                </c:pt>
                <c:pt idx="1911">
                  <c:v>31988</c:v>
                </c:pt>
                <c:pt idx="1912">
                  <c:v>31989</c:v>
                </c:pt>
                <c:pt idx="1913">
                  <c:v>31992</c:v>
                </c:pt>
                <c:pt idx="1914">
                  <c:v>31993</c:v>
                </c:pt>
                <c:pt idx="1915">
                  <c:v>31994</c:v>
                </c:pt>
                <c:pt idx="1916">
                  <c:v>31995</c:v>
                </c:pt>
                <c:pt idx="1917">
                  <c:v>31996</c:v>
                </c:pt>
                <c:pt idx="1918">
                  <c:v>31999</c:v>
                </c:pt>
                <c:pt idx="1919">
                  <c:v>32000</c:v>
                </c:pt>
                <c:pt idx="1920">
                  <c:v>32001</c:v>
                </c:pt>
                <c:pt idx="1921">
                  <c:v>32002</c:v>
                </c:pt>
                <c:pt idx="1922">
                  <c:v>32003</c:v>
                </c:pt>
                <c:pt idx="1923">
                  <c:v>32006</c:v>
                </c:pt>
                <c:pt idx="1924">
                  <c:v>32007</c:v>
                </c:pt>
                <c:pt idx="1925">
                  <c:v>32008</c:v>
                </c:pt>
                <c:pt idx="1926">
                  <c:v>32009</c:v>
                </c:pt>
                <c:pt idx="1927">
                  <c:v>32010</c:v>
                </c:pt>
                <c:pt idx="1928">
                  <c:v>32013</c:v>
                </c:pt>
                <c:pt idx="1929">
                  <c:v>32014</c:v>
                </c:pt>
                <c:pt idx="1930">
                  <c:v>32015</c:v>
                </c:pt>
                <c:pt idx="1931">
                  <c:v>32016</c:v>
                </c:pt>
                <c:pt idx="1932">
                  <c:v>32017</c:v>
                </c:pt>
                <c:pt idx="1933">
                  <c:v>32020</c:v>
                </c:pt>
                <c:pt idx="1934">
                  <c:v>32021</c:v>
                </c:pt>
                <c:pt idx="1935">
                  <c:v>32022</c:v>
                </c:pt>
                <c:pt idx="1936">
                  <c:v>32023</c:v>
                </c:pt>
                <c:pt idx="1937">
                  <c:v>32024</c:v>
                </c:pt>
                <c:pt idx="1938">
                  <c:v>32028</c:v>
                </c:pt>
                <c:pt idx="1939">
                  <c:v>32029</c:v>
                </c:pt>
                <c:pt idx="1940">
                  <c:v>32030</c:v>
                </c:pt>
                <c:pt idx="1941">
                  <c:v>32031</c:v>
                </c:pt>
                <c:pt idx="1942">
                  <c:v>32034</c:v>
                </c:pt>
                <c:pt idx="1943">
                  <c:v>32035</c:v>
                </c:pt>
                <c:pt idx="1944">
                  <c:v>32036</c:v>
                </c:pt>
                <c:pt idx="1945">
                  <c:v>32037</c:v>
                </c:pt>
                <c:pt idx="1946">
                  <c:v>32038</c:v>
                </c:pt>
                <c:pt idx="1947">
                  <c:v>32041</c:v>
                </c:pt>
                <c:pt idx="1948">
                  <c:v>32042</c:v>
                </c:pt>
                <c:pt idx="1949">
                  <c:v>32043</c:v>
                </c:pt>
                <c:pt idx="1950">
                  <c:v>32044</c:v>
                </c:pt>
                <c:pt idx="1951">
                  <c:v>32045</c:v>
                </c:pt>
                <c:pt idx="1952">
                  <c:v>32048</c:v>
                </c:pt>
                <c:pt idx="1953">
                  <c:v>32049</c:v>
                </c:pt>
                <c:pt idx="1954">
                  <c:v>32050</c:v>
                </c:pt>
                <c:pt idx="1955">
                  <c:v>32051</c:v>
                </c:pt>
                <c:pt idx="1956">
                  <c:v>32052</c:v>
                </c:pt>
                <c:pt idx="1957">
                  <c:v>32055</c:v>
                </c:pt>
                <c:pt idx="1958">
                  <c:v>32056</c:v>
                </c:pt>
                <c:pt idx="1959">
                  <c:v>32057</c:v>
                </c:pt>
                <c:pt idx="1960">
                  <c:v>32058</c:v>
                </c:pt>
                <c:pt idx="1961">
                  <c:v>32059</c:v>
                </c:pt>
                <c:pt idx="1962">
                  <c:v>32062</c:v>
                </c:pt>
                <c:pt idx="1963">
                  <c:v>32063</c:v>
                </c:pt>
                <c:pt idx="1964">
                  <c:v>32064</c:v>
                </c:pt>
                <c:pt idx="1965">
                  <c:v>32065</c:v>
                </c:pt>
                <c:pt idx="1966">
                  <c:v>32066</c:v>
                </c:pt>
                <c:pt idx="1967">
                  <c:v>32069</c:v>
                </c:pt>
                <c:pt idx="1968">
                  <c:v>32070</c:v>
                </c:pt>
                <c:pt idx="1969">
                  <c:v>32071</c:v>
                </c:pt>
                <c:pt idx="1970">
                  <c:v>32072</c:v>
                </c:pt>
                <c:pt idx="1971">
                  <c:v>32073</c:v>
                </c:pt>
                <c:pt idx="1972">
                  <c:v>32076</c:v>
                </c:pt>
                <c:pt idx="1973">
                  <c:v>32077</c:v>
                </c:pt>
                <c:pt idx="1974">
                  <c:v>32078</c:v>
                </c:pt>
                <c:pt idx="1975">
                  <c:v>32079</c:v>
                </c:pt>
                <c:pt idx="1976">
                  <c:v>32080</c:v>
                </c:pt>
                <c:pt idx="1977">
                  <c:v>32083</c:v>
                </c:pt>
                <c:pt idx="1978">
                  <c:v>32084</c:v>
                </c:pt>
                <c:pt idx="1979">
                  <c:v>32085</c:v>
                </c:pt>
                <c:pt idx="1980">
                  <c:v>32086</c:v>
                </c:pt>
                <c:pt idx="1981">
                  <c:v>32087</c:v>
                </c:pt>
                <c:pt idx="1982">
                  <c:v>32090</c:v>
                </c:pt>
                <c:pt idx="1983">
                  <c:v>32091</c:v>
                </c:pt>
                <c:pt idx="1984">
                  <c:v>32092</c:v>
                </c:pt>
                <c:pt idx="1985">
                  <c:v>32093</c:v>
                </c:pt>
                <c:pt idx="1986">
                  <c:v>32094</c:v>
                </c:pt>
                <c:pt idx="1987">
                  <c:v>32097</c:v>
                </c:pt>
                <c:pt idx="1988">
                  <c:v>32098</c:v>
                </c:pt>
                <c:pt idx="1989">
                  <c:v>32099</c:v>
                </c:pt>
                <c:pt idx="1990">
                  <c:v>32100</c:v>
                </c:pt>
                <c:pt idx="1991">
                  <c:v>32101</c:v>
                </c:pt>
                <c:pt idx="1992">
                  <c:v>32104</c:v>
                </c:pt>
                <c:pt idx="1993">
                  <c:v>32105</c:v>
                </c:pt>
                <c:pt idx="1994">
                  <c:v>32106</c:v>
                </c:pt>
                <c:pt idx="1995">
                  <c:v>32108</c:v>
                </c:pt>
                <c:pt idx="1996">
                  <c:v>32111</c:v>
                </c:pt>
                <c:pt idx="1997">
                  <c:v>32112</c:v>
                </c:pt>
                <c:pt idx="1998">
                  <c:v>32113</c:v>
                </c:pt>
                <c:pt idx="1999">
                  <c:v>32114</c:v>
                </c:pt>
                <c:pt idx="2000">
                  <c:v>32115</c:v>
                </c:pt>
                <c:pt idx="2001">
                  <c:v>32118</c:v>
                </c:pt>
                <c:pt idx="2002">
                  <c:v>32119</c:v>
                </c:pt>
                <c:pt idx="2003">
                  <c:v>32120</c:v>
                </c:pt>
                <c:pt idx="2004">
                  <c:v>32121</c:v>
                </c:pt>
                <c:pt idx="2005">
                  <c:v>32122</c:v>
                </c:pt>
                <c:pt idx="2006">
                  <c:v>32125</c:v>
                </c:pt>
                <c:pt idx="2007">
                  <c:v>32126</c:v>
                </c:pt>
                <c:pt idx="2008">
                  <c:v>32127</c:v>
                </c:pt>
                <c:pt idx="2009">
                  <c:v>32128</c:v>
                </c:pt>
                <c:pt idx="2010">
                  <c:v>32129</c:v>
                </c:pt>
                <c:pt idx="2011">
                  <c:v>32132</c:v>
                </c:pt>
                <c:pt idx="2012">
                  <c:v>32133</c:v>
                </c:pt>
                <c:pt idx="2013">
                  <c:v>32134</c:v>
                </c:pt>
                <c:pt idx="2014">
                  <c:v>32135</c:v>
                </c:pt>
                <c:pt idx="2015">
                  <c:v>32139</c:v>
                </c:pt>
                <c:pt idx="2016">
                  <c:v>32140</c:v>
                </c:pt>
                <c:pt idx="2017">
                  <c:v>32141</c:v>
                </c:pt>
                <c:pt idx="2018">
                  <c:v>32142</c:v>
                </c:pt>
                <c:pt idx="2019">
                  <c:v>32146</c:v>
                </c:pt>
                <c:pt idx="2020">
                  <c:v>32147</c:v>
                </c:pt>
                <c:pt idx="2021">
                  <c:v>32148</c:v>
                </c:pt>
                <c:pt idx="2022">
                  <c:v>32149</c:v>
                </c:pt>
                <c:pt idx="2023">
                  <c:v>32150</c:v>
                </c:pt>
                <c:pt idx="2024">
                  <c:v>32153</c:v>
                </c:pt>
                <c:pt idx="2025">
                  <c:v>32154</c:v>
                </c:pt>
                <c:pt idx="2026">
                  <c:v>32155</c:v>
                </c:pt>
                <c:pt idx="2027">
                  <c:v>32156</c:v>
                </c:pt>
                <c:pt idx="2028">
                  <c:v>32157</c:v>
                </c:pt>
                <c:pt idx="2029">
                  <c:v>32160</c:v>
                </c:pt>
                <c:pt idx="2030">
                  <c:v>32161</c:v>
                </c:pt>
                <c:pt idx="2031">
                  <c:v>32162</c:v>
                </c:pt>
                <c:pt idx="2032">
                  <c:v>32163</c:v>
                </c:pt>
                <c:pt idx="2033">
                  <c:v>32164</c:v>
                </c:pt>
                <c:pt idx="2034">
                  <c:v>32167</c:v>
                </c:pt>
                <c:pt idx="2035">
                  <c:v>32168</c:v>
                </c:pt>
                <c:pt idx="2036">
                  <c:v>32169</c:v>
                </c:pt>
                <c:pt idx="2037">
                  <c:v>32170</c:v>
                </c:pt>
                <c:pt idx="2038">
                  <c:v>32171</c:v>
                </c:pt>
                <c:pt idx="2039">
                  <c:v>32174</c:v>
                </c:pt>
                <c:pt idx="2040">
                  <c:v>32175</c:v>
                </c:pt>
                <c:pt idx="2041">
                  <c:v>32176</c:v>
                </c:pt>
                <c:pt idx="2042">
                  <c:v>32177</c:v>
                </c:pt>
                <c:pt idx="2043">
                  <c:v>32178</c:v>
                </c:pt>
                <c:pt idx="2044">
                  <c:v>32181</c:v>
                </c:pt>
                <c:pt idx="2045">
                  <c:v>32182</c:v>
                </c:pt>
                <c:pt idx="2046">
                  <c:v>32183</c:v>
                </c:pt>
                <c:pt idx="2047">
                  <c:v>32184</c:v>
                </c:pt>
                <c:pt idx="2048">
                  <c:v>32185</c:v>
                </c:pt>
                <c:pt idx="2049">
                  <c:v>32189</c:v>
                </c:pt>
                <c:pt idx="2050">
                  <c:v>32190</c:v>
                </c:pt>
                <c:pt idx="2051">
                  <c:v>32191</c:v>
                </c:pt>
                <c:pt idx="2052">
                  <c:v>32192</c:v>
                </c:pt>
                <c:pt idx="2053">
                  <c:v>32195</c:v>
                </c:pt>
                <c:pt idx="2054">
                  <c:v>32196</c:v>
                </c:pt>
                <c:pt idx="2055">
                  <c:v>32197</c:v>
                </c:pt>
                <c:pt idx="2056">
                  <c:v>32198</c:v>
                </c:pt>
                <c:pt idx="2057">
                  <c:v>32199</c:v>
                </c:pt>
                <c:pt idx="2058">
                  <c:v>32202</c:v>
                </c:pt>
                <c:pt idx="2059">
                  <c:v>32203</c:v>
                </c:pt>
                <c:pt idx="2060">
                  <c:v>32204</c:v>
                </c:pt>
                <c:pt idx="2061">
                  <c:v>32205</c:v>
                </c:pt>
                <c:pt idx="2062">
                  <c:v>32206</c:v>
                </c:pt>
                <c:pt idx="2063">
                  <c:v>32209</c:v>
                </c:pt>
                <c:pt idx="2064">
                  <c:v>32210</c:v>
                </c:pt>
                <c:pt idx="2065">
                  <c:v>32211</c:v>
                </c:pt>
                <c:pt idx="2066">
                  <c:v>32212</c:v>
                </c:pt>
                <c:pt idx="2067">
                  <c:v>32213</c:v>
                </c:pt>
                <c:pt idx="2068">
                  <c:v>32216</c:v>
                </c:pt>
                <c:pt idx="2069">
                  <c:v>32217</c:v>
                </c:pt>
                <c:pt idx="2070">
                  <c:v>32218</c:v>
                </c:pt>
                <c:pt idx="2071">
                  <c:v>32219</c:v>
                </c:pt>
                <c:pt idx="2072">
                  <c:v>32220</c:v>
                </c:pt>
                <c:pt idx="2073">
                  <c:v>32223</c:v>
                </c:pt>
                <c:pt idx="2074">
                  <c:v>32224</c:v>
                </c:pt>
                <c:pt idx="2075">
                  <c:v>32225</c:v>
                </c:pt>
                <c:pt idx="2076">
                  <c:v>32226</c:v>
                </c:pt>
                <c:pt idx="2077">
                  <c:v>32227</c:v>
                </c:pt>
                <c:pt idx="2078">
                  <c:v>32230</c:v>
                </c:pt>
                <c:pt idx="2079">
                  <c:v>32231</c:v>
                </c:pt>
                <c:pt idx="2080">
                  <c:v>32232</c:v>
                </c:pt>
                <c:pt idx="2081">
                  <c:v>32233</c:v>
                </c:pt>
                <c:pt idx="2082">
                  <c:v>32237</c:v>
                </c:pt>
                <c:pt idx="2083">
                  <c:v>32238</c:v>
                </c:pt>
                <c:pt idx="2084">
                  <c:v>32239</c:v>
                </c:pt>
                <c:pt idx="2085">
                  <c:v>32240</c:v>
                </c:pt>
                <c:pt idx="2086">
                  <c:v>32241</c:v>
                </c:pt>
                <c:pt idx="2087">
                  <c:v>32244</c:v>
                </c:pt>
                <c:pt idx="2088">
                  <c:v>32245</c:v>
                </c:pt>
                <c:pt idx="2089">
                  <c:v>32246</c:v>
                </c:pt>
                <c:pt idx="2090">
                  <c:v>32247</c:v>
                </c:pt>
                <c:pt idx="2091">
                  <c:v>32248</c:v>
                </c:pt>
                <c:pt idx="2092">
                  <c:v>32251</c:v>
                </c:pt>
                <c:pt idx="2093">
                  <c:v>32252</c:v>
                </c:pt>
                <c:pt idx="2094">
                  <c:v>32253</c:v>
                </c:pt>
                <c:pt idx="2095">
                  <c:v>32254</c:v>
                </c:pt>
                <c:pt idx="2096">
                  <c:v>32255</c:v>
                </c:pt>
                <c:pt idx="2097">
                  <c:v>32258</c:v>
                </c:pt>
                <c:pt idx="2098">
                  <c:v>32259</c:v>
                </c:pt>
                <c:pt idx="2099">
                  <c:v>32260</c:v>
                </c:pt>
                <c:pt idx="2100">
                  <c:v>32261</c:v>
                </c:pt>
                <c:pt idx="2101">
                  <c:v>32262</c:v>
                </c:pt>
                <c:pt idx="2102">
                  <c:v>32265</c:v>
                </c:pt>
                <c:pt idx="2103">
                  <c:v>32266</c:v>
                </c:pt>
                <c:pt idx="2104">
                  <c:v>32267</c:v>
                </c:pt>
                <c:pt idx="2105">
                  <c:v>32268</c:v>
                </c:pt>
                <c:pt idx="2106">
                  <c:v>32269</c:v>
                </c:pt>
                <c:pt idx="2107">
                  <c:v>32272</c:v>
                </c:pt>
                <c:pt idx="2108">
                  <c:v>32273</c:v>
                </c:pt>
                <c:pt idx="2109">
                  <c:v>32274</c:v>
                </c:pt>
                <c:pt idx="2110">
                  <c:v>32275</c:v>
                </c:pt>
                <c:pt idx="2111">
                  <c:v>32276</c:v>
                </c:pt>
                <c:pt idx="2112">
                  <c:v>32279</c:v>
                </c:pt>
                <c:pt idx="2113">
                  <c:v>32280</c:v>
                </c:pt>
                <c:pt idx="2114">
                  <c:v>32281</c:v>
                </c:pt>
                <c:pt idx="2115">
                  <c:v>32282</c:v>
                </c:pt>
                <c:pt idx="2116">
                  <c:v>32283</c:v>
                </c:pt>
                <c:pt idx="2117">
                  <c:v>32286</c:v>
                </c:pt>
                <c:pt idx="2118">
                  <c:v>32287</c:v>
                </c:pt>
                <c:pt idx="2119">
                  <c:v>32288</c:v>
                </c:pt>
                <c:pt idx="2120">
                  <c:v>32289</c:v>
                </c:pt>
                <c:pt idx="2121">
                  <c:v>32290</c:v>
                </c:pt>
                <c:pt idx="2122">
                  <c:v>32294</c:v>
                </c:pt>
                <c:pt idx="2123">
                  <c:v>32295</c:v>
                </c:pt>
                <c:pt idx="2124">
                  <c:v>32296</c:v>
                </c:pt>
                <c:pt idx="2125">
                  <c:v>32297</c:v>
                </c:pt>
                <c:pt idx="2126">
                  <c:v>32300</c:v>
                </c:pt>
                <c:pt idx="2127">
                  <c:v>32301</c:v>
                </c:pt>
                <c:pt idx="2128">
                  <c:v>32302</c:v>
                </c:pt>
                <c:pt idx="2129">
                  <c:v>32303</c:v>
                </c:pt>
                <c:pt idx="2130">
                  <c:v>32304</c:v>
                </c:pt>
                <c:pt idx="2131">
                  <c:v>32307</c:v>
                </c:pt>
                <c:pt idx="2132">
                  <c:v>32308</c:v>
                </c:pt>
                <c:pt idx="2133">
                  <c:v>32309</c:v>
                </c:pt>
                <c:pt idx="2134">
                  <c:v>32310</c:v>
                </c:pt>
                <c:pt idx="2135">
                  <c:v>32311</c:v>
                </c:pt>
                <c:pt idx="2136">
                  <c:v>32314</c:v>
                </c:pt>
                <c:pt idx="2137">
                  <c:v>32315</c:v>
                </c:pt>
                <c:pt idx="2138">
                  <c:v>32316</c:v>
                </c:pt>
                <c:pt idx="2139">
                  <c:v>32317</c:v>
                </c:pt>
                <c:pt idx="2140">
                  <c:v>32318</c:v>
                </c:pt>
                <c:pt idx="2141">
                  <c:v>32321</c:v>
                </c:pt>
                <c:pt idx="2142">
                  <c:v>32322</c:v>
                </c:pt>
                <c:pt idx="2143">
                  <c:v>32323</c:v>
                </c:pt>
                <c:pt idx="2144">
                  <c:v>32324</c:v>
                </c:pt>
                <c:pt idx="2145">
                  <c:v>32325</c:v>
                </c:pt>
                <c:pt idx="2146">
                  <c:v>32329</c:v>
                </c:pt>
                <c:pt idx="2147">
                  <c:v>32330</c:v>
                </c:pt>
                <c:pt idx="2148">
                  <c:v>32331</c:v>
                </c:pt>
                <c:pt idx="2149">
                  <c:v>32332</c:v>
                </c:pt>
                <c:pt idx="2150">
                  <c:v>32335</c:v>
                </c:pt>
                <c:pt idx="2151">
                  <c:v>32336</c:v>
                </c:pt>
                <c:pt idx="2152">
                  <c:v>32337</c:v>
                </c:pt>
                <c:pt idx="2153">
                  <c:v>32338</c:v>
                </c:pt>
                <c:pt idx="2154">
                  <c:v>32339</c:v>
                </c:pt>
                <c:pt idx="2155">
                  <c:v>32342</c:v>
                </c:pt>
                <c:pt idx="2156">
                  <c:v>32343</c:v>
                </c:pt>
                <c:pt idx="2157">
                  <c:v>32344</c:v>
                </c:pt>
                <c:pt idx="2158">
                  <c:v>32345</c:v>
                </c:pt>
                <c:pt idx="2159">
                  <c:v>32346</c:v>
                </c:pt>
                <c:pt idx="2160">
                  <c:v>32349</c:v>
                </c:pt>
                <c:pt idx="2161">
                  <c:v>32350</c:v>
                </c:pt>
                <c:pt idx="2162">
                  <c:v>32351</c:v>
                </c:pt>
                <c:pt idx="2163">
                  <c:v>32352</c:v>
                </c:pt>
                <c:pt idx="2164">
                  <c:v>32353</c:v>
                </c:pt>
                <c:pt idx="2165">
                  <c:v>32356</c:v>
                </c:pt>
                <c:pt idx="2166">
                  <c:v>32357</c:v>
                </c:pt>
                <c:pt idx="2167">
                  <c:v>32358</c:v>
                </c:pt>
                <c:pt idx="2168">
                  <c:v>32359</c:v>
                </c:pt>
                <c:pt idx="2169">
                  <c:v>32360</c:v>
                </c:pt>
                <c:pt idx="2170">
                  <c:v>32363</c:v>
                </c:pt>
                <c:pt idx="2171">
                  <c:v>32364</c:v>
                </c:pt>
                <c:pt idx="2172">
                  <c:v>32365</c:v>
                </c:pt>
                <c:pt idx="2173">
                  <c:v>32366</c:v>
                </c:pt>
                <c:pt idx="2174">
                  <c:v>32367</c:v>
                </c:pt>
                <c:pt idx="2175">
                  <c:v>32370</c:v>
                </c:pt>
                <c:pt idx="2176">
                  <c:v>32371</c:v>
                </c:pt>
                <c:pt idx="2177">
                  <c:v>32372</c:v>
                </c:pt>
                <c:pt idx="2178">
                  <c:v>32373</c:v>
                </c:pt>
                <c:pt idx="2179">
                  <c:v>32374</c:v>
                </c:pt>
                <c:pt idx="2180">
                  <c:v>32377</c:v>
                </c:pt>
                <c:pt idx="2181">
                  <c:v>32378</c:v>
                </c:pt>
                <c:pt idx="2182">
                  <c:v>32379</c:v>
                </c:pt>
                <c:pt idx="2183">
                  <c:v>32380</c:v>
                </c:pt>
                <c:pt idx="2184">
                  <c:v>32381</c:v>
                </c:pt>
                <c:pt idx="2185">
                  <c:v>32384</c:v>
                </c:pt>
                <c:pt idx="2186">
                  <c:v>32385</c:v>
                </c:pt>
                <c:pt idx="2187">
                  <c:v>32386</c:v>
                </c:pt>
                <c:pt idx="2188">
                  <c:v>32387</c:v>
                </c:pt>
                <c:pt idx="2189">
                  <c:v>32388</c:v>
                </c:pt>
                <c:pt idx="2190">
                  <c:v>32392</c:v>
                </c:pt>
                <c:pt idx="2191">
                  <c:v>32393</c:v>
                </c:pt>
                <c:pt idx="2192">
                  <c:v>32394</c:v>
                </c:pt>
                <c:pt idx="2193">
                  <c:v>32395</c:v>
                </c:pt>
                <c:pt idx="2194">
                  <c:v>32398</c:v>
                </c:pt>
                <c:pt idx="2195">
                  <c:v>32399</c:v>
                </c:pt>
                <c:pt idx="2196">
                  <c:v>32400</c:v>
                </c:pt>
                <c:pt idx="2197">
                  <c:v>32401</c:v>
                </c:pt>
                <c:pt idx="2198">
                  <c:v>32402</c:v>
                </c:pt>
                <c:pt idx="2199">
                  <c:v>32405</c:v>
                </c:pt>
                <c:pt idx="2200">
                  <c:v>32406</c:v>
                </c:pt>
                <c:pt idx="2201">
                  <c:v>32407</c:v>
                </c:pt>
                <c:pt idx="2202">
                  <c:v>32408</c:v>
                </c:pt>
                <c:pt idx="2203">
                  <c:v>32409</c:v>
                </c:pt>
                <c:pt idx="2204">
                  <c:v>32412</c:v>
                </c:pt>
                <c:pt idx="2205">
                  <c:v>32413</c:v>
                </c:pt>
                <c:pt idx="2206">
                  <c:v>32414</c:v>
                </c:pt>
                <c:pt idx="2207">
                  <c:v>32415</c:v>
                </c:pt>
                <c:pt idx="2208">
                  <c:v>32416</c:v>
                </c:pt>
                <c:pt idx="2209">
                  <c:v>32419</c:v>
                </c:pt>
                <c:pt idx="2210">
                  <c:v>32420</c:v>
                </c:pt>
                <c:pt idx="2211">
                  <c:v>32421</c:v>
                </c:pt>
                <c:pt idx="2212">
                  <c:v>32422</c:v>
                </c:pt>
                <c:pt idx="2213">
                  <c:v>32423</c:v>
                </c:pt>
                <c:pt idx="2214">
                  <c:v>32426</c:v>
                </c:pt>
                <c:pt idx="2215">
                  <c:v>32427</c:v>
                </c:pt>
                <c:pt idx="2216">
                  <c:v>32428</c:v>
                </c:pt>
                <c:pt idx="2217">
                  <c:v>32429</c:v>
                </c:pt>
                <c:pt idx="2218">
                  <c:v>32430</c:v>
                </c:pt>
                <c:pt idx="2219">
                  <c:v>32433</c:v>
                </c:pt>
                <c:pt idx="2220">
                  <c:v>32434</c:v>
                </c:pt>
                <c:pt idx="2221">
                  <c:v>32435</c:v>
                </c:pt>
                <c:pt idx="2222">
                  <c:v>32436</c:v>
                </c:pt>
                <c:pt idx="2223">
                  <c:v>32437</c:v>
                </c:pt>
                <c:pt idx="2224">
                  <c:v>32440</c:v>
                </c:pt>
                <c:pt idx="2225">
                  <c:v>32441</c:v>
                </c:pt>
                <c:pt idx="2226">
                  <c:v>32442</c:v>
                </c:pt>
                <c:pt idx="2227">
                  <c:v>32443</c:v>
                </c:pt>
                <c:pt idx="2228">
                  <c:v>32444</c:v>
                </c:pt>
                <c:pt idx="2229">
                  <c:v>32447</c:v>
                </c:pt>
                <c:pt idx="2230">
                  <c:v>32448</c:v>
                </c:pt>
                <c:pt idx="2231">
                  <c:v>32449</c:v>
                </c:pt>
                <c:pt idx="2232">
                  <c:v>32450</c:v>
                </c:pt>
                <c:pt idx="2233">
                  <c:v>32451</c:v>
                </c:pt>
                <c:pt idx="2234">
                  <c:v>32454</c:v>
                </c:pt>
                <c:pt idx="2235">
                  <c:v>32455</c:v>
                </c:pt>
                <c:pt idx="2236">
                  <c:v>32456</c:v>
                </c:pt>
                <c:pt idx="2237">
                  <c:v>32457</c:v>
                </c:pt>
                <c:pt idx="2238">
                  <c:v>32458</c:v>
                </c:pt>
                <c:pt idx="2239">
                  <c:v>32461</c:v>
                </c:pt>
                <c:pt idx="2240">
                  <c:v>32462</c:v>
                </c:pt>
                <c:pt idx="2241">
                  <c:v>32463</c:v>
                </c:pt>
                <c:pt idx="2242">
                  <c:v>32464</c:v>
                </c:pt>
                <c:pt idx="2243">
                  <c:v>32465</c:v>
                </c:pt>
                <c:pt idx="2244">
                  <c:v>32468</c:v>
                </c:pt>
                <c:pt idx="2245">
                  <c:v>32469</c:v>
                </c:pt>
                <c:pt idx="2246">
                  <c:v>32470</c:v>
                </c:pt>
                <c:pt idx="2247">
                  <c:v>32472</c:v>
                </c:pt>
                <c:pt idx="2248">
                  <c:v>32475</c:v>
                </c:pt>
                <c:pt idx="2249">
                  <c:v>32476</c:v>
                </c:pt>
                <c:pt idx="2250">
                  <c:v>32477</c:v>
                </c:pt>
                <c:pt idx="2251">
                  <c:v>32478</c:v>
                </c:pt>
                <c:pt idx="2252">
                  <c:v>32479</c:v>
                </c:pt>
                <c:pt idx="2253">
                  <c:v>32482</c:v>
                </c:pt>
                <c:pt idx="2254">
                  <c:v>32483</c:v>
                </c:pt>
                <c:pt idx="2255">
                  <c:v>32484</c:v>
                </c:pt>
                <c:pt idx="2256">
                  <c:v>32485</c:v>
                </c:pt>
                <c:pt idx="2257">
                  <c:v>32486</c:v>
                </c:pt>
                <c:pt idx="2258">
                  <c:v>32489</c:v>
                </c:pt>
                <c:pt idx="2259">
                  <c:v>32490</c:v>
                </c:pt>
                <c:pt idx="2260">
                  <c:v>32491</c:v>
                </c:pt>
                <c:pt idx="2261">
                  <c:v>32492</c:v>
                </c:pt>
                <c:pt idx="2262">
                  <c:v>32493</c:v>
                </c:pt>
                <c:pt idx="2263">
                  <c:v>32496</c:v>
                </c:pt>
                <c:pt idx="2264">
                  <c:v>32497</c:v>
                </c:pt>
                <c:pt idx="2265">
                  <c:v>32498</c:v>
                </c:pt>
                <c:pt idx="2266">
                  <c:v>32499</c:v>
                </c:pt>
                <c:pt idx="2267">
                  <c:v>32500</c:v>
                </c:pt>
                <c:pt idx="2268">
                  <c:v>32504</c:v>
                </c:pt>
                <c:pt idx="2269">
                  <c:v>32505</c:v>
                </c:pt>
                <c:pt idx="2270">
                  <c:v>32506</c:v>
                </c:pt>
                <c:pt idx="2271">
                  <c:v>32507</c:v>
                </c:pt>
                <c:pt idx="2272">
                  <c:v>32511</c:v>
                </c:pt>
                <c:pt idx="2273">
                  <c:v>32512</c:v>
                </c:pt>
                <c:pt idx="2274">
                  <c:v>32513</c:v>
                </c:pt>
                <c:pt idx="2275">
                  <c:v>32514</c:v>
                </c:pt>
                <c:pt idx="2276">
                  <c:v>32517</c:v>
                </c:pt>
                <c:pt idx="2277">
                  <c:v>32518</c:v>
                </c:pt>
                <c:pt idx="2278">
                  <c:v>32519</c:v>
                </c:pt>
                <c:pt idx="2279">
                  <c:v>32520</c:v>
                </c:pt>
                <c:pt idx="2280">
                  <c:v>32521</c:v>
                </c:pt>
                <c:pt idx="2281">
                  <c:v>32524</c:v>
                </c:pt>
                <c:pt idx="2282">
                  <c:v>32525</c:v>
                </c:pt>
                <c:pt idx="2283">
                  <c:v>32526</c:v>
                </c:pt>
                <c:pt idx="2284">
                  <c:v>32527</c:v>
                </c:pt>
                <c:pt idx="2285">
                  <c:v>32528</c:v>
                </c:pt>
                <c:pt idx="2286">
                  <c:v>32531</c:v>
                </c:pt>
                <c:pt idx="2287">
                  <c:v>32532</c:v>
                </c:pt>
                <c:pt idx="2288">
                  <c:v>32533</c:v>
                </c:pt>
                <c:pt idx="2289">
                  <c:v>32534</c:v>
                </c:pt>
                <c:pt idx="2290">
                  <c:v>32535</c:v>
                </c:pt>
                <c:pt idx="2291">
                  <c:v>32538</c:v>
                </c:pt>
                <c:pt idx="2292">
                  <c:v>32539</c:v>
                </c:pt>
                <c:pt idx="2293">
                  <c:v>32540</c:v>
                </c:pt>
                <c:pt idx="2294">
                  <c:v>32541</c:v>
                </c:pt>
                <c:pt idx="2295">
                  <c:v>32542</c:v>
                </c:pt>
                <c:pt idx="2296">
                  <c:v>32545</c:v>
                </c:pt>
                <c:pt idx="2297">
                  <c:v>32546</c:v>
                </c:pt>
                <c:pt idx="2298">
                  <c:v>32547</c:v>
                </c:pt>
                <c:pt idx="2299">
                  <c:v>32548</c:v>
                </c:pt>
                <c:pt idx="2300">
                  <c:v>32549</c:v>
                </c:pt>
                <c:pt idx="2301">
                  <c:v>32552</c:v>
                </c:pt>
                <c:pt idx="2302">
                  <c:v>32553</c:v>
                </c:pt>
                <c:pt idx="2303">
                  <c:v>32554</c:v>
                </c:pt>
                <c:pt idx="2304">
                  <c:v>32555</c:v>
                </c:pt>
                <c:pt idx="2305">
                  <c:v>32556</c:v>
                </c:pt>
                <c:pt idx="2306">
                  <c:v>32560</c:v>
                </c:pt>
                <c:pt idx="2307">
                  <c:v>32561</c:v>
                </c:pt>
                <c:pt idx="2308">
                  <c:v>32562</c:v>
                </c:pt>
                <c:pt idx="2309">
                  <c:v>32563</c:v>
                </c:pt>
                <c:pt idx="2310">
                  <c:v>32566</c:v>
                </c:pt>
                <c:pt idx="2311">
                  <c:v>32567</c:v>
                </c:pt>
                <c:pt idx="2312">
                  <c:v>32568</c:v>
                </c:pt>
                <c:pt idx="2313">
                  <c:v>32569</c:v>
                </c:pt>
                <c:pt idx="2314">
                  <c:v>32570</c:v>
                </c:pt>
                <c:pt idx="2315">
                  <c:v>32573</c:v>
                </c:pt>
                <c:pt idx="2316">
                  <c:v>32574</c:v>
                </c:pt>
                <c:pt idx="2317">
                  <c:v>32575</c:v>
                </c:pt>
                <c:pt idx="2318">
                  <c:v>32576</c:v>
                </c:pt>
                <c:pt idx="2319">
                  <c:v>32577</c:v>
                </c:pt>
                <c:pt idx="2320">
                  <c:v>32580</c:v>
                </c:pt>
                <c:pt idx="2321">
                  <c:v>32581</c:v>
                </c:pt>
                <c:pt idx="2322">
                  <c:v>32582</c:v>
                </c:pt>
                <c:pt idx="2323">
                  <c:v>32583</c:v>
                </c:pt>
                <c:pt idx="2324">
                  <c:v>32584</c:v>
                </c:pt>
                <c:pt idx="2325">
                  <c:v>32587</c:v>
                </c:pt>
                <c:pt idx="2326">
                  <c:v>32588</c:v>
                </c:pt>
                <c:pt idx="2327">
                  <c:v>32589</c:v>
                </c:pt>
                <c:pt idx="2328">
                  <c:v>32590</c:v>
                </c:pt>
                <c:pt idx="2329">
                  <c:v>32594</c:v>
                </c:pt>
                <c:pt idx="2330">
                  <c:v>32595</c:v>
                </c:pt>
                <c:pt idx="2331">
                  <c:v>32596</c:v>
                </c:pt>
                <c:pt idx="2332">
                  <c:v>32597</c:v>
                </c:pt>
                <c:pt idx="2333">
                  <c:v>32598</c:v>
                </c:pt>
                <c:pt idx="2334">
                  <c:v>32601</c:v>
                </c:pt>
                <c:pt idx="2335">
                  <c:v>32602</c:v>
                </c:pt>
                <c:pt idx="2336">
                  <c:v>32603</c:v>
                </c:pt>
                <c:pt idx="2337">
                  <c:v>32604</c:v>
                </c:pt>
                <c:pt idx="2338">
                  <c:v>32605</c:v>
                </c:pt>
                <c:pt idx="2339">
                  <c:v>32608</c:v>
                </c:pt>
                <c:pt idx="2340">
                  <c:v>32609</c:v>
                </c:pt>
                <c:pt idx="2341">
                  <c:v>32610</c:v>
                </c:pt>
                <c:pt idx="2342">
                  <c:v>32611</c:v>
                </c:pt>
                <c:pt idx="2343">
                  <c:v>32612</c:v>
                </c:pt>
                <c:pt idx="2344">
                  <c:v>32615</c:v>
                </c:pt>
                <c:pt idx="2345">
                  <c:v>32616</c:v>
                </c:pt>
                <c:pt idx="2346">
                  <c:v>32617</c:v>
                </c:pt>
                <c:pt idx="2347">
                  <c:v>32618</c:v>
                </c:pt>
                <c:pt idx="2348">
                  <c:v>32619</c:v>
                </c:pt>
                <c:pt idx="2349">
                  <c:v>32622</c:v>
                </c:pt>
                <c:pt idx="2350">
                  <c:v>32623</c:v>
                </c:pt>
                <c:pt idx="2351">
                  <c:v>32624</c:v>
                </c:pt>
                <c:pt idx="2352">
                  <c:v>32625</c:v>
                </c:pt>
                <c:pt idx="2353">
                  <c:v>32626</c:v>
                </c:pt>
                <c:pt idx="2354">
                  <c:v>32629</c:v>
                </c:pt>
                <c:pt idx="2355">
                  <c:v>32630</c:v>
                </c:pt>
                <c:pt idx="2356">
                  <c:v>32631</c:v>
                </c:pt>
                <c:pt idx="2357">
                  <c:v>32632</c:v>
                </c:pt>
                <c:pt idx="2358">
                  <c:v>32633</c:v>
                </c:pt>
                <c:pt idx="2359">
                  <c:v>32636</c:v>
                </c:pt>
                <c:pt idx="2360">
                  <c:v>32637</c:v>
                </c:pt>
                <c:pt idx="2361">
                  <c:v>32638</c:v>
                </c:pt>
                <c:pt idx="2362">
                  <c:v>32639</c:v>
                </c:pt>
                <c:pt idx="2363">
                  <c:v>32640</c:v>
                </c:pt>
                <c:pt idx="2364">
                  <c:v>32643</c:v>
                </c:pt>
                <c:pt idx="2365">
                  <c:v>32644</c:v>
                </c:pt>
                <c:pt idx="2366">
                  <c:v>32645</c:v>
                </c:pt>
                <c:pt idx="2367">
                  <c:v>32646</c:v>
                </c:pt>
                <c:pt idx="2368">
                  <c:v>32647</c:v>
                </c:pt>
                <c:pt idx="2369">
                  <c:v>32650</c:v>
                </c:pt>
                <c:pt idx="2370">
                  <c:v>32651</c:v>
                </c:pt>
                <c:pt idx="2371">
                  <c:v>32652</c:v>
                </c:pt>
                <c:pt idx="2372">
                  <c:v>32653</c:v>
                </c:pt>
                <c:pt idx="2373">
                  <c:v>32654</c:v>
                </c:pt>
                <c:pt idx="2374">
                  <c:v>32658</c:v>
                </c:pt>
                <c:pt idx="2375">
                  <c:v>32659</c:v>
                </c:pt>
                <c:pt idx="2376">
                  <c:v>32660</c:v>
                </c:pt>
                <c:pt idx="2377">
                  <c:v>32661</c:v>
                </c:pt>
                <c:pt idx="2378">
                  <c:v>32664</c:v>
                </c:pt>
                <c:pt idx="2379">
                  <c:v>32665</c:v>
                </c:pt>
                <c:pt idx="2380">
                  <c:v>32666</c:v>
                </c:pt>
                <c:pt idx="2381">
                  <c:v>32667</c:v>
                </c:pt>
                <c:pt idx="2382">
                  <c:v>32668</c:v>
                </c:pt>
                <c:pt idx="2383">
                  <c:v>32671</c:v>
                </c:pt>
                <c:pt idx="2384">
                  <c:v>32672</c:v>
                </c:pt>
                <c:pt idx="2385">
                  <c:v>32673</c:v>
                </c:pt>
                <c:pt idx="2386">
                  <c:v>32674</c:v>
                </c:pt>
                <c:pt idx="2387">
                  <c:v>32675</c:v>
                </c:pt>
                <c:pt idx="2388">
                  <c:v>32678</c:v>
                </c:pt>
                <c:pt idx="2389">
                  <c:v>32679</c:v>
                </c:pt>
                <c:pt idx="2390">
                  <c:v>32680</c:v>
                </c:pt>
                <c:pt idx="2391">
                  <c:v>32681</c:v>
                </c:pt>
                <c:pt idx="2392">
                  <c:v>32682</c:v>
                </c:pt>
                <c:pt idx="2393">
                  <c:v>32685</c:v>
                </c:pt>
                <c:pt idx="2394">
                  <c:v>32686</c:v>
                </c:pt>
                <c:pt idx="2395">
                  <c:v>32687</c:v>
                </c:pt>
                <c:pt idx="2396">
                  <c:v>32688</c:v>
                </c:pt>
                <c:pt idx="2397">
                  <c:v>32689</c:v>
                </c:pt>
                <c:pt idx="2398">
                  <c:v>32692</c:v>
                </c:pt>
                <c:pt idx="2399">
                  <c:v>32694</c:v>
                </c:pt>
                <c:pt idx="2400">
                  <c:v>32695</c:v>
                </c:pt>
                <c:pt idx="2401">
                  <c:v>32696</c:v>
                </c:pt>
                <c:pt idx="2402">
                  <c:v>32699</c:v>
                </c:pt>
                <c:pt idx="2403">
                  <c:v>32700</c:v>
                </c:pt>
                <c:pt idx="2404">
                  <c:v>32701</c:v>
                </c:pt>
                <c:pt idx="2405">
                  <c:v>32702</c:v>
                </c:pt>
                <c:pt idx="2406">
                  <c:v>32703</c:v>
                </c:pt>
                <c:pt idx="2407">
                  <c:v>32706</c:v>
                </c:pt>
                <c:pt idx="2408">
                  <c:v>32707</c:v>
                </c:pt>
                <c:pt idx="2409">
                  <c:v>32708</c:v>
                </c:pt>
                <c:pt idx="2410">
                  <c:v>32709</c:v>
                </c:pt>
                <c:pt idx="2411">
                  <c:v>32710</c:v>
                </c:pt>
                <c:pt idx="2412">
                  <c:v>32713</c:v>
                </c:pt>
                <c:pt idx="2413">
                  <c:v>32714</c:v>
                </c:pt>
                <c:pt idx="2414">
                  <c:v>32715</c:v>
                </c:pt>
                <c:pt idx="2415">
                  <c:v>32716</c:v>
                </c:pt>
                <c:pt idx="2416">
                  <c:v>32717</c:v>
                </c:pt>
                <c:pt idx="2417">
                  <c:v>32720</c:v>
                </c:pt>
                <c:pt idx="2418">
                  <c:v>32721</c:v>
                </c:pt>
                <c:pt idx="2419">
                  <c:v>32722</c:v>
                </c:pt>
                <c:pt idx="2420">
                  <c:v>32723</c:v>
                </c:pt>
                <c:pt idx="2421">
                  <c:v>32724</c:v>
                </c:pt>
                <c:pt idx="2422">
                  <c:v>32727</c:v>
                </c:pt>
                <c:pt idx="2423">
                  <c:v>32728</c:v>
                </c:pt>
                <c:pt idx="2424">
                  <c:v>32729</c:v>
                </c:pt>
                <c:pt idx="2425">
                  <c:v>32730</c:v>
                </c:pt>
                <c:pt idx="2426">
                  <c:v>32731</c:v>
                </c:pt>
                <c:pt idx="2427">
                  <c:v>32734</c:v>
                </c:pt>
                <c:pt idx="2428">
                  <c:v>32735</c:v>
                </c:pt>
                <c:pt idx="2429">
                  <c:v>32736</c:v>
                </c:pt>
                <c:pt idx="2430">
                  <c:v>32737</c:v>
                </c:pt>
                <c:pt idx="2431">
                  <c:v>32738</c:v>
                </c:pt>
                <c:pt idx="2432">
                  <c:v>32741</c:v>
                </c:pt>
                <c:pt idx="2433">
                  <c:v>32742</c:v>
                </c:pt>
                <c:pt idx="2434">
                  <c:v>32743</c:v>
                </c:pt>
                <c:pt idx="2435">
                  <c:v>32744</c:v>
                </c:pt>
                <c:pt idx="2436">
                  <c:v>32745</c:v>
                </c:pt>
                <c:pt idx="2437">
                  <c:v>32748</c:v>
                </c:pt>
                <c:pt idx="2438">
                  <c:v>32749</c:v>
                </c:pt>
                <c:pt idx="2439">
                  <c:v>32750</c:v>
                </c:pt>
                <c:pt idx="2440">
                  <c:v>32751</c:v>
                </c:pt>
                <c:pt idx="2441">
                  <c:v>32752</c:v>
                </c:pt>
                <c:pt idx="2442">
                  <c:v>32756</c:v>
                </c:pt>
                <c:pt idx="2443">
                  <c:v>32757</c:v>
                </c:pt>
                <c:pt idx="2444">
                  <c:v>32758</c:v>
                </c:pt>
                <c:pt idx="2445">
                  <c:v>32759</c:v>
                </c:pt>
                <c:pt idx="2446">
                  <c:v>32762</c:v>
                </c:pt>
                <c:pt idx="2447">
                  <c:v>32763</c:v>
                </c:pt>
                <c:pt idx="2448">
                  <c:v>32764</c:v>
                </c:pt>
                <c:pt idx="2449">
                  <c:v>32765</c:v>
                </c:pt>
                <c:pt idx="2450">
                  <c:v>32766</c:v>
                </c:pt>
                <c:pt idx="2451">
                  <c:v>32769</c:v>
                </c:pt>
                <c:pt idx="2452">
                  <c:v>32770</c:v>
                </c:pt>
                <c:pt idx="2453">
                  <c:v>32771</c:v>
                </c:pt>
                <c:pt idx="2454">
                  <c:v>32772</c:v>
                </c:pt>
                <c:pt idx="2455">
                  <c:v>32773</c:v>
                </c:pt>
                <c:pt idx="2456">
                  <c:v>32776</c:v>
                </c:pt>
                <c:pt idx="2457">
                  <c:v>32777</c:v>
                </c:pt>
                <c:pt idx="2458">
                  <c:v>32778</c:v>
                </c:pt>
                <c:pt idx="2459">
                  <c:v>32779</c:v>
                </c:pt>
                <c:pt idx="2460">
                  <c:v>32780</c:v>
                </c:pt>
                <c:pt idx="2461">
                  <c:v>32783</c:v>
                </c:pt>
                <c:pt idx="2462">
                  <c:v>32784</c:v>
                </c:pt>
                <c:pt idx="2463">
                  <c:v>32785</c:v>
                </c:pt>
                <c:pt idx="2464">
                  <c:v>32786</c:v>
                </c:pt>
                <c:pt idx="2465">
                  <c:v>32787</c:v>
                </c:pt>
                <c:pt idx="2466">
                  <c:v>32790</c:v>
                </c:pt>
                <c:pt idx="2467">
                  <c:v>32791</c:v>
                </c:pt>
                <c:pt idx="2468">
                  <c:v>32792</c:v>
                </c:pt>
                <c:pt idx="2469">
                  <c:v>32793</c:v>
                </c:pt>
                <c:pt idx="2470">
                  <c:v>32794</c:v>
                </c:pt>
                <c:pt idx="2471">
                  <c:v>32797</c:v>
                </c:pt>
                <c:pt idx="2472">
                  <c:v>32798</c:v>
                </c:pt>
                <c:pt idx="2473">
                  <c:v>32799</c:v>
                </c:pt>
                <c:pt idx="2474">
                  <c:v>32800</c:v>
                </c:pt>
                <c:pt idx="2475">
                  <c:v>32801</c:v>
                </c:pt>
                <c:pt idx="2476">
                  <c:v>32804</c:v>
                </c:pt>
                <c:pt idx="2477">
                  <c:v>32805</c:v>
                </c:pt>
                <c:pt idx="2478">
                  <c:v>32806</c:v>
                </c:pt>
                <c:pt idx="2479">
                  <c:v>32807</c:v>
                </c:pt>
                <c:pt idx="2480">
                  <c:v>32808</c:v>
                </c:pt>
                <c:pt idx="2481">
                  <c:v>32811</c:v>
                </c:pt>
                <c:pt idx="2482">
                  <c:v>32812</c:v>
                </c:pt>
                <c:pt idx="2483">
                  <c:v>32813</c:v>
                </c:pt>
                <c:pt idx="2484">
                  <c:v>32814</c:v>
                </c:pt>
                <c:pt idx="2485">
                  <c:v>32815</c:v>
                </c:pt>
                <c:pt idx="2486">
                  <c:v>32818</c:v>
                </c:pt>
                <c:pt idx="2487">
                  <c:v>32819</c:v>
                </c:pt>
                <c:pt idx="2488">
                  <c:v>32820</c:v>
                </c:pt>
                <c:pt idx="2489">
                  <c:v>32821</c:v>
                </c:pt>
                <c:pt idx="2490">
                  <c:v>32822</c:v>
                </c:pt>
                <c:pt idx="2491">
                  <c:v>32825</c:v>
                </c:pt>
                <c:pt idx="2492">
                  <c:v>32826</c:v>
                </c:pt>
                <c:pt idx="2493">
                  <c:v>32827</c:v>
                </c:pt>
                <c:pt idx="2494">
                  <c:v>32828</c:v>
                </c:pt>
                <c:pt idx="2495">
                  <c:v>32829</c:v>
                </c:pt>
                <c:pt idx="2496">
                  <c:v>32832</c:v>
                </c:pt>
                <c:pt idx="2497">
                  <c:v>32833</c:v>
                </c:pt>
                <c:pt idx="2498">
                  <c:v>32834</c:v>
                </c:pt>
                <c:pt idx="2499">
                  <c:v>32836</c:v>
                </c:pt>
                <c:pt idx="2500">
                  <c:v>32839</c:v>
                </c:pt>
                <c:pt idx="2501">
                  <c:v>32840</c:v>
                </c:pt>
                <c:pt idx="2502">
                  <c:v>32841</c:v>
                </c:pt>
                <c:pt idx="2503">
                  <c:v>32842</c:v>
                </c:pt>
                <c:pt idx="2504">
                  <c:v>32843</c:v>
                </c:pt>
                <c:pt idx="2505">
                  <c:v>32846</c:v>
                </c:pt>
                <c:pt idx="2506">
                  <c:v>32847</c:v>
                </c:pt>
                <c:pt idx="2507">
                  <c:v>32848</c:v>
                </c:pt>
                <c:pt idx="2508">
                  <c:v>32849</c:v>
                </c:pt>
                <c:pt idx="2509">
                  <c:v>32850</c:v>
                </c:pt>
                <c:pt idx="2510">
                  <c:v>32853</c:v>
                </c:pt>
                <c:pt idx="2511">
                  <c:v>32854</c:v>
                </c:pt>
                <c:pt idx="2512">
                  <c:v>32855</c:v>
                </c:pt>
                <c:pt idx="2513">
                  <c:v>32856</c:v>
                </c:pt>
                <c:pt idx="2514">
                  <c:v>32857</c:v>
                </c:pt>
                <c:pt idx="2515">
                  <c:v>32860</c:v>
                </c:pt>
                <c:pt idx="2516">
                  <c:v>32861</c:v>
                </c:pt>
                <c:pt idx="2517">
                  <c:v>32862</c:v>
                </c:pt>
                <c:pt idx="2518">
                  <c:v>32863</c:v>
                </c:pt>
                <c:pt idx="2519">
                  <c:v>32864</c:v>
                </c:pt>
                <c:pt idx="2520">
                  <c:v>32868</c:v>
                </c:pt>
                <c:pt idx="2521">
                  <c:v>32869</c:v>
                </c:pt>
                <c:pt idx="2522">
                  <c:v>32870</c:v>
                </c:pt>
                <c:pt idx="2523">
                  <c:v>32871</c:v>
                </c:pt>
                <c:pt idx="2524">
                  <c:v>32875</c:v>
                </c:pt>
                <c:pt idx="2525">
                  <c:v>32876</c:v>
                </c:pt>
                <c:pt idx="2526">
                  <c:v>32877</c:v>
                </c:pt>
                <c:pt idx="2527">
                  <c:v>32878</c:v>
                </c:pt>
                <c:pt idx="2528">
                  <c:v>32881</c:v>
                </c:pt>
                <c:pt idx="2529">
                  <c:v>32882</c:v>
                </c:pt>
                <c:pt idx="2530">
                  <c:v>32883</c:v>
                </c:pt>
                <c:pt idx="2531">
                  <c:v>32884</c:v>
                </c:pt>
                <c:pt idx="2532">
                  <c:v>32885</c:v>
                </c:pt>
                <c:pt idx="2533">
                  <c:v>32889</c:v>
                </c:pt>
                <c:pt idx="2534">
                  <c:v>32890</c:v>
                </c:pt>
                <c:pt idx="2535">
                  <c:v>32891</c:v>
                </c:pt>
                <c:pt idx="2536">
                  <c:v>32892</c:v>
                </c:pt>
                <c:pt idx="2537">
                  <c:v>32895</c:v>
                </c:pt>
                <c:pt idx="2538">
                  <c:v>32896</c:v>
                </c:pt>
                <c:pt idx="2539">
                  <c:v>32897</c:v>
                </c:pt>
                <c:pt idx="2540">
                  <c:v>32898</c:v>
                </c:pt>
                <c:pt idx="2541">
                  <c:v>32899</c:v>
                </c:pt>
                <c:pt idx="2542">
                  <c:v>32902</c:v>
                </c:pt>
                <c:pt idx="2543">
                  <c:v>32903</c:v>
                </c:pt>
                <c:pt idx="2544">
                  <c:v>32904</c:v>
                </c:pt>
                <c:pt idx="2545">
                  <c:v>32905</c:v>
                </c:pt>
                <c:pt idx="2546">
                  <c:v>32906</c:v>
                </c:pt>
                <c:pt idx="2547">
                  <c:v>32909</c:v>
                </c:pt>
                <c:pt idx="2548">
                  <c:v>32910</c:v>
                </c:pt>
                <c:pt idx="2549">
                  <c:v>32911</c:v>
                </c:pt>
                <c:pt idx="2550">
                  <c:v>32912</c:v>
                </c:pt>
                <c:pt idx="2551">
                  <c:v>32913</c:v>
                </c:pt>
                <c:pt idx="2552">
                  <c:v>32916</c:v>
                </c:pt>
                <c:pt idx="2553">
                  <c:v>32917</c:v>
                </c:pt>
                <c:pt idx="2554">
                  <c:v>32918</c:v>
                </c:pt>
                <c:pt idx="2555">
                  <c:v>32919</c:v>
                </c:pt>
                <c:pt idx="2556">
                  <c:v>32920</c:v>
                </c:pt>
                <c:pt idx="2557">
                  <c:v>32924</c:v>
                </c:pt>
                <c:pt idx="2558">
                  <c:v>32925</c:v>
                </c:pt>
                <c:pt idx="2559">
                  <c:v>32926</c:v>
                </c:pt>
                <c:pt idx="2560">
                  <c:v>32927</c:v>
                </c:pt>
                <c:pt idx="2561">
                  <c:v>32930</c:v>
                </c:pt>
                <c:pt idx="2562">
                  <c:v>32931</c:v>
                </c:pt>
                <c:pt idx="2563">
                  <c:v>32932</c:v>
                </c:pt>
                <c:pt idx="2564">
                  <c:v>32933</c:v>
                </c:pt>
                <c:pt idx="2565">
                  <c:v>32934</c:v>
                </c:pt>
                <c:pt idx="2566">
                  <c:v>32937</c:v>
                </c:pt>
                <c:pt idx="2567">
                  <c:v>32938</c:v>
                </c:pt>
                <c:pt idx="2568">
                  <c:v>32939</c:v>
                </c:pt>
                <c:pt idx="2569">
                  <c:v>32940</c:v>
                </c:pt>
                <c:pt idx="2570">
                  <c:v>32941</c:v>
                </c:pt>
                <c:pt idx="2571">
                  <c:v>32944</c:v>
                </c:pt>
                <c:pt idx="2572">
                  <c:v>32945</c:v>
                </c:pt>
                <c:pt idx="2573">
                  <c:v>32946</c:v>
                </c:pt>
                <c:pt idx="2574">
                  <c:v>32947</c:v>
                </c:pt>
                <c:pt idx="2575">
                  <c:v>32948</c:v>
                </c:pt>
                <c:pt idx="2576">
                  <c:v>32951</c:v>
                </c:pt>
                <c:pt idx="2577">
                  <c:v>32952</c:v>
                </c:pt>
                <c:pt idx="2578">
                  <c:v>32953</c:v>
                </c:pt>
                <c:pt idx="2579">
                  <c:v>32954</c:v>
                </c:pt>
                <c:pt idx="2580">
                  <c:v>32955</c:v>
                </c:pt>
                <c:pt idx="2581">
                  <c:v>32958</c:v>
                </c:pt>
                <c:pt idx="2582">
                  <c:v>32959</c:v>
                </c:pt>
                <c:pt idx="2583">
                  <c:v>32960</c:v>
                </c:pt>
                <c:pt idx="2584">
                  <c:v>32961</c:v>
                </c:pt>
                <c:pt idx="2585">
                  <c:v>32962</c:v>
                </c:pt>
                <c:pt idx="2586">
                  <c:v>32965</c:v>
                </c:pt>
                <c:pt idx="2587">
                  <c:v>32966</c:v>
                </c:pt>
                <c:pt idx="2588">
                  <c:v>32967</c:v>
                </c:pt>
                <c:pt idx="2589">
                  <c:v>32968</c:v>
                </c:pt>
                <c:pt idx="2590">
                  <c:v>32969</c:v>
                </c:pt>
                <c:pt idx="2591">
                  <c:v>32972</c:v>
                </c:pt>
                <c:pt idx="2592">
                  <c:v>32973</c:v>
                </c:pt>
                <c:pt idx="2593">
                  <c:v>32974</c:v>
                </c:pt>
                <c:pt idx="2594">
                  <c:v>32975</c:v>
                </c:pt>
                <c:pt idx="2595">
                  <c:v>32979</c:v>
                </c:pt>
                <c:pt idx="2596">
                  <c:v>32980</c:v>
                </c:pt>
                <c:pt idx="2597">
                  <c:v>32981</c:v>
                </c:pt>
                <c:pt idx="2598">
                  <c:v>32982</c:v>
                </c:pt>
                <c:pt idx="2599">
                  <c:v>32983</c:v>
                </c:pt>
                <c:pt idx="2600">
                  <c:v>32986</c:v>
                </c:pt>
                <c:pt idx="2601">
                  <c:v>32987</c:v>
                </c:pt>
                <c:pt idx="2602">
                  <c:v>32988</c:v>
                </c:pt>
                <c:pt idx="2603">
                  <c:v>32989</c:v>
                </c:pt>
                <c:pt idx="2604">
                  <c:v>32990</c:v>
                </c:pt>
                <c:pt idx="2605">
                  <c:v>32993</c:v>
                </c:pt>
                <c:pt idx="2606">
                  <c:v>32994</c:v>
                </c:pt>
                <c:pt idx="2607">
                  <c:v>32995</c:v>
                </c:pt>
                <c:pt idx="2608">
                  <c:v>32996</c:v>
                </c:pt>
                <c:pt idx="2609">
                  <c:v>32997</c:v>
                </c:pt>
                <c:pt idx="2610">
                  <c:v>33000</c:v>
                </c:pt>
                <c:pt idx="2611">
                  <c:v>33001</c:v>
                </c:pt>
                <c:pt idx="2612">
                  <c:v>33002</c:v>
                </c:pt>
                <c:pt idx="2613">
                  <c:v>33003</c:v>
                </c:pt>
                <c:pt idx="2614">
                  <c:v>33004</c:v>
                </c:pt>
                <c:pt idx="2615">
                  <c:v>33007</c:v>
                </c:pt>
                <c:pt idx="2616">
                  <c:v>33008</c:v>
                </c:pt>
                <c:pt idx="2617">
                  <c:v>33009</c:v>
                </c:pt>
                <c:pt idx="2618">
                  <c:v>33010</c:v>
                </c:pt>
                <c:pt idx="2619">
                  <c:v>33011</c:v>
                </c:pt>
                <c:pt idx="2620">
                  <c:v>33014</c:v>
                </c:pt>
                <c:pt idx="2621">
                  <c:v>33015</c:v>
                </c:pt>
                <c:pt idx="2622">
                  <c:v>33016</c:v>
                </c:pt>
                <c:pt idx="2623">
                  <c:v>33017</c:v>
                </c:pt>
                <c:pt idx="2624">
                  <c:v>33018</c:v>
                </c:pt>
                <c:pt idx="2625">
                  <c:v>33022</c:v>
                </c:pt>
                <c:pt idx="2626">
                  <c:v>33023</c:v>
                </c:pt>
                <c:pt idx="2627">
                  <c:v>33024</c:v>
                </c:pt>
                <c:pt idx="2628">
                  <c:v>33025</c:v>
                </c:pt>
                <c:pt idx="2629">
                  <c:v>33028</c:v>
                </c:pt>
                <c:pt idx="2630">
                  <c:v>33029</c:v>
                </c:pt>
                <c:pt idx="2631">
                  <c:v>33030</c:v>
                </c:pt>
                <c:pt idx="2632">
                  <c:v>33031</c:v>
                </c:pt>
                <c:pt idx="2633">
                  <c:v>33032</c:v>
                </c:pt>
                <c:pt idx="2634">
                  <c:v>33035</c:v>
                </c:pt>
                <c:pt idx="2635">
                  <c:v>33036</c:v>
                </c:pt>
                <c:pt idx="2636">
                  <c:v>33037</c:v>
                </c:pt>
                <c:pt idx="2637">
                  <c:v>33038</c:v>
                </c:pt>
                <c:pt idx="2638">
                  <c:v>33039</c:v>
                </c:pt>
                <c:pt idx="2639">
                  <c:v>33042</c:v>
                </c:pt>
                <c:pt idx="2640">
                  <c:v>33043</c:v>
                </c:pt>
                <c:pt idx="2641">
                  <c:v>33044</c:v>
                </c:pt>
                <c:pt idx="2642">
                  <c:v>33045</c:v>
                </c:pt>
                <c:pt idx="2643">
                  <c:v>33046</c:v>
                </c:pt>
                <c:pt idx="2644">
                  <c:v>33049</c:v>
                </c:pt>
                <c:pt idx="2645">
                  <c:v>33050</c:v>
                </c:pt>
                <c:pt idx="2646">
                  <c:v>33051</c:v>
                </c:pt>
                <c:pt idx="2647">
                  <c:v>33052</c:v>
                </c:pt>
                <c:pt idx="2648">
                  <c:v>33053</c:v>
                </c:pt>
                <c:pt idx="2649">
                  <c:v>33056</c:v>
                </c:pt>
                <c:pt idx="2650">
                  <c:v>33057</c:v>
                </c:pt>
                <c:pt idx="2651">
                  <c:v>33059</c:v>
                </c:pt>
                <c:pt idx="2652">
                  <c:v>33060</c:v>
                </c:pt>
                <c:pt idx="2653">
                  <c:v>33063</c:v>
                </c:pt>
                <c:pt idx="2654">
                  <c:v>33064</c:v>
                </c:pt>
                <c:pt idx="2655">
                  <c:v>33065</c:v>
                </c:pt>
                <c:pt idx="2656">
                  <c:v>33066</c:v>
                </c:pt>
                <c:pt idx="2657">
                  <c:v>33067</c:v>
                </c:pt>
                <c:pt idx="2658">
                  <c:v>33070</c:v>
                </c:pt>
                <c:pt idx="2659">
                  <c:v>33071</c:v>
                </c:pt>
                <c:pt idx="2660">
                  <c:v>33072</c:v>
                </c:pt>
                <c:pt idx="2661">
                  <c:v>33073</c:v>
                </c:pt>
                <c:pt idx="2662">
                  <c:v>33074</c:v>
                </c:pt>
                <c:pt idx="2663">
                  <c:v>33077</c:v>
                </c:pt>
                <c:pt idx="2664">
                  <c:v>33078</c:v>
                </c:pt>
                <c:pt idx="2665">
                  <c:v>33079</c:v>
                </c:pt>
                <c:pt idx="2666">
                  <c:v>33080</c:v>
                </c:pt>
                <c:pt idx="2667">
                  <c:v>33081</c:v>
                </c:pt>
                <c:pt idx="2668">
                  <c:v>33084</c:v>
                </c:pt>
                <c:pt idx="2669">
                  <c:v>33085</c:v>
                </c:pt>
                <c:pt idx="2670">
                  <c:v>33086</c:v>
                </c:pt>
                <c:pt idx="2671">
                  <c:v>33087</c:v>
                </c:pt>
                <c:pt idx="2672">
                  <c:v>33088</c:v>
                </c:pt>
                <c:pt idx="2673">
                  <c:v>33091</c:v>
                </c:pt>
                <c:pt idx="2674">
                  <c:v>33092</c:v>
                </c:pt>
                <c:pt idx="2675">
                  <c:v>33093</c:v>
                </c:pt>
                <c:pt idx="2676">
                  <c:v>33094</c:v>
                </c:pt>
                <c:pt idx="2677">
                  <c:v>33095</c:v>
                </c:pt>
                <c:pt idx="2678">
                  <c:v>33098</c:v>
                </c:pt>
                <c:pt idx="2679">
                  <c:v>33099</c:v>
                </c:pt>
                <c:pt idx="2680">
                  <c:v>33100</c:v>
                </c:pt>
                <c:pt idx="2681">
                  <c:v>33101</c:v>
                </c:pt>
                <c:pt idx="2682">
                  <c:v>33102</c:v>
                </c:pt>
                <c:pt idx="2683">
                  <c:v>33105</c:v>
                </c:pt>
                <c:pt idx="2684">
                  <c:v>33106</c:v>
                </c:pt>
                <c:pt idx="2685">
                  <c:v>33107</c:v>
                </c:pt>
                <c:pt idx="2686">
                  <c:v>33108</c:v>
                </c:pt>
                <c:pt idx="2687">
                  <c:v>33109</c:v>
                </c:pt>
                <c:pt idx="2688">
                  <c:v>33112</c:v>
                </c:pt>
                <c:pt idx="2689">
                  <c:v>33113</c:v>
                </c:pt>
                <c:pt idx="2690">
                  <c:v>33114</c:v>
                </c:pt>
                <c:pt idx="2691">
                  <c:v>33115</c:v>
                </c:pt>
                <c:pt idx="2692">
                  <c:v>33116</c:v>
                </c:pt>
                <c:pt idx="2693">
                  <c:v>33120</c:v>
                </c:pt>
                <c:pt idx="2694">
                  <c:v>33121</c:v>
                </c:pt>
                <c:pt idx="2695">
                  <c:v>33122</c:v>
                </c:pt>
                <c:pt idx="2696">
                  <c:v>33123</c:v>
                </c:pt>
                <c:pt idx="2697">
                  <c:v>33126</c:v>
                </c:pt>
                <c:pt idx="2698">
                  <c:v>33127</c:v>
                </c:pt>
                <c:pt idx="2699">
                  <c:v>33128</c:v>
                </c:pt>
                <c:pt idx="2700">
                  <c:v>33129</c:v>
                </c:pt>
                <c:pt idx="2701">
                  <c:v>33130</c:v>
                </c:pt>
                <c:pt idx="2702">
                  <c:v>33133</c:v>
                </c:pt>
                <c:pt idx="2703">
                  <c:v>33134</c:v>
                </c:pt>
                <c:pt idx="2704">
                  <c:v>33135</c:v>
                </c:pt>
                <c:pt idx="2705">
                  <c:v>33136</c:v>
                </c:pt>
                <c:pt idx="2706">
                  <c:v>33137</c:v>
                </c:pt>
                <c:pt idx="2707">
                  <c:v>33140</c:v>
                </c:pt>
                <c:pt idx="2708">
                  <c:v>33141</c:v>
                </c:pt>
                <c:pt idx="2709">
                  <c:v>33142</c:v>
                </c:pt>
                <c:pt idx="2710">
                  <c:v>33143</c:v>
                </c:pt>
                <c:pt idx="2711">
                  <c:v>33144</c:v>
                </c:pt>
                <c:pt idx="2712">
                  <c:v>33147</c:v>
                </c:pt>
                <c:pt idx="2713">
                  <c:v>33148</c:v>
                </c:pt>
                <c:pt idx="2714">
                  <c:v>33149</c:v>
                </c:pt>
                <c:pt idx="2715">
                  <c:v>33150</c:v>
                </c:pt>
                <c:pt idx="2716">
                  <c:v>33151</c:v>
                </c:pt>
                <c:pt idx="2717">
                  <c:v>33155</c:v>
                </c:pt>
                <c:pt idx="2718">
                  <c:v>33156</c:v>
                </c:pt>
                <c:pt idx="2719">
                  <c:v>33157</c:v>
                </c:pt>
                <c:pt idx="2720">
                  <c:v>33158</c:v>
                </c:pt>
                <c:pt idx="2721">
                  <c:v>33161</c:v>
                </c:pt>
                <c:pt idx="2722">
                  <c:v>33162</c:v>
                </c:pt>
                <c:pt idx="2723">
                  <c:v>33163</c:v>
                </c:pt>
                <c:pt idx="2724">
                  <c:v>33164</c:v>
                </c:pt>
                <c:pt idx="2725">
                  <c:v>33165</c:v>
                </c:pt>
                <c:pt idx="2726">
                  <c:v>33168</c:v>
                </c:pt>
                <c:pt idx="2727">
                  <c:v>33169</c:v>
                </c:pt>
                <c:pt idx="2728">
                  <c:v>33170</c:v>
                </c:pt>
                <c:pt idx="2729">
                  <c:v>33171</c:v>
                </c:pt>
                <c:pt idx="2730">
                  <c:v>33172</c:v>
                </c:pt>
                <c:pt idx="2731">
                  <c:v>33175</c:v>
                </c:pt>
                <c:pt idx="2732">
                  <c:v>33176</c:v>
                </c:pt>
                <c:pt idx="2733">
                  <c:v>33177</c:v>
                </c:pt>
                <c:pt idx="2734">
                  <c:v>33178</c:v>
                </c:pt>
                <c:pt idx="2735">
                  <c:v>33179</c:v>
                </c:pt>
                <c:pt idx="2736">
                  <c:v>33182</c:v>
                </c:pt>
                <c:pt idx="2737">
                  <c:v>33183</c:v>
                </c:pt>
                <c:pt idx="2738">
                  <c:v>33184</c:v>
                </c:pt>
                <c:pt idx="2739">
                  <c:v>33185</c:v>
                </c:pt>
                <c:pt idx="2740">
                  <c:v>33186</c:v>
                </c:pt>
                <c:pt idx="2741">
                  <c:v>33190</c:v>
                </c:pt>
                <c:pt idx="2742">
                  <c:v>33191</c:v>
                </c:pt>
                <c:pt idx="2743">
                  <c:v>33192</c:v>
                </c:pt>
                <c:pt idx="2744">
                  <c:v>33193</c:v>
                </c:pt>
                <c:pt idx="2745">
                  <c:v>33196</c:v>
                </c:pt>
                <c:pt idx="2746">
                  <c:v>33197</c:v>
                </c:pt>
                <c:pt idx="2747">
                  <c:v>33198</c:v>
                </c:pt>
                <c:pt idx="2748">
                  <c:v>33200</c:v>
                </c:pt>
                <c:pt idx="2749">
                  <c:v>33203</c:v>
                </c:pt>
                <c:pt idx="2750">
                  <c:v>33204</c:v>
                </c:pt>
                <c:pt idx="2751">
                  <c:v>33205</c:v>
                </c:pt>
                <c:pt idx="2752">
                  <c:v>33206</c:v>
                </c:pt>
                <c:pt idx="2753">
                  <c:v>33207</c:v>
                </c:pt>
                <c:pt idx="2754">
                  <c:v>33210</c:v>
                </c:pt>
                <c:pt idx="2755">
                  <c:v>33211</c:v>
                </c:pt>
                <c:pt idx="2756">
                  <c:v>33212</c:v>
                </c:pt>
                <c:pt idx="2757">
                  <c:v>33213</c:v>
                </c:pt>
                <c:pt idx="2758">
                  <c:v>33214</c:v>
                </c:pt>
                <c:pt idx="2759">
                  <c:v>33217</c:v>
                </c:pt>
                <c:pt idx="2760">
                  <c:v>33218</c:v>
                </c:pt>
                <c:pt idx="2761">
                  <c:v>33219</c:v>
                </c:pt>
                <c:pt idx="2762">
                  <c:v>33220</c:v>
                </c:pt>
                <c:pt idx="2763">
                  <c:v>33221</c:v>
                </c:pt>
                <c:pt idx="2764">
                  <c:v>33224</c:v>
                </c:pt>
                <c:pt idx="2765">
                  <c:v>33225</c:v>
                </c:pt>
                <c:pt idx="2766">
                  <c:v>33226</c:v>
                </c:pt>
                <c:pt idx="2767">
                  <c:v>33227</c:v>
                </c:pt>
                <c:pt idx="2768">
                  <c:v>33228</c:v>
                </c:pt>
                <c:pt idx="2769">
                  <c:v>33231</c:v>
                </c:pt>
                <c:pt idx="2770">
                  <c:v>33233</c:v>
                </c:pt>
                <c:pt idx="2771">
                  <c:v>33234</c:v>
                </c:pt>
                <c:pt idx="2772">
                  <c:v>33235</c:v>
                </c:pt>
                <c:pt idx="2773">
                  <c:v>33238</c:v>
                </c:pt>
                <c:pt idx="2774">
                  <c:v>33240</c:v>
                </c:pt>
                <c:pt idx="2775">
                  <c:v>33241</c:v>
                </c:pt>
                <c:pt idx="2776">
                  <c:v>33242</c:v>
                </c:pt>
                <c:pt idx="2777">
                  <c:v>33245</c:v>
                </c:pt>
                <c:pt idx="2778">
                  <c:v>33246</c:v>
                </c:pt>
                <c:pt idx="2779">
                  <c:v>33247</c:v>
                </c:pt>
                <c:pt idx="2780">
                  <c:v>33248</c:v>
                </c:pt>
                <c:pt idx="2781">
                  <c:v>33249</c:v>
                </c:pt>
                <c:pt idx="2782">
                  <c:v>33252</c:v>
                </c:pt>
                <c:pt idx="2783">
                  <c:v>33253</c:v>
                </c:pt>
                <c:pt idx="2784">
                  <c:v>33254</c:v>
                </c:pt>
                <c:pt idx="2785">
                  <c:v>33255</c:v>
                </c:pt>
                <c:pt idx="2786">
                  <c:v>33256</c:v>
                </c:pt>
                <c:pt idx="2787">
                  <c:v>33260</c:v>
                </c:pt>
                <c:pt idx="2788">
                  <c:v>33261</c:v>
                </c:pt>
                <c:pt idx="2789">
                  <c:v>33262</c:v>
                </c:pt>
                <c:pt idx="2790">
                  <c:v>33263</c:v>
                </c:pt>
                <c:pt idx="2791">
                  <c:v>33266</c:v>
                </c:pt>
                <c:pt idx="2792">
                  <c:v>33267</c:v>
                </c:pt>
                <c:pt idx="2793">
                  <c:v>33268</c:v>
                </c:pt>
                <c:pt idx="2794">
                  <c:v>33269</c:v>
                </c:pt>
                <c:pt idx="2795">
                  <c:v>33270</c:v>
                </c:pt>
                <c:pt idx="2796">
                  <c:v>33273</c:v>
                </c:pt>
                <c:pt idx="2797">
                  <c:v>33274</c:v>
                </c:pt>
                <c:pt idx="2798">
                  <c:v>33275</c:v>
                </c:pt>
                <c:pt idx="2799">
                  <c:v>33276</c:v>
                </c:pt>
                <c:pt idx="2800">
                  <c:v>33277</c:v>
                </c:pt>
                <c:pt idx="2801">
                  <c:v>33280</c:v>
                </c:pt>
                <c:pt idx="2802">
                  <c:v>33281</c:v>
                </c:pt>
                <c:pt idx="2803">
                  <c:v>33282</c:v>
                </c:pt>
                <c:pt idx="2804">
                  <c:v>33283</c:v>
                </c:pt>
                <c:pt idx="2805">
                  <c:v>33284</c:v>
                </c:pt>
                <c:pt idx="2806">
                  <c:v>33288</c:v>
                </c:pt>
                <c:pt idx="2807">
                  <c:v>33289</c:v>
                </c:pt>
                <c:pt idx="2808">
                  <c:v>33290</c:v>
                </c:pt>
                <c:pt idx="2809">
                  <c:v>33291</c:v>
                </c:pt>
                <c:pt idx="2810">
                  <c:v>33294</c:v>
                </c:pt>
                <c:pt idx="2811">
                  <c:v>33295</c:v>
                </c:pt>
                <c:pt idx="2812">
                  <c:v>33296</c:v>
                </c:pt>
                <c:pt idx="2813">
                  <c:v>33297</c:v>
                </c:pt>
                <c:pt idx="2814">
                  <c:v>33298</c:v>
                </c:pt>
                <c:pt idx="2815">
                  <c:v>33301</c:v>
                </c:pt>
                <c:pt idx="2816">
                  <c:v>33302</c:v>
                </c:pt>
                <c:pt idx="2817">
                  <c:v>33303</c:v>
                </c:pt>
                <c:pt idx="2818">
                  <c:v>33304</c:v>
                </c:pt>
                <c:pt idx="2819">
                  <c:v>33305</c:v>
                </c:pt>
                <c:pt idx="2820">
                  <c:v>33308</c:v>
                </c:pt>
                <c:pt idx="2821">
                  <c:v>33309</c:v>
                </c:pt>
                <c:pt idx="2822">
                  <c:v>33310</c:v>
                </c:pt>
                <c:pt idx="2823">
                  <c:v>33311</c:v>
                </c:pt>
                <c:pt idx="2824">
                  <c:v>33312</c:v>
                </c:pt>
                <c:pt idx="2825">
                  <c:v>33315</c:v>
                </c:pt>
                <c:pt idx="2826">
                  <c:v>33316</c:v>
                </c:pt>
                <c:pt idx="2827">
                  <c:v>33317</c:v>
                </c:pt>
                <c:pt idx="2828">
                  <c:v>33318</c:v>
                </c:pt>
                <c:pt idx="2829">
                  <c:v>33319</c:v>
                </c:pt>
                <c:pt idx="2830">
                  <c:v>33322</c:v>
                </c:pt>
                <c:pt idx="2831">
                  <c:v>33323</c:v>
                </c:pt>
                <c:pt idx="2832">
                  <c:v>33324</c:v>
                </c:pt>
                <c:pt idx="2833">
                  <c:v>33325</c:v>
                </c:pt>
                <c:pt idx="2834">
                  <c:v>33329</c:v>
                </c:pt>
                <c:pt idx="2835">
                  <c:v>33330</c:v>
                </c:pt>
                <c:pt idx="2836">
                  <c:v>33331</c:v>
                </c:pt>
                <c:pt idx="2837">
                  <c:v>33332</c:v>
                </c:pt>
                <c:pt idx="2838">
                  <c:v>33333</c:v>
                </c:pt>
                <c:pt idx="2839">
                  <c:v>33336</c:v>
                </c:pt>
                <c:pt idx="2840">
                  <c:v>33337</c:v>
                </c:pt>
                <c:pt idx="2841">
                  <c:v>33338</c:v>
                </c:pt>
                <c:pt idx="2842">
                  <c:v>33339</c:v>
                </c:pt>
                <c:pt idx="2843">
                  <c:v>33340</c:v>
                </c:pt>
                <c:pt idx="2844">
                  <c:v>33343</c:v>
                </c:pt>
                <c:pt idx="2845">
                  <c:v>33344</c:v>
                </c:pt>
                <c:pt idx="2846">
                  <c:v>33345</c:v>
                </c:pt>
                <c:pt idx="2847">
                  <c:v>33346</c:v>
                </c:pt>
                <c:pt idx="2848">
                  <c:v>33347</c:v>
                </c:pt>
                <c:pt idx="2849">
                  <c:v>33350</c:v>
                </c:pt>
                <c:pt idx="2850">
                  <c:v>33351</c:v>
                </c:pt>
                <c:pt idx="2851">
                  <c:v>33352</c:v>
                </c:pt>
                <c:pt idx="2852">
                  <c:v>33353</c:v>
                </c:pt>
                <c:pt idx="2853">
                  <c:v>33354</c:v>
                </c:pt>
                <c:pt idx="2854">
                  <c:v>33357</c:v>
                </c:pt>
                <c:pt idx="2855">
                  <c:v>33358</c:v>
                </c:pt>
                <c:pt idx="2856">
                  <c:v>33359</c:v>
                </c:pt>
                <c:pt idx="2857">
                  <c:v>33360</c:v>
                </c:pt>
                <c:pt idx="2858">
                  <c:v>33361</c:v>
                </c:pt>
                <c:pt idx="2859">
                  <c:v>33364</c:v>
                </c:pt>
                <c:pt idx="2860">
                  <c:v>33365</c:v>
                </c:pt>
                <c:pt idx="2861">
                  <c:v>33366</c:v>
                </c:pt>
                <c:pt idx="2862">
                  <c:v>33367</c:v>
                </c:pt>
                <c:pt idx="2863">
                  <c:v>33368</c:v>
                </c:pt>
                <c:pt idx="2864">
                  <c:v>33371</c:v>
                </c:pt>
                <c:pt idx="2865">
                  <c:v>33372</c:v>
                </c:pt>
                <c:pt idx="2866">
                  <c:v>33373</c:v>
                </c:pt>
                <c:pt idx="2867">
                  <c:v>33374</c:v>
                </c:pt>
                <c:pt idx="2868">
                  <c:v>33375</c:v>
                </c:pt>
                <c:pt idx="2869">
                  <c:v>33378</c:v>
                </c:pt>
                <c:pt idx="2870">
                  <c:v>33379</c:v>
                </c:pt>
                <c:pt idx="2871">
                  <c:v>33380</c:v>
                </c:pt>
                <c:pt idx="2872">
                  <c:v>33381</c:v>
                </c:pt>
                <c:pt idx="2873">
                  <c:v>33382</c:v>
                </c:pt>
                <c:pt idx="2874">
                  <c:v>33386</c:v>
                </c:pt>
                <c:pt idx="2875">
                  <c:v>33387</c:v>
                </c:pt>
                <c:pt idx="2876">
                  <c:v>33388</c:v>
                </c:pt>
                <c:pt idx="2877">
                  <c:v>33389</c:v>
                </c:pt>
                <c:pt idx="2878">
                  <c:v>33392</c:v>
                </c:pt>
                <c:pt idx="2879">
                  <c:v>33393</c:v>
                </c:pt>
                <c:pt idx="2880">
                  <c:v>33394</c:v>
                </c:pt>
                <c:pt idx="2881">
                  <c:v>33395</c:v>
                </c:pt>
                <c:pt idx="2882">
                  <c:v>33396</c:v>
                </c:pt>
                <c:pt idx="2883">
                  <c:v>33399</c:v>
                </c:pt>
                <c:pt idx="2884">
                  <c:v>33400</c:v>
                </c:pt>
                <c:pt idx="2885">
                  <c:v>33401</c:v>
                </c:pt>
                <c:pt idx="2886">
                  <c:v>33402</c:v>
                </c:pt>
                <c:pt idx="2887">
                  <c:v>33403</c:v>
                </c:pt>
                <c:pt idx="2888">
                  <c:v>33406</c:v>
                </c:pt>
                <c:pt idx="2889">
                  <c:v>33407</c:v>
                </c:pt>
                <c:pt idx="2890">
                  <c:v>33408</c:v>
                </c:pt>
                <c:pt idx="2891">
                  <c:v>33409</c:v>
                </c:pt>
                <c:pt idx="2892">
                  <c:v>33410</c:v>
                </c:pt>
                <c:pt idx="2893">
                  <c:v>33413</c:v>
                </c:pt>
                <c:pt idx="2894">
                  <c:v>33414</c:v>
                </c:pt>
                <c:pt idx="2895">
                  <c:v>33415</c:v>
                </c:pt>
                <c:pt idx="2896">
                  <c:v>33416</c:v>
                </c:pt>
                <c:pt idx="2897">
                  <c:v>33417</c:v>
                </c:pt>
                <c:pt idx="2898">
                  <c:v>33420</c:v>
                </c:pt>
                <c:pt idx="2899">
                  <c:v>33421</c:v>
                </c:pt>
                <c:pt idx="2900">
                  <c:v>33422</c:v>
                </c:pt>
                <c:pt idx="2901">
                  <c:v>33424</c:v>
                </c:pt>
                <c:pt idx="2902">
                  <c:v>33427</c:v>
                </c:pt>
                <c:pt idx="2903">
                  <c:v>33428</c:v>
                </c:pt>
                <c:pt idx="2904">
                  <c:v>33429</c:v>
                </c:pt>
                <c:pt idx="2905">
                  <c:v>33430</c:v>
                </c:pt>
                <c:pt idx="2906">
                  <c:v>33431</c:v>
                </c:pt>
                <c:pt idx="2907">
                  <c:v>33434</c:v>
                </c:pt>
                <c:pt idx="2908">
                  <c:v>33435</c:v>
                </c:pt>
                <c:pt idx="2909">
                  <c:v>33436</c:v>
                </c:pt>
                <c:pt idx="2910">
                  <c:v>33437</c:v>
                </c:pt>
                <c:pt idx="2911">
                  <c:v>33438</c:v>
                </c:pt>
                <c:pt idx="2912">
                  <c:v>33441</c:v>
                </c:pt>
                <c:pt idx="2913">
                  <c:v>33442</c:v>
                </c:pt>
                <c:pt idx="2914">
                  <c:v>33443</c:v>
                </c:pt>
                <c:pt idx="2915">
                  <c:v>33444</c:v>
                </c:pt>
                <c:pt idx="2916">
                  <c:v>33445</c:v>
                </c:pt>
                <c:pt idx="2917">
                  <c:v>33448</c:v>
                </c:pt>
                <c:pt idx="2918">
                  <c:v>33449</c:v>
                </c:pt>
                <c:pt idx="2919">
                  <c:v>33450</c:v>
                </c:pt>
                <c:pt idx="2920">
                  <c:v>33451</c:v>
                </c:pt>
                <c:pt idx="2921">
                  <c:v>33452</c:v>
                </c:pt>
                <c:pt idx="2922">
                  <c:v>33455</c:v>
                </c:pt>
                <c:pt idx="2923">
                  <c:v>33456</c:v>
                </c:pt>
                <c:pt idx="2924">
                  <c:v>33457</c:v>
                </c:pt>
                <c:pt idx="2925">
                  <c:v>33458</c:v>
                </c:pt>
                <c:pt idx="2926">
                  <c:v>33459</c:v>
                </c:pt>
                <c:pt idx="2927">
                  <c:v>33462</c:v>
                </c:pt>
                <c:pt idx="2928">
                  <c:v>33463</c:v>
                </c:pt>
                <c:pt idx="2929">
                  <c:v>33464</c:v>
                </c:pt>
                <c:pt idx="2930">
                  <c:v>33465</c:v>
                </c:pt>
                <c:pt idx="2931">
                  <c:v>33466</c:v>
                </c:pt>
                <c:pt idx="2932">
                  <c:v>33469</c:v>
                </c:pt>
                <c:pt idx="2933">
                  <c:v>33470</c:v>
                </c:pt>
                <c:pt idx="2934">
                  <c:v>33471</c:v>
                </c:pt>
                <c:pt idx="2935">
                  <c:v>33472</c:v>
                </c:pt>
                <c:pt idx="2936">
                  <c:v>33473</c:v>
                </c:pt>
                <c:pt idx="2937">
                  <c:v>33476</c:v>
                </c:pt>
                <c:pt idx="2938">
                  <c:v>33477</c:v>
                </c:pt>
                <c:pt idx="2939">
                  <c:v>33478</c:v>
                </c:pt>
                <c:pt idx="2940">
                  <c:v>33479</c:v>
                </c:pt>
                <c:pt idx="2941">
                  <c:v>33480</c:v>
                </c:pt>
                <c:pt idx="2942">
                  <c:v>33484</c:v>
                </c:pt>
                <c:pt idx="2943">
                  <c:v>33485</c:v>
                </c:pt>
                <c:pt idx="2944">
                  <c:v>33486</c:v>
                </c:pt>
                <c:pt idx="2945">
                  <c:v>33487</c:v>
                </c:pt>
                <c:pt idx="2946">
                  <c:v>33490</c:v>
                </c:pt>
                <c:pt idx="2947">
                  <c:v>33491</c:v>
                </c:pt>
                <c:pt idx="2948">
                  <c:v>33492</c:v>
                </c:pt>
                <c:pt idx="2949">
                  <c:v>33493</c:v>
                </c:pt>
                <c:pt idx="2950">
                  <c:v>33494</c:v>
                </c:pt>
                <c:pt idx="2951">
                  <c:v>33497</c:v>
                </c:pt>
                <c:pt idx="2952">
                  <c:v>33498</c:v>
                </c:pt>
                <c:pt idx="2953">
                  <c:v>33499</c:v>
                </c:pt>
                <c:pt idx="2954">
                  <c:v>33500</c:v>
                </c:pt>
                <c:pt idx="2955">
                  <c:v>33501</c:v>
                </c:pt>
                <c:pt idx="2956">
                  <c:v>33504</c:v>
                </c:pt>
                <c:pt idx="2957">
                  <c:v>33505</c:v>
                </c:pt>
                <c:pt idx="2958">
                  <c:v>33506</c:v>
                </c:pt>
                <c:pt idx="2959">
                  <c:v>33507</c:v>
                </c:pt>
                <c:pt idx="2960">
                  <c:v>33508</c:v>
                </c:pt>
                <c:pt idx="2961">
                  <c:v>33511</c:v>
                </c:pt>
                <c:pt idx="2962">
                  <c:v>33512</c:v>
                </c:pt>
                <c:pt idx="2963">
                  <c:v>33513</c:v>
                </c:pt>
                <c:pt idx="2964">
                  <c:v>33514</c:v>
                </c:pt>
                <c:pt idx="2965">
                  <c:v>33515</c:v>
                </c:pt>
                <c:pt idx="2966">
                  <c:v>33518</c:v>
                </c:pt>
                <c:pt idx="2967">
                  <c:v>33519</c:v>
                </c:pt>
                <c:pt idx="2968">
                  <c:v>33520</c:v>
                </c:pt>
                <c:pt idx="2969">
                  <c:v>33521</c:v>
                </c:pt>
                <c:pt idx="2970">
                  <c:v>33522</c:v>
                </c:pt>
                <c:pt idx="2971">
                  <c:v>33526</c:v>
                </c:pt>
                <c:pt idx="2972">
                  <c:v>33527</c:v>
                </c:pt>
                <c:pt idx="2973">
                  <c:v>33528</c:v>
                </c:pt>
                <c:pt idx="2974">
                  <c:v>33529</c:v>
                </c:pt>
                <c:pt idx="2975">
                  <c:v>33532</c:v>
                </c:pt>
                <c:pt idx="2976">
                  <c:v>33533</c:v>
                </c:pt>
                <c:pt idx="2977">
                  <c:v>33534</c:v>
                </c:pt>
                <c:pt idx="2978">
                  <c:v>33535</c:v>
                </c:pt>
                <c:pt idx="2979">
                  <c:v>33536</c:v>
                </c:pt>
                <c:pt idx="2980">
                  <c:v>33539</c:v>
                </c:pt>
                <c:pt idx="2981">
                  <c:v>33540</c:v>
                </c:pt>
                <c:pt idx="2982">
                  <c:v>33541</c:v>
                </c:pt>
                <c:pt idx="2983">
                  <c:v>33542</c:v>
                </c:pt>
                <c:pt idx="2984">
                  <c:v>33543</c:v>
                </c:pt>
                <c:pt idx="2985">
                  <c:v>33546</c:v>
                </c:pt>
                <c:pt idx="2986">
                  <c:v>33547</c:v>
                </c:pt>
                <c:pt idx="2987">
                  <c:v>33548</c:v>
                </c:pt>
                <c:pt idx="2988">
                  <c:v>33549</c:v>
                </c:pt>
                <c:pt idx="2989">
                  <c:v>33550</c:v>
                </c:pt>
                <c:pt idx="2990">
                  <c:v>33554</c:v>
                </c:pt>
                <c:pt idx="2991">
                  <c:v>33555</c:v>
                </c:pt>
                <c:pt idx="2992">
                  <c:v>33556</c:v>
                </c:pt>
                <c:pt idx="2993">
                  <c:v>33557</c:v>
                </c:pt>
                <c:pt idx="2994">
                  <c:v>33560</c:v>
                </c:pt>
                <c:pt idx="2995">
                  <c:v>33561</c:v>
                </c:pt>
                <c:pt idx="2996">
                  <c:v>33562</c:v>
                </c:pt>
                <c:pt idx="2997">
                  <c:v>33563</c:v>
                </c:pt>
                <c:pt idx="2998">
                  <c:v>33564</c:v>
                </c:pt>
                <c:pt idx="2999">
                  <c:v>33567</c:v>
                </c:pt>
                <c:pt idx="3000">
                  <c:v>33568</c:v>
                </c:pt>
                <c:pt idx="3001">
                  <c:v>33569</c:v>
                </c:pt>
                <c:pt idx="3002">
                  <c:v>33571</c:v>
                </c:pt>
                <c:pt idx="3003">
                  <c:v>33574</c:v>
                </c:pt>
                <c:pt idx="3004">
                  <c:v>33575</c:v>
                </c:pt>
                <c:pt idx="3005">
                  <c:v>33576</c:v>
                </c:pt>
                <c:pt idx="3006">
                  <c:v>33577</c:v>
                </c:pt>
                <c:pt idx="3007">
                  <c:v>33578</c:v>
                </c:pt>
                <c:pt idx="3008">
                  <c:v>33581</c:v>
                </c:pt>
                <c:pt idx="3009">
                  <c:v>33582</c:v>
                </c:pt>
                <c:pt idx="3010">
                  <c:v>33583</c:v>
                </c:pt>
                <c:pt idx="3011">
                  <c:v>33584</c:v>
                </c:pt>
                <c:pt idx="3012">
                  <c:v>33585</c:v>
                </c:pt>
                <c:pt idx="3013">
                  <c:v>33588</c:v>
                </c:pt>
                <c:pt idx="3014">
                  <c:v>33589</c:v>
                </c:pt>
                <c:pt idx="3015">
                  <c:v>33590</c:v>
                </c:pt>
                <c:pt idx="3016">
                  <c:v>33591</c:v>
                </c:pt>
                <c:pt idx="3017">
                  <c:v>33592</c:v>
                </c:pt>
                <c:pt idx="3018">
                  <c:v>33595</c:v>
                </c:pt>
                <c:pt idx="3019">
                  <c:v>33596</c:v>
                </c:pt>
                <c:pt idx="3020">
                  <c:v>33598</c:v>
                </c:pt>
                <c:pt idx="3021">
                  <c:v>33599</c:v>
                </c:pt>
                <c:pt idx="3022">
                  <c:v>33602</c:v>
                </c:pt>
                <c:pt idx="3023">
                  <c:v>33603</c:v>
                </c:pt>
                <c:pt idx="3024">
                  <c:v>33605</c:v>
                </c:pt>
                <c:pt idx="3025">
                  <c:v>33606</c:v>
                </c:pt>
                <c:pt idx="3026">
                  <c:v>33609</c:v>
                </c:pt>
                <c:pt idx="3027">
                  <c:v>33610</c:v>
                </c:pt>
                <c:pt idx="3028">
                  <c:v>33611</c:v>
                </c:pt>
                <c:pt idx="3029">
                  <c:v>33612</c:v>
                </c:pt>
                <c:pt idx="3030">
                  <c:v>33613</c:v>
                </c:pt>
                <c:pt idx="3031">
                  <c:v>33616</c:v>
                </c:pt>
                <c:pt idx="3032">
                  <c:v>33617</c:v>
                </c:pt>
                <c:pt idx="3033">
                  <c:v>33618</c:v>
                </c:pt>
                <c:pt idx="3034">
                  <c:v>33619</c:v>
                </c:pt>
                <c:pt idx="3035">
                  <c:v>33620</c:v>
                </c:pt>
                <c:pt idx="3036">
                  <c:v>33624</c:v>
                </c:pt>
                <c:pt idx="3037">
                  <c:v>33625</c:v>
                </c:pt>
                <c:pt idx="3038">
                  <c:v>33626</c:v>
                </c:pt>
                <c:pt idx="3039">
                  <c:v>33627</c:v>
                </c:pt>
                <c:pt idx="3040">
                  <c:v>33630</c:v>
                </c:pt>
                <c:pt idx="3041">
                  <c:v>33631</c:v>
                </c:pt>
                <c:pt idx="3042">
                  <c:v>33632</c:v>
                </c:pt>
                <c:pt idx="3043">
                  <c:v>33633</c:v>
                </c:pt>
                <c:pt idx="3044">
                  <c:v>33634</c:v>
                </c:pt>
                <c:pt idx="3045">
                  <c:v>33637</c:v>
                </c:pt>
                <c:pt idx="3046">
                  <c:v>33638</c:v>
                </c:pt>
                <c:pt idx="3047">
                  <c:v>33639</c:v>
                </c:pt>
                <c:pt idx="3048">
                  <c:v>33640</c:v>
                </c:pt>
                <c:pt idx="3049">
                  <c:v>33641</c:v>
                </c:pt>
                <c:pt idx="3050">
                  <c:v>33644</c:v>
                </c:pt>
                <c:pt idx="3051">
                  <c:v>33645</c:v>
                </c:pt>
                <c:pt idx="3052">
                  <c:v>33646</c:v>
                </c:pt>
                <c:pt idx="3053">
                  <c:v>33647</c:v>
                </c:pt>
                <c:pt idx="3054">
                  <c:v>33648</c:v>
                </c:pt>
                <c:pt idx="3055">
                  <c:v>33652</c:v>
                </c:pt>
                <c:pt idx="3056">
                  <c:v>33653</c:v>
                </c:pt>
                <c:pt idx="3057">
                  <c:v>33654</c:v>
                </c:pt>
                <c:pt idx="3058">
                  <c:v>33655</c:v>
                </c:pt>
                <c:pt idx="3059">
                  <c:v>33658</c:v>
                </c:pt>
                <c:pt idx="3060">
                  <c:v>33659</c:v>
                </c:pt>
                <c:pt idx="3061">
                  <c:v>33660</c:v>
                </c:pt>
                <c:pt idx="3062">
                  <c:v>33661</c:v>
                </c:pt>
                <c:pt idx="3063">
                  <c:v>33662</c:v>
                </c:pt>
                <c:pt idx="3064">
                  <c:v>33665</c:v>
                </c:pt>
                <c:pt idx="3065">
                  <c:v>33666</c:v>
                </c:pt>
                <c:pt idx="3066">
                  <c:v>33667</c:v>
                </c:pt>
                <c:pt idx="3067">
                  <c:v>33668</c:v>
                </c:pt>
                <c:pt idx="3068">
                  <c:v>33669</c:v>
                </c:pt>
                <c:pt idx="3069">
                  <c:v>33672</c:v>
                </c:pt>
                <c:pt idx="3070">
                  <c:v>33673</c:v>
                </c:pt>
                <c:pt idx="3071">
                  <c:v>33674</c:v>
                </c:pt>
                <c:pt idx="3072">
                  <c:v>33675</c:v>
                </c:pt>
                <c:pt idx="3073">
                  <c:v>33676</c:v>
                </c:pt>
                <c:pt idx="3074">
                  <c:v>33679</c:v>
                </c:pt>
                <c:pt idx="3075">
                  <c:v>33680</c:v>
                </c:pt>
                <c:pt idx="3076">
                  <c:v>33681</c:v>
                </c:pt>
                <c:pt idx="3077">
                  <c:v>33682</c:v>
                </c:pt>
                <c:pt idx="3078">
                  <c:v>33683</c:v>
                </c:pt>
                <c:pt idx="3079">
                  <c:v>33686</c:v>
                </c:pt>
                <c:pt idx="3080">
                  <c:v>33687</c:v>
                </c:pt>
                <c:pt idx="3081">
                  <c:v>33688</c:v>
                </c:pt>
                <c:pt idx="3082">
                  <c:v>33689</c:v>
                </c:pt>
                <c:pt idx="3083">
                  <c:v>33690</c:v>
                </c:pt>
                <c:pt idx="3084">
                  <c:v>33693</c:v>
                </c:pt>
                <c:pt idx="3085">
                  <c:v>33694</c:v>
                </c:pt>
                <c:pt idx="3086">
                  <c:v>33695</c:v>
                </c:pt>
                <c:pt idx="3087">
                  <c:v>33696</c:v>
                </c:pt>
                <c:pt idx="3088">
                  <c:v>33697</c:v>
                </c:pt>
                <c:pt idx="3089">
                  <c:v>33700</c:v>
                </c:pt>
                <c:pt idx="3090">
                  <c:v>33701</c:v>
                </c:pt>
                <c:pt idx="3091">
                  <c:v>33702</c:v>
                </c:pt>
                <c:pt idx="3092">
                  <c:v>33703</c:v>
                </c:pt>
                <c:pt idx="3093">
                  <c:v>33704</c:v>
                </c:pt>
                <c:pt idx="3094">
                  <c:v>33707</c:v>
                </c:pt>
                <c:pt idx="3095">
                  <c:v>33708</c:v>
                </c:pt>
                <c:pt idx="3096">
                  <c:v>33709</c:v>
                </c:pt>
                <c:pt idx="3097">
                  <c:v>33710</c:v>
                </c:pt>
                <c:pt idx="3098">
                  <c:v>33714</c:v>
                </c:pt>
                <c:pt idx="3099">
                  <c:v>33715</c:v>
                </c:pt>
                <c:pt idx="3100">
                  <c:v>33716</c:v>
                </c:pt>
                <c:pt idx="3101">
                  <c:v>33717</c:v>
                </c:pt>
                <c:pt idx="3102">
                  <c:v>33718</c:v>
                </c:pt>
                <c:pt idx="3103">
                  <c:v>33721</c:v>
                </c:pt>
                <c:pt idx="3104">
                  <c:v>33722</c:v>
                </c:pt>
                <c:pt idx="3105">
                  <c:v>33723</c:v>
                </c:pt>
                <c:pt idx="3106">
                  <c:v>33724</c:v>
                </c:pt>
                <c:pt idx="3107">
                  <c:v>33725</c:v>
                </c:pt>
                <c:pt idx="3108">
                  <c:v>33728</c:v>
                </c:pt>
                <c:pt idx="3109">
                  <c:v>33729</c:v>
                </c:pt>
                <c:pt idx="3110">
                  <c:v>33730</c:v>
                </c:pt>
                <c:pt idx="3111">
                  <c:v>33731</c:v>
                </c:pt>
                <c:pt idx="3112">
                  <c:v>33732</c:v>
                </c:pt>
                <c:pt idx="3113">
                  <c:v>33735</c:v>
                </c:pt>
                <c:pt idx="3114">
                  <c:v>33736</c:v>
                </c:pt>
                <c:pt idx="3115">
                  <c:v>33737</c:v>
                </c:pt>
                <c:pt idx="3116">
                  <c:v>33738</c:v>
                </c:pt>
                <c:pt idx="3117">
                  <c:v>33739</c:v>
                </c:pt>
                <c:pt idx="3118">
                  <c:v>33742</c:v>
                </c:pt>
                <c:pt idx="3119">
                  <c:v>33743</c:v>
                </c:pt>
                <c:pt idx="3120">
                  <c:v>33744</c:v>
                </c:pt>
                <c:pt idx="3121">
                  <c:v>33745</c:v>
                </c:pt>
                <c:pt idx="3122">
                  <c:v>33746</c:v>
                </c:pt>
                <c:pt idx="3123">
                  <c:v>33750</c:v>
                </c:pt>
                <c:pt idx="3124">
                  <c:v>33751</c:v>
                </c:pt>
                <c:pt idx="3125">
                  <c:v>33752</c:v>
                </c:pt>
                <c:pt idx="3126">
                  <c:v>33753</c:v>
                </c:pt>
                <c:pt idx="3127">
                  <c:v>33756</c:v>
                </c:pt>
                <c:pt idx="3128">
                  <c:v>33757</c:v>
                </c:pt>
                <c:pt idx="3129">
                  <c:v>33758</c:v>
                </c:pt>
                <c:pt idx="3130">
                  <c:v>33759</c:v>
                </c:pt>
                <c:pt idx="3131">
                  <c:v>33760</c:v>
                </c:pt>
                <c:pt idx="3132">
                  <c:v>33763</c:v>
                </c:pt>
                <c:pt idx="3133">
                  <c:v>33764</c:v>
                </c:pt>
                <c:pt idx="3134">
                  <c:v>33765</c:v>
                </c:pt>
                <c:pt idx="3135">
                  <c:v>33766</c:v>
                </c:pt>
                <c:pt idx="3136">
                  <c:v>33767</c:v>
                </c:pt>
                <c:pt idx="3137">
                  <c:v>33770</c:v>
                </c:pt>
                <c:pt idx="3138">
                  <c:v>33771</c:v>
                </c:pt>
                <c:pt idx="3139">
                  <c:v>33772</c:v>
                </c:pt>
                <c:pt idx="3140">
                  <c:v>33773</c:v>
                </c:pt>
                <c:pt idx="3141">
                  <c:v>33774</c:v>
                </c:pt>
                <c:pt idx="3142">
                  <c:v>33777</c:v>
                </c:pt>
                <c:pt idx="3143">
                  <c:v>33778</c:v>
                </c:pt>
                <c:pt idx="3144">
                  <c:v>33779</c:v>
                </c:pt>
                <c:pt idx="3145">
                  <c:v>33780</c:v>
                </c:pt>
                <c:pt idx="3146">
                  <c:v>33781</c:v>
                </c:pt>
                <c:pt idx="3147">
                  <c:v>33784</c:v>
                </c:pt>
                <c:pt idx="3148">
                  <c:v>33785</c:v>
                </c:pt>
                <c:pt idx="3149">
                  <c:v>33786</c:v>
                </c:pt>
                <c:pt idx="3150">
                  <c:v>33787</c:v>
                </c:pt>
                <c:pt idx="3151">
                  <c:v>33791</c:v>
                </c:pt>
                <c:pt idx="3152">
                  <c:v>33792</c:v>
                </c:pt>
                <c:pt idx="3153">
                  <c:v>33793</c:v>
                </c:pt>
                <c:pt idx="3154">
                  <c:v>33794</c:v>
                </c:pt>
                <c:pt idx="3155">
                  <c:v>33795</c:v>
                </c:pt>
                <c:pt idx="3156">
                  <c:v>33798</c:v>
                </c:pt>
                <c:pt idx="3157">
                  <c:v>33799</c:v>
                </c:pt>
                <c:pt idx="3158">
                  <c:v>33800</c:v>
                </c:pt>
                <c:pt idx="3159">
                  <c:v>33801</c:v>
                </c:pt>
                <c:pt idx="3160">
                  <c:v>33802</c:v>
                </c:pt>
                <c:pt idx="3161">
                  <c:v>33805</c:v>
                </c:pt>
                <c:pt idx="3162">
                  <c:v>33806</c:v>
                </c:pt>
                <c:pt idx="3163">
                  <c:v>33807</c:v>
                </c:pt>
                <c:pt idx="3164">
                  <c:v>33808</c:v>
                </c:pt>
                <c:pt idx="3165">
                  <c:v>33809</c:v>
                </c:pt>
                <c:pt idx="3166">
                  <c:v>33812</c:v>
                </c:pt>
                <c:pt idx="3167">
                  <c:v>33813</c:v>
                </c:pt>
                <c:pt idx="3168">
                  <c:v>33814</c:v>
                </c:pt>
                <c:pt idx="3169">
                  <c:v>33815</c:v>
                </c:pt>
                <c:pt idx="3170">
                  <c:v>33816</c:v>
                </c:pt>
                <c:pt idx="3171">
                  <c:v>33819</c:v>
                </c:pt>
                <c:pt idx="3172">
                  <c:v>33820</c:v>
                </c:pt>
                <c:pt idx="3173">
                  <c:v>33821</c:v>
                </c:pt>
                <c:pt idx="3174">
                  <c:v>33822</c:v>
                </c:pt>
                <c:pt idx="3175">
                  <c:v>33823</c:v>
                </c:pt>
                <c:pt idx="3176">
                  <c:v>33826</c:v>
                </c:pt>
                <c:pt idx="3177">
                  <c:v>33827</c:v>
                </c:pt>
                <c:pt idx="3178">
                  <c:v>33828</c:v>
                </c:pt>
                <c:pt idx="3179">
                  <c:v>33829</c:v>
                </c:pt>
                <c:pt idx="3180">
                  <c:v>33830</c:v>
                </c:pt>
                <c:pt idx="3181">
                  <c:v>33833</c:v>
                </c:pt>
                <c:pt idx="3182">
                  <c:v>33834</c:v>
                </c:pt>
                <c:pt idx="3183">
                  <c:v>33835</c:v>
                </c:pt>
                <c:pt idx="3184">
                  <c:v>33836</c:v>
                </c:pt>
                <c:pt idx="3185">
                  <c:v>33837</c:v>
                </c:pt>
                <c:pt idx="3186">
                  <c:v>33840</c:v>
                </c:pt>
                <c:pt idx="3187">
                  <c:v>33841</c:v>
                </c:pt>
                <c:pt idx="3188">
                  <c:v>33842</c:v>
                </c:pt>
                <c:pt idx="3189">
                  <c:v>33843</c:v>
                </c:pt>
                <c:pt idx="3190">
                  <c:v>33844</c:v>
                </c:pt>
                <c:pt idx="3191">
                  <c:v>33847</c:v>
                </c:pt>
                <c:pt idx="3192">
                  <c:v>33848</c:v>
                </c:pt>
                <c:pt idx="3193">
                  <c:v>33849</c:v>
                </c:pt>
                <c:pt idx="3194">
                  <c:v>33850</c:v>
                </c:pt>
                <c:pt idx="3195">
                  <c:v>33851</c:v>
                </c:pt>
                <c:pt idx="3196">
                  <c:v>33855</c:v>
                </c:pt>
                <c:pt idx="3197">
                  <c:v>33856</c:v>
                </c:pt>
                <c:pt idx="3198">
                  <c:v>33857</c:v>
                </c:pt>
                <c:pt idx="3199">
                  <c:v>33858</c:v>
                </c:pt>
                <c:pt idx="3200">
                  <c:v>33861</c:v>
                </c:pt>
                <c:pt idx="3201">
                  <c:v>33862</c:v>
                </c:pt>
                <c:pt idx="3202">
                  <c:v>33863</c:v>
                </c:pt>
                <c:pt idx="3203">
                  <c:v>33864</c:v>
                </c:pt>
                <c:pt idx="3204">
                  <c:v>33865</c:v>
                </c:pt>
                <c:pt idx="3205">
                  <c:v>33868</c:v>
                </c:pt>
                <c:pt idx="3206">
                  <c:v>33869</c:v>
                </c:pt>
                <c:pt idx="3207">
                  <c:v>33870</c:v>
                </c:pt>
                <c:pt idx="3208">
                  <c:v>33871</c:v>
                </c:pt>
                <c:pt idx="3209">
                  <c:v>33872</c:v>
                </c:pt>
                <c:pt idx="3210">
                  <c:v>33875</c:v>
                </c:pt>
                <c:pt idx="3211">
                  <c:v>33876</c:v>
                </c:pt>
                <c:pt idx="3212">
                  <c:v>33877</c:v>
                </c:pt>
                <c:pt idx="3213">
                  <c:v>33878</c:v>
                </c:pt>
                <c:pt idx="3214">
                  <c:v>33879</c:v>
                </c:pt>
                <c:pt idx="3215">
                  <c:v>33882</c:v>
                </c:pt>
                <c:pt idx="3216">
                  <c:v>33883</c:v>
                </c:pt>
                <c:pt idx="3217">
                  <c:v>33884</c:v>
                </c:pt>
                <c:pt idx="3218">
                  <c:v>33885</c:v>
                </c:pt>
                <c:pt idx="3219">
                  <c:v>33886</c:v>
                </c:pt>
                <c:pt idx="3220">
                  <c:v>33890</c:v>
                </c:pt>
                <c:pt idx="3221">
                  <c:v>33891</c:v>
                </c:pt>
                <c:pt idx="3222">
                  <c:v>33892</c:v>
                </c:pt>
                <c:pt idx="3223">
                  <c:v>33893</c:v>
                </c:pt>
                <c:pt idx="3224">
                  <c:v>33896</c:v>
                </c:pt>
                <c:pt idx="3225">
                  <c:v>33897</c:v>
                </c:pt>
                <c:pt idx="3226">
                  <c:v>33898</c:v>
                </c:pt>
                <c:pt idx="3227">
                  <c:v>33899</c:v>
                </c:pt>
                <c:pt idx="3228">
                  <c:v>33900</c:v>
                </c:pt>
                <c:pt idx="3229">
                  <c:v>33903</c:v>
                </c:pt>
                <c:pt idx="3230">
                  <c:v>33904</c:v>
                </c:pt>
                <c:pt idx="3231">
                  <c:v>33905</c:v>
                </c:pt>
                <c:pt idx="3232">
                  <c:v>33906</c:v>
                </c:pt>
                <c:pt idx="3233">
                  <c:v>33907</c:v>
                </c:pt>
                <c:pt idx="3234">
                  <c:v>33910</c:v>
                </c:pt>
                <c:pt idx="3235">
                  <c:v>33911</c:v>
                </c:pt>
                <c:pt idx="3236">
                  <c:v>33912</c:v>
                </c:pt>
                <c:pt idx="3237">
                  <c:v>33913</c:v>
                </c:pt>
                <c:pt idx="3238">
                  <c:v>33914</c:v>
                </c:pt>
                <c:pt idx="3239">
                  <c:v>33917</c:v>
                </c:pt>
                <c:pt idx="3240">
                  <c:v>33918</c:v>
                </c:pt>
                <c:pt idx="3241">
                  <c:v>33920</c:v>
                </c:pt>
                <c:pt idx="3242">
                  <c:v>33921</c:v>
                </c:pt>
                <c:pt idx="3243">
                  <c:v>33924</c:v>
                </c:pt>
                <c:pt idx="3244">
                  <c:v>33925</c:v>
                </c:pt>
                <c:pt idx="3245">
                  <c:v>33926</c:v>
                </c:pt>
                <c:pt idx="3246">
                  <c:v>33927</c:v>
                </c:pt>
                <c:pt idx="3247">
                  <c:v>33928</c:v>
                </c:pt>
                <c:pt idx="3248">
                  <c:v>33931</c:v>
                </c:pt>
                <c:pt idx="3249">
                  <c:v>33932</c:v>
                </c:pt>
                <c:pt idx="3250">
                  <c:v>33933</c:v>
                </c:pt>
                <c:pt idx="3251">
                  <c:v>33935</c:v>
                </c:pt>
                <c:pt idx="3252">
                  <c:v>33938</c:v>
                </c:pt>
                <c:pt idx="3253">
                  <c:v>33939</c:v>
                </c:pt>
                <c:pt idx="3254">
                  <c:v>33940</c:v>
                </c:pt>
                <c:pt idx="3255">
                  <c:v>33941</c:v>
                </c:pt>
                <c:pt idx="3256">
                  <c:v>33942</c:v>
                </c:pt>
                <c:pt idx="3257">
                  <c:v>33945</c:v>
                </c:pt>
                <c:pt idx="3258">
                  <c:v>33946</c:v>
                </c:pt>
                <c:pt idx="3259">
                  <c:v>33947</c:v>
                </c:pt>
                <c:pt idx="3260">
                  <c:v>33948</c:v>
                </c:pt>
                <c:pt idx="3261">
                  <c:v>33949</c:v>
                </c:pt>
                <c:pt idx="3262">
                  <c:v>33952</c:v>
                </c:pt>
                <c:pt idx="3263">
                  <c:v>33953</c:v>
                </c:pt>
                <c:pt idx="3264">
                  <c:v>33954</c:v>
                </c:pt>
                <c:pt idx="3265">
                  <c:v>33955</c:v>
                </c:pt>
                <c:pt idx="3266">
                  <c:v>33956</c:v>
                </c:pt>
                <c:pt idx="3267">
                  <c:v>33959</c:v>
                </c:pt>
                <c:pt idx="3268">
                  <c:v>33960</c:v>
                </c:pt>
                <c:pt idx="3269">
                  <c:v>33961</c:v>
                </c:pt>
                <c:pt idx="3270">
                  <c:v>33962</c:v>
                </c:pt>
                <c:pt idx="3271">
                  <c:v>33966</c:v>
                </c:pt>
                <c:pt idx="3272">
                  <c:v>33967</c:v>
                </c:pt>
                <c:pt idx="3273">
                  <c:v>33968</c:v>
                </c:pt>
                <c:pt idx="3274">
                  <c:v>33969</c:v>
                </c:pt>
                <c:pt idx="3275">
                  <c:v>33970</c:v>
                </c:pt>
                <c:pt idx="3276">
                  <c:v>33973</c:v>
                </c:pt>
                <c:pt idx="3277">
                  <c:v>33974</c:v>
                </c:pt>
                <c:pt idx="3278">
                  <c:v>33975</c:v>
                </c:pt>
                <c:pt idx="3279">
                  <c:v>33976</c:v>
                </c:pt>
                <c:pt idx="3280">
                  <c:v>33977</c:v>
                </c:pt>
                <c:pt idx="3281">
                  <c:v>33980</c:v>
                </c:pt>
                <c:pt idx="3282">
                  <c:v>33981</c:v>
                </c:pt>
                <c:pt idx="3283">
                  <c:v>33982</c:v>
                </c:pt>
                <c:pt idx="3284">
                  <c:v>33983</c:v>
                </c:pt>
                <c:pt idx="3285">
                  <c:v>33984</c:v>
                </c:pt>
                <c:pt idx="3286">
                  <c:v>33987</c:v>
                </c:pt>
                <c:pt idx="3287">
                  <c:v>33988</c:v>
                </c:pt>
                <c:pt idx="3288">
                  <c:v>33989</c:v>
                </c:pt>
                <c:pt idx="3289">
                  <c:v>33990</c:v>
                </c:pt>
                <c:pt idx="3290">
                  <c:v>33991</c:v>
                </c:pt>
                <c:pt idx="3291">
                  <c:v>33994</c:v>
                </c:pt>
                <c:pt idx="3292">
                  <c:v>33995</c:v>
                </c:pt>
                <c:pt idx="3293">
                  <c:v>33996</c:v>
                </c:pt>
                <c:pt idx="3294">
                  <c:v>33997</c:v>
                </c:pt>
                <c:pt idx="3295">
                  <c:v>33998</c:v>
                </c:pt>
                <c:pt idx="3296">
                  <c:v>34001</c:v>
                </c:pt>
                <c:pt idx="3297">
                  <c:v>34002</c:v>
                </c:pt>
                <c:pt idx="3298">
                  <c:v>34003</c:v>
                </c:pt>
                <c:pt idx="3299">
                  <c:v>34004</c:v>
                </c:pt>
                <c:pt idx="3300">
                  <c:v>34005</c:v>
                </c:pt>
                <c:pt idx="3301">
                  <c:v>34008</c:v>
                </c:pt>
                <c:pt idx="3302">
                  <c:v>34009</c:v>
                </c:pt>
                <c:pt idx="3303">
                  <c:v>34010</c:v>
                </c:pt>
                <c:pt idx="3304">
                  <c:v>34011</c:v>
                </c:pt>
                <c:pt idx="3305">
                  <c:v>34012</c:v>
                </c:pt>
                <c:pt idx="3306">
                  <c:v>34015</c:v>
                </c:pt>
                <c:pt idx="3307">
                  <c:v>34016</c:v>
                </c:pt>
                <c:pt idx="3308">
                  <c:v>34017</c:v>
                </c:pt>
                <c:pt idx="3309">
                  <c:v>34018</c:v>
                </c:pt>
                <c:pt idx="3310">
                  <c:v>34019</c:v>
                </c:pt>
                <c:pt idx="3311">
                  <c:v>34022</c:v>
                </c:pt>
                <c:pt idx="3312">
                  <c:v>34023</c:v>
                </c:pt>
                <c:pt idx="3313">
                  <c:v>34024</c:v>
                </c:pt>
                <c:pt idx="3314">
                  <c:v>34025</c:v>
                </c:pt>
                <c:pt idx="3315">
                  <c:v>34026</c:v>
                </c:pt>
                <c:pt idx="3316">
                  <c:v>34029</c:v>
                </c:pt>
                <c:pt idx="3317">
                  <c:v>34030</c:v>
                </c:pt>
                <c:pt idx="3318">
                  <c:v>34031</c:v>
                </c:pt>
                <c:pt idx="3319">
                  <c:v>34032</c:v>
                </c:pt>
                <c:pt idx="3320">
                  <c:v>34033</c:v>
                </c:pt>
                <c:pt idx="3321">
                  <c:v>34036</c:v>
                </c:pt>
                <c:pt idx="3322">
                  <c:v>34037</c:v>
                </c:pt>
                <c:pt idx="3323">
                  <c:v>34038</c:v>
                </c:pt>
                <c:pt idx="3324">
                  <c:v>34039</c:v>
                </c:pt>
                <c:pt idx="3325">
                  <c:v>34040</c:v>
                </c:pt>
                <c:pt idx="3326">
                  <c:v>34043</c:v>
                </c:pt>
                <c:pt idx="3327">
                  <c:v>34044</c:v>
                </c:pt>
                <c:pt idx="3328">
                  <c:v>34045</c:v>
                </c:pt>
                <c:pt idx="3329">
                  <c:v>34046</c:v>
                </c:pt>
                <c:pt idx="3330">
                  <c:v>34047</c:v>
                </c:pt>
                <c:pt idx="3331">
                  <c:v>34050</c:v>
                </c:pt>
                <c:pt idx="3332">
                  <c:v>34051</c:v>
                </c:pt>
                <c:pt idx="3333">
                  <c:v>34052</c:v>
                </c:pt>
                <c:pt idx="3334">
                  <c:v>34053</c:v>
                </c:pt>
                <c:pt idx="3335">
                  <c:v>34054</c:v>
                </c:pt>
                <c:pt idx="3336">
                  <c:v>34057</c:v>
                </c:pt>
                <c:pt idx="3337">
                  <c:v>34058</c:v>
                </c:pt>
                <c:pt idx="3338">
                  <c:v>34059</c:v>
                </c:pt>
                <c:pt idx="3339">
                  <c:v>34060</c:v>
                </c:pt>
                <c:pt idx="3340">
                  <c:v>34061</c:v>
                </c:pt>
                <c:pt idx="3341">
                  <c:v>34064</c:v>
                </c:pt>
                <c:pt idx="3342">
                  <c:v>34065</c:v>
                </c:pt>
                <c:pt idx="3343">
                  <c:v>34066</c:v>
                </c:pt>
                <c:pt idx="3344">
                  <c:v>34067</c:v>
                </c:pt>
                <c:pt idx="3345">
                  <c:v>34068</c:v>
                </c:pt>
                <c:pt idx="3346">
                  <c:v>34071</c:v>
                </c:pt>
                <c:pt idx="3347">
                  <c:v>34072</c:v>
                </c:pt>
                <c:pt idx="3348">
                  <c:v>34073</c:v>
                </c:pt>
                <c:pt idx="3349">
                  <c:v>34074</c:v>
                </c:pt>
                <c:pt idx="3350">
                  <c:v>34075</c:v>
                </c:pt>
                <c:pt idx="3351">
                  <c:v>34078</c:v>
                </c:pt>
                <c:pt idx="3352">
                  <c:v>34079</c:v>
                </c:pt>
                <c:pt idx="3353">
                  <c:v>34080</c:v>
                </c:pt>
                <c:pt idx="3354">
                  <c:v>34081</c:v>
                </c:pt>
                <c:pt idx="3355">
                  <c:v>34082</c:v>
                </c:pt>
                <c:pt idx="3356">
                  <c:v>34085</c:v>
                </c:pt>
                <c:pt idx="3357">
                  <c:v>34086</c:v>
                </c:pt>
                <c:pt idx="3358">
                  <c:v>34087</c:v>
                </c:pt>
                <c:pt idx="3359">
                  <c:v>34088</c:v>
                </c:pt>
                <c:pt idx="3360">
                  <c:v>34089</c:v>
                </c:pt>
                <c:pt idx="3361">
                  <c:v>34092</c:v>
                </c:pt>
                <c:pt idx="3362">
                  <c:v>34093</c:v>
                </c:pt>
                <c:pt idx="3363">
                  <c:v>34094</c:v>
                </c:pt>
                <c:pt idx="3364">
                  <c:v>34095</c:v>
                </c:pt>
                <c:pt idx="3365">
                  <c:v>34096</c:v>
                </c:pt>
                <c:pt idx="3366">
                  <c:v>34099</c:v>
                </c:pt>
                <c:pt idx="3367">
                  <c:v>34100</c:v>
                </c:pt>
                <c:pt idx="3368">
                  <c:v>34101</c:v>
                </c:pt>
                <c:pt idx="3369">
                  <c:v>34102</c:v>
                </c:pt>
                <c:pt idx="3370">
                  <c:v>34103</c:v>
                </c:pt>
                <c:pt idx="3371">
                  <c:v>34106</c:v>
                </c:pt>
                <c:pt idx="3372">
                  <c:v>34107</c:v>
                </c:pt>
                <c:pt idx="3373">
                  <c:v>34108</c:v>
                </c:pt>
                <c:pt idx="3374">
                  <c:v>34109</c:v>
                </c:pt>
                <c:pt idx="3375">
                  <c:v>34110</c:v>
                </c:pt>
                <c:pt idx="3376">
                  <c:v>34113</c:v>
                </c:pt>
                <c:pt idx="3377">
                  <c:v>34114</c:v>
                </c:pt>
                <c:pt idx="3378">
                  <c:v>34115</c:v>
                </c:pt>
                <c:pt idx="3379">
                  <c:v>34116</c:v>
                </c:pt>
                <c:pt idx="3380">
                  <c:v>34117</c:v>
                </c:pt>
                <c:pt idx="3381">
                  <c:v>34120</c:v>
                </c:pt>
                <c:pt idx="3382">
                  <c:v>34121</c:v>
                </c:pt>
                <c:pt idx="3383">
                  <c:v>34122</c:v>
                </c:pt>
                <c:pt idx="3384">
                  <c:v>34123</c:v>
                </c:pt>
                <c:pt idx="3385">
                  <c:v>34124</c:v>
                </c:pt>
                <c:pt idx="3386">
                  <c:v>34127</c:v>
                </c:pt>
                <c:pt idx="3387">
                  <c:v>34128</c:v>
                </c:pt>
                <c:pt idx="3388">
                  <c:v>34129</c:v>
                </c:pt>
                <c:pt idx="3389">
                  <c:v>34130</c:v>
                </c:pt>
                <c:pt idx="3390">
                  <c:v>34131</c:v>
                </c:pt>
                <c:pt idx="3391">
                  <c:v>34134</c:v>
                </c:pt>
                <c:pt idx="3392">
                  <c:v>34135</c:v>
                </c:pt>
                <c:pt idx="3393">
                  <c:v>34136</c:v>
                </c:pt>
                <c:pt idx="3394">
                  <c:v>34137</c:v>
                </c:pt>
                <c:pt idx="3395">
                  <c:v>34138</c:v>
                </c:pt>
                <c:pt idx="3396">
                  <c:v>34141</c:v>
                </c:pt>
                <c:pt idx="3397">
                  <c:v>34142</c:v>
                </c:pt>
                <c:pt idx="3398">
                  <c:v>34143</c:v>
                </c:pt>
                <c:pt idx="3399">
                  <c:v>34144</c:v>
                </c:pt>
                <c:pt idx="3400">
                  <c:v>34145</c:v>
                </c:pt>
                <c:pt idx="3401">
                  <c:v>34148</c:v>
                </c:pt>
                <c:pt idx="3402">
                  <c:v>34149</c:v>
                </c:pt>
                <c:pt idx="3403">
                  <c:v>34150</c:v>
                </c:pt>
                <c:pt idx="3404">
                  <c:v>34151</c:v>
                </c:pt>
                <c:pt idx="3405">
                  <c:v>34152</c:v>
                </c:pt>
                <c:pt idx="3406">
                  <c:v>34155</c:v>
                </c:pt>
                <c:pt idx="3407">
                  <c:v>34156</c:v>
                </c:pt>
                <c:pt idx="3408">
                  <c:v>34157</c:v>
                </c:pt>
                <c:pt idx="3409">
                  <c:v>34158</c:v>
                </c:pt>
                <c:pt idx="3410">
                  <c:v>34159</c:v>
                </c:pt>
                <c:pt idx="3411">
                  <c:v>34162</c:v>
                </c:pt>
                <c:pt idx="3412">
                  <c:v>34163</c:v>
                </c:pt>
                <c:pt idx="3413">
                  <c:v>34164</c:v>
                </c:pt>
                <c:pt idx="3414">
                  <c:v>34165</c:v>
                </c:pt>
                <c:pt idx="3415">
                  <c:v>34166</c:v>
                </c:pt>
                <c:pt idx="3416">
                  <c:v>34169</c:v>
                </c:pt>
                <c:pt idx="3417">
                  <c:v>34170</c:v>
                </c:pt>
                <c:pt idx="3418">
                  <c:v>34171</c:v>
                </c:pt>
                <c:pt idx="3419">
                  <c:v>34172</c:v>
                </c:pt>
                <c:pt idx="3420">
                  <c:v>34173</c:v>
                </c:pt>
                <c:pt idx="3421">
                  <c:v>34176</c:v>
                </c:pt>
                <c:pt idx="3422">
                  <c:v>34177</c:v>
                </c:pt>
                <c:pt idx="3423">
                  <c:v>34178</c:v>
                </c:pt>
                <c:pt idx="3424">
                  <c:v>34179</c:v>
                </c:pt>
                <c:pt idx="3425">
                  <c:v>34180</c:v>
                </c:pt>
                <c:pt idx="3426">
                  <c:v>34183</c:v>
                </c:pt>
                <c:pt idx="3427">
                  <c:v>34184</c:v>
                </c:pt>
                <c:pt idx="3428">
                  <c:v>34185</c:v>
                </c:pt>
                <c:pt idx="3429">
                  <c:v>34186</c:v>
                </c:pt>
                <c:pt idx="3430">
                  <c:v>34187</c:v>
                </c:pt>
                <c:pt idx="3431">
                  <c:v>34190</c:v>
                </c:pt>
                <c:pt idx="3432">
                  <c:v>34191</c:v>
                </c:pt>
                <c:pt idx="3433">
                  <c:v>34192</c:v>
                </c:pt>
                <c:pt idx="3434">
                  <c:v>34193</c:v>
                </c:pt>
                <c:pt idx="3435">
                  <c:v>34194</c:v>
                </c:pt>
                <c:pt idx="3436">
                  <c:v>34197</c:v>
                </c:pt>
                <c:pt idx="3437">
                  <c:v>34198</c:v>
                </c:pt>
                <c:pt idx="3438">
                  <c:v>34199</c:v>
                </c:pt>
                <c:pt idx="3439">
                  <c:v>34200</c:v>
                </c:pt>
                <c:pt idx="3440">
                  <c:v>34201</c:v>
                </c:pt>
                <c:pt idx="3441">
                  <c:v>34204</c:v>
                </c:pt>
                <c:pt idx="3442">
                  <c:v>34205</c:v>
                </c:pt>
                <c:pt idx="3443">
                  <c:v>34206</c:v>
                </c:pt>
                <c:pt idx="3444">
                  <c:v>34207</c:v>
                </c:pt>
                <c:pt idx="3445">
                  <c:v>34208</c:v>
                </c:pt>
                <c:pt idx="3446">
                  <c:v>34211</c:v>
                </c:pt>
                <c:pt idx="3447">
                  <c:v>34212</c:v>
                </c:pt>
                <c:pt idx="3448">
                  <c:v>34213</c:v>
                </c:pt>
                <c:pt idx="3449">
                  <c:v>34214</c:v>
                </c:pt>
                <c:pt idx="3450">
                  <c:v>34215</c:v>
                </c:pt>
                <c:pt idx="3451">
                  <c:v>34218</c:v>
                </c:pt>
                <c:pt idx="3452">
                  <c:v>34219</c:v>
                </c:pt>
                <c:pt idx="3453">
                  <c:v>34220</c:v>
                </c:pt>
                <c:pt idx="3454">
                  <c:v>34221</c:v>
                </c:pt>
                <c:pt idx="3455">
                  <c:v>34222</c:v>
                </c:pt>
                <c:pt idx="3456">
                  <c:v>34225</c:v>
                </c:pt>
                <c:pt idx="3457">
                  <c:v>34226</c:v>
                </c:pt>
                <c:pt idx="3458">
                  <c:v>34227</c:v>
                </c:pt>
                <c:pt idx="3459">
                  <c:v>34228</c:v>
                </c:pt>
                <c:pt idx="3460">
                  <c:v>34229</c:v>
                </c:pt>
                <c:pt idx="3461">
                  <c:v>34232</c:v>
                </c:pt>
                <c:pt idx="3462">
                  <c:v>34233</c:v>
                </c:pt>
                <c:pt idx="3463">
                  <c:v>34234</c:v>
                </c:pt>
                <c:pt idx="3464">
                  <c:v>34235</c:v>
                </c:pt>
                <c:pt idx="3465">
                  <c:v>34236</c:v>
                </c:pt>
                <c:pt idx="3466">
                  <c:v>34239</c:v>
                </c:pt>
                <c:pt idx="3467">
                  <c:v>34240</c:v>
                </c:pt>
                <c:pt idx="3468">
                  <c:v>34241</c:v>
                </c:pt>
                <c:pt idx="3469">
                  <c:v>34242</c:v>
                </c:pt>
                <c:pt idx="3470">
                  <c:v>34243</c:v>
                </c:pt>
                <c:pt idx="3471">
                  <c:v>34246</c:v>
                </c:pt>
                <c:pt idx="3472">
                  <c:v>34247</c:v>
                </c:pt>
                <c:pt idx="3473">
                  <c:v>34248</c:v>
                </c:pt>
                <c:pt idx="3474">
                  <c:v>34249</c:v>
                </c:pt>
                <c:pt idx="3475">
                  <c:v>34250</c:v>
                </c:pt>
                <c:pt idx="3476">
                  <c:v>34253</c:v>
                </c:pt>
                <c:pt idx="3477">
                  <c:v>34254</c:v>
                </c:pt>
                <c:pt idx="3478">
                  <c:v>34255</c:v>
                </c:pt>
                <c:pt idx="3479">
                  <c:v>34256</c:v>
                </c:pt>
                <c:pt idx="3480">
                  <c:v>34257</c:v>
                </c:pt>
                <c:pt idx="3481">
                  <c:v>34260</c:v>
                </c:pt>
                <c:pt idx="3482">
                  <c:v>34261</c:v>
                </c:pt>
                <c:pt idx="3483">
                  <c:v>34262</c:v>
                </c:pt>
                <c:pt idx="3484">
                  <c:v>34263</c:v>
                </c:pt>
                <c:pt idx="3485">
                  <c:v>34264</c:v>
                </c:pt>
                <c:pt idx="3486">
                  <c:v>34267</c:v>
                </c:pt>
                <c:pt idx="3487">
                  <c:v>34268</c:v>
                </c:pt>
                <c:pt idx="3488">
                  <c:v>34269</c:v>
                </c:pt>
                <c:pt idx="3489">
                  <c:v>34270</c:v>
                </c:pt>
                <c:pt idx="3490">
                  <c:v>34271</c:v>
                </c:pt>
                <c:pt idx="3491">
                  <c:v>34274</c:v>
                </c:pt>
                <c:pt idx="3492">
                  <c:v>34275</c:v>
                </c:pt>
                <c:pt idx="3493">
                  <c:v>34276</c:v>
                </c:pt>
                <c:pt idx="3494">
                  <c:v>34277</c:v>
                </c:pt>
                <c:pt idx="3495">
                  <c:v>34278</c:v>
                </c:pt>
                <c:pt idx="3496">
                  <c:v>34281</c:v>
                </c:pt>
                <c:pt idx="3497">
                  <c:v>34282</c:v>
                </c:pt>
                <c:pt idx="3498">
                  <c:v>34283</c:v>
                </c:pt>
                <c:pt idx="3499">
                  <c:v>34284</c:v>
                </c:pt>
                <c:pt idx="3500">
                  <c:v>34285</c:v>
                </c:pt>
                <c:pt idx="3501">
                  <c:v>34288</c:v>
                </c:pt>
                <c:pt idx="3502">
                  <c:v>34289</c:v>
                </c:pt>
                <c:pt idx="3503">
                  <c:v>34290</c:v>
                </c:pt>
                <c:pt idx="3504">
                  <c:v>34291</c:v>
                </c:pt>
                <c:pt idx="3505">
                  <c:v>34292</c:v>
                </c:pt>
                <c:pt idx="3506">
                  <c:v>34295</c:v>
                </c:pt>
                <c:pt idx="3507">
                  <c:v>34296</c:v>
                </c:pt>
                <c:pt idx="3508">
                  <c:v>34297</c:v>
                </c:pt>
                <c:pt idx="3509">
                  <c:v>34298</c:v>
                </c:pt>
                <c:pt idx="3510">
                  <c:v>34299</c:v>
                </c:pt>
                <c:pt idx="3511">
                  <c:v>34302</c:v>
                </c:pt>
                <c:pt idx="3512">
                  <c:v>34303</c:v>
                </c:pt>
                <c:pt idx="3513">
                  <c:v>34304</c:v>
                </c:pt>
                <c:pt idx="3514">
                  <c:v>34305</c:v>
                </c:pt>
                <c:pt idx="3515">
                  <c:v>34306</c:v>
                </c:pt>
                <c:pt idx="3516">
                  <c:v>34309</c:v>
                </c:pt>
                <c:pt idx="3517">
                  <c:v>34310</c:v>
                </c:pt>
                <c:pt idx="3518">
                  <c:v>34311</c:v>
                </c:pt>
                <c:pt idx="3519">
                  <c:v>34312</c:v>
                </c:pt>
                <c:pt idx="3520">
                  <c:v>34313</c:v>
                </c:pt>
                <c:pt idx="3521">
                  <c:v>34316</c:v>
                </c:pt>
                <c:pt idx="3522">
                  <c:v>34317</c:v>
                </c:pt>
                <c:pt idx="3523">
                  <c:v>34318</c:v>
                </c:pt>
                <c:pt idx="3524">
                  <c:v>34319</c:v>
                </c:pt>
                <c:pt idx="3525">
                  <c:v>34320</c:v>
                </c:pt>
                <c:pt idx="3526">
                  <c:v>34323</c:v>
                </c:pt>
                <c:pt idx="3527">
                  <c:v>34324</c:v>
                </c:pt>
                <c:pt idx="3528">
                  <c:v>34325</c:v>
                </c:pt>
                <c:pt idx="3529">
                  <c:v>34326</c:v>
                </c:pt>
                <c:pt idx="3530">
                  <c:v>34327</c:v>
                </c:pt>
                <c:pt idx="3531">
                  <c:v>34330</c:v>
                </c:pt>
                <c:pt idx="3532">
                  <c:v>34331</c:v>
                </c:pt>
                <c:pt idx="3533">
                  <c:v>34332</c:v>
                </c:pt>
                <c:pt idx="3534">
                  <c:v>34333</c:v>
                </c:pt>
                <c:pt idx="3535">
                  <c:v>34334</c:v>
                </c:pt>
                <c:pt idx="3536">
                  <c:v>34337</c:v>
                </c:pt>
                <c:pt idx="3537">
                  <c:v>34338</c:v>
                </c:pt>
                <c:pt idx="3538">
                  <c:v>34339</c:v>
                </c:pt>
                <c:pt idx="3539">
                  <c:v>34340</c:v>
                </c:pt>
                <c:pt idx="3540">
                  <c:v>34341</c:v>
                </c:pt>
                <c:pt idx="3541">
                  <c:v>34344</c:v>
                </c:pt>
                <c:pt idx="3542">
                  <c:v>34345</c:v>
                </c:pt>
                <c:pt idx="3543">
                  <c:v>34346</c:v>
                </c:pt>
                <c:pt idx="3544">
                  <c:v>34347</c:v>
                </c:pt>
                <c:pt idx="3545">
                  <c:v>34348</c:v>
                </c:pt>
                <c:pt idx="3546">
                  <c:v>34351</c:v>
                </c:pt>
                <c:pt idx="3547">
                  <c:v>34352</c:v>
                </c:pt>
                <c:pt idx="3548">
                  <c:v>34353</c:v>
                </c:pt>
                <c:pt idx="3549">
                  <c:v>34354</c:v>
                </c:pt>
                <c:pt idx="3550">
                  <c:v>34355</c:v>
                </c:pt>
                <c:pt idx="3551">
                  <c:v>34358</c:v>
                </c:pt>
                <c:pt idx="3552">
                  <c:v>34359</c:v>
                </c:pt>
                <c:pt idx="3553">
                  <c:v>34360</c:v>
                </c:pt>
                <c:pt idx="3554">
                  <c:v>34361</c:v>
                </c:pt>
                <c:pt idx="3555">
                  <c:v>34362</c:v>
                </c:pt>
                <c:pt idx="3556">
                  <c:v>34365</c:v>
                </c:pt>
                <c:pt idx="3557">
                  <c:v>34366</c:v>
                </c:pt>
                <c:pt idx="3558">
                  <c:v>34367</c:v>
                </c:pt>
                <c:pt idx="3559">
                  <c:v>34368</c:v>
                </c:pt>
                <c:pt idx="3560">
                  <c:v>34369</c:v>
                </c:pt>
                <c:pt idx="3561">
                  <c:v>34372</c:v>
                </c:pt>
                <c:pt idx="3562">
                  <c:v>34373</c:v>
                </c:pt>
                <c:pt idx="3563">
                  <c:v>34374</c:v>
                </c:pt>
                <c:pt idx="3564">
                  <c:v>34375</c:v>
                </c:pt>
                <c:pt idx="3565">
                  <c:v>34376</c:v>
                </c:pt>
                <c:pt idx="3566">
                  <c:v>34379</c:v>
                </c:pt>
                <c:pt idx="3567">
                  <c:v>34380</c:v>
                </c:pt>
                <c:pt idx="3568">
                  <c:v>34381</c:v>
                </c:pt>
                <c:pt idx="3569">
                  <c:v>34382</c:v>
                </c:pt>
                <c:pt idx="3570">
                  <c:v>34383</c:v>
                </c:pt>
                <c:pt idx="3571">
                  <c:v>34386</c:v>
                </c:pt>
                <c:pt idx="3572">
                  <c:v>34387</c:v>
                </c:pt>
                <c:pt idx="3573">
                  <c:v>34388</c:v>
                </c:pt>
                <c:pt idx="3574">
                  <c:v>34389</c:v>
                </c:pt>
                <c:pt idx="3575">
                  <c:v>34390</c:v>
                </c:pt>
                <c:pt idx="3576">
                  <c:v>34393</c:v>
                </c:pt>
                <c:pt idx="3577">
                  <c:v>34394</c:v>
                </c:pt>
                <c:pt idx="3578">
                  <c:v>34395</c:v>
                </c:pt>
                <c:pt idx="3579">
                  <c:v>34396</c:v>
                </c:pt>
                <c:pt idx="3580">
                  <c:v>34397</c:v>
                </c:pt>
                <c:pt idx="3581">
                  <c:v>34400</c:v>
                </c:pt>
                <c:pt idx="3582">
                  <c:v>34401</c:v>
                </c:pt>
                <c:pt idx="3583">
                  <c:v>34402</c:v>
                </c:pt>
                <c:pt idx="3584">
                  <c:v>34403</c:v>
                </c:pt>
                <c:pt idx="3585">
                  <c:v>34404</c:v>
                </c:pt>
                <c:pt idx="3586">
                  <c:v>34407</c:v>
                </c:pt>
                <c:pt idx="3587">
                  <c:v>34408</c:v>
                </c:pt>
                <c:pt idx="3588">
                  <c:v>34409</c:v>
                </c:pt>
                <c:pt idx="3589">
                  <c:v>34410</c:v>
                </c:pt>
                <c:pt idx="3590">
                  <c:v>34411</c:v>
                </c:pt>
                <c:pt idx="3591">
                  <c:v>34414</c:v>
                </c:pt>
                <c:pt idx="3592">
                  <c:v>34415</c:v>
                </c:pt>
                <c:pt idx="3593">
                  <c:v>34416</c:v>
                </c:pt>
                <c:pt idx="3594">
                  <c:v>34417</c:v>
                </c:pt>
                <c:pt idx="3595">
                  <c:v>34418</c:v>
                </c:pt>
                <c:pt idx="3596">
                  <c:v>34421</c:v>
                </c:pt>
                <c:pt idx="3597">
                  <c:v>34422</c:v>
                </c:pt>
                <c:pt idx="3598">
                  <c:v>34423</c:v>
                </c:pt>
                <c:pt idx="3599">
                  <c:v>34424</c:v>
                </c:pt>
                <c:pt idx="3600">
                  <c:v>34425</c:v>
                </c:pt>
                <c:pt idx="3601">
                  <c:v>34428</c:v>
                </c:pt>
                <c:pt idx="3602">
                  <c:v>34429</c:v>
                </c:pt>
                <c:pt idx="3603">
                  <c:v>34430</c:v>
                </c:pt>
                <c:pt idx="3604">
                  <c:v>34431</c:v>
                </c:pt>
                <c:pt idx="3605">
                  <c:v>34432</c:v>
                </c:pt>
                <c:pt idx="3606">
                  <c:v>34435</c:v>
                </c:pt>
                <c:pt idx="3607">
                  <c:v>34436</c:v>
                </c:pt>
                <c:pt idx="3608">
                  <c:v>34437</c:v>
                </c:pt>
                <c:pt idx="3609">
                  <c:v>34438</c:v>
                </c:pt>
                <c:pt idx="3610">
                  <c:v>34439</c:v>
                </c:pt>
                <c:pt idx="3611">
                  <c:v>34442</c:v>
                </c:pt>
                <c:pt idx="3612">
                  <c:v>34443</c:v>
                </c:pt>
                <c:pt idx="3613">
                  <c:v>34444</c:v>
                </c:pt>
                <c:pt idx="3614">
                  <c:v>34445</c:v>
                </c:pt>
                <c:pt idx="3615">
                  <c:v>34446</c:v>
                </c:pt>
                <c:pt idx="3616">
                  <c:v>34449</c:v>
                </c:pt>
                <c:pt idx="3617">
                  <c:v>34450</c:v>
                </c:pt>
                <c:pt idx="3618">
                  <c:v>34451</c:v>
                </c:pt>
                <c:pt idx="3619">
                  <c:v>34452</c:v>
                </c:pt>
                <c:pt idx="3620">
                  <c:v>34453</c:v>
                </c:pt>
                <c:pt idx="3621">
                  <c:v>34456</c:v>
                </c:pt>
                <c:pt idx="3622">
                  <c:v>34457</c:v>
                </c:pt>
                <c:pt idx="3623">
                  <c:v>34458</c:v>
                </c:pt>
                <c:pt idx="3624">
                  <c:v>34459</c:v>
                </c:pt>
                <c:pt idx="3625">
                  <c:v>34460</c:v>
                </c:pt>
                <c:pt idx="3626">
                  <c:v>34463</c:v>
                </c:pt>
                <c:pt idx="3627">
                  <c:v>34464</c:v>
                </c:pt>
                <c:pt idx="3628">
                  <c:v>34465</c:v>
                </c:pt>
                <c:pt idx="3629">
                  <c:v>34466</c:v>
                </c:pt>
                <c:pt idx="3630">
                  <c:v>34467</c:v>
                </c:pt>
                <c:pt idx="3631">
                  <c:v>34470</c:v>
                </c:pt>
                <c:pt idx="3632">
                  <c:v>34471</c:v>
                </c:pt>
                <c:pt idx="3633">
                  <c:v>34472</c:v>
                </c:pt>
                <c:pt idx="3634">
                  <c:v>34473</c:v>
                </c:pt>
                <c:pt idx="3635">
                  <c:v>34474</c:v>
                </c:pt>
                <c:pt idx="3636">
                  <c:v>34477</c:v>
                </c:pt>
                <c:pt idx="3637">
                  <c:v>34478</c:v>
                </c:pt>
                <c:pt idx="3638">
                  <c:v>34479</c:v>
                </c:pt>
                <c:pt idx="3639">
                  <c:v>34480</c:v>
                </c:pt>
                <c:pt idx="3640">
                  <c:v>34481</c:v>
                </c:pt>
                <c:pt idx="3641">
                  <c:v>34484</c:v>
                </c:pt>
                <c:pt idx="3642">
                  <c:v>34485</c:v>
                </c:pt>
                <c:pt idx="3643">
                  <c:v>34486</c:v>
                </c:pt>
                <c:pt idx="3644">
                  <c:v>34487</c:v>
                </c:pt>
                <c:pt idx="3645">
                  <c:v>34488</c:v>
                </c:pt>
                <c:pt idx="3646">
                  <c:v>34491</c:v>
                </c:pt>
                <c:pt idx="3647">
                  <c:v>34492</c:v>
                </c:pt>
                <c:pt idx="3648">
                  <c:v>34493</c:v>
                </c:pt>
                <c:pt idx="3649">
                  <c:v>34494</c:v>
                </c:pt>
                <c:pt idx="3650">
                  <c:v>34495</c:v>
                </c:pt>
                <c:pt idx="3651">
                  <c:v>34498</c:v>
                </c:pt>
                <c:pt idx="3652">
                  <c:v>34499</c:v>
                </c:pt>
                <c:pt idx="3653">
                  <c:v>34500</c:v>
                </c:pt>
                <c:pt idx="3654">
                  <c:v>34501</c:v>
                </c:pt>
                <c:pt idx="3655">
                  <c:v>34502</c:v>
                </c:pt>
                <c:pt idx="3656">
                  <c:v>34505</c:v>
                </c:pt>
                <c:pt idx="3657">
                  <c:v>34506</c:v>
                </c:pt>
                <c:pt idx="3658">
                  <c:v>34507</c:v>
                </c:pt>
                <c:pt idx="3659">
                  <c:v>34508</c:v>
                </c:pt>
                <c:pt idx="3660">
                  <c:v>34509</c:v>
                </c:pt>
                <c:pt idx="3661">
                  <c:v>34512</c:v>
                </c:pt>
                <c:pt idx="3662">
                  <c:v>34513</c:v>
                </c:pt>
                <c:pt idx="3663">
                  <c:v>34514</c:v>
                </c:pt>
                <c:pt idx="3664">
                  <c:v>34515</c:v>
                </c:pt>
                <c:pt idx="3665">
                  <c:v>34516</c:v>
                </c:pt>
                <c:pt idx="3666">
                  <c:v>34519</c:v>
                </c:pt>
                <c:pt idx="3667">
                  <c:v>34520</c:v>
                </c:pt>
                <c:pt idx="3668">
                  <c:v>34521</c:v>
                </c:pt>
                <c:pt idx="3669">
                  <c:v>34522</c:v>
                </c:pt>
                <c:pt idx="3670">
                  <c:v>34523</c:v>
                </c:pt>
                <c:pt idx="3671">
                  <c:v>34526</c:v>
                </c:pt>
                <c:pt idx="3672">
                  <c:v>34527</c:v>
                </c:pt>
                <c:pt idx="3673">
                  <c:v>34528</c:v>
                </c:pt>
                <c:pt idx="3674">
                  <c:v>34529</c:v>
                </c:pt>
                <c:pt idx="3675">
                  <c:v>34530</c:v>
                </c:pt>
                <c:pt idx="3676">
                  <c:v>34533</c:v>
                </c:pt>
                <c:pt idx="3677">
                  <c:v>34534</c:v>
                </c:pt>
                <c:pt idx="3678">
                  <c:v>34535</c:v>
                </c:pt>
                <c:pt idx="3679">
                  <c:v>34536</c:v>
                </c:pt>
                <c:pt idx="3680">
                  <c:v>34537</c:v>
                </c:pt>
                <c:pt idx="3681">
                  <c:v>34540</c:v>
                </c:pt>
                <c:pt idx="3682">
                  <c:v>34541</c:v>
                </c:pt>
                <c:pt idx="3683">
                  <c:v>34542</c:v>
                </c:pt>
                <c:pt idx="3684">
                  <c:v>34543</c:v>
                </c:pt>
                <c:pt idx="3685">
                  <c:v>34544</c:v>
                </c:pt>
                <c:pt idx="3686">
                  <c:v>34547</c:v>
                </c:pt>
                <c:pt idx="3687">
                  <c:v>34548</c:v>
                </c:pt>
                <c:pt idx="3688">
                  <c:v>34549</c:v>
                </c:pt>
                <c:pt idx="3689">
                  <c:v>34550</c:v>
                </c:pt>
                <c:pt idx="3690">
                  <c:v>34551</c:v>
                </c:pt>
                <c:pt idx="3691">
                  <c:v>34554</c:v>
                </c:pt>
                <c:pt idx="3692">
                  <c:v>34555</c:v>
                </c:pt>
                <c:pt idx="3693">
                  <c:v>34556</c:v>
                </c:pt>
                <c:pt idx="3694">
                  <c:v>34557</c:v>
                </c:pt>
                <c:pt idx="3695">
                  <c:v>34558</c:v>
                </c:pt>
                <c:pt idx="3696">
                  <c:v>34561</c:v>
                </c:pt>
                <c:pt idx="3697">
                  <c:v>34562</c:v>
                </c:pt>
                <c:pt idx="3698">
                  <c:v>34563</c:v>
                </c:pt>
                <c:pt idx="3699">
                  <c:v>34564</c:v>
                </c:pt>
                <c:pt idx="3700">
                  <c:v>34565</c:v>
                </c:pt>
                <c:pt idx="3701">
                  <c:v>34568</c:v>
                </c:pt>
                <c:pt idx="3702">
                  <c:v>34569</c:v>
                </c:pt>
                <c:pt idx="3703">
                  <c:v>34570</c:v>
                </c:pt>
                <c:pt idx="3704">
                  <c:v>34571</c:v>
                </c:pt>
                <c:pt idx="3705">
                  <c:v>34572</c:v>
                </c:pt>
                <c:pt idx="3706">
                  <c:v>34575</c:v>
                </c:pt>
                <c:pt idx="3707">
                  <c:v>34576</c:v>
                </c:pt>
                <c:pt idx="3708">
                  <c:v>34577</c:v>
                </c:pt>
                <c:pt idx="3709">
                  <c:v>34578</c:v>
                </c:pt>
                <c:pt idx="3710">
                  <c:v>34579</c:v>
                </c:pt>
                <c:pt idx="3711">
                  <c:v>34582</c:v>
                </c:pt>
                <c:pt idx="3712">
                  <c:v>34583</c:v>
                </c:pt>
                <c:pt idx="3713">
                  <c:v>34584</c:v>
                </c:pt>
                <c:pt idx="3714">
                  <c:v>34585</c:v>
                </c:pt>
                <c:pt idx="3715">
                  <c:v>34586</c:v>
                </c:pt>
                <c:pt idx="3716">
                  <c:v>34589</c:v>
                </c:pt>
                <c:pt idx="3717">
                  <c:v>34590</c:v>
                </c:pt>
                <c:pt idx="3718">
                  <c:v>34591</c:v>
                </c:pt>
                <c:pt idx="3719">
                  <c:v>34592</c:v>
                </c:pt>
                <c:pt idx="3720">
                  <c:v>34593</c:v>
                </c:pt>
                <c:pt idx="3721">
                  <c:v>34596</c:v>
                </c:pt>
                <c:pt idx="3722">
                  <c:v>34597</c:v>
                </c:pt>
                <c:pt idx="3723">
                  <c:v>34598</c:v>
                </c:pt>
                <c:pt idx="3724">
                  <c:v>34599</c:v>
                </c:pt>
                <c:pt idx="3725">
                  <c:v>34600</c:v>
                </c:pt>
                <c:pt idx="3726">
                  <c:v>34603</c:v>
                </c:pt>
                <c:pt idx="3727">
                  <c:v>34604</c:v>
                </c:pt>
                <c:pt idx="3728">
                  <c:v>34605</c:v>
                </c:pt>
                <c:pt idx="3729">
                  <c:v>34606</c:v>
                </c:pt>
                <c:pt idx="3730">
                  <c:v>34607</c:v>
                </c:pt>
                <c:pt idx="3731">
                  <c:v>34610</c:v>
                </c:pt>
                <c:pt idx="3732">
                  <c:v>34611</c:v>
                </c:pt>
                <c:pt idx="3733">
                  <c:v>34612</c:v>
                </c:pt>
                <c:pt idx="3734">
                  <c:v>34613</c:v>
                </c:pt>
                <c:pt idx="3735">
                  <c:v>34614</c:v>
                </c:pt>
                <c:pt idx="3736">
                  <c:v>34617</c:v>
                </c:pt>
                <c:pt idx="3737">
                  <c:v>34618</c:v>
                </c:pt>
                <c:pt idx="3738">
                  <c:v>34619</c:v>
                </c:pt>
                <c:pt idx="3739">
                  <c:v>34620</c:v>
                </c:pt>
                <c:pt idx="3740">
                  <c:v>34621</c:v>
                </c:pt>
                <c:pt idx="3741">
                  <c:v>34624</c:v>
                </c:pt>
                <c:pt idx="3742">
                  <c:v>34625</c:v>
                </c:pt>
                <c:pt idx="3743">
                  <c:v>34626</c:v>
                </c:pt>
                <c:pt idx="3744">
                  <c:v>34627</c:v>
                </c:pt>
                <c:pt idx="3745">
                  <c:v>34628</c:v>
                </c:pt>
                <c:pt idx="3746">
                  <c:v>34631</c:v>
                </c:pt>
                <c:pt idx="3747">
                  <c:v>34632</c:v>
                </c:pt>
                <c:pt idx="3748">
                  <c:v>34633</c:v>
                </c:pt>
                <c:pt idx="3749">
                  <c:v>34634</c:v>
                </c:pt>
                <c:pt idx="3750">
                  <c:v>34635</c:v>
                </c:pt>
                <c:pt idx="3751">
                  <c:v>34638</c:v>
                </c:pt>
                <c:pt idx="3752">
                  <c:v>34639</c:v>
                </c:pt>
                <c:pt idx="3753">
                  <c:v>34640</c:v>
                </c:pt>
                <c:pt idx="3754">
                  <c:v>34641</c:v>
                </c:pt>
                <c:pt idx="3755">
                  <c:v>34642</c:v>
                </c:pt>
                <c:pt idx="3756">
                  <c:v>34645</c:v>
                </c:pt>
                <c:pt idx="3757">
                  <c:v>34646</c:v>
                </c:pt>
                <c:pt idx="3758">
                  <c:v>34647</c:v>
                </c:pt>
                <c:pt idx="3759">
                  <c:v>34648</c:v>
                </c:pt>
                <c:pt idx="3760">
                  <c:v>34649</c:v>
                </c:pt>
                <c:pt idx="3761">
                  <c:v>34652</c:v>
                </c:pt>
                <c:pt idx="3762">
                  <c:v>34653</c:v>
                </c:pt>
                <c:pt idx="3763">
                  <c:v>34654</c:v>
                </c:pt>
                <c:pt idx="3764">
                  <c:v>34655</c:v>
                </c:pt>
                <c:pt idx="3765">
                  <c:v>34656</c:v>
                </c:pt>
                <c:pt idx="3766">
                  <c:v>34659</c:v>
                </c:pt>
                <c:pt idx="3767">
                  <c:v>34660</c:v>
                </c:pt>
                <c:pt idx="3768">
                  <c:v>34661</c:v>
                </c:pt>
                <c:pt idx="3769">
                  <c:v>34662</c:v>
                </c:pt>
                <c:pt idx="3770">
                  <c:v>34663</c:v>
                </c:pt>
                <c:pt idx="3771">
                  <c:v>34666</c:v>
                </c:pt>
                <c:pt idx="3772">
                  <c:v>34667</c:v>
                </c:pt>
                <c:pt idx="3773">
                  <c:v>34668</c:v>
                </c:pt>
                <c:pt idx="3774">
                  <c:v>34669</c:v>
                </c:pt>
                <c:pt idx="3775">
                  <c:v>34670</c:v>
                </c:pt>
                <c:pt idx="3776">
                  <c:v>34673</c:v>
                </c:pt>
                <c:pt idx="3777">
                  <c:v>34674</c:v>
                </c:pt>
                <c:pt idx="3778">
                  <c:v>34675</c:v>
                </c:pt>
                <c:pt idx="3779">
                  <c:v>34676</c:v>
                </c:pt>
                <c:pt idx="3780">
                  <c:v>34677</c:v>
                </c:pt>
                <c:pt idx="3781">
                  <c:v>34680</c:v>
                </c:pt>
                <c:pt idx="3782">
                  <c:v>34681</c:v>
                </c:pt>
                <c:pt idx="3783">
                  <c:v>34682</c:v>
                </c:pt>
                <c:pt idx="3784">
                  <c:v>34683</c:v>
                </c:pt>
                <c:pt idx="3785">
                  <c:v>34684</c:v>
                </c:pt>
                <c:pt idx="3786">
                  <c:v>34687</c:v>
                </c:pt>
                <c:pt idx="3787">
                  <c:v>34688</c:v>
                </c:pt>
                <c:pt idx="3788">
                  <c:v>34689</c:v>
                </c:pt>
                <c:pt idx="3789">
                  <c:v>34690</c:v>
                </c:pt>
                <c:pt idx="3790">
                  <c:v>34691</c:v>
                </c:pt>
                <c:pt idx="3791">
                  <c:v>34694</c:v>
                </c:pt>
                <c:pt idx="3792">
                  <c:v>34695</c:v>
                </c:pt>
                <c:pt idx="3793">
                  <c:v>34696</c:v>
                </c:pt>
                <c:pt idx="3794">
                  <c:v>34697</c:v>
                </c:pt>
                <c:pt idx="3795">
                  <c:v>34698</c:v>
                </c:pt>
                <c:pt idx="3796">
                  <c:v>34701</c:v>
                </c:pt>
                <c:pt idx="3797">
                  <c:v>34702</c:v>
                </c:pt>
                <c:pt idx="3798">
                  <c:v>34703</c:v>
                </c:pt>
                <c:pt idx="3799">
                  <c:v>34704</c:v>
                </c:pt>
                <c:pt idx="3800">
                  <c:v>34705</c:v>
                </c:pt>
                <c:pt idx="3801">
                  <c:v>34708</c:v>
                </c:pt>
                <c:pt idx="3802">
                  <c:v>34709</c:v>
                </c:pt>
                <c:pt idx="3803">
                  <c:v>34710</c:v>
                </c:pt>
                <c:pt idx="3804">
                  <c:v>34711</c:v>
                </c:pt>
                <c:pt idx="3805">
                  <c:v>34712</c:v>
                </c:pt>
                <c:pt idx="3806">
                  <c:v>34715</c:v>
                </c:pt>
                <c:pt idx="3807">
                  <c:v>34716</c:v>
                </c:pt>
                <c:pt idx="3808">
                  <c:v>34717</c:v>
                </c:pt>
                <c:pt idx="3809">
                  <c:v>34718</c:v>
                </c:pt>
                <c:pt idx="3810">
                  <c:v>34719</c:v>
                </c:pt>
                <c:pt idx="3811">
                  <c:v>34722</c:v>
                </c:pt>
                <c:pt idx="3812">
                  <c:v>34723</c:v>
                </c:pt>
                <c:pt idx="3813">
                  <c:v>34724</c:v>
                </c:pt>
                <c:pt idx="3814">
                  <c:v>34725</c:v>
                </c:pt>
                <c:pt idx="3815">
                  <c:v>34726</c:v>
                </c:pt>
                <c:pt idx="3816">
                  <c:v>34729</c:v>
                </c:pt>
                <c:pt idx="3817">
                  <c:v>34730</c:v>
                </c:pt>
                <c:pt idx="3818">
                  <c:v>34731</c:v>
                </c:pt>
                <c:pt idx="3819">
                  <c:v>34732</c:v>
                </c:pt>
                <c:pt idx="3820">
                  <c:v>34733</c:v>
                </c:pt>
                <c:pt idx="3821">
                  <c:v>34736</c:v>
                </c:pt>
                <c:pt idx="3822">
                  <c:v>34737</c:v>
                </c:pt>
                <c:pt idx="3823">
                  <c:v>34738</c:v>
                </c:pt>
                <c:pt idx="3824">
                  <c:v>34739</c:v>
                </c:pt>
                <c:pt idx="3825">
                  <c:v>34740</c:v>
                </c:pt>
                <c:pt idx="3826">
                  <c:v>34743</c:v>
                </c:pt>
                <c:pt idx="3827">
                  <c:v>34744</c:v>
                </c:pt>
                <c:pt idx="3828">
                  <c:v>34745</c:v>
                </c:pt>
                <c:pt idx="3829">
                  <c:v>34746</c:v>
                </c:pt>
                <c:pt idx="3830">
                  <c:v>34747</c:v>
                </c:pt>
                <c:pt idx="3831">
                  <c:v>34750</c:v>
                </c:pt>
                <c:pt idx="3832">
                  <c:v>34751</c:v>
                </c:pt>
                <c:pt idx="3833">
                  <c:v>34752</c:v>
                </c:pt>
                <c:pt idx="3834">
                  <c:v>34753</c:v>
                </c:pt>
                <c:pt idx="3835">
                  <c:v>34754</c:v>
                </c:pt>
                <c:pt idx="3836">
                  <c:v>34757</c:v>
                </c:pt>
                <c:pt idx="3837">
                  <c:v>34758</c:v>
                </c:pt>
                <c:pt idx="3838">
                  <c:v>34759</c:v>
                </c:pt>
                <c:pt idx="3839">
                  <c:v>34760</c:v>
                </c:pt>
                <c:pt idx="3840">
                  <c:v>34761</c:v>
                </c:pt>
                <c:pt idx="3841">
                  <c:v>34764</c:v>
                </c:pt>
                <c:pt idx="3842">
                  <c:v>34765</c:v>
                </c:pt>
                <c:pt idx="3843">
                  <c:v>34766</c:v>
                </c:pt>
                <c:pt idx="3844">
                  <c:v>34767</c:v>
                </c:pt>
                <c:pt idx="3845">
                  <c:v>34768</c:v>
                </c:pt>
                <c:pt idx="3846">
                  <c:v>34771</c:v>
                </c:pt>
                <c:pt idx="3847">
                  <c:v>34772</c:v>
                </c:pt>
                <c:pt idx="3848">
                  <c:v>34773</c:v>
                </c:pt>
                <c:pt idx="3849">
                  <c:v>34774</c:v>
                </c:pt>
                <c:pt idx="3850">
                  <c:v>34775</c:v>
                </c:pt>
                <c:pt idx="3851">
                  <c:v>34778</c:v>
                </c:pt>
                <c:pt idx="3852">
                  <c:v>34779</c:v>
                </c:pt>
                <c:pt idx="3853">
                  <c:v>34780</c:v>
                </c:pt>
                <c:pt idx="3854">
                  <c:v>34781</c:v>
                </c:pt>
                <c:pt idx="3855">
                  <c:v>34782</c:v>
                </c:pt>
                <c:pt idx="3856">
                  <c:v>34785</c:v>
                </c:pt>
                <c:pt idx="3857">
                  <c:v>34786</c:v>
                </c:pt>
                <c:pt idx="3858">
                  <c:v>34787</c:v>
                </c:pt>
                <c:pt idx="3859">
                  <c:v>34788</c:v>
                </c:pt>
                <c:pt idx="3860">
                  <c:v>34789</c:v>
                </c:pt>
                <c:pt idx="3861">
                  <c:v>34792</c:v>
                </c:pt>
                <c:pt idx="3862">
                  <c:v>34793</c:v>
                </c:pt>
                <c:pt idx="3863">
                  <c:v>34794</c:v>
                </c:pt>
                <c:pt idx="3864">
                  <c:v>34795</c:v>
                </c:pt>
                <c:pt idx="3865">
                  <c:v>34796</c:v>
                </c:pt>
                <c:pt idx="3866">
                  <c:v>34799</c:v>
                </c:pt>
                <c:pt idx="3867">
                  <c:v>34800</c:v>
                </c:pt>
                <c:pt idx="3868">
                  <c:v>34801</c:v>
                </c:pt>
                <c:pt idx="3869">
                  <c:v>34802</c:v>
                </c:pt>
                <c:pt idx="3870">
                  <c:v>34803</c:v>
                </c:pt>
                <c:pt idx="3871">
                  <c:v>34806</c:v>
                </c:pt>
                <c:pt idx="3872">
                  <c:v>34807</c:v>
                </c:pt>
                <c:pt idx="3873">
                  <c:v>34808</c:v>
                </c:pt>
                <c:pt idx="3874">
                  <c:v>34809</c:v>
                </c:pt>
                <c:pt idx="3875">
                  <c:v>34810</c:v>
                </c:pt>
                <c:pt idx="3876">
                  <c:v>34813</c:v>
                </c:pt>
                <c:pt idx="3877">
                  <c:v>34814</c:v>
                </c:pt>
                <c:pt idx="3878">
                  <c:v>34815</c:v>
                </c:pt>
                <c:pt idx="3879">
                  <c:v>34816</c:v>
                </c:pt>
                <c:pt idx="3880">
                  <c:v>34817</c:v>
                </c:pt>
                <c:pt idx="3881">
                  <c:v>34820</c:v>
                </c:pt>
                <c:pt idx="3882">
                  <c:v>34821</c:v>
                </c:pt>
                <c:pt idx="3883">
                  <c:v>34822</c:v>
                </c:pt>
                <c:pt idx="3884">
                  <c:v>34823</c:v>
                </c:pt>
                <c:pt idx="3885">
                  <c:v>34824</c:v>
                </c:pt>
                <c:pt idx="3886">
                  <c:v>34827</c:v>
                </c:pt>
                <c:pt idx="3887">
                  <c:v>34828</c:v>
                </c:pt>
                <c:pt idx="3888">
                  <c:v>34829</c:v>
                </c:pt>
                <c:pt idx="3889">
                  <c:v>34830</c:v>
                </c:pt>
                <c:pt idx="3890">
                  <c:v>34831</c:v>
                </c:pt>
                <c:pt idx="3891">
                  <c:v>34834</c:v>
                </c:pt>
                <c:pt idx="3892">
                  <c:v>34835</c:v>
                </c:pt>
                <c:pt idx="3893">
                  <c:v>34836</c:v>
                </c:pt>
                <c:pt idx="3894">
                  <c:v>34837</c:v>
                </c:pt>
                <c:pt idx="3895">
                  <c:v>34838</c:v>
                </c:pt>
                <c:pt idx="3896">
                  <c:v>34841</c:v>
                </c:pt>
                <c:pt idx="3897">
                  <c:v>34842</c:v>
                </c:pt>
                <c:pt idx="3898">
                  <c:v>34843</c:v>
                </c:pt>
                <c:pt idx="3899">
                  <c:v>34844</c:v>
                </c:pt>
                <c:pt idx="3900">
                  <c:v>34845</c:v>
                </c:pt>
                <c:pt idx="3901">
                  <c:v>34848</c:v>
                </c:pt>
                <c:pt idx="3902">
                  <c:v>34849</c:v>
                </c:pt>
                <c:pt idx="3903">
                  <c:v>34850</c:v>
                </c:pt>
                <c:pt idx="3904">
                  <c:v>34851</c:v>
                </c:pt>
                <c:pt idx="3905">
                  <c:v>34852</c:v>
                </c:pt>
                <c:pt idx="3906">
                  <c:v>34855</c:v>
                </c:pt>
                <c:pt idx="3907">
                  <c:v>34856</c:v>
                </c:pt>
                <c:pt idx="3908">
                  <c:v>34857</c:v>
                </c:pt>
                <c:pt idx="3909">
                  <c:v>34858</c:v>
                </c:pt>
                <c:pt idx="3910">
                  <c:v>34859</c:v>
                </c:pt>
                <c:pt idx="3911">
                  <c:v>34862</c:v>
                </c:pt>
                <c:pt idx="3912">
                  <c:v>34863</c:v>
                </c:pt>
                <c:pt idx="3913">
                  <c:v>34864</c:v>
                </c:pt>
                <c:pt idx="3914">
                  <c:v>34865</c:v>
                </c:pt>
                <c:pt idx="3915">
                  <c:v>34866</c:v>
                </c:pt>
                <c:pt idx="3916">
                  <c:v>34869</c:v>
                </c:pt>
                <c:pt idx="3917">
                  <c:v>34870</c:v>
                </c:pt>
                <c:pt idx="3918">
                  <c:v>34871</c:v>
                </c:pt>
                <c:pt idx="3919">
                  <c:v>34872</c:v>
                </c:pt>
                <c:pt idx="3920">
                  <c:v>34873</c:v>
                </c:pt>
                <c:pt idx="3921">
                  <c:v>34876</c:v>
                </c:pt>
                <c:pt idx="3922">
                  <c:v>34877</c:v>
                </c:pt>
                <c:pt idx="3923">
                  <c:v>34878</c:v>
                </c:pt>
                <c:pt idx="3924">
                  <c:v>34879</c:v>
                </c:pt>
                <c:pt idx="3925">
                  <c:v>34880</c:v>
                </c:pt>
                <c:pt idx="3926">
                  <c:v>34883</c:v>
                </c:pt>
                <c:pt idx="3927">
                  <c:v>34884</c:v>
                </c:pt>
                <c:pt idx="3928">
                  <c:v>34885</c:v>
                </c:pt>
                <c:pt idx="3929">
                  <c:v>34886</c:v>
                </c:pt>
                <c:pt idx="3930">
                  <c:v>34887</c:v>
                </c:pt>
                <c:pt idx="3931">
                  <c:v>34890</c:v>
                </c:pt>
                <c:pt idx="3932">
                  <c:v>34891</c:v>
                </c:pt>
                <c:pt idx="3933">
                  <c:v>34892</c:v>
                </c:pt>
                <c:pt idx="3934">
                  <c:v>34893</c:v>
                </c:pt>
                <c:pt idx="3935">
                  <c:v>34894</c:v>
                </c:pt>
                <c:pt idx="3936">
                  <c:v>34897</c:v>
                </c:pt>
                <c:pt idx="3937">
                  <c:v>34898</c:v>
                </c:pt>
                <c:pt idx="3938">
                  <c:v>34899</c:v>
                </c:pt>
                <c:pt idx="3939">
                  <c:v>34900</c:v>
                </c:pt>
                <c:pt idx="3940">
                  <c:v>34901</c:v>
                </c:pt>
                <c:pt idx="3941">
                  <c:v>34904</c:v>
                </c:pt>
                <c:pt idx="3942">
                  <c:v>34905</c:v>
                </c:pt>
                <c:pt idx="3943">
                  <c:v>34906</c:v>
                </c:pt>
                <c:pt idx="3944">
                  <c:v>34907</c:v>
                </c:pt>
                <c:pt idx="3945">
                  <c:v>34908</c:v>
                </c:pt>
                <c:pt idx="3946">
                  <c:v>34911</c:v>
                </c:pt>
                <c:pt idx="3947">
                  <c:v>34912</c:v>
                </c:pt>
                <c:pt idx="3948">
                  <c:v>34913</c:v>
                </c:pt>
                <c:pt idx="3949">
                  <c:v>34914</c:v>
                </c:pt>
                <c:pt idx="3950">
                  <c:v>34915</c:v>
                </c:pt>
                <c:pt idx="3951">
                  <c:v>34918</c:v>
                </c:pt>
                <c:pt idx="3952">
                  <c:v>34919</c:v>
                </c:pt>
                <c:pt idx="3953">
                  <c:v>34920</c:v>
                </c:pt>
                <c:pt idx="3954">
                  <c:v>34921</c:v>
                </c:pt>
                <c:pt idx="3955">
                  <c:v>34922</c:v>
                </c:pt>
                <c:pt idx="3956">
                  <c:v>34925</c:v>
                </c:pt>
                <c:pt idx="3957">
                  <c:v>34926</c:v>
                </c:pt>
                <c:pt idx="3958">
                  <c:v>34927</c:v>
                </c:pt>
                <c:pt idx="3959">
                  <c:v>34928</c:v>
                </c:pt>
                <c:pt idx="3960">
                  <c:v>34929</c:v>
                </c:pt>
                <c:pt idx="3961">
                  <c:v>34932</c:v>
                </c:pt>
                <c:pt idx="3962">
                  <c:v>34933</c:v>
                </c:pt>
                <c:pt idx="3963">
                  <c:v>34934</c:v>
                </c:pt>
                <c:pt idx="3964">
                  <c:v>34935</c:v>
                </c:pt>
                <c:pt idx="3965">
                  <c:v>34936</c:v>
                </c:pt>
                <c:pt idx="3966">
                  <c:v>34939</c:v>
                </c:pt>
                <c:pt idx="3967">
                  <c:v>34940</c:v>
                </c:pt>
                <c:pt idx="3968">
                  <c:v>34941</c:v>
                </c:pt>
                <c:pt idx="3969">
                  <c:v>34942</c:v>
                </c:pt>
                <c:pt idx="3970">
                  <c:v>34943</c:v>
                </c:pt>
                <c:pt idx="3971">
                  <c:v>34946</c:v>
                </c:pt>
                <c:pt idx="3972">
                  <c:v>34947</c:v>
                </c:pt>
                <c:pt idx="3973">
                  <c:v>34948</c:v>
                </c:pt>
                <c:pt idx="3974">
                  <c:v>34949</c:v>
                </c:pt>
                <c:pt idx="3975">
                  <c:v>34950</c:v>
                </c:pt>
                <c:pt idx="3976">
                  <c:v>34953</c:v>
                </c:pt>
                <c:pt idx="3977">
                  <c:v>34954</c:v>
                </c:pt>
                <c:pt idx="3978">
                  <c:v>34955</c:v>
                </c:pt>
                <c:pt idx="3979">
                  <c:v>34956</c:v>
                </c:pt>
                <c:pt idx="3980">
                  <c:v>34957</c:v>
                </c:pt>
                <c:pt idx="3981">
                  <c:v>34960</c:v>
                </c:pt>
                <c:pt idx="3982">
                  <c:v>34961</c:v>
                </c:pt>
                <c:pt idx="3983">
                  <c:v>34962</c:v>
                </c:pt>
                <c:pt idx="3984">
                  <c:v>34963</c:v>
                </c:pt>
                <c:pt idx="3985">
                  <c:v>34964</c:v>
                </c:pt>
                <c:pt idx="3986">
                  <c:v>34967</c:v>
                </c:pt>
                <c:pt idx="3987">
                  <c:v>34968</c:v>
                </c:pt>
                <c:pt idx="3988">
                  <c:v>34969</c:v>
                </c:pt>
                <c:pt idx="3989">
                  <c:v>34970</c:v>
                </c:pt>
                <c:pt idx="3990">
                  <c:v>34971</c:v>
                </c:pt>
                <c:pt idx="3991">
                  <c:v>34974</c:v>
                </c:pt>
                <c:pt idx="3992">
                  <c:v>34975</c:v>
                </c:pt>
                <c:pt idx="3993">
                  <c:v>34976</c:v>
                </c:pt>
                <c:pt idx="3994">
                  <c:v>34977</c:v>
                </c:pt>
                <c:pt idx="3995">
                  <c:v>34978</c:v>
                </c:pt>
                <c:pt idx="3996">
                  <c:v>34981</c:v>
                </c:pt>
                <c:pt idx="3997">
                  <c:v>34982</c:v>
                </c:pt>
                <c:pt idx="3998">
                  <c:v>34983</c:v>
                </c:pt>
                <c:pt idx="3999">
                  <c:v>34984</c:v>
                </c:pt>
                <c:pt idx="4000">
                  <c:v>34985</c:v>
                </c:pt>
                <c:pt idx="4001">
                  <c:v>34988</c:v>
                </c:pt>
                <c:pt idx="4002">
                  <c:v>34989</c:v>
                </c:pt>
                <c:pt idx="4003">
                  <c:v>34990</c:v>
                </c:pt>
                <c:pt idx="4004">
                  <c:v>34991</c:v>
                </c:pt>
                <c:pt idx="4005">
                  <c:v>34992</c:v>
                </c:pt>
                <c:pt idx="4006">
                  <c:v>34995</c:v>
                </c:pt>
                <c:pt idx="4007">
                  <c:v>34996</c:v>
                </c:pt>
                <c:pt idx="4008">
                  <c:v>34997</c:v>
                </c:pt>
                <c:pt idx="4009">
                  <c:v>34998</c:v>
                </c:pt>
                <c:pt idx="4010">
                  <c:v>34999</c:v>
                </c:pt>
                <c:pt idx="4011">
                  <c:v>35002</c:v>
                </c:pt>
                <c:pt idx="4012">
                  <c:v>35003</c:v>
                </c:pt>
                <c:pt idx="4013">
                  <c:v>35004</c:v>
                </c:pt>
                <c:pt idx="4014">
                  <c:v>35005</c:v>
                </c:pt>
                <c:pt idx="4015">
                  <c:v>35006</c:v>
                </c:pt>
                <c:pt idx="4016">
                  <c:v>35009</c:v>
                </c:pt>
                <c:pt idx="4017">
                  <c:v>35010</c:v>
                </c:pt>
                <c:pt idx="4018">
                  <c:v>35011</c:v>
                </c:pt>
                <c:pt idx="4019">
                  <c:v>35012</c:v>
                </c:pt>
                <c:pt idx="4020">
                  <c:v>35013</c:v>
                </c:pt>
                <c:pt idx="4021">
                  <c:v>35016</c:v>
                </c:pt>
                <c:pt idx="4022">
                  <c:v>35017</c:v>
                </c:pt>
                <c:pt idx="4023">
                  <c:v>35018</c:v>
                </c:pt>
                <c:pt idx="4024">
                  <c:v>35019</c:v>
                </c:pt>
                <c:pt idx="4025">
                  <c:v>35020</c:v>
                </c:pt>
                <c:pt idx="4026">
                  <c:v>35023</c:v>
                </c:pt>
                <c:pt idx="4027">
                  <c:v>35024</c:v>
                </c:pt>
                <c:pt idx="4028">
                  <c:v>35025</c:v>
                </c:pt>
                <c:pt idx="4029">
                  <c:v>35026</c:v>
                </c:pt>
                <c:pt idx="4030">
                  <c:v>35027</c:v>
                </c:pt>
                <c:pt idx="4031">
                  <c:v>35030</c:v>
                </c:pt>
                <c:pt idx="4032">
                  <c:v>35031</c:v>
                </c:pt>
                <c:pt idx="4033">
                  <c:v>35032</c:v>
                </c:pt>
                <c:pt idx="4034">
                  <c:v>35033</c:v>
                </c:pt>
                <c:pt idx="4035">
                  <c:v>35034</c:v>
                </c:pt>
                <c:pt idx="4036">
                  <c:v>35037</c:v>
                </c:pt>
                <c:pt idx="4037">
                  <c:v>35038</c:v>
                </c:pt>
                <c:pt idx="4038">
                  <c:v>35039</c:v>
                </c:pt>
                <c:pt idx="4039">
                  <c:v>35040</c:v>
                </c:pt>
                <c:pt idx="4040">
                  <c:v>35041</c:v>
                </c:pt>
                <c:pt idx="4041">
                  <c:v>35044</c:v>
                </c:pt>
                <c:pt idx="4042">
                  <c:v>35045</c:v>
                </c:pt>
                <c:pt idx="4043">
                  <c:v>35046</c:v>
                </c:pt>
                <c:pt idx="4044">
                  <c:v>35047</c:v>
                </c:pt>
                <c:pt idx="4045">
                  <c:v>35048</c:v>
                </c:pt>
                <c:pt idx="4046">
                  <c:v>35051</c:v>
                </c:pt>
                <c:pt idx="4047">
                  <c:v>35052</c:v>
                </c:pt>
                <c:pt idx="4048">
                  <c:v>35053</c:v>
                </c:pt>
                <c:pt idx="4049">
                  <c:v>35054</c:v>
                </c:pt>
                <c:pt idx="4050">
                  <c:v>35055</c:v>
                </c:pt>
                <c:pt idx="4051">
                  <c:v>35058</c:v>
                </c:pt>
                <c:pt idx="4052">
                  <c:v>35059</c:v>
                </c:pt>
                <c:pt idx="4053">
                  <c:v>35060</c:v>
                </c:pt>
                <c:pt idx="4054">
                  <c:v>35061</c:v>
                </c:pt>
                <c:pt idx="4055">
                  <c:v>35062</c:v>
                </c:pt>
                <c:pt idx="4056">
                  <c:v>35065</c:v>
                </c:pt>
                <c:pt idx="4057">
                  <c:v>35066</c:v>
                </c:pt>
                <c:pt idx="4058">
                  <c:v>35067</c:v>
                </c:pt>
                <c:pt idx="4059">
                  <c:v>35068</c:v>
                </c:pt>
                <c:pt idx="4060">
                  <c:v>35069</c:v>
                </c:pt>
                <c:pt idx="4061">
                  <c:v>35072</c:v>
                </c:pt>
                <c:pt idx="4062">
                  <c:v>35073</c:v>
                </c:pt>
                <c:pt idx="4063">
                  <c:v>35074</c:v>
                </c:pt>
                <c:pt idx="4064">
                  <c:v>35075</c:v>
                </c:pt>
                <c:pt idx="4065">
                  <c:v>35076</c:v>
                </c:pt>
                <c:pt idx="4066">
                  <c:v>35079</c:v>
                </c:pt>
                <c:pt idx="4067">
                  <c:v>35080</c:v>
                </c:pt>
                <c:pt idx="4068">
                  <c:v>35081</c:v>
                </c:pt>
                <c:pt idx="4069">
                  <c:v>35082</c:v>
                </c:pt>
                <c:pt idx="4070">
                  <c:v>35083</c:v>
                </c:pt>
                <c:pt idx="4071">
                  <c:v>35086</c:v>
                </c:pt>
                <c:pt idx="4072">
                  <c:v>35087</c:v>
                </c:pt>
                <c:pt idx="4073">
                  <c:v>35088</c:v>
                </c:pt>
                <c:pt idx="4074">
                  <c:v>35089</c:v>
                </c:pt>
                <c:pt idx="4075">
                  <c:v>35090</c:v>
                </c:pt>
                <c:pt idx="4076">
                  <c:v>35093</c:v>
                </c:pt>
                <c:pt idx="4077">
                  <c:v>35094</c:v>
                </c:pt>
                <c:pt idx="4078">
                  <c:v>35095</c:v>
                </c:pt>
                <c:pt idx="4079">
                  <c:v>35096</c:v>
                </c:pt>
                <c:pt idx="4080">
                  <c:v>35097</c:v>
                </c:pt>
                <c:pt idx="4081">
                  <c:v>35100</c:v>
                </c:pt>
                <c:pt idx="4082">
                  <c:v>35101</c:v>
                </c:pt>
                <c:pt idx="4083">
                  <c:v>35102</c:v>
                </c:pt>
                <c:pt idx="4084">
                  <c:v>35103</c:v>
                </c:pt>
                <c:pt idx="4085">
                  <c:v>35104</c:v>
                </c:pt>
                <c:pt idx="4086">
                  <c:v>35107</c:v>
                </c:pt>
                <c:pt idx="4087">
                  <c:v>35108</c:v>
                </c:pt>
                <c:pt idx="4088">
                  <c:v>35109</c:v>
                </c:pt>
                <c:pt idx="4089">
                  <c:v>35110</c:v>
                </c:pt>
                <c:pt idx="4090">
                  <c:v>35111</c:v>
                </c:pt>
                <c:pt idx="4091">
                  <c:v>35114</c:v>
                </c:pt>
                <c:pt idx="4092">
                  <c:v>35115</c:v>
                </c:pt>
                <c:pt idx="4093">
                  <c:v>35116</c:v>
                </c:pt>
                <c:pt idx="4094">
                  <c:v>35117</c:v>
                </c:pt>
                <c:pt idx="4095">
                  <c:v>35118</c:v>
                </c:pt>
                <c:pt idx="4096">
                  <c:v>35121</c:v>
                </c:pt>
                <c:pt idx="4097">
                  <c:v>35122</c:v>
                </c:pt>
                <c:pt idx="4098">
                  <c:v>35123</c:v>
                </c:pt>
                <c:pt idx="4099">
                  <c:v>35124</c:v>
                </c:pt>
                <c:pt idx="4100">
                  <c:v>35125</c:v>
                </c:pt>
                <c:pt idx="4101">
                  <c:v>35128</c:v>
                </c:pt>
                <c:pt idx="4102">
                  <c:v>35129</c:v>
                </c:pt>
                <c:pt idx="4103">
                  <c:v>35130</c:v>
                </c:pt>
                <c:pt idx="4104">
                  <c:v>35131</c:v>
                </c:pt>
                <c:pt idx="4105">
                  <c:v>35132</c:v>
                </c:pt>
                <c:pt idx="4106">
                  <c:v>35135</c:v>
                </c:pt>
                <c:pt idx="4107">
                  <c:v>35136</c:v>
                </c:pt>
                <c:pt idx="4108">
                  <c:v>35137</c:v>
                </c:pt>
                <c:pt idx="4109">
                  <c:v>35138</c:v>
                </c:pt>
                <c:pt idx="4110">
                  <c:v>35139</c:v>
                </c:pt>
                <c:pt idx="4111">
                  <c:v>35142</c:v>
                </c:pt>
                <c:pt idx="4112">
                  <c:v>35143</c:v>
                </c:pt>
                <c:pt idx="4113">
                  <c:v>35144</c:v>
                </c:pt>
                <c:pt idx="4114">
                  <c:v>35145</c:v>
                </c:pt>
                <c:pt idx="4115">
                  <c:v>35146</c:v>
                </c:pt>
                <c:pt idx="4116">
                  <c:v>35149</c:v>
                </c:pt>
                <c:pt idx="4117">
                  <c:v>35150</c:v>
                </c:pt>
                <c:pt idx="4118">
                  <c:v>35151</c:v>
                </c:pt>
                <c:pt idx="4119">
                  <c:v>35152</c:v>
                </c:pt>
                <c:pt idx="4120">
                  <c:v>35153</c:v>
                </c:pt>
                <c:pt idx="4121">
                  <c:v>35156</c:v>
                </c:pt>
                <c:pt idx="4122">
                  <c:v>35157</c:v>
                </c:pt>
                <c:pt idx="4123">
                  <c:v>35158</c:v>
                </c:pt>
                <c:pt idx="4124">
                  <c:v>35159</c:v>
                </c:pt>
                <c:pt idx="4125">
                  <c:v>35160</c:v>
                </c:pt>
                <c:pt idx="4126">
                  <c:v>35163</c:v>
                </c:pt>
                <c:pt idx="4127">
                  <c:v>35164</c:v>
                </c:pt>
                <c:pt idx="4128">
                  <c:v>35165</c:v>
                </c:pt>
                <c:pt idx="4129">
                  <c:v>35166</c:v>
                </c:pt>
                <c:pt idx="4130">
                  <c:v>35167</c:v>
                </c:pt>
                <c:pt idx="4131">
                  <c:v>35170</c:v>
                </c:pt>
                <c:pt idx="4132">
                  <c:v>35171</c:v>
                </c:pt>
                <c:pt idx="4133">
                  <c:v>35172</c:v>
                </c:pt>
                <c:pt idx="4134">
                  <c:v>35173</c:v>
                </c:pt>
                <c:pt idx="4135">
                  <c:v>35174</c:v>
                </c:pt>
                <c:pt idx="4136">
                  <c:v>35177</c:v>
                </c:pt>
                <c:pt idx="4137">
                  <c:v>35178</c:v>
                </c:pt>
                <c:pt idx="4138">
                  <c:v>35179</c:v>
                </c:pt>
                <c:pt idx="4139">
                  <c:v>35180</c:v>
                </c:pt>
                <c:pt idx="4140">
                  <c:v>35181</c:v>
                </c:pt>
                <c:pt idx="4141">
                  <c:v>35184</c:v>
                </c:pt>
                <c:pt idx="4142">
                  <c:v>35185</c:v>
                </c:pt>
                <c:pt idx="4143">
                  <c:v>35186</c:v>
                </c:pt>
                <c:pt idx="4144">
                  <c:v>35187</c:v>
                </c:pt>
                <c:pt idx="4145">
                  <c:v>35188</c:v>
                </c:pt>
                <c:pt idx="4146">
                  <c:v>35191</c:v>
                </c:pt>
                <c:pt idx="4147">
                  <c:v>35192</c:v>
                </c:pt>
                <c:pt idx="4148">
                  <c:v>35193</c:v>
                </c:pt>
                <c:pt idx="4149">
                  <c:v>35194</c:v>
                </c:pt>
                <c:pt idx="4150">
                  <c:v>35195</c:v>
                </c:pt>
                <c:pt idx="4151">
                  <c:v>35198</c:v>
                </c:pt>
                <c:pt idx="4152">
                  <c:v>35199</c:v>
                </c:pt>
                <c:pt idx="4153">
                  <c:v>35200</c:v>
                </c:pt>
                <c:pt idx="4154">
                  <c:v>35201</c:v>
                </c:pt>
                <c:pt idx="4155">
                  <c:v>35202</c:v>
                </c:pt>
                <c:pt idx="4156">
                  <c:v>35205</c:v>
                </c:pt>
                <c:pt idx="4157">
                  <c:v>35206</c:v>
                </c:pt>
                <c:pt idx="4158">
                  <c:v>35207</c:v>
                </c:pt>
                <c:pt idx="4159">
                  <c:v>35208</c:v>
                </c:pt>
                <c:pt idx="4160">
                  <c:v>35209</c:v>
                </c:pt>
                <c:pt idx="4161">
                  <c:v>35212</c:v>
                </c:pt>
                <c:pt idx="4162">
                  <c:v>35213</c:v>
                </c:pt>
                <c:pt idx="4163">
                  <c:v>35214</c:v>
                </c:pt>
                <c:pt idx="4164">
                  <c:v>35215</c:v>
                </c:pt>
                <c:pt idx="4165">
                  <c:v>35216</c:v>
                </c:pt>
                <c:pt idx="4166">
                  <c:v>35219</c:v>
                </c:pt>
                <c:pt idx="4167">
                  <c:v>35220</c:v>
                </c:pt>
                <c:pt idx="4168">
                  <c:v>35221</c:v>
                </c:pt>
                <c:pt idx="4169">
                  <c:v>35222</c:v>
                </c:pt>
                <c:pt idx="4170">
                  <c:v>35223</c:v>
                </c:pt>
                <c:pt idx="4171">
                  <c:v>35226</c:v>
                </c:pt>
                <c:pt idx="4172">
                  <c:v>35227</c:v>
                </c:pt>
                <c:pt idx="4173">
                  <c:v>35228</c:v>
                </c:pt>
                <c:pt idx="4174">
                  <c:v>35229</c:v>
                </c:pt>
                <c:pt idx="4175">
                  <c:v>35230</c:v>
                </c:pt>
                <c:pt idx="4176">
                  <c:v>35233</c:v>
                </c:pt>
                <c:pt idx="4177">
                  <c:v>35234</c:v>
                </c:pt>
                <c:pt idx="4178">
                  <c:v>35235</c:v>
                </c:pt>
                <c:pt idx="4179">
                  <c:v>35236</c:v>
                </c:pt>
                <c:pt idx="4180">
                  <c:v>35237</c:v>
                </c:pt>
                <c:pt idx="4181">
                  <c:v>35240</c:v>
                </c:pt>
                <c:pt idx="4182">
                  <c:v>35241</c:v>
                </c:pt>
                <c:pt idx="4183">
                  <c:v>35242</c:v>
                </c:pt>
                <c:pt idx="4184">
                  <c:v>35243</c:v>
                </c:pt>
                <c:pt idx="4185">
                  <c:v>35244</c:v>
                </c:pt>
                <c:pt idx="4186">
                  <c:v>35247</c:v>
                </c:pt>
                <c:pt idx="4187">
                  <c:v>35248</c:v>
                </c:pt>
                <c:pt idx="4188">
                  <c:v>35249</c:v>
                </c:pt>
                <c:pt idx="4189">
                  <c:v>35250</c:v>
                </c:pt>
                <c:pt idx="4190">
                  <c:v>35251</c:v>
                </c:pt>
                <c:pt idx="4191">
                  <c:v>35254</c:v>
                </c:pt>
                <c:pt idx="4192">
                  <c:v>35255</c:v>
                </c:pt>
                <c:pt idx="4193">
                  <c:v>35256</c:v>
                </c:pt>
                <c:pt idx="4194">
                  <c:v>35257</c:v>
                </c:pt>
                <c:pt idx="4195">
                  <c:v>35258</c:v>
                </c:pt>
                <c:pt idx="4196">
                  <c:v>35261</c:v>
                </c:pt>
                <c:pt idx="4197">
                  <c:v>35262</c:v>
                </c:pt>
                <c:pt idx="4198">
                  <c:v>35263</c:v>
                </c:pt>
                <c:pt idx="4199">
                  <c:v>35264</c:v>
                </c:pt>
                <c:pt idx="4200">
                  <c:v>35265</c:v>
                </c:pt>
                <c:pt idx="4201">
                  <c:v>35268</c:v>
                </c:pt>
                <c:pt idx="4202">
                  <c:v>35269</c:v>
                </c:pt>
                <c:pt idx="4203">
                  <c:v>35270</c:v>
                </c:pt>
                <c:pt idx="4204">
                  <c:v>35271</c:v>
                </c:pt>
                <c:pt idx="4205">
                  <c:v>35272</c:v>
                </c:pt>
                <c:pt idx="4206">
                  <c:v>35275</c:v>
                </c:pt>
                <c:pt idx="4207">
                  <c:v>35276</c:v>
                </c:pt>
                <c:pt idx="4208">
                  <c:v>35277</c:v>
                </c:pt>
                <c:pt idx="4209">
                  <c:v>35278</c:v>
                </c:pt>
                <c:pt idx="4210">
                  <c:v>35279</c:v>
                </c:pt>
                <c:pt idx="4211">
                  <c:v>35282</c:v>
                </c:pt>
                <c:pt idx="4212">
                  <c:v>35283</c:v>
                </c:pt>
                <c:pt idx="4213">
                  <c:v>35284</c:v>
                </c:pt>
                <c:pt idx="4214">
                  <c:v>35285</c:v>
                </c:pt>
                <c:pt idx="4215">
                  <c:v>35286</c:v>
                </c:pt>
                <c:pt idx="4216">
                  <c:v>35289</c:v>
                </c:pt>
                <c:pt idx="4217">
                  <c:v>35290</c:v>
                </c:pt>
                <c:pt idx="4218">
                  <c:v>35291</c:v>
                </c:pt>
                <c:pt idx="4219">
                  <c:v>35292</c:v>
                </c:pt>
                <c:pt idx="4220">
                  <c:v>35293</c:v>
                </c:pt>
                <c:pt idx="4221">
                  <c:v>35296</c:v>
                </c:pt>
                <c:pt idx="4222">
                  <c:v>35297</c:v>
                </c:pt>
                <c:pt idx="4223">
                  <c:v>35298</c:v>
                </c:pt>
                <c:pt idx="4224">
                  <c:v>35299</c:v>
                </c:pt>
                <c:pt idx="4225">
                  <c:v>35300</c:v>
                </c:pt>
                <c:pt idx="4226">
                  <c:v>35303</c:v>
                </c:pt>
                <c:pt idx="4227">
                  <c:v>35304</c:v>
                </c:pt>
                <c:pt idx="4228">
                  <c:v>35305</c:v>
                </c:pt>
                <c:pt idx="4229">
                  <c:v>35306</c:v>
                </c:pt>
                <c:pt idx="4230">
                  <c:v>35307</c:v>
                </c:pt>
                <c:pt idx="4231">
                  <c:v>35310</c:v>
                </c:pt>
                <c:pt idx="4232">
                  <c:v>35311</c:v>
                </c:pt>
                <c:pt idx="4233">
                  <c:v>35312</c:v>
                </c:pt>
                <c:pt idx="4234">
                  <c:v>35313</c:v>
                </c:pt>
                <c:pt idx="4235">
                  <c:v>35314</c:v>
                </c:pt>
                <c:pt idx="4236">
                  <c:v>35317</c:v>
                </c:pt>
                <c:pt idx="4237">
                  <c:v>35318</c:v>
                </c:pt>
                <c:pt idx="4238">
                  <c:v>35319</c:v>
                </c:pt>
                <c:pt idx="4239">
                  <c:v>35320</c:v>
                </c:pt>
                <c:pt idx="4240">
                  <c:v>35321</c:v>
                </c:pt>
                <c:pt idx="4241">
                  <c:v>35324</c:v>
                </c:pt>
                <c:pt idx="4242">
                  <c:v>35325</c:v>
                </c:pt>
                <c:pt idx="4243">
                  <c:v>35326</c:v>
                </c:pt>
                <c:pt idx="4244">
                  <c:v>35327</c:v>
                </c:pt>
                <c:pt idx="4245">
                  <c:v>35328</c:v>
                </c:pt>
                <c:pt idx="4246">
                  <c:v>35331</c:v>
                </c:pt>
                <c:pt idx="4247">
                  <c:v>35332</c:v>
                </c:pt>
                <c:pt idx="4248">
                  <c:v>35333</c:v>
                </c:pt>
                <c:pt idx="4249">
                  <c:v>35334</c:v>
                </c:pt>
                <c:pt idx="4250">
                  <c:v>35335</c:v>
                </c:pt>
                <c:pt idx="4251">
                  <c:v>35338</c:v>
                </c:pt>
                <c:pt idx="4252">
                  <c:v>35339</c:v>
                </c:pt>
                <c:pt idx="4253">
                  <c:v>35340</c:v>
                </c:pt>
                <c:pt idx="4254">
                  <c:v>35341</c:v>
                </c:pt>
                <c:pt idx="4255">
                  <c:v>35342</c:v>
                </c:pt>
                <c:pt idx="4256">
                  <c:v>35345</c:v>
                </c:pt>
                <c:pt idx="4257">
                  <c:v>35346</c:v>
                </c:pt>
                <c:pt idx="4258">
                  <c:v>35347</c:v>
                </c:pt>
                <c:pt idx="4259">
                  <c:v>35348</c:v>
                </c:pt>
                <c:pt idx="4260">
                  <c:v>35349</c:v>
                </c:pt>
                <c:pt idx="4261">
                  <c:v>35352</c:v>
                </c:pt>
                <c:pt idx="4262">
                  <c:v>35353</c:v>
                </c:pt>
                <c:pt idx="4263">
                  <c:v>35354</c:v>
                </c:pt>
                <c:pt idx="4264">
                  <c:v>35355</c:v>
                </c:pt>
                <c:pt idx="4265">
                  <c:v>35356</c:v>
                </c:pt>
                <c:pt idx="4266">
                  <c:v>35359</c:v>
                </c:pt>
                <c:pt idx="4267">
                  <c:v>35360</c:v>
                </c:pt>
                <c:pt idx="4268">
                  <c:v>35361</c:v>
                </c:pt>
                <c:pt idx="4269">
                  <c:v>35362</c:v>
                </c:pt>
                <c:pt idx="4270">
                  <c:v>35363</c:v>
                </c:pt>
                <c:pt idx="4271">
                  <c:v>35366</c:v>
                </c:pt>
                <c:pt idx="4272">
                  <c:v>35367</c:v>
                </c:pt>
                <c:pt idx="4273">
                  <c:v>35368</c:v>
                </c:pt>
                <c:pt idx="4274">
                  <c:v>35369</c:v>
                </c:pt>
                <c:pt idx="4275">
                  <c:v>35370</c:v>
                </c:pt>
                <c:pt idx="4276">
                  <c:v>35373</c:v>
                </c:pt>
                <c:pt idx="4277">
                  <c:v>35374</c:v>
                </c:pt>
                <c:pt idx="4278">
                  <c:v>35375</c:v>
                </c:pt>
                <c:pt idx="4279">
                  <c:v>35376</c:v>
                </c:pt>
                <c:pt idx="4280">
                  <c:v>35377</c:v>
                </c:pt>
                <c:pt idx="4281">
                  <c:v>35380</c:v>
                </c:pt>
                <c:pt idx="4282">
                  <c:v>35381</c:v>
                </c:pt>
                <c:pt idx="4283">
                  <c:v>35382</c:v>
                </c:pt>
                <c:pt idx="4284">
                  <c:v>35383</c:v>
                </c:pt>
                <c:pt idx="4285">
                  <c:v>35384</c:v>
                </c:pt>
                <c:pt idx="4286">
                  <c:v>35387</c:v>
                </c:pt>
                <c:pt idx="4287">
                  <c:v>35388</c:v>
                </c:pt>
                <c:pt idx="4288">
                  <c:v>35389</c:v>
                </c:pt>
                <c:pt idx="4289">
                  <c:v>35390</c:v>
                </c:pt>
                <c:pt idx="4290">
                  <c:v>35391</c:v>
                </c:pt>
                <c:pt idx="4291">
                  <c:v>35394</c:v>
                </c:pt>
                <c:pt idx="4292">
                  <c:v>35395</c:v>
                </c:pt>
                <c:pt idx="4293">
                  <c:v>35396</c:v>
                </c:pt>
                <c:pt idx="4294">
                  <c:v>35397</c:v>
                </c:pt>
                <c:pt idx="4295">
                  <c:v>35398</c:v>
                </c:pt>
                <c:pt idx="4296">
                  <c:v>35401</c:v>
                </c:pt>
                <c:pt idx="4297">
                  <c:v>35402</c:v>
                </c:pt>
                <c:pt idx="4298">
                  <c:v>35403</c:v>
                </c:pt>
                <c:pt idx="4299">
                  <c:v>35404</c:v>
                </c:pt>
                <c:pt idx="4300">
                  <c:v>35405</c:v>
                </c:pt>
                <c:pt idx="4301">
                  <c:v>35408</c:v>
                </c:pt>
                <c:pt idx="4302">
                  <c:v>35409</c:v>
                </c:pt>
                <c:pt idx="4303">
                  <c:v>35410</c:v>
                </c:pt>
                <c:pt idx="4304">
                  <c:v>35411</c:v>
                </c:pt>
                <c:pt idx="4305">
                  <c:v>35412</c:v>
                </c:pt>
                <c:pt idx="4306">
                  <c:v>35415</c:v>
                </c:pt>
                <c:pt idx="4307">
                  <c:v>35416</c:v>
                </c:pt>
                <c:pt idx="4308">
                  <c:v>35417</c:v>
                </c:pt>
                <c:pt idx="4309">
                  <c:v>35418</c:v>
                </c:pt>
                <c:pt idx="4310">
                  <c:v>35419</c:v>
                </c:pt>
                <c:pt idx="4311">
                  <c:v>35422</c:v>
                </c:pt>
                <c:pt idx="4312">
                  <c:v>35423</c:v>
                </c:pt>
                <c:pt idx="4313">
                  <c:v>35424</c:v>
                </c:pt>
                <c:pt idx="4314">
                  <c:v>35425</c:v>
                </c:pt>
                <c:pt idx="4315">
                  <c:v>35426</c:v>
                </c:pt>
                <c:pt idx="4316">
                  <c:v>35429</c:v>
                </c:pt>
                <c:pt idx="4317">
                  <c:v>35430</c:v>
                </c:pt>
                <c:pt idx="4318">
                  <c:v>35431</c:v>
                </c:pt>
                <c:pt idx="4319">
                  <c:v>35432</c:v>
                </c:pt>
                <c:pt idx="4320">
                  <c:v>35433</c:v>
                </c:pt>
                <c:pt idx="4321">
                  <c:v>35436</c:v>
                </c:pt>
                <c:pt idx="4322">
                  <c:v>35437</c:v>
                </c:pt>
                <c:pt idx="4323">
                  <c:v>35438</c:v>
                </c:pt>
                <c:pt idx="4324">
                  <c:v>35439</c:v>
                </c:pt>
                <c:pt idx="4325">
                  <c:v>35440</c:v>
                </c:pt>
                <c:pt idx="4326">
                  <c:v>35443</c:v>
                </c:pt>
                <c:pt idx="4327">
                  <c:v>35444</c:v>
                </c:pt>
                <c:pt idx="4328">
                  <c:v>35445</c:v>
                </c:pt>
                <c:pt idx="4329">
                  <c:v>35446</c:v>
                </c:pt>
                <c:pt idx="4330">
                  <c:v>35447</c:v>
                </c:pt>
                <c:pt idx="4331">
                  <c:v>35450</c:v>
                </c:pt>
                <c:pt idx="4332">
                  <c:v>35451</c:v>
                </c:pt>
                <c:pt idx="4333">
                  <c:v>35452</c:v>
                </c:pt>
                <c:pt idx="4334">
                  <c:v>35453</c:v>
                </c:pt>
                <c:pt idx="4335">
                  <c:v>35454</c:v>
                </c:pt>
                <c:pt idx="4336">
                  <c:v>35457</c:v>
                </c:pt>
                <c:pt idx="4337">
                  <c:v>35458</c:v>
                </c:pt>
                <c:pt idx="4338">
                  <c:v>35459</c:v>
                </c:pt>
                <c:pt idx="4339">
                  <c:v>35460</c:v>
                </c:pt>
                <c:pt idx="4340">
                  <c:v>35461</c:v>
                </c:pt>
                <c:pt idx="4341">
                  <c:v>35464</c:v>
                </c:pt>
                <c:pt idx="4342">
                  <c:v>35465</c:v>
                </c:pt>
                <c:pt idx="4343">
                  <c:v>35466</c:v>
                </c:pt>
                <c:pt idx="4344">
                  <c:v>35467</c:v>
                </c:pt>
                <c:pt idx="4345">
                  <c:v>35468</c:v>
                </c:pt>
                <c:pt idx="4346">
                  <c:v>35471</c:v>
                </c:pt>
                <c:pt idx="4347">
                  <c:v>35472</c:v>
                </c:pt>
                <c:pt idx="4348">
                  <c:v>35473</c:v>
                </c:pt>
                <c:pt idx="4349">
                  <c:v>35474</c:v>
                </c:pt>
                <c:pt idx="4350">
                  <c:v>35475</c:v>
                </c:pt>
                <c:pt idx="4351">
                  <c:v>35478</c:v>
                </c:pt>
                <c:pt idx="4352">
                  <c:v>35479</c:v>
                </c:pt>
                <c:pt idx="4353">
                  <c:v>35480</c:v>
                </c:pt>
                <c:pt idx="4354">
                  <c:v>35481</c:v>
                </c:pt>
                <c:pt idx="4355">
                  <c:v>35482</c:v>
                </c:pt>
                <c:pt idx="4356">
                  <c:v>35485</c:v>
                </c:pt>
                <c:pt idx="4357">
                  <c:v>35486</c:v>
                </c:pt>
                <c:pt idx="4358">
                  <c:v>35487</c:v>
                </c:pt>
                <c:pt idx="4359">
                  <c:v>35488</c:v>
                </c:pt>
                <c:pt idx="4360">
                  <c:v>35489</c:v>
                </c:pt>
                <c:pt idx="4361">
                  <c:v>35492</c:v>
                </c:pt>
                <c:pt idx="4362">
                  <c:v>35493</c:v>
                </c:pt>
                <c:pt idx="4363">
                  <c:v>35494</c:v>
                </c:pt>
                <c:pt idx="4364">
                  <c:v>35495</c:v>
                </c:pt>
                <c:pt idx="4365">
                  <c:v>35496</c:v>
                </c:pt>
                <c:pt idx="4366">
                  <c:v>35499</c:v>
                </c:pt>
                <c:pt idx="4367">
                  <c:v>35500</c:v>
                </c:pt>
                <c:pt idx="4368">
                  <c:v>35501</c:v>
                </c:pt>
                <c:pt idx="4369">
                  <c:v>35502</c:v>
                </c:pt>
                <c:pt idx="4370">
                  <c:v>35503</c:v>
                </c:pt>
                <c:pt idx="4371">
                  <c:v>35506</c:v>
                </c:pt>
                <c:pt idx="4372">
                  <c:v>35507</c:v>
                </c:pt>
                <c:pt idx="4373">
                  <c:v>35508</c:v>
                </c:pt>
                <c:pt idx="4374">
                  <c:v>35509</c:v>
                </c:pt>
                <c:pt idx="4375">
                  <c:v>35510</c:v>
                </c:pt>
                <c:pt idx="4376">
                  <c:v>35513</c:v>
                </c:pt>
                <c:pt idx="4377">
                  <c:v>35514</c:v>
                </c:pt>
                <c:pt idx="4378">
                  <c:v>35515</c:v>
                </c:pt>
                <c:pt idx="4379">
                  <c:v>35516</c:v>
                </c:pt>
                <c:pt idx="4380">
                  <c:v>35517</c:v>
                </c:pt>
                <c:pt idx="4381">
                  <c:v>35520</c:v>
                </c:pt>
                <c:pt idx="4382">
                  <c:v>35521</c:v>
                </c:pt>
                <c:pt idx="4383">
                  <c:v>35522</c:v>
                </c:pt>
                <c:pt idx="4384">
                  <c:v>35523</c:v>
                </c:pt>
                <c:pt idx="4385">
                  <c:v>35524</c:v>
                </c:pt>
                <c:pt idx="4386">
                  <c:v>35527</c:v>
                </c:pt>
                <c:pt idx="4387">
                  <c:v>35528</c:v>
                </c:pt>
                <c:pt idx="4388">
                  <c:v>35529</c:v>
                </c:pt>
                <c:pt idx="4389">
                  <c:v>35530</c:v>
                </c:pt>
                <c:pt idx="4390">
                  <c:v>35531</c:v>
                </c:pt>
                <c:pt idx="4391">
                  <c:v>35534</c:v>
                </c:pt>
                <c:pt idx="4392">
                  <c:v>35535</c:v>
                </c:pt>
                <c:pt idx="4393">
                  <c:v>35536</c:v>
                </c:pt>
                <c:pt idx="4394">
                  <c:v>35537</c:v>
                </c:pt>
                <c:pt idx="4395">
                  <c:v>35538</c:v>
                </c:pt>
                <c:pt idx="4396">
                  <c:v>35541</c:v>
                </c:pt>
                <c:pt idx="4397">
                  <c:v>35542</c:v>
                </c:pt>
                <c:pt idx="4398">
                  <c:v>35543</c:v>
                </c:pt>
                <c:pt idx="4399">
                  <c:v>35544</c:v>
                </c:pt>
                <c:pt idx="4400">
                  <c:v>35545</c:v>
                </c:pt>
                <c:pt idx="4401">
                  <c:v>35548</c:v>
                </c:pt>
                <c:pt idx="4402">
                  <c:v>35549</c:v>
                </c:pt>
                <c:pt idx="4403">
                  <c:v>35550</c:v>
                </c:pt>
                <c:pt idx="4404">
                  <c:v>35551</c:v>
                </c:pt>
                <c:pt idx="4405">
                  <c:v>35552</c:v>
                </c:pt>
                <c:pt idx="4406">
                  <c:v>35555</c:v>
                </c:pt>
                <c:pt idx="4407">
                  <c:v>35556</c:v>
                </c:pt>
                <c:pt idx="4408">
                  <c:v>35557</c:v>
                </c:pt>
                <c:pt idx="4409">
                  <c:v>35558</c:v>
                </c:pt>
                <c:pt idx="4410">
                  <c:v>35559</c:v>
                </c:pt>
                <c:pt idx="4411">
                  <c:v>35562</c:v>
                </c:pt>
                <c:pt idx="4412">
                  <c:v>35563</c:v>
                </c:pt>
                <c:pt idx="4413">
                  <c:v>35564</c:v>
                </c:pt>
                <c:pt idx="4414">
                  <c:v>35565</c:v>
                </c:pt>
                <c:pt idx="4415">
                  <c:v>35566</c:v>
                </c:pt>
                <c:pt idx="4416">
                  <c:v>35569</c:v>
                </c:pt>
                <c:pt idx="4417">
                  <c:v>35570</c:v>
                </c:pt>
                <c:pt idx="4418">
                  <c:v>35571</c:v>
                </c:pt>
                <c:pt idx="4419">
                  <c:v>35572</c:v>
                </c:pt>
                <c:pt idx="4420">
                  <c:v>35573</c:v>
                </c:pt>
                <c:pt idx="4421">
                  <c:v>35576</c:v>
                </c:pt>
                <c:pt idx="4422">
                  <c:v>35577</c:v>
                </c:pt>
                <c:pt idx="4423">
                  <c:v>35578</c:v>
                </c:pt>
                <c:pt idx="4424">
                  <c:v>35579</c:v>
                </c:pt>
                <c:pt idx="4425">
                  <c:v>35580</c:v>
                </c:pt>
                <c:pt idx="4426">
                  <c:v>35583</c:v>
                </c:pt>
                <c:pt idx="4427">
                  <c:v>35584</c:v>
                </c:pt>
                <c:pt idx="4428">
                  <c:v>35585</c:v>
                </c:pt>
                <c:pt idx="4429">
                  <c:v>35586</c:v>
                </c:pt>
                <c:pt idx="4430">
                  <c:v>35587</c:v>
                </c:pt>
                <c:pt idx="4431">
                  <c:v>35590</c:v>
                </c:pt>
                <c:pt idx="4432">
                  <c:v>35591</c:v>
                </c:pt>
                <c:pt idx="4433">
                  <c:v>35592</c:v>
                </c:pt>
                <c:pt idx="4434">
                  <c:v>35593</c:v>
                </c:pt>
                <c:pt idx="4435">
                  <c:v>35594</c:v>
                </c:pt>
                <c:pt idx="4436">
                  <c:v>35597</c:v>
                </c:pt>
                <c:pt idx="4437">
                  <c:v>35598</c:v>
                </c:pt>
                <c:pt idx="4438">
                  <c:v>35599</c:v>
                </c:pt>
                <c:pt idx="4439">
                  <c:v>35600</c:v>
                </c:pt>
                <c:pt idx="4440">
                  <c:v>35601</c:v>
                </c:pt>
                <c:pt idx="4441">
                  <c:v>35604</c:v>
                </c:pt>
                <c:pt idx="4442">
                  <c:v>35605</c:v>
                </c:pt>
                <c:pt idx="4443">
                  <c:v>35606</c:v>
                </c:pt>
                <c:pt idx="4444">
                  <c:v>35607</c:v>
                </c:pt>
                <c:pt idx="4445">
                  <c:v>35608</c:v>
                </c:pt>
                <c:pt idx="4446">
                  <c:v>35611</c:v>
                </c:pt>
                <c:pt idx="4447">
                  <c:v>35612</c:v>
                </c:pt>
                <c:pt idx="4448">
                  <c:v>35613</c:v>
                </c:pt>
                <c:pt idx="4449">
                  <c:v>35614</c:v>
                </c:pt>
                <c:pt idx="4450">
                  <c:v>35615</c:v>
                </c:pt>
                <c:pt idx="4451">
                  <c:v>35618</c:v>
                </c:pt>
                <c:pt idx="4452">
                  <c:v>35619</c:v>
                </c:pt>
                <c:pt idx="4453">
                  <c:v>35620</c:v>
                </c:pt>
                <c:pt idx="4454">
                  <c:v>35621</c:v>
                </c:pt>
                <c:pt idx="4455">
                  <c:v>35622</c:v>
                </c:pt>
                <c:pt idx="4456">
                  <c:v>35625</c:v>
                </c:pt>
                <c:pt idx="4457">
                  <c:v>35626</c:v>
                </c:pt>
                <c:pt idx="4458">
                  <c:v>35627</c:v>
                </c:pt>
                <c:pt idx="4459">
                  <c:v>35628</c:v>
                </c:pt>
                <c:pt idx="4460">
                  <c:v>35629</c:v>
                </c:pt>
                <c:pt idx="4461">
                  <c:v>35632</c:v>
                </c:pt>
                <c:pt idx="4462">
                  <c:v>35633</c:v>
                </c:pt>
                <c:pt idx="4463">
                  <c:v>35634</c:v>
                </c:pt>
                <c:pt idx="4464">
                  <c:v>35635</c:v>
                </c:pt>
                <c:pt idx="4465">
                  <c:v>35636</c:v>
                </c:pt>
                <c:pt idx="4466">
                  <c:v>35639</c:v>
                </c:pt>
                <c:pt idx="4467">
                  <c:v>35640</c:v>
                </c:pt>
                <c:pt idx="4468">
                  <c:v>35641</c:v>
                </c:pt>
                <c:pt idx="4469">
                  <c:v>35642</c:v>
                </c:pt>
                <c:pt idx="4470">
                  <c:v>35643</c:v>
                </c:pt>
                <c:pt idx="4471">
                  <c:v>35646</c:v>
                </c:pt>
                <c:pt idx="4472">
                  <c:v>35647</c:v>
                </c:pt>
                <c:pt idx="4473">
                  <c:v>35648</c:v>
                </c:pt>
                <c:pt idx="4474">
                  <c:v>35649</c:v>
                </c:pt>
                <c:pt idx="4475">
                  <c:v>35650</c:v>
                </c:pt>
                <c:pt idx="4476">
                  <c:v>35653</c:v>
                </c:pt>
                <c:pt idx="4477">
                  <c:v>35654</c:v>
                </c:pt>
                <c:pt idx="4478">
                  <c:v>35655</c:v>
                </c:pt>
                <c:pt idx="4479">
                  <c:v>35656</c:v>
                </c:pt>
                <c:pt idx="4480">
                  <c:v>35657</c:v>
                </c:pt>
                <c:pt idx="4481">
                  <c:v>35660</c:v>
                </c:pt>
                <c:pt idx="4482">
                  <c:v>35661</c:v>
                </c:pt>
                <c:pt idx="4483">
                  <c:v>35662</c:v>
                </c:pt>
                <c:pt idx="4484">
                  <c:v>35663</c:v>
                </c:pt>
                <c:pt idx="4485">
                  <c:v>35664</c:v>
                </c:pt>
                <c:pt idx="4486">
                  <c:v>35667</c:v>
                </c:pt>
                <c:pt idx="4487">
                  <c:v>35668</c:v>
                </c:pt>
                <c:pt idx="4488">
                  <c:v>35669</c:v>
                </c:pt>
                <c:pt idx="4489">
                  <c:v>35670</c:v>
                </c:pt>
                <c:pt idx="4490">
                  <c:v>35671</c:v>
                </c:pt>
                <c:pt idx="4491">
                  <c:v>35674</c:v>
                </c:pt>
                <c:pt idx="4492">
                  <c:v>35675</c:v>
                </c:pt>
                <c:pt idx="4493">
                  <c:v>35676</c:v>
                </c:pt>
                <c:pt idx="4494">
                  <c:v>35677</c:v>
                </c:pt>
                <c:pt idx="4495">
                  <c:v>35678</c:v>
                </c:pt>
                <c:pt idx="4496">
                  <c:v>35681</c:v>
                </c:pt>
                <c:pt idx="4497">
                  <c:v>35682</c:v>
                </c:pt>
                <c:pt idx="4498">
                  <c:v>35683</c:v>
                </c:pt>
                <c:pt idx="4499">
                  <c:v>35684</c:v>
                </c:pt>
                <c:pt idx="4500">
                  <c:v>35685</c:v>
                </c:pt>
                <c:pt idx="4501">
                  <c:v>35688</c:v>
                </c:pt>
                <c:pt idx="4502">
                  <c:v>35689</c:v>
                </c:pt>
                <c:pt idx="4503">
                  <c:v>35690</c:v>
                </c:pt>
                <c:pt idx="4504">
                  <c:v>35691</c:v>
                </c:pt>
                <c:pt idx="4505">
                  <c:v>35692</c:v>
                </c:pt>
                <c:pt idx="4506">
                  <c:v>35695</c:v>
                </c:pt>
                <c:pt idx="4507">
                  <c:v>35696</c:v>
                </c:pt>
                <c:pt idx="4508">
                  <c:v>35697</c:v>
                </c:pt>
                <c:pt idx="4509">
                  <c:v>35698</c:v>
                </c:pt>
                <c:pt idx="4510">
                  <c:v>35699</c:v>
                </c:pt>
                <c:pt idx="4511">
                  <c:v>35702</c:v>
                </c:pt>
                <c:pt idx="4512">
                  <c:v>35703</c:v>
                </c:pt>
                <c:pt idx="4513">
                  <c:v>35704</c:v>
                </c:pt>
                <c:pt idx="4514">
                  <c:v>35705</c:v>
                </c:pt>
                <c:pt idx="4515">
                  <c:v>35706</c:v>
                </c:pt>
                <c:pt idx="4516">
                  <c:v>35709</c:v>
                </c:pt>
                <c:pt idx="4517">
                  <c:v>35710</c:v>
                </c:pt>
                <c:pt idx="4518">
                  <c:v>35711</c:v>
                </c:pt>
                <c:pt idx="4519">
                  <c:v>35712</c:v>
                </c:pt>
                <c:pt idx="4520">
                  <c:v>35713</c:v>
                </c:pt>
                <c:pt idx="4521">
                  <c:v>35716</c:v>
                </c:pt>
                <c:pt idx="4522">
                  <c:v>35717</c:v>
                </c:pt>
                <c:pt idx="4523">
                  <c:v>35718</c:v>
                </c:pt>
                <c:pt idx="4524">
                  <c:v>35719</c:v>
                </c:pt>
                <c:pt idx="4525">
                  <c:v>35720</c:v>
                </c:pt>
                <c:pt idx="4526">
                  <c:v>35723</c:v>
                </c:pt>
                <c:pt idx="4527">
                  <c:v>35724</c:v>
                </c:pt>
                <c:pt idx="4528">
                  <c:v>35725</c:v>
                </c:pt>
                <c:pt idx="4529">
                  <c:v>35726</c:v>
                </c:pt>
                <c:pt idx="4530">
                  <c:v>35727</c:v>
                </c:pt>
                <c:pt idx="4531">
                  <c:v>35730</c:v>
                </c:pt>
                <c:pt idx="4532">
                  <c:v>35731</c:v>
                </c:pt>
                <c:pt idx="4533">
                  <c:v>35732</c:v>
                </c:pt>
                <c:pt idx="4534">
                  <c:v>35733</c:v>
                </c:pt>
                <c:pt idx="4535">
                  <c:v>35734</c:v>
                </c:pt>
                <c:pt idx="4536">
                  <c:v>35737</c:v>
                </c:pt>
                <c:pt idx="4537">
                  <c:v>35738</c:v>
                </c:pt>
                <c:pt idx="4538">
                  <c:v>35739</c:v>
                </c:pt>
                <c:pt idx="4539">
                  <c:v>35740</c:v>
                </c:pt>
                <c:pt idx="4540">
                  <c:v>35741</c:v>
                </c:pt>
                <c:pt idx="4541">
                  <c:v>35744</c:v>
                </c:pt>
                <c:pt idx="4542">
                  <c:v>35745</c:v>
                </c:pt>
                <c:pt idx="4543">
                  <c:v>35746</c:v>
                </c:pt>
                <c:pt idx="4544">
                  <c:v>35747</c:v>
                </c:pt>
                <c:pt idx="4545">
                  <c:v>35748</c:v>
                </c:pt>
                <c:pt idx="4546">
                  <c:v>35751</c:v>
                </c:pt>
                <c:pt idx="4547">
                  <c:v>35752</c:v>
                </c:pt>
                <c:pt idx="4548">
                  <c:v>35753</c:v>
                </c:pt>
                <c:pt idx="4549">
                  <c:v>35754</c:v>
                </c:pt>
                <c:pt idx="4550">
                  <c:v>35755</c:v>
                </c:pt>
                <c:pt idx="4551">
                  <c:v>35758</c:v>
                </c:pt>
                <c:pt idx="4552">
                  <c:v>35759</c:v>
                </c:pt>
                <c:pt idx="4553">
                  <c:v>35760</c:v>
                </c:pt>
                <c:pt idx="4554">
                  <c:v>35761</c:v>
                </c:pt>
                <c:pt idx="4555">
                  <c:v>35762</c:v>
                </c:pt>
                <c:pt idx="4556">
                  <c:v>35765</c:v>
                </c:pt>
                <c:pt idx="4557">
                  <c:v>35766</c:v>
                </c:pt>
                <c:pt idx="4558">
                  <c:v>35767</c:v>
                </c:pt>
                <c:pt idx="4559">
                  <c:v>35768</c:v>
                </c:pt>
                <c:pt idx="4560">
                  <c:v>35769</c:v>
                </c:pt>
                <c:pt idx="4561">
                  <c:v>35772</c:v>
                </c:pt>
                <c:pt idx="4562">
                  <c:v>35773</c:v>
                </c:pt>
                <c:pt idx="4563">
                  <c:v>35774</c:v>
                </c:pt>
                <c:pt idx="4564">
                  <c:v>35775</c:v>
                </c:pt>
                <c:pt idx="4565">
                  <c:v>35776</c:v>
                </c:pt>
                <c:pt idx="4566">
                  <c:v>35779</c:v>
                </c:pt>
                <c:pt idx="4567">
                  <c:v>35780</c:v>
                </c:pt>
                <c:pt idx="4568">
                  <c:v>35781</c:v>
                </c:pt>
                <c:pt idx="4569">
                  <c:v>35782</c:v>
                </c:pt>
                <c:pt idx="4570">
                  <c:v>35783</c:v>
                </c:pt>
                <c:pt idx="4571">
                  <c:v>35786</c:v>
                </c:pt>
                <c:pt idx="4572">
                  <c:v>35787</c:v>
                </c:pt>
                <c:pt idx="4573">
                  <c:v>35788</c:v>
                </c:pt>
                <c:pt idx="4574">
                  <c:v>35789</c:v>
                </c:pt>
                <c:pt idx="4575">
                  <c:v>35790</c:v>
                </c:pt>
                <c:pt idx="4576">
                  <c:v>35793</c:v>
                </c:pt>
                <c:pt idx="4577">
                  <c:v>35794</c:v>
                </c:pt>
                <c:pt idx="4578">
                  <c:v>35795</c:v>
                </c:pt>
                <c:pt idx="4579">
                  <c:v>35796</c:v>
                </c:pt>
                <c:pt idx="4580">
                  <c:v>35797</c:v>
                </c:pt>
                <c:pt idx="4581">
                  <c:v>35800</c:v>
                </c:pt>
                <c:pt idx="4582">
                  <c:v>35801</c:v>
                </c:pt>
                <c:pt idx="4583">
                  <c:v>35802</c:v>
                </c:pt>
                <c:pt idx="4584">
                  <c:v>35803</c:v>
                </c:pt>
                <c:pt idx="4585">
                  <c:v>35804</c:v>
                </c:pt>
                <c:pt idx="4586">
                  <c:v>35807</c:v>
                </c:pt>
                <c:pt idx="4587">
                  <c:v>35808</c:v>
                </c:pt>
                <c:pt idx="4588">
                  <c:v>35809</c:v>
                </c:pt>
                <c:pt idx="4589">
                  <c:v>35810</c:v>
                </c:pt>
                <c:pt idx="4590">
                  <c:v>35811</c:v>
                </c:pt>
                <c:pt idx="4591">
                  <c:v>35814</c:v>
                </c:pt>
                <c:pt idx="4592">
                  <c:v>35815</c:v>
                </c:pt>
                <c:pt idx="4593">
                  <c:v>35816</c:v>
                </c:pt>
                <c:pt idx="4594">
                  <c:v>35817</c:v>
                </c:pt>
                <c:pt idx="4595">
                  <c:v>35818</c:v>
                </c:pt>
                <c:pt idx="4596">
                  <c:v>35821</c:v>
                </c:pt>
                <c:pt idx="4597">
                  <c:v>35822</c:v>
                </c:pt>
                <c:pt idx="4598">
                  <c:v>35823</c:v>
                </c:pt>
                <c:pt idx="4599">
                  <c:v>35824</c:v>
                </c:pt>
                <c:pt idx="4600">
                  <c:v>35825</c:v>
                </c:pt>
                <c:pt idx="4601">
                  <c:v>35828</c:v>
                </c:pt>
                <c:pt idx="4602">
                  <c:v>35829</c:v>
                </c:pt>
                <c:pt idx="4603">
                  <c:v>35830</c:v>
                </c:pt>
                <c:pt idx="4604">
                  <c:v>35831</c:v>
                </c:pt>
                <c:pt idx="4605">
                  <c:v>35832</c:v>
                </c:pt>
                <c:pt idx="4606">
                  <c:v>35835</c:v>
                </c:pt>
                <c:pt idx="4607">
                  <c:v>35836</c:v>
                </c:pt>
                <c:pt idx="4608">
                  <c:v>35837</c:v>
                </c:pt>
                <c:pt idx="4609">
                  <c:v>35838</c:v>
                </c:pt>
                <c:pt idx="4610">
                  <c:v>35839</c:v>
                </c:pt>
                <c:pt idx="4611">
                  <c:v>35842</c:v>
                </c:pt>
                <c:pt idx="4612">
                  <c:v>35843</c:v>
                </c:pt>
                <c:pt idx="4613">
                  <c:v>35844</c:v>
                </c:pt>
                <c:pt idx="4614">
                  <c:v>35845</c:v>
                </c:pt>
                <c:pt idx="4615">
                  <c:v>35846</c:v>
                </c:pt>
                <c:pt idx="4616">
                  <c:v>35849</c:v>
                </c:pt>
                <c:pt idx="4617">
                  <c:v>35850</c:v>
                </c:pt>
                <c:pt idx="4618">
                  <c:v>35851</c:v>
                </c:pt>
                <c:pt idx="4619">
                  <c:v>35852</c:v>
                </c:pt>
                <c:pt idx="4620">
                  <c:v>35853</c:v>
                </c:pt>
                <c:pt idx="4621">
                  <c:v>35856</c:v>
                </c:pt>
                <c:pt idx="4622">
                  <c:v>35857</c:v>
                </c:pt>
                <c:pt idx="4623">
                  <c:v>35858</c:v>
                </c:pt>
                <c:pt idx="4624">
                  <c:v>35859</c:v>
                </c:pt>
                <c:pt idx="4625">
                  <c:v>35860</c:v>
                </c:pt>
                <c:pt idx="4626">
                  <c:v>35863</c:v>
                </c:pt>
                <c:pt idx="4627">
                  <c:v>35864</c:v>
                </c:pt>
                <c:pt idx="4628">
                  <c:v>35865</c:v>
                </c:pt>
                <c:pt idx="4629">
                  <c:v>35866</c:v>
                </c:pt>
                <c:pt idx="4630">
                  <c:v>35867</c:v>
                </c:pt>
                <c:pt idx="4631">
                  <c:v>35870</c:v>
                </c:pt>
                <c:pt idx="4632">
                  <c:v>35871</c:v>
                </c:pt>
                <c:pt idx="4633">
                  <c:v>35872</c:v>
                </c:pt>
                <c:pt idx="4634">
                  <c:v>35873</c:v>
                </c:pt>
                <c:pt idx="4635">
                  <c:v>35874</c:v>
                </c:pt>
                <c:pt idx="4636">
                  <c:v>35877</c:v>
                </c:pt>
                <c:pt idx="4637">
                  <c:v>35878</c:v>
                </c:pt>
                <c:pt idx="4638">
                  <c:v>35879</c:v>
                </c:pt>
                <c:pt idx="4639">
                  <c:v>35880</c:v>
                </c:pt>
                <c:pt idx="4640">
                  <c:v>35881</c:v>
                </c:pt>
                <c:pt idx="4641">
                  <c:v>35884</c:v>
                </c:pt>
                <c:pt idx="4642">
                  <c:v>35885</c:v>
                </c:pt>
                <c:pt idx="4643">
                  <c:v>35886</c:v>
                </c:pt>
                <c:pt idx="4644">
                  <c:v>35887</c:v>
                </c:pt>
                <c:pt idx="4645">
                  <c:v>35888</c:v>
                </c:pt>
                <c:pt idx="4646">
                  <c:v>35891</c:v>
                </c:pt>
                <c:pt idx="4647">
                  <c:v>35892</c:v>
                </c:pt>
                <c:pt idx="4648">
                  <c:v>35893</c:v>
                </c:pt>
                <c:pt idx="4649">
                  <c:v>35894</c:v>
                </c:pt>
                <c:pt idx="4650">
                  <c:v>35895</c:v>
                </c:pt>
                <c:pt idx="4651">
                  <c:v>35898</c:v>
                </c:pt>
                <c:pt idx="4652">
                  <c:v>35899</c:v>
                </c:pt>
                <c:pt idx="4653">
                  <c:v>35900</c:v>
                </c:pt>
                <c:pt idx="4654">
                  <c:v>35901</c:v>
                </c:pt>
                <c:pt idx="4655">
                  <c:v>35902</c:v>
                </c:pt>
                <c:pt idx="4656">
                  <c:v>35905</c:v>
                </c:pt>
                <c:pt idx="4657">
                  <c:v>35906</c:v>
                </c:pt>
                <c:pt idx="4658">
                  <c:v>35907</c:v>
                </c:pt>
                <c:pt idx="4659">
                  <c:v>35908</c:v>
                </c:pt>
                <c:pt idx="4660">
                  <c:v>35909</c:v>
                </c:pt>
                <c:pt idx="4661">
                  <c:v>35912</c:v>
                </c:pt>
                <c:pt idx="4662">
                  <c:v>35913</c:v>
                </c:pt>
                <c:pt idx="4663">
                  <c:v>35914</c:v>
                </c:pt>
                <c:pt idx="4664">
                  <c:v>35915</c:v>
                </c:pt>
                <c:pt idx="4665">
                  <c:v>35916</c:v>
                </c:pt>
                <c:pt idx="4666">
                  <c:v>35919</c:v>
                </c:pt>
                <c:pt idx="4667">
                  <c:v>35920</c:v>
                </c:pt>
                <c:pt idx="4668">
                  <c:v>35921</c:v>
                </c:pt>
                <c:pt idx="4669">
                  <c:v>35922</c:v>
                </c:pt>
                <c:pt idx="4670">
                  <c:v>35923</c:v>
                </c:pt>
                <c:pt idx="4671">
                  <c:v>35926</c:v>
                </c:pt>
                <c:pt idx="4672">
                  <c:v>35927</c:v>
                </c:pt>
                <c:pt idx="4673">
                  <c:v>35928</c:v>
                </c:pt>
                <c:pt idx="4674">
                  <c:v>35929</c:v>
                </c:pt>
                <c:pt idx="4675">
                  <c:v>35930</c:v>
                </c:pt>
                <c:pt idx="4676">
                  <c:v>35933</c:v>
                </c:pt>
                <c:pt idx="4677">
                  <c:v>35934</c:v>
                </c:pt>
                <c:pt idx="4678">
                  <c:v>35935</c:v>
                </c:pt>
                <c:pt idx="4679">
                  <c:v>35936</c:v>
                </c:pt>
                <c:pt idx="4680">
                  <c:v>35937</c:v>
                </c:pt>
                <c:pt idx="4681">
                  <c:v>35940</c:v>
                </c:pt>
                <c:pt idx="4682">
                  <c:v>35941</c:v>
                </c:pt>
                <c:pt idx="4683">
                  <c:v>35942</c:v>
                </c:pt>
                <c:pt idx="4684">
                  <c:v>35943</c:v>
                </c:pt>
                <c:pt idx="4685">
                  <c:v>35944</c:v>
                </c:pt>
                <c:pt idx="4686">
                  <c:v>35947</c:v>
                </c:pt>
                <c:pt idx="4687">
                  <c:v>35948</c:v>
                </c:pt>
                <c:pt idx="4688">
                  <c:v>35949</c:v>
                </c:pt>
                <c:pt idx="4689">
                  <c:v>35950</c:v>
                </c:pt>
                <c:pt idx="4690">
                  <c:v>35951</c:v>
                </c:pt>
                <c:pt idx="4691">
                  <c:v>35954</c:v>
                </c:pt>
                <c:pt idx="4692">
                  <c:v>35955</c:v>
                </c:pt>
                <c:pt idx="4693">
                  <c:v>35956</c:v>
                </c:pt>
                <c:pt idx="4694">
                  <c:v>35957</c:v>
                </c:pt>
                <c:pt idx="4695">
                  <c:v>35958</c:v>
                </c:pt>
                <c:pt idx="4696">
                  <c:v>35961</c:v>
                </c:pt>
                <c:pt idx="4697">
                  <c:v>35962</c:v>
                </c:pt>
                <c:pt idx="4698">
                  <c:v>35963</c:v>
                </c:pt>
                <c:pt idx="4699">
                  <c:v>35964</c:v>
                </c:pt>
                <c:pt idx="4700">
                  <c:v>35965</c:v>
                </c:pt>
                <c:pt idx="4701">
                  <c:v>35968</c:v>
                </c:pt>
                <c:pt idx="4702">
                  <c:v>35969</c:v>
                </c:pt>
                <c:pt idx="4703">
                  <c:v>35970</c:v>
                </c:pt>
                <c:pt idx="4704">
                  <c:v>35971</c:v>
                </c:pt>
                <c:pt idx="4705">
                  <c:v>35972</c:v>
                </c:pt>
                <c:pt idx="4706">
                  <c:v>35975</c:v>
                </c:pt>
                <c:pt idx="4707">
                  <c:v>35976</c:v>
                </c:pt>
                <c:pt idx="4708">
                  <c:v>35977</c:v>
                </c:pt>
                <c:pt idx="4709">
                  <c:v>35978</c:v>
                </c:pt>
                <c:pt idx="4710">
                  <c:v>35979</c:v>
                </c:pt>
                <c:pt idx="4711">
                  <c:v>35982</c:v>
                </c:pt>
                <c:pt idx="4712">
                  <c:v>35983</c:v>
                </c:pt>
                <c:pt idx="4713">
                  <c:v>35984</c:v>
                </c:pt>
                <c:pt idx="4714">
                  <c:v>35985</c:v>
                </c:pt>
                <c:pt idx="4715">
                  <c:v>35986</c:v>
                </c:pt>
                <c:pt idx="4716">
                  <c:v>35989</c:v>
                </c:pt>
                <c:pt idx="4717">
                  <c:v>35990</c:v>
                </c:pt>
                <c:pt idx="4718">
                  <c:v>35991</c:v>
                </c:pt>
                <c:pt idx="4719">
                  <c:v>35992</c:v>
                </c:pt>
                <c:pt idx="4720">
                  <c:v>35993</c:v>
                </c:pt>
                <c:pt idx="4721">
                  <c:v>35996</c:v>
                </c:pt>
                <c:pt idx="4722">
                  <c:v>35997</c:v>
                </c:pt>
                <c:pt idx="4723">
                  <c:v>35998</c:v>
                </c:pt>
                <c:pt idx="4724">
                  <c:v>35999</c:v>
                </c:pt>
                <c:pt idx="4725">
                  <c:v>36000</c:v>
                </c:pt>
                <c:pt idx="4726">
                  <c:v>36003</c:v>
                </c:pt>
                <c:pt idx="4727">
                  <c:v>36004</c:v>
                </c:pt>
                <c:pt idx="4728">
                  <c:v>36005</c:v>
                </c:pt>
                <c:pt idx="4729">
                  <c:v>36006</c:v>
                </c:pt>
                <c:pt idx="4730">
                  <c:v>36007</c:v>
                </c:pt>
                <c:pt idx="4731">
                  <c:v>36010</c:v>
                </c:pt>
                <c:pt idx="4732">
                  <c:v>36011</c:v>
                </c:pt>
                <c:pt idx="4733">
                  <c:v>36012</c:v>
                </c:pt>
                <c:pt idx="4734">
                  <c:v>36013</c:v>
                </c:pt>
                <c:pt idx="4735">
                  <c:v>36014</c:v>
                </c:pt>
                <c:pt idx="4736">
                  <c:v>36017</c:v>
                </c:pt>
                <c:pt idx="4737">
                  <c:v>36018</c:v>
                </c:pt>
                <c:pt idx="4738">
                  <c:v>36019</c:v>
                </c:pt>
                <c:pt idx="4739">
                  <c:v>36020</c:v>
                </c:pt>
                <c:pt idx="4740">
                  <c:v>36021</c:v>
                </c:pt>
                <c:pt idx="4741">
                  <c:v>36024</c:v>
                </c:pt>
                <c:pt idx="4742">
                  <c:v>36025</c:v>
                </c:pt>
                <c:pt idx="4743">
                  <c:v>36026</c:v>
                </c:pt>
                <c:pt idx="4744">
                  <c:v>36027</c:v>
                </c:pt>
                <c:pt idx="4745">
                  <c:v>36028</c:v>
                </c:pt>
                <c:pt idx="4746">
                  <c:v>36031</c:v>
                </c:pt>
                <c:pt idx="4747">
                  <c:v>36032</c:v>
                </c:pt>
                <c:pt idx="4748">
                  <c:v>36033</c:v>
                </c:pt>
                <c:pt idx="4749">
                  <c:v>36034</c:v>
                </c:pt>
                <c:pt idx="4750">
                  <c:v>36035</c:v>
                </c:pt>
                <c:pt idx="4751">
                  <c:v>36038</c:v>
                </c:pt>
                <c:pt idx="4752">
                  <c:v>36039</c:v>
                </c:pt>
                <c:pt idx="4753">
                  <c:v>36040</c:v>
                </c:pt>
                <c:pt idx="4754">
                  <c:v>36041</c:v>
                </c:pt>
                <c:pt idx="4755">
                  <c:v>36042</c:v>
                </c:pt>
                <c:pt idx="4756">
                  <c:v>36045</c:v>
                </c:pt>
                <c:pt idx="4757">
                  <c:v>36046</c:v>
                </c:pt>
                <c:pt idx="4758">
                  <c:v>36047</c:v>
                </c:pt>
                <c:pt idx="4759">
                  <c:v>36048</c:v>
                </c:pt>
                <c:pt idx="4760">
                  <c:v>36049</c:v>
                </c:pt>
                <c:pt idx="4761">
                  <c:v>36052</c:v>
                </c:pt>
                <c:pt idx="4762">
                  <c:v>36053</c:v>
                </c:pt>
                <c:pt idx="4763">
                  <c:v>36054</c:v>
                </c:pt>
                <c:pt idx="4764">
                  <c:v>36055</c:v>
                </c:pt>
                <c:pt idx="4765">
                  <c:v>36056</c:v>
                </c:pt>
                <c:pt idx="4766">
                  <c:v>36059</c:v>
                </c:pt>
                <c:pt idx="4767">
                  <c:v>36060</c:v>
                </c:pt>
                <c:pt idx="4768">
                  <c:v>36061</c:v>
                </c:pt>
                <c:pt idx="4769">
                  <c:v>36062</c:v>
                </c:pt>
                <c:pt idx="4770">
                  <c:v>36063</c:v>
                </c:pt>
                <c:pt idx="4771">
                  <c:v>36066</c:v>
                </c:pt>
                <c:pt idx="4772">
                  <c:v>36067</c:v>
                </c:pt>
                <c:pt idx="4773">
                  <c:v>36068</c:v>
                </c:pt>
                <c:pt idx="4774">
                  <c:v>36069</c:v>
                </c:pt>
                <c:pt idx="4775">
                  <c:v>36070</c:v>
                </c:pt>
                <c:pt idx="4776">
                  <c:v>36073</c:v>
                </c:pt>
                <c:pt idx="4777">
                  <c:v>36074</c:v>
                </c:pt>
                <c:pt idx="4778">
                  <c:v>36075</c:v>
                </c:pt>
                <c:pt idx="4779">
                  <c:v>36076</c:v>
                </c:pt>
                <c:pt idx="4780">
                  <c:v>36077</c:v>
                </c:pt>
                <c:pt idx="4781">
                  <c:v>36080</c:v>
                </c:pt>
                <c:pt idx="4782">
                  <c:v>36081</c:v>
                </c:pt>
                <c:pt idx="4783">
                  <c:v>36082</c:v>
                </c:pt>
                <c:pt idx="4784">
                  <c:v>36083</c:v>
                </c:pt>
                <c:pt idx="4785">
                  <c:v>36084</c:v>
                </c:pt>
                <c:pt idx="4786">
                  <c:v>36087</c:v>
                </c:pt>
                <c:pt idx="4787">
                  <c:v>36088</c:v>
                </c:pt>
                <c:pt idx="4788">
                  <c:v>36089</c:v>
                </c:pt>
                <c:pt idx="4789">
                  <c:v>36090</c:v>
                </c:pt>
                <c:pt idx="4790">
                  <c:v>36091</c:v>
                </c:pt>
                <c:pt idx="4791">
                  <c:v>36094</c:v>
                </c:pt>
                <c:pt idx="4792">
                  <c:v>36095</c:v>
                </c:pt>
                <c:pt idx="4793">
                  <c:v>36096</c:v>
                </c:pt>
                <c:pt idx="4794">
                  <c:v>36097</c:v>
                </c:pt>
                <c:pt idx="4795">
                  <c:v>36098</c:v>
                </c:pt>
                <c:pt idx="4796">
                  <c:v>36101</c:v>
                </c:pt>
                <c:pt idx="4797">
                  <c:v>36102</c:v>
                </c:pt>
                <c:pt idx="4798">
                  <c:v>36103</c:v>
                </c:pt>
                <c:pt idx="4799">
                  <c:v>36104</c:v>
                </c:pt>
                <c:pt idx="4800">
                  <c:v>36105</c:v>
                </c:pt>
                <c:pt idx="4801">
                  <c:v>36108</c:v>
                </c:pt>
                <c:pt idx="4802">
                  <c:v>36109</c:v>
                </c:pt>
                <c:pt idx="4803">
                  <c:v>36110</c:v>
                </c:pt>
                <c:pt idx="4804">
                  <c:v>36111</c:v>
                </c:pt>
                <c:pt idx="4805">
                  <c:v>36112</c:v>
                </c:pt>
                <c:pt idx="4806">
                  <c:v>36115</c:v>
                </c:pt>
                <c:pt idx="4807">
                  <c:v>36116</c:v>
                </c:pt>
                <c:pt idx="4808">
                  <c:v>36117</c:v>
                </c:pt>
                <c:pt idx="4809">
                  <c:v>36118</c:v>
                </c:pt>
                <c:pt idx="4810">
                  <c:v>36119</c:v>
                </c:pt>
                <c:pt idx="4811">
                  <c:v>36122</c:v>
                </c:pt>
                <c:pt idx="4812">
                  <c:v>36123</c:v>
                </c:pt>
                <c:pt idx="4813">
                  <c:v>36124</c:v>
                </c:pt>
                <c:pt idx="4814">
                  <c:v>36125</c:v>
                </c:pt>
                <c:pt idx="4815">
                  <c:v>36126</c:v>
                </c:pt>
                <c:pt idx="4816">
                  <c:v>36129</c:v>
                </c:pt>
                <c:pt idx="4817">
                  <c:v>36130</c:v>
                </c:pt>
                <c:pt idx="4818">
                  <c:v>36131</c:v>
                </c:pt>
                <c:pt idx="4819">
                  <c:v>36132</c:v>
                </c:pt>
                <c:pt idx="4820">
                  <c:v>36133</c:v>
                </c:pt>
                <c:pt idx="4821">
                  <c:v>36136</c:v>
                </c:pt>
                <c:pt idx="4822">
                  <c:v>36137</c:v>
                </c:pt>
                <c:pt idx="4823">
                  <c:v>36138</c:v>
                </c:pt>
                <c:pt idx="4824">
                  <c:v>36139</c:v>
                </c:pt>
                <c:pt idx="4825">
                  <c:v>36140</c:v>
                </c:pt>
                <c:pt idx="4826">
                  <c:v>36143</c:v>
                </c:pt>
                <c:pt idx="4827">
                  <c:v>36144</c:v>
                </c:pt>
                <c:pt idx="4828">
                  <c:v>36145</c:v>
                </c:pt>
                <c:pt idx="4829">
                  <c:v>36146</c:v>
                </c:pt>
                <c:pt idx="4830">
                  <c:v>36147</c:v>
                </c:pt>
                <c:pt idx="4831">
                  <c:v>36150</c:v>
                </c:pt>
                <c:pt idx="4832">
                  <c:v>36151</c:v>
                </c:pt>
                <c:pt idx="4833">
                  <c:v>36152</c:v>
                </c:pt>
                <c:pt idx="4834">
                  <c:v>36153</c:v>
                </c:pt>
                <c:pt idx="4835">
                  <c:v>36154</c:v>
                </c:pt>
                <c:pt idx="4836">
                  <c:v>36157</c:v>
                </c:pt>
                <c:pt idx="4837">
                  <c:v>36158</c:v>
                </c:pt>
                <c:pt idx="4838">
                  <c:v>36159</c:v>
                </c:pt>
                <c:pt idx="4839">
                  <c:v>36160</c:v>
                </c:pt>
                <c:pt idx="4840">
                  <c:v>36161</c:v>
                </c:pt>
                <c:pt idx="4841">
                  <c:v>36164</c:v>
                </c:pt>
                <c:pt idx="4842">
                  <c:v>36165</c:v>
                </c:pt>
                <c:pt idx="4843">
                  <c:v>36166</c:v>
                </c:pt>
                <c:pt idx="4844">
                  <c:v>36167</c:v>
                </c:pt>
                <c:pt idx="4845">
                  <c:v>36168</c:v>
                </c:pt>
                <c:pt idx="4846">
                  <c:v>36171</c:v>
                </c:pt>
                <c:pt idx="4847">
                  <c:v>36172</c:v>
                </c:pt>
                <c:pt idx="4848">
                  <c:v>36173</c:v>
                </c:pt>
                <c:pt idx="4849">
                  <c:v>36174</c:v>
                </c:pt>
                <c:pt idx="4850">
                  <c:v>36175</c:v>
                </c:pt>
                <c:pt idx="4851">
                  <c:v>36178</c:v>
                </c:pt>
                <c:pt idx="4852">
                  <c:v>36179</c:v>
                </c:pt>
                <c:pt idx="4853">
                  <c:v>36180</c:v>
                </c:pt>
                <c:pt idx="4854">
                  <c:v>36181</c:v>
                </c:pt>
                <c:pt idx="4855">
                  <c:v>36182</c:v>
                </c:pt>
                <c:pt idx="4856">
                  <c:v>36185</c:v>
                </c:pt>
                <c:pt idx="4857">
                  <c:v>36186</c:v>
                </c:pt>
                <c:pt idx="4858">
                  <c:v>36187</c:v>
                </c:pt>
                <c:pt idx="4859">
                  <c:v>36188</c:v>
                </c:pt>
                <c:pt idx="4860">
                  <c:v>36189</c:v>
                </c:pt>
                <c:pt idx="4861">
                  <c:v>36192</c:v>
                </c:pt>
                <c:pt idx="4862">
                  <c:v>36193</c:v>
                </c:pt>
                <c:pt idx="4863">
                  <c:v>36194</c:v>
                </c:pt>
                <c:pt idx="4864">
                  <c:v>36195</c:v>
                </c:pt>
                <c:pt idx="4865">
                  <c:v>36196</c:v>
                </c:pt>
                <c:pt idx="4866">
                  <c:v>36199</c:v>
                </c:pt>
                <c:pt idx="4867">
                  <c:v>36200</c:v>
                </c:pt>
                <c:pt idx="4868">
                  <c:v>36201</c:v>
                </c:pt>
                <c:pt idx="4869">
                  <c:v>36202</c:v>
                </c:pt>
                <c:pt idx="4870">
                  <c:v>36203</c:v>
                </c:pt>
                <c:pt idx="4871">
                  <c:v>36206</c:v>
                </c:pt>
                <c:pt idx="4872">
                  <c:v>36207</c:v>
                </c:pt>
                <c:pt idx="4873">
                  <c:v>36208</c:v>
                </c:pt>
                <c:pt idx="4874">
                  <c:v>36209</c:v>
                </c:pt>
                <c:pt idx="4875">
                  <c:v>36210</c:v>
                </c:pt>
                <c:pt idx="4876">
                  <c:v>36213</c:v>
                </c:pt>
                <c:pt idx="4877">
                  <c:v>36214</c:v>
                </c:pt>
                <c:pt idx="4878">
                  <c:v>36215</c:v>
                </c:pt>
                <c:pt idx="4879">
                  <c:v>36216</c:v>
                </c:pt>
                <c:pt idx="4880">
                  <c:v>36217</c:v>
                </c:pt>
                <c:pt idx="4881">
                  <c:v>36220</c:v>
                </c:pt>
                <c:pt idx="4882">
                  <c:v>36221</c:v>
                </c:pt>
                <c:pt idx="4883">
                  <c:v>36222</c:v>
                </c:pt>
                <c:pt idx="4884">
                  <c:v>36223</c:v>
                </c:pt>
                <c:pt idx="4885">
                  <c:v>36224</c:v>
                </c:pt>
                <c:pt idx="4886">
                  <c:v>36227</c:v>
                </c:pt>
                <c:pt idx="4887">
                  <c:v>36228</c:v>
                </c:pt>
                <c:pt idx="4888">
                  <c:v>36229</c:v>
                </c:pt>
                <c:pt idx="4889">
                  <c:v>36230</c:v>
                </c:pt>
                <c:pt idx="4890">
                  <c:v>36231</c:v>
                </c:pt>
                <c:pt idx="4891">
                  <c:v>36234</c:v>
                </c:pt>
                <c:pt idx="4892">
                  <c:v>36235</c:v>
                </c:pt>
                <c:pt idx="4893">
                  <c:v>36236</c:v>
                </c:pt>
                <c:pt idx="4894">
                  <c:v>36237</c:v>
                </c:pt>
                <c:pt idx="4895">
                  <c:v>36238</c:v>
                </c:pt>
                <c:pt idx="4896">
                  <c:v>36241</c:v>
                </c:pt>
                <c:pt idx="4897">
                  <c:v>36242</c:v>
                </c:pt>
                <c:pt idx="4898">
                  <c:v>36243</c:v>
                </c:pt>
                <c:pt idx="4899">
                  <c:v>36244</c:v>
                </c:pt>
                <c:pt idx="4900">
                  <c:v>36245</c:v>
                </c:pt>
                <c:pt idx="4901">
                  <c:v>36248</c:v>
                </c:pt>
                <c:pt idx="4902">
                  <c:v>36249</c:v>
                </c:pt>
                <c:pt idx="4903">
                  <c:v>36250</c:v>
                </c:pt>
                <c:pt idx="4904">
                  <c:v>36251</c:v>
                </c:pt>
                <c:pt idx="4905">
                  <c:v>36252</c:v>
                </c:pt>
                <c:pt idx="4906">
                  <c:v>36255</c:v>
                </c:pt>
                <c:pt idx="4907">
                  <c:v>36256</c:v>
                </c:pt>
                <c:pt idx="4908">
                  <c:v>36257</c:v>
                </c:pt>
                <c:pt idx="4909">
                  <c:v>36258</c:v>
                </c:pt>
                <c:pt idx="4910">
                  <c:v>36259</c:v>
                </c:pt>
                <c:pt idx="4911">
                  <c:v>36262</c:v>
                </c:pt>
                <c:pt idx="4912">
                  <c:v>36263</c:v>
                </c:pt>
                <c:pt idx="4913">
                  <c:v>36264</c:v>
                </c:pt>
                <c:pt idx="4914">
                  <c:v>36265</c:v>
                </c:pt>
                <c:pt idx="4915">
                  <c:v>36266</c:v>
                </c:pt>
                <c:pt idx="4916">
                  <c:v>36269</c:v>
                </c:pt>
                <c:pt idx="4917">
                  <c:v>36270</c:v>
                </c:pt>
                <c:pt idx="4918">
                  <c:v>36271</c:v>
                </c:pt>
                <c:pt idx="4919">
                  <c:v>36272</c:v>
                </c:pt>
                <c:pt idx="4920">
                  <c:v>36273</c:v>
                </c:pt>
                <c:pt idx="4921">
                  <c:v>36276</c:v>
                </c:pt>
                <c:pt idx="4922">
                  <c:v>36277</c:v>
                </c:pt>
                <c:pt idx="4923">
                  <c:v>36278</c:v>
                </c:pt>
                <c:pt idx="4924">
                  <c:v>36279</c:v>
                </c:pt>
                <c:pt idx="4925">
                  <c:v>36280</c:v>
                </c:pt>
                <c:pt idx="4926">
                  <c:v>36283</c:v>
                </c:pt>
                <c:pt idx="4927">
                  <c:v>36284</c:v>
                </c:pt>
                <c:pt idx="4928">
                  <c:v>36285</c:v>
                </c:pt>
                <c:pt idx="4929">
                  <c:v>36286</c:v>
                </c:pt>
                <c:pt idx="4930">
                  <c:v>36287</c:v>
                </c:pt>
                <c:pt idx="4931">
                  <c:v>36290</c:v>
                </c:pt>
                <c:pt idx="4932">
                  <c:v>36291</c:v>
                </c:pt>
                <c:pt idx="4933">
                  <c:v>36292</c:v>
                </c:pt>
                <c:pt idx="4934">
                  <c:v>36293</c:v>
                </c:pt>
                <c:pt idx="4935">
                  <c:v>36294</c:v>
                </c:pt>
                <c:pt idx="4936">
                  <c:v>36297</c:v>
                </c:pt>
                <c:pt idx="4937">
                  <c:v>36298</c:v>
                </c:pt>
                <c:pt idx="4938">
                  <c:v>36299</c:v>
                </c:pt>
                <c:pt idx="4939">
                  <c:v>36300</c:v>
                </c:pt>
                <c:pt idx="4940">
                  <c:v>36301</c:v>
                </c:pt>
                <c:pt idx="4941">
                  <c:v>36304</c:v>
                </c:pt>
                <c:pt idx="4942">
                  <c:v>36305</c:v>
                </c:pt>
                <c:pt idx="4943">
                  <c:v>36306</c:v>
                </c:pt>
                <c:pt idx="4944">
                  <c:v>36307</c:v>
                </c:pt>
                <c:pt idx="4945">
                  <c:v>36308</c:v>
                </c:pt>
                <c:pt idx="4946">
                  <c:v>36311</c:v>
                </c:pt>
                <c:pt idx="4947">
                  <c:v>36312</c:v>
                </c:pt>
                <c:pt idx="4948">
                  <c:v>36313</c:v>
                </c:pt>
                <c:pt idx="4949">
                  <c:v>36314</c:v>
                </c:pt>
                <c:pt idx="4950">
                  <c:v>36315</c:v>
                </c:pt>
                <c:pt idx="4951">
                  <c:v>36318</c:v>
                </c:pt>
                <c:pt idx="4952">
                  <c:v>36319</c:v>
                </c:pt>
                <c:pt idx="4953">
                  <c:v>36320</c:v>
                </c:pt>
                <c:pt idx="4954">
                  <c:v>36321</c:v>
                </c:pt>
                <c:pt idx="4955">
                  <c:v>36322</c:v>
                </c:pt>
                <c:pt idx="4956">
                  <c:v>36325</c:v>
                </c:pt>
                <c:pt idx="4957">
                  <c:v>36326</c:v>
                </c:pt>
                <c:pt idx="4958">
                  <c:v>36327</c:v>
                </c:pt>
                <c:pt idx="4959">
                  <c:v>36328</c:v>
                </c:pt>
                <c:pt idx="4960">
                  <c:v>36329</c:v>
                </c:pt>
                <c:pt idx="4961">
                  <c:v>36332</c:v>
                </c:pt>
                <c:pt idx="4962">
                  <c:v>36333</c:v>
                </c:pt>
                <c:pt idx="4963">
                  <c:v>36334</c:v>
                </c:pt>
                <c:pt idx="4964">
                  <c:v>36335</c:v>
                </c:pt>
                <c:pt idx="4965">
                  <c:v>36336</c:v>
                </c:pt>
                <c:pt idx="4966">
                  <c:v>36339</c:v>
                </c:pt>
                <c:pt idx="4967">
                  <c:v>36340</c:v>
                </c:pt>
                <c:pt idx="4968">
                  <c:v>36341</c:v>
                </c:pt>
                <c:pt idx="4969">
                  <c:v>36342</c:v>
                </c:pt>
                <c:pt idx="4970">
                  <c:v>36343</c:v>
                </c:pt>
                <c:pt idx="4971">
                  <c:v>36346</c:v>
                </c:pt>
                <c:pt idx="4972">
                  <c:v>36347</c:v>
                </c:pt>
                <c:pt idx="4973">
                  <c:v>36348</c:v>
                </c:pt>
                <c:pt idx="4974">
                  <c:v>36349</c:v>
                </c:pt>
                <c:pt idx="4975">
                  <c:v>36350</c:v>
                </c:pt>
                <c:pt idx="4976">
                  <c:v>36353</c:v>
                </c:pt>
                <c:pt idx="4977">
                  <c:v>36354</c:v>
                </c:pt>
                <c:pt idx="4978">
                  <c:v>36355</c:v>
                </c:pt>
                <c:pt idx="4979">
                  <c:v>36356</c:v>
                </c:pt>
                <c:pt idx="4980">
                  <c:v>36357</c:v>
                </c:pt>
                <c:pt idx="4981">
                  <c:v>36360</c:v>
                </c:pt>
                <c:pt idx="4982">
                  <c:v>36361</c:v>
                </c:pt>
                <c:pt idx="4983">
                  <c:v>36362</c:v>
                </c:pt>
                <c:pt idx="4984">
                  <c:v>36363</c:v>
                </c:pt>
                <c:pt idx="4985">
                  <c:v>36364</c:v>
                </c:pt>
                <c:pt idx="4986">
                  <c:v>36367</c:v>
                </c:pt>
                <c:pt idx="4987">
                  <c:v>36368</c:v>
                </c:pt>
                <c:pt idx="4988">
                  <c:v>36369</c:v>
                </c:pt>
                <c:pt idx="4989">
                  <c:v>36370</c:v>
                </c:pt>
                <c:pt idx="4990">
                  <c:v>36371</c:v>
                </c:pt>
                <c:pt idx="4991">
                  <c:v>36374</c:v>
                </c:pt>
                <c:pt idx="4992">
                  <c:v>36375</c:v>
                </c:pt>
                <c:pt idx="4993">
                  <c:v>36376</c:v>
                </c:pt>
                <c:pt idx="4994">
                  <c:v>36377</c:v>
                </c:pt>
                <c:pt idx="4995">
                  <c:v>36378</c:v>
                </c:pt>
                <c:pt idx="4996">
                  <c:v>36381</c:v>
                </c:pt>
                <c:pt idx="4997">
                  <c:v>36382</c:v>
                </c:pt>
                <c:pt idx="4998">
                  <c:v>36383</c:v>
                </c:pt>
                <c:pt idx="4999">
                  <c:v>36384</c:v>
                </c:pt>
                <c:pt idx="5000">
                  <c:v>36385</c:v>
                </c:pt>
                <c:pt idx="5001">
                  <c:v>36388</c:v>
                </c:pt>
                <c:pt idx="5002">
                  <c:v>36389</c:v>
                </c:pt>
                <c:pt idx="5003">
                  <c:v>36390</c:v>
                </c:pt>
                <c:pt idx="5004">
                  <c:v>36391</c:v>
                </c:pt>
                <c:pt idx="5005">
                  <c:v>36392</c:v>
                </c:pt>
                <c:pt idx="5006">
                  <c:v>36395</c:v>
                </c:pt>
                <c:pt idx="5007">
                  <c:v>36396</c:v>
                </c:pt>
                <c:pt idx="5008">
                  <c:v>36397</c:v>
                </c:pt>
                <c:pt idx="5009">
                  <c:v>36398</c:v>
                </c:pt>
                <c:pt idx="5010">
                  <c:v>36399</c:v>
                </c:pt>
                <c:pt idx="5011">
                  <c:v>36402</c:v>
                </c:pt>
                <c:pt idx="5012">
                  <c:v>36403</c:v>
                </c:pt>
                <c:pt idx="5013">
                  <c:v>36404</c:v>
                </c:pt>
                <c:pt idx="5014">
                  <c:v>36405</c:v>
                </c:pt>
                <c:pt idx="5015">
                  <c:v>36406</c:v>
                </c:pt>
                <c:pt idx="5016">
                  <c:v>36409</c:v>
                </c:pt>
                <c:pt idx="5017">
                  <c:v>36410</c:v>
                </c:pt>
                <c:pt idx="5018">
                  <c:v>36411</c:v>
                </c:pt>
                <c:pt idx="5019">
                  <c:v>36412</c:v>
                </c:pt>
                <c:pt idx="5020">
                  <c:v>36413</c:v>
                </c:pt>
                <c:pt idx="5021">
                  <c:v>36416</c:v>
                </c:pt>
                <c:pt idx="5022">
                  <c:v>36417</c:v>
                </c:pt>
                <c:pt idx="5023">
                  <c:v>36418</c:v>
                </c:pt>
                <c:pt idx="5024">
                  <c:v>36419</c:v>
                </c:pt>
                <c:pt idx="5025">
                  <c:v>36420</c:v>
                </c:pt>
                <c:pt idx="5026">
                  <c:v>36423</c:v>
                </c:pt>
                <c:pt idx="5027">
                  <c:v>36424</c:v>
                </c:pt>
                <c:pt idx="5028">
                  <c:v>36425</c:v>
                </c:pt>
                <c:pt idx="5029">
                  <c:v>36426</c:v>
                </c:pt>
                <c:pt idx="5030">
                  <c:v>36427</c:v>
                </c:pt>
                <c:pt idx="5031">
                  <c:v>36430</c:v>
                </c:pt>
                <c:pt idx="5032">
                  <c:v>36431</c:v>
                </c:pt>
                <c:pt idx="5033">
                  <c:v>36432</c:v>
                </c:pt>
                <c:pt idx="5034">
                  <c:v>36433</c:v>
                </c:pt>
                <c:pt idx="5035">
                  <c:v>36434</c:v>
                </c:pt>
                <c:pt idx="5036">
                  <c:v>36437</c:v>
                </c:pt>
                <c:pt idx="5037">
                  <c:v>36438</c:v>
                </c:pt>
                <c:pt idx="5038">
                  <c:v>36439</c:v>
                </c:pt>
                <c:pt idx="5039">
                  <c:v>36440</c:v>
                </c:pt>
                <c:pt idx="5040">
                  <c:v>36441</c:v>
                </c:pt>
                <c:pt idx="5041">
                  <c:v>36444</c:v>
                </c:pt>
                <c:pt idx="5042">
                  <c:v>36445</c:v>
                </c:pt>
                <c:pt idx="5043">
                  <c:v>36446</c:v>
                </c:pt>
                <c:pt idx="5044">
                  <c:v>36447</c:v>
                </c:pt>
                <c:pt idx="5045">
                  <c:v>36448</c:v>
                </c:pt>
                <c:pt idx="5046">
                  <c:v>36451</c:v>
                </c:pt>
                <c:pt idx="5047">
                  <c:v>36452</c:v>
                </c:pt>
                <c:pt idx="5048">
                  <c:v>36453</c:v>
                </c:pt>
                <c:pt idx="5049">
                  <c:v>36454</c:v>
                </c:pt>
                <c:pt idx="5050">
                  <c:v>36455</c:v>
                </c:pt>
                <c:pt idx="5051">
                  <c:v>36458</c:v>
                </c:pt>
                <c:pt idx="5052">
                  <c:v>36459</c:v>
                </c:pt>
                <c:pt idx="5053">
                  <c:v>36460</c:v>
                </c:pt>
                <c:pt idx="5054">
                  <c:v>36461</c:v>
                </c:pt>
                <c:pt idx="5055">
                  <c:v>36462</c:v>
                </c:pt>
                <c:pt idx="5056">
                  <c:v>36465</c:v>
                </c:pt>
                <c:pt idx="5057">
                  <c:v>36466</c:v>
                </c:pt>
                <c:pt idx="5058">
                  <c:v>36467</c:v>
                </c:pt>
                <c:pt idx="5059">
                  <c:v>36468</c:v>
                </c:pt>
                <c:pt idx="5060">
                  <c:v>36469</c:v>
                </c:pt>
                <c:pt idx="5061">
                  <c:v>36472</c:v>
                </c:pt>
                <c:pt idx="5062">
                  <c:v>36473</c:v>
                </c:pt>
                <c:pt idx="5063">
                  <c:v>36474</c:v>
                </c:pt>
                <c:pt idx="5064">
                  <c:v>36475</c:v>
                </c:pt>
                <c:pt idx="5065">
                  <c:v>36476</c:v>
                </c:pt>
                <c:pt idx="5066">
                  <c:v>36479</c:v>
                </c:pt>
                <c:pt idx="5067">
                  <c:v>36480</c:v>
                </c:pt>
                <c:pt idx="5068">
                  <c:v>36481</c:v>
                </c:pt>
                <c:pt idx="5069">
                  <c:v>36482</c:v>
                </c:pt>
                <c:pt idx="5070">
                  <c:v>36483</c:v>
                </c:pt>
                <c:pt idx="5071">
                  <c:v>36486</c:v>
                </c:pt>
                <c:pt idx="5072">
                  <c:v>36487</c:v>
                </c:pt>
                <c:pt idx="5073">
                  <c:v>36488</c:v>
                </c:pt>
                <c:pt idx="5074">
                  <c:v>36489</c:v>
                </c:pt>
                <c:pt idx="5075">
                  <c:v>36490</c:v>
                </c:pt>
                <c:pt idx="5076">
                  <c:v>36493</c:v>
                </c:pt>
                <c:pt idx="5077">
                  <c:v>36494</c:v>
                </c:pt>
                <c:pt idx="5078">
                  <c:v>36495</c:v>
                </c:pt>
                <c:pt idx="5079">
                  <c:v>36496</c:v>
                </c:pt>
                <c:pt idx="5080">
                  <c:v>36497</c:v>
                </c:pt>
                <c:pt idx="5081">
                  <c:v>36500</c:v>
                </c:pt>
                <c:pt idx="5082">
                  <c:v>36501</c:v>
                </c:pt>
                <c:pt idx="5083">
                  <c:v>36502</c:v>
                </c:pt>
                <c:pt idx="5084">
                  <c:v>36503</c:v>
                </c:pt>
                <c:pt idx="5085">
                  <c:v>36504</c:v>
                </c:pt>
                <c:pt idx="5086">
                  <c:v>36507</c:v>
                </c:pt>
                <c:pt idx="5087">
                  <c:v>36508</c:v>
                </c:pt>
                <c:pt idx="5088">
                  <c:v>36509</c:v>
                </c:pt>
                <c:pt idx="5089">
                  <c:v>36510</c:v>
                </c:pt>
                <c:pt idx="5090">
                  <c:v>36511</c:v>
                </c:pt>
                <c:pt idx="5091">
                  <c:v>36514</c:v>
                </c:pt>
                <c:pt idx="5092">
                  <c:v>36515</c:v>
                </c:pt>
                <c:pt idx="5093">
                  <c:v>36516</c:v>
                </c:pt>
                <c:pt idx="5094">
                  <c:v>36517</c:v>
                </c:pt>
                <c:pt idx="5095">
                  <c:v>36518</c:v>
                </c:pt>
                <c:pt idx="5096">
                  <c:v>36521</c:v>
                </c:pt>
                <c:pt idx="5097">
                  <c:v>36522</c:v>
                </c:pt>
                <c:pt idx="5098">
                  <c:v>36523</c:v>
                </c:pt>
                <c:pt idx="5099">
                  <c:v>36524</c:v>
                </c:pt>
                <c:pt idx="5100">
                  <c:v>36525</c:v>
                </c:pt>
                <c:pt idx="5101">
                  <c:v>36528</c:v>
                </c:pt>
                <c:pt idx="5102">
                  <c:v>36529</c:v>
                </c:pt>
                <c:pt idx="5103">
                  <c:v>36530</c:v>
                </c:pt>
                <c:pt idx="5104">
                  <c:v>36531</c:v>
                </c:pt>
                <c:pt idx="5105">
                  <c:v>36532</c:v>
                </c:pt>
                <c:pt idx="5106">
                  <c:v>36535</c:v>
                </c:pt>
                <c:pt idx="5107">
                  <c:v>36536</c:v>
                </c:pt>
                <c:pt idx="5108">
                  <c:v>36537</c:v>
                </c:pt>
                <c:pt idx="5109">
                  <c:v>36538</c:v>
                </c:pt>
                <c:pt idx="5110">
                  <c:v>36539</c:v>
                </c:pt>
                <c:pt idx="5111">
                  <c:v>36542</c:v>
                </c:pt>
                <c:pt idx="5112">
                  <c:v>36543</c:v>
                </c:pt>
                <c:pt idx="5113">
                  <c:v>36544</c:v>
                </c:pt>
                <c:pt idx="5114">
                  <c:v>36545</c:v>
                </c:pt>
                <c:pt idx="5115">
                  <c:v>36546</c:v>
                </c:pt>
                <c:pt idx="5116">
                  <c:v>36549</c:v>
                </c:pt>
                <c:pt idx="5117">
                  <c:v>36550</c:v>
                </c:pt>
                <c:pt idx="5118">
                  <c:v>36551</c:v>
                </c:pt>
                <c:pt idx="5119">
                  <c:v>36552</c:v>
                </c:pt>
                <c:pt idx="5120">
                  <c:v>36553</c:v>
                </c:pt>
                <c:pt idx="5121">
                  <c:v>36556</c:v>
                </c:pt>
                <c:pt idx="5122">
                  <c:v>36557</c:v>
                </c:pt>
                <c:pt idx="5123">
                  <c:v>36558</c:v>
                </c:pt>
                <c:pt idx="5124">
                  <c:v>36559</c:v>
                </c:pt>
                <c:pt idx="5125">
                  <c:v>36560</c:v>
                </c:pt>
                <c:pt idx="5126">
                  <c:v>36563</c:v>
                </c:pt>
                <c:pt idx="5127">
                  <c:v>36564</c:v>
                </c:pt>
                <c:pt idx="5128">
                  <c:v>36565</c:v>
                </c:pt>
                <c:pt idx="5129">
                  <c:v>36566</c:v>
                </c:pt>
                <c:pt idx="5130">
                  <c:v>36567</c:v>
                </c:pt>
                <c:pt idx="5131">
                  <c:v>36570</c:v>
                </c:pt>
                <c:pt idx="5132">
                  <c:v>36571</c:v>
                </c:pt>
                <c:pt idx="5133">
                  <c:v>36572</c:v>
                </c:pt>
                <c:pt idx="5134">
                  <c:v>36573</c:v>
                </c:pt>
                <c:pt idx="5135">
                  <c:v>36574</c:v>
                </c:pt>
                <c:pt idx="5136">
                  <c:v>36577</c:v>
                </c:pt>
                <c:pt idx="5137">
                  <c:v>36578</c:v>
                </c:pt>
                <c:pt idx="5138">
                  <c:v>36579</c:v>
                </c:pt>
                <c:pt idx="5139">
                  <c:v>36580</c:v>
                </c:pt>
                <c:pt idx="5140">
                  <c:v>36581</c:v>
                </c:pt>
                <c:pt idx="5141">
                  <c:v>36584</c:v>
                </c:pt>
                <c:pt idx="5142">
                  <c:v>36585</c:v>
                </c:pt>
                <c:pt idx="5143">
                  <c:v>36586</c:v>
                </c:pt>
                <c:pt idx="5144">
                  <c:v>36587</c:v>
                </c:pt>
                <c:pt idx="5145">
                  <c:v>36588</c:v>
                </c:pt>
                <c:pt idx="5146">
                  <c:v>36591</c:v>
                </c:pt>
                <c:pt idx="5147">
                  <c:v>36592</c:v>
                </c:pt>
                <c:pt idx="5148">
                  <c:v>36593</c:v>
                </c:pt>
                <c:pt idx="5149">
                  <c:v>36594</c:v>
                </c:pt>
                <c:pt idx="5150">
                  <c:v>36595</c:v>
                </c:pt>
                <c:pt idx="5151">
                  <c:v>36598</c:v>
                </c:pt>
                <c:pt idx="5152">
                  <c:v>36599</c:v>
                </c:pt>
                <c:pt idx="5153">
                  <c:v>36600</c:v>
                </c:pt>
                <c:pt idx="5154">
                  <c:v>36601</c:v>
                </c:pt>
                <c:pt idx="5155">
                  <c:v>36602</c:v>
                </c:pt>
                <c:pt idx="5156">
                  <c:v>36605</c:v>
                </c:pt>
                <c:pt idx="5157">
                  <c:v>36606</c:v>
                </c:pt>
                <c:pt idx="5158">
                  <c:v>36607</c:v>
                </c:pt>
                <c:pt idx="5159">
                  <c:v>36608</c:v>
                </c:pt>
                <c:pt idx="5160">
                  <c:v>36609</c:v>
                </c:pt>
                <c:pt idx="5161">
                  <c:v>36612</c:v>
                </c:pt>
                <c:pt idx="5162">
                  <c:v>36613</c:v>
                </c:pt>
                <c:pt idx="5163">
                  <c:v>36614</c:v>
                </c:pt>
                <c:pt idx="5164">
                  <c:v>36615</c:v>
                </c:pt>
                <c:pt idx="5165">
                  <c:v>36616</c:v>
                </c:pt>
                <c:pt idx="5166">
                  <c:v>36619</c:v>
                </c:pt>
                <c:pt idx="5167">
                  <c:v>36620</c:v>
                </c:pt>
                <c:pt idx="5168">
                  <c:v>36621</c:v>
                </c:pt>
                <c:pt idx="5169">
                  <c:v>36622</c:v>
                </c:pt>
                <c:pt idx="5170">
                  <c:v>36623</c:v>
                </c:pt>
                <c:pt idx="5171">
                  <c:v>36626</c:v>
                </c:pt>
                <c:pt idx="5172">
                  <c:v>36627</c:v>
                </c:pt>
                <c:pt idx="5173">
                  <c:v>36628</c:v>
                </c:pt>
                <c:pt idx="5174">
                  <c:v>36629</c:v>
                </c:pt>
                <c:pt idx="5175">
                  <c:v>36630</c:v>
                </c:pt>
                <c:pt idx="5176">
                  <c:v>36633</c:v>
                </c:pt>
                <c:pt idx="5177">
                  <c:v>36634</c:v>
                </c:pt>
                <c:pt idx="5178">
                  <c:v>36635</c:v>
                </c:pt>
                <c:pt idx="5179">
                  <c:v>36636</c:v>
                </c:pt>
                <c:pt idx="5180">
                  <c:v>36637</c:v>
                </c:pt>
                <c:pt idx="5181">
                  <c:v>36640</c:v>
                </c:pt>
                <c:pt idx="5182">
                  <c:v>36641</c:v>
                </c:pt>
                <c:pt idx="5183">
                  <c:v>36642</c:v>
                </c:pt>
                <c:pt idx="5184">
                  <c:v>36643</c:v>
                </c:pt>
                <c:pt idx="5185">
                  <c:v>36644</c:v>
                </c:pt>
                <c:pt idx="5186">
                  <c:v>36647</c:v>
                </c:pt>
                <c:pt idx="5187">
                  <c:v>36648</c:v>
                </c:pt>
                <c:pt idx="5188">
                  <c:v>36649</c:v>
                </c:pt>
                <c:pt idx="5189">
                  <c:v>36650</c:v>
                </c:pt>
                <c:pt idx="5190">
                  <c:v>36651</c:v>
                </c:pt>
                <c:pt idx="5191">
                  <c:v>36654</c:v>
                </c:pt>
                <c:pt idx="5192">
                  <c:v>36655</c:v>
                </c:pt>
                <c:pt idx="5193">
                  <c:v>36656</c:v>
                </c:pt>
                <c:pt idx="5194">
                  <c:v>36657</c:v>
                </c:pt>
                <c:pt idx="5195">
                  <c:v>36658</c:v>
                </c:pt>
                <c:pt idx="5196">
                  <c:v>36661</c:v>
                </c:pt>
                <c:pt idx="5197">
                  <c:v>36662</c:v>
                </c:pt>
                <c:pt idx="5198">
                  <c:v>36663</c:v>
                </c:pt>
                <c:pt idx="5199">
                  <c:v>36664</c:v>
                </c:pt>
                <c:pt idx="5200">
                  <c:v>36665</c:v>
                </c:pt>
                <c:pt idx="5201">
                  <c:v>36668</c:v>
                </c:pt>
                <c:pt idx="5202">
                  <c:v>36669</c:v>
                </c:pt>
                <c:pt idx="5203">
                  <c:v>36670</c:v>
                </c:pt>
                <c:pt idx="5204">
                  <c:v>36671</c:v>
                </c:pt>
                <c:pt idx="5205">
                  <c:v>36672</c:v>
                </c:pt>
                <c:pt idx="5206">
                  <c:v>36675</c:v>
                </c:pt>
                <c:pt idx="5207">
                  <c:v>36676</c:v>
                </c:pt>
                <c:pt idx="5208">
                  <c:v>36677</c:v>
                </c:pt>
                <c:pt idx="5209">
                  <c:v>36678</c:v>
                </c:pt>
                <c:pt idx="5210">
                  <c:v>36679</c:v>
                </c:pt>
                <c:pt idx="5211">
                  <c:v>36682</c:v>
                </c:pt>
                <c:pt idx="5212">
                  <c:v>36683</c:v>
                </c:pt>
                <c:pt idx="5213">
                  <c:v>36684</c:v>
                </c:pt>
                <c:pt idx="5214">
                  <c:v>36685</c:v>
                </c:pt>
                <c:pt idx="5215">
                  <c:v>36686</c:v>
                </c:pt>
                <c:pt idx="5216">
                  <c:v>36689</c:v>
                </c:pt>
                <c:pt idx="5217">
                  <c:v>36690</c:v>
                </c:pt>
                <c:pt idx="5218">
                  <c:v>36691</c:v>
                </c:pt>
                <c:pt idx="5219">
                  <c:v>36692</c:v>
                </c:pt>
                <c:pt idx="5220">
                  <c:v>36693</c:v>
                </c:pt>
                <c:pt idx="5221">
                  <c:v>36696</c:v>
                </c:pt>
                <c:pt idx="5222">
                  <c:v>36697</c:v>
                </c:pt>
                <c:pt idx="5223">
                  <c:v>36698</c:v>
                </c:pt>
                <c:pt idx="5224">
                  <c:v>36699</c:v>
                </c:pt>
                <c:pt idx="5225">
                  <c:v>36700</c:v>
                </c:pt>
                <c:pt idx="5226">
                  <c:v>36703</c:v>
                </c:pt>
                <c:pt idx="5227">
                  <c:v>36704</c:v>
                </c:pt>
                <c:pt idx="5228">
                  <c:v>36705</c:v>
                </c:pt>
                <c:pt idx="5229">
                  <c:v>36706</c:v>
                </c:pt>
                <c:pt idx="5230">
                  <c:v>36707</c:v>
                </c:pt>
                <c:pt idx="5231">
                  <c:v>36710</c:v>
                </c:pt>
                <c:pt idx="5232">
                  <c:v>36711</c:v>
                </c:pt>
                <c:pt idx="5233">
                  <c:v>36712</c:v>
                </c:pt>
                <c:pt idx="5234">
                  <c:v>36713</c:v>
                </c:pt>
                <c:pt idx="5235">
                  <c:v>36714</c:v>
                </c:pt>
                <c:pt idx="5236">
                  <c:v>36717</c:v>
                </c:pt>
                <c:pt idx="5237">
                  <c:v>36718</c:v>
                </c:pt>
                <c:pt idx="5238">
                  <c:v>36719</c:v>
                </c:pt>
                <c:pt idx="5239">
                  <c:v>36720</c:v>
                </c:pt>
                <c:pt idx="5240">
                  <c:v>36721</c:v>
                </c:pt>
                <c:pt idx="5241">
                  <c:v>36724</c:v>
                </c:pt>
                <c:pt idx="5242">
                  <c:v>36725</c:v>
                </c:pt>
                <c:pt idx="5243">
                  <c:v>36726</c:v>
                </c:pt>
                <c:pt idx="5244">
                  <c:v>36727</c:v>
                </c:pt>
                <c:pt idx="5245">
                  <c:v>36728</c:v>
                </c:pt>
                <c:pt idx="5246">
                  <c:v>36731</c:v>
                </c:pt>
                <c:pt idx="5247">
                  <c:v>36732</c:v>
                </c:pt>
                <c:pt idx="5248">
                  <c:v>36733</c:v>
                </c:pt>
                <c:pt idx="5249">
                  <c:v>36734</c:v>
                </c:pt>
                <c:pt idx="5250">
                  <c:v>36735</c:v>
                </c:pt>
                <c:pt idx="5251">
                  <c:v>36738</c:v>
                </c:pt>
                <c:pt idx="5252">
                  <c:v>36739</c:v>
                </c:pt>
                <c:pt idx="5253">
                  <c:v>36740</c:v>
                </c:pt>
                <c:pt idx="5254">
                  <c:v>36741</c:v>
                </c:pt>
                <c:pt idx="5255">
                  <c:v>36742</c:v>
                </c:pt>
                <c:pt idx="5256">
                  <c:v>36745</c:v>
                </c:pt>
                <c:pt idx="5257">
                  <c:v>36746</c:v>
                </c:pt>
                <c:pt idx="5258">
                  <c:v>36747</c:v>
                </c:pt>
                <c:pt idx="5259">
                  <c:v>36748</c:v>
                </c:pt>
                <c:pt idx="5260">
                  <c:v>36749</c:v>
                </c:pt>
                <c:pt idx="5261">
                  <c:v>36752</c:v>
                </c:pt>
                <c:pt idx="5262">
                  <c:v>36753</c:v>
                </c:pt>
                <c:pt idx="5263">
                  <c:v>36754</c:v>
                </c:pt>
                <c:pt idx="5264">
                  <c:v>36755</c:v>
                </c:pt>
                <c:pt idx="5265">
                  <c:v>36756</c:v>
                </c:pt>
                <c:pt idx="5266">
                  <c:v>36759</c:v>
                </c:pt>
                <c:pt idx="5267">
                  <c:v>36760</c:v>
                </c:pt>
                <c:pt idx="5268">
                  <c:v>36761</c:v>
                </c:pt>
                <c:pt idx="5269">
                  <c:v>36762</c:v>
                </c:pt>
                <c:pt idx="5270">
                  <c:v>36763</c:v>
                </c:pt>
                <c:pt idx="5271">
                  <c:v>36766</c:v>
                </c:pt>
                <c:pt idx="5272">
                  <c:v>36767</c:v>
                </c:pt>
                <c:pt idx="5273">
                  <c:v>36768</c:v>
                </c:pt>
                <c:pt idx="5274">
                  <c:v>36769</c:v>
                </c:pt>
                <c:pt idx="5275">
                  <c:v>36770</c:v>
                </c:pt>
                <c:pt idx="5276">
                  <c:v>36773</c:v>
                </c:pt>
                <c:pt idx="5277">
                  <c:v>36774</c:v>
                </c:pt>
                <c:pt idx="5278">
                  <c:v>36775</c:v>
                </c:pt>
                <c:pt idx="5279">
                  <c:v>36776</c:v>
                </c:pt>
                <c:pt idx="5280">
                  <c:v>36777</c:v>
                </c:pt>
                <c:pt idx="5281">
                  <c:v>36780</c:v>
                </c:pt>
                <c:pt idx="5282">
                  <c:v>36781</c:v>
                </c:pt>
                <c:pt idx="5283">
                  <c:v>36782</c:v>
                </c:pt>
                <c:pt idx="5284">
                  <c:v>36783</c:v>
                </c:pt>
                <c:pt idx="5285">
                  <c:v>36784</c:v>
                </c:pt>
                <c:pt idx="5286">
                  <c:v>36787</c:v>
                </c:pt>
                <c:pt idx="5287">
                  <c:v>36788</c:v>
                </c:pt>
                <c:pt idx="5288">
                  <c:v>36789</c:v>
                </c:pt>
                <c:pt idx="5289">
                  <c:v>36790</c:v>
                </c:pt>
                <c:pt idx="5290">
                  <c:v>36791</c:v>
                </c:pt>
                <c:pt idx="5291">
                  <c:v>36794</c:v>
                </c:pt>
                <c:pt idx="5292">
                  <c:v>36795</c:v>
                </c:pt>
                <c:pt idx="5293">
                  <c:v>36796</c:v>
                </c:pt>
                <c:pt idx="5294">
                  <c:v>36797</c:v>
                </c:pt>
                <c:pt idx="5295">
                  <c:v>36798</c:v>
                </c:pt>
                <c:pt idx="5296">
                  <c:v>36801</c:v>
                </c:pt>
                <c:pt idx="5297">
                  <c:v>36802</c:v>
                </c:pt>
                <c:pt idx="5298">
                  <c:v>36803</c:v>
                </c:pt>
                <c:pt idx="5299">
                  <c:v>36804</c:v>
                </c:pt>
                <c:pt idx="5300">
                  <c:v>36805</c:v>
                </c:pt>
                <c:pt idx="5301">
                  <c:v>36808</c:v>
                </c:pt>
                <c:pt idx="5302">
                  <c:v>36809</c:v>
                </c:pt>
                <c:pt idx="5303">
                  <c:v>36810</c:v>
                </c:pt>
                <c:pt idx="5304">
                  <c:v>36811</c:v>
                </c:pt>
                <c:pt idx="5305">
                  <c:v>36812</c:v>
                </c:pt>
                <c:pt idx="5306">
                  <c:v>36815</c:v>
                </c:pt>
                <c:pt idx="5307">
                  <c:v>36816</c:v>
                </c:pt>
                <c:pt idx="5308">
                  <c:v>36817</c:v>
                </c:pt>
                <c:pt idx="5309">
                  <c:v>36818</c:v>
                </c:pt>
                <c:pt idx="5310">
                  <c:v>36819</c:v>
                </c:pt>
                <c:pt idx="5311">
                  <c:v>36822</c:v>
                </c:pt>
                <c:pt idx="5312">
                  <c:v>36823</c:v>
                </c:pt>
                <c:pt idx="5313">
                  <c:v>36824</c:v>
                </c:pt>
                <c:pt idx="5314">
                  <c:v>36825</c:v>
                </c:pt>
                <c:pt idx="5315">
                  <c:v>36826</c:v>
                </c:pt>
                <c:pt idx="5316">
                  <c:v>36829</c:v>
                </c:pt>
                <c:pt idx="5317">
                  <c:v>36830</c:v>
                </c:pt>
                <c:pt idx="5318">
                  <c:v>36831</c:v>
                </c:pt>
                <c:pt idx="5319">
                  <c:v>36832</c:v>
                </c:pt>
                <c:pt idx="5320">
                  <c:v>36833</c:v>
                </c:pt>
                <c:pt idx="5321">
                  <c:v>36836</c:v>
                </c:pt>
                <c:pt idx="5322">
                  <c:v>36837</c:v>
                </c:pt>
                <c:pt idx="5323">
                  <c:v>36838</c:v>
                </c:pt>
                <c:pt idx="5324">
                  <c:v>36839</c:v>
                </c:pt>
                <c:pt idx="5325">
                  <c:v>36840</c:v>
                </c:pt>
                <c:pt idx="5326">
                  <c:v>36843</c:v>
                </c:pt>
                <c:pt idx="5327">
                  <c:v>36844</c:v>
                </c:pt>
                <c:pt idx="5328">
                  <c:v>36845</c:v>
                </c:pt>
                <c:pt idx="5329">
                  <c:v>36846</c:v>
                </c:pt>
                <c:pt idx="5330">
                  <c:v>36847</c:v>
                </c:pt>
                <c:pt idx="5331">
                  <c:v>36850</c:v>
                </c:pt>
                <c:pt idx="5332">
                  <c:v>36851</c:v>
                </c:pt>
                <c:pt idx="5333">
                  <c:v>36852</c:v>
                </c:pt>
                <c:pt idx="5334">
                  <c:v>36853</c:v>
                </c:pt>
                <c:pt idx="5335">
                  <c:v>36854</c:v>
                </c:pt>
                <c:pt idx="5336">
                  <c:v>36857</c:v>
                </c:pt>
                <c:pt idx="5337">
                  <c:v>36858</c:v>
                </c:pt>
                <c:pt idx="5338">
                  <c:v>36859</c:v>
                </c:pt>
                <c:pt idx="5339">
                  <c:v>36860</c:v>
                </c:pt>
                <c:pt idx="5340">
                  <c:v>36861</c:v>
                </c:pt>
                <c:pt idx="5341">
                  <c:v>36864</c:v>
                </c:pt>
                <c:pt idx="5342">
                  <c:v>36865</c:v>
                </c:pt>
                <c:pt idx="5343">
                  <c:v>36866</c:v>
                </c:pt>
                <c:pt idx="5344">
                  <c:v>36867</c:v>
                </c:pt>
                <c:pt idx="5345">
                  <c:v>36868</c:v>
                </c:pt>
                <c:pt idx="5346">
                  <c:v>36871</c:v>
                </c:pt>
                <c:pt idx="5347">
                  <c:v>36872</c:v>
                </c:pt>
                <c:pt idx="5348">
                  <c:v>36873</c:v>
                </c:pt>
                <c:pt idx="5349">
                  <c:v>36874</c:v>
                </c:pt>
                <c:pt idx="5350">
                  <c:v>36875</c:v>
                </c:pt>
                <c:pt idx="5351">
                  <c:v>36878</c:v>
                </c:pt>
                <c:pt idx="5352">
                  <c:v>36879</c:v>
                </c:pt>
                <c:pt idx="5353">
                  <c:v>36880</c:v>
                </c:pt>
                <c:pt idx="5354">
                  <c:v>36881</c:v>
                </c:pt>
                <c:pt idx="5355">
                  <c:v>36882</c:v>
                </c:pt>
                <c:pt idx="5356">
                  <c:v>36885</c:v>
                </c:pt>
                <c:pt idx="5357">
                  <c:v>36886</c:v>
                </c:pt>
                <c:pt idx="5358">
                  <c:v>36887</c:v>
                </c:pt>
                <c:pt idx="5359">
                  <c:v>36888</c:v>
                </c:pt>
                <c:pt idx="5360">
                  <c:v>36889</c:v>
                </c:pt>
                <c:pt idx="5361">
                  <c:v>36892</c:v>
                </c:pt>
                <c:pt idx="5362">
                  <c:v>36893</c:v>
                </c:pt>
                <c:pt idx="5363">
                  <c:v>36894</c:v>
                </c:pt>
                <c:pt idx="5364">
                  <c:v>36895</c:v>
                </c:pt>
                <c:pt idx="5365">
                  <c:v>36896</c:v>
                </c:pt>
                <c:pt idx="5366">
                  <c:v>36899</c:v>
                </c:pt>
                <c:pt idx="5367">
                  <c:v>36900</c:v>
                </c:pt>
                <c:pt idx="5368">
                  <c:v>36901</c:v>
                </c:pt>
                <c:pt idx="5369">
                  <c:v>36902</c:v>
                </c:pt>
                <c:pt idx="5370">
                  <c:v>36903</c:v>
                </c:pt>
                <c:pt idx="5371">
                  <c:v>36906</c:v>
                </c:pt>
                <c:pt idx="5372">
                  <c:v>36907</c:v>
                </c:pt>
                <c:pt idx="5373">
                  <c:v>36908</c:v>
                </c:pt>
                <c:pt idx="5374">
                  <c:v>36909</c:v>
                </c:pt>
                <c:pt idx="5375">
                  <c:v>36910</c:v>
                </c:pt>
                <c:pt idx="5376">
                  <c:v>36913</c:v>
                </c:pt>
                <c:pt idx="5377">
                  <c:v>36914</c:v>
                </c:pt>
                <c:pt idx="5378">
                  <c:v>36915</c:v>
                </c:pt>
                <c:pt idx="5379">
                  <c:v>36916</c:v>
                </c:pt>
                <c:pt idx="5380">
                  <c:v>36917</c:v>
                </c:pt>
                <c:pt idx="5381">
                  <c:v>36920</c:v>
                </c:pt>
                <c:pt idx="5382">
                  <c:v>36921</c:v>
                </c:pt>
                <c:pt idx="5383">
                  <c:v>36922</c:v>
                </c:pt>
                <c:pt idx="5384">
                  <c:v>36923</c:v>
                </c:pt>
                <c:pt idx="5385">
                  <c:v>36924</c:v>
                </c:pt>
                <c:pt idx="5386">
                  <c:v>36927</c:v>
                </c:pt>
                <c:pt idx="5387">
                  <c:v>36928</c:v>
                </c:pt>
                <c:pt idx="5388">
                  <c:v>36929</c:v>
                </c:pt>
                <c:pt idx="5389">
                  <c:v>36930</c:v>
                </c:pt>
                <c:pt idx="5390">
                  <c:v>36931</c:v>
                </c:pt>
                <c:pt idx="5391">
                  <c:v>36934</c:v>
                </c:pt>
                <c:pt idx="5392">
                  <c:v>36935</c:v>
                </c:pt>
                <c:pt idx="5393">
                  <c:v>36936</c:v>
                </c:pt>
                <c:pt idx="5394">
                  <c:v>36937</c:v>
                </c:pt>
                <c:pt idx="5395">
                  <c:v>36938</c:v>
                </c:pt>
                <c:pt idx="5396">
                  <c:v>36941</c:v>
                </c:pt>
                <c:pt idx="5397">
                  <c:v>36942</c:v>
                </c:pt>
                <c:pt idx="5398">
                  <c:v>36943</c:v>
                </c:pt>
                <c:pt idx="5399">
                  <c:v>36944</c:v>
                </c:pt>
                <c:pt idx="5400">
                  <c:v>36945</c:v>
                </c:pt>
                <c:pt idx="5401">
                  <c:v>36948</c:v>
                </c:pt>
                <c:pt idx="5402">
                  <c:v>36949</c:v>
                </c:pt>
                <c:pt idx="5403">
                  <c:v>36950</c:v>
                </c:pt>
                <c:pt idx="5404">
                  <c:v>36951</c:v>
                </c:pt>
                <c:pt idx="5405">
                  <c:v>36952</c:v>
                </c:pt>
                <c:pt idx="5406">
                  <c:v>36955</c:v>
                </c:pt>
                <c:pt idx="5407">
                  <c:v>36956</c:v>
                </c:pt>
                <c:pt idx="5408">
                  <c:v>36957</c:v>
                </c:pt>
                <c:pt idx="5409">
                  <c:v>36958</c:v>
                </c:pt>
                <c:pt idx="5410">
                  <c:v>36959</c:v>
                </c:pt>
                <c:pt idx="5411">
                  <c:v>36962</c:v>
                </c:pt>
                <c:pt idx="5412">
                  <c:v>36963</c:v>
                </c:pt>
                <c:pt idx="5413">
                  <c:v>36964</c:v>
                </c:pt>
                <c:pt idx="5414">
                  <c:v>36965</c:v>
                </c:pt>
                <c:pt idx="5415">
                  <c:v>36966</c:v>
                </c:pt>
                <c:pt idx="5416">
                  <c:v>36969</c:v>
                </c:pt>
                <c:pt idx="5417">
                  <c:v>36970</c:v>
                </c:pt>
                <c:pt idx="5418">
                  <c:v>36971</c:v>
                </c:pt>
                <c:pt idx="5419">
                  <c:v>36972</c:v>
                </c:pt>
                <c:pt idx="5420">
                  <c:v>36973</c:v>
                </c:pt>
                <c:pt idx="5421">
                  <c:v>36976</c:v>
                </c:pt>
                <c:pt idx="5422">
                  <c:v>36977</c:v>
                </c:pt>
                <c:pt idx="5423">
                  <c:v>36978</c:v>
                </c:pt>
                <c:pt idx="5424">
                  <c:v>36979</c:v>
                </c:pt>
                <c:pt idx="5425">
                  <c:v>36980</c:v>
                </c:pt>
                <c:pt idx="5426">
                  <c:v>36983</c:v>
                </c:pt>
                <c:pt idx="5427">
                  <c:v>36984</c:v>
                </c:pt>
                <c:pt idx="5428">
                  <c:v>36985</c:v>
                </c:pt>
                <c:pt idx="5429">
                  <c:v>36986</c:v>
                </c:pt>
                <c:pt idx="5430">
                  <c:v>36987</c:v>
                </c:pt>
                <c:pt idx="5431">
                  <c:v>36990</c:v>
                </c:pt>
                <c:pt idx="5432">
                  <c:v>36991</c:v>
                </c:pt>
                <c:pt idx="5433">
                  <c:v>36992</c:v>
                </c:pt>
                <c:pt idx="5434">
                  <c:v>36993</c:v>
                </c:pt>
                <c:pt idx="5435">
                  <c:v>36994</c:v>
                </c:pt>
                <c:pt idx="5436">
                  <c:v>36997</c:v>
                </c:pt>
                <c:pt idx="5437">
                  <c:v>36998</c:v>
                </c:pt>
                <c:pt idx="5438">
                  <c:v>36999</c:v>
                </c:pt>
                <c:pt idx="5439">
                  <c:v>37000</c:v>
                </c:pt>
                <c:pt idx="5440">
                  <c:v>37001</c:v>
                </c:pt>
                <c:pt idx="5441">
                  <c:v>37004</c:v>
                </c:pt>
                <c:pt idx="5442">
                  <c:v>37005</c:v>
                </c:pt>
                <c:pt idx="5443">
                  <c:v>37006</c:v>
                </c:pt>
                <c:pt idx="5444">
                  <c:v>37007</c:v>
                </c:pt>
                <c:pt idx="5445">
                  <c:v>37008</c:v>
                </c:pt>
                <c:pt idx="5446">
                  <c:v>37011</c:v>
                </c:pt>
                <c:pt idx="5447">
                  <c:v>37012</c:v>
                </c:pt>
                <c:pt idx="5448">
                  <c:v>37013</c:v>
                </c:pt>
                <c:pt idx="5449">
                  <c:v>37014</c:v>
                </c:pt>
                <c:pt idx="5450">
                  <c:v>37015</c:v>
                </c:pt>
                <c:pt idx="5451">
                  <c:v>37018</c:v>
                </c:pt>
                <c:pt idx="5452">
                  <c:v>37019</c:v>
                </c:pt>
                <c:pt idx="5453">
                  <c:v>37020</c:v>
                </c:pt>
                <c:pt idx="5454">
                  <c:v>37021</c:v>
                </c:pt>
                <c:pt idx="5455">
                  <c:v>37022</c:v>
                </c:pt>
                <c:pt idx="5456">
                  <c:v>37025</c:v>
                </c:pt>
                <c:pt idx="5457">
                  <c:v>37026</c:v>
                </c:pt>
                <c:pt idx="5458">
                  <c:v>37027</c:v>
                </c:pt>
                <c:pt idx="5459">
                  <c:v>37028</c:v>
                </c:pt>
                <c:pt idx="5460">
                  <c:v>37029</c:v>
                </c:pt>
                <c:pt idx="5461">
                  <c:v>37032</c:v>
                </c:pt>
                <c:pt idx="5462">
                  <c:v>37033</c:v>
                </c:pt>
                <c:pt idx="5463">
                  <c:v>37034</c:v>
                </c:pt>
                <c:pt idx="5464">
                  <c:v>37035</c:v>
                </c:pt>
                <c:pt idx="5465">
                  <c:v>37036</c:v>
                </c:pt>
                <c:pt idx="5466">
                  <c:v>37039</c:v>
                </c:pt>
                <c:pt idx="5467">
                  <c:v>37040</c:v>
                </c:pt>
                <c:pt idx="5468">
                  <c:v>37041</c:v>
                </c:pt>
                <c:pt idx="5469">
                  <c:v>37042</c:v>
                </c:pt>
                <c:pt idx="5470">
                  <c:v>37043</c:v>
                </c:pt>
                <c:pt idx="5471">
                  <c:v>37046</c:v>
                </c:pt>
                <c:pt idx="5472">
                  <c:v>37047</c:v>
                </c:pt>
                <c:pt idx="5473">
                  <c:v>37048</c:v>
                </c:pt>
                <c:pt idx="5474">
                  <c:v>37049</c:v>
                </c:pt>
                <c:pt idx="5475">
                  <c:v>37050</c:v>
                </c:pt>
                <c:pt idx="5476">
                  <c:v>37053</c:v>
                </c:pt>
                <c:pt idx="5477">
                  <c:v>37054</c:v>
                </c:pt>
                <c:pt idx="5478">
                  <c:v>37055</c:v>
                </c:pt>
                <c:pt idx="5479">
                  <c:v>37056</c:v>
                </c:pt>
                <c:pt idx="5480">
                  <c:v>37057</c:v>
                </c:pt>
                <c:pt idx="5481">
                  <c:v>37060</c:v>
                </c:pt>
                <c:pt idx="5482">
                  <c:v>37061</c:v>
                </c:pt>
                <c:pt idx="5483">
                  <c:v>37062</c:v>
                </c:pt>
                <c:pt idx="5484">
                  <c:v>37063</c:v>
                </c:pt>
                <c:pt idx="5485">
                  <c:v>37064</c:v>
                </c:pt>
                <c:pt idx="5486">
                  <c:v>37067</c:v>
                </c:pt>
                <c:pt idx="5487">
                  <c:v>37068</c:v>
                </c:pt>
                <c:pt idx="5488">
                  <c:v>37069</c:v>
                </c:pt>
                <c:pt idx="5489">
                  <c:v>37070</c:v>
                </c:pt>
                <c:pt idx="5490">
                  <c:v>37071</c:v>
                </c:pt>
                <c:pt idx="5491">
                  <c:v>37074</c:v>
                </c:pt>
                <c:pt idx="5492">
                  <c:v>37075</c:v>
                </c:pt>
                <c:pt idx="5493">
                  <c:v>37076</c:v>
                </c:pt>
                <c:pt idx="5494">
                  <c:v>37077</c:v>
                </c:pt>
                <c:pt idx="5495">
                  <c:v>37078</c:v>
                </c:pt>
                <c:pt idx="5496">
                  <c:v>37081</c:v>
                </c:pt>
                <c:pt idx="5497">
                  <c:v>37082</c:v>
                </c:pt>
                <c:pt idx="5498">
                  <c:v>37083</c:v>
                </c:pt>
                <c:pt idx="5499">
                  <c:v>37084</c:v>
                </c:pt>
                <c:pt idx="5500">
                  <c:v>37085</c:v>
                </c:pt>
                <c:pt idx="5501">
                  <c:v>37088</c:v>
                </c:pt>
                <c:pt idx="5502">
                  <c:v>37089</c:v>
                </c:pt>
                <c:pt idx="5503">
                  <c:v>37090</c:v>
                </c:pt>
                <c:pt idx="5504">
                  <c:v>37091</c:v>
                </c:pt>
                <c:pt idx="5505">
                  <c:v>37092</c:v>
                </c:pt>
                <c:pt idx="5506">
                  <c:v>37095</c:v>
                </c:pt>
                <c:pt idx="5507">
                  <c:v>37096</c:v>
                </c:pt>
                <c:pt idx="5508">
                  <c:v>37097</c:v>
                </c:pt>
                <c:pt idx="5509">
                  <c:v>37098</c:v>
                </c:pt>
                <c:pt idx="5510">
                  <c:v>37099</c:v>
                </c:pt>
                <c:pt idx="5511">
                  <c:v>37102</c:v>
                </c:pt>
                <c:pt idx="5512">
                  <c:v>37103</c:v>
                </c:pt>
                <c:pt idx="5513">
                  <c:v>37104</c:v>
                </c:pt>
                <c:pt idx="5514">
                  <c:v>37105</c:v>
                </c:pt>
                <c:pt idx="5515">
                  <c:v>37106</c:v>
                </c:pt>
                <c:pt idx="5516">
                  <c:v>37109</c:v>
                </c:pt>
                <c:pt idx="5517">
                  <c:v>37110</c:v>
                </c:pt>
                <c:pt idx="5518">
                  <c:v>37111</c:v>
                </c:pt>
                <c:pt idx="5519">
                  <c:v>37112</c:v>
                </c:pt>
                <c:pt idx="5520">
                  <c:v>37113</c:v>
                </c:pt>
                <c:pt idx="5521">
                  <c:v>37116</c:v>
                </c:pt>
                <c:pt idx="5522">
                  <c:v>37117</c:v>
                </c:pt>
                <c:pt idx="5523">
                  <c:v>37118</c:v>
                </c:pt>
                <c:pt idx="5524">
                  <c:v>37119</c:v>
                </c:pt>
                <c:pt idx="5525">
                  <c:v>37120</c:v>
                </c:pt>
                <c:pt idx="5526">
                  <c:v>37123</c:v>
                </c:pt>
                <c:pt idx="5527">
                  <c:v>37124</c:v>
                </c:pt>
                <c:pt idx="5528">
                  <c:v>37125</c:v>
                </c:pt>
                <c:pt idx="5529">
                  <c:v>37126</c:v>
                </c:pt>
                <c:pt idx="5530">
                  <c:v>37127</c:v>
                </c:pt>
                <c:pt idx="5531">
                  <c:v>37130</c:v>
                </c:pt>
                <c:pt idx="5532">
                  <c:v>37131</c:v>
                </c:pt>
                <c:pt idx="5533">
                  <c:v>37132</c:v>
                </c:pt>
                <c:pt idx="5534">
                  <c:v>37133</c:v>
                </c:pt>
                <c:pt idx="5535">
                  <c:v>37134</c:v>
                </c:pt>
                <c:pt idx="5536">
                  <c:v>37137</c:v>
                </c:pt>
                <c:pt idx="5537">
                  <c:v>37138</c:v>
                </c:pt>
                <c:pt idx="5538">
                  <c:v>37139</c:v>
                </c:pt>
                <c:pt idx="5539">
                  <c:v>37140</c:v>
                </c:pt>
                <c:pt idx="5540">
                  <c:v>37141</c:v>
                </c:pt>
                <c:pt idx="5541">
                  <c:v>37144</c:v>
                </c:pt>
                <c:pt idx="5542">
                  <c:v>37145</c:v>
                </c:pt>
                <c:pt idx="5543">
                  <c:v>37146</c:v>
                </c:pt>
                <c:pt idx="5544">
                  <c:v>37147</c:v>
                </c:pt>
                <c:pt idx="5545">
                  <c:v>37148</c:v>
                </c:pt>
                <c:pt idx="5546">
                  <c:v>37151</c:v>
                </c:pt>
                <c:pt idx="5547">
                  <c:v>37152</c:v>
                </c:pt>
                <c:pt idx="5548">
                  <c:v>37153</c:v>
                </c:pt>
                <c:pt idx="5549">
                  <c:v>37154</c:v>
                </c:pt>
                <c:pt idx="5550">
                  <c:v>37155</c:v>
                </c:pt>
                <c:pt idx="5551">
                  <c:v>37158</c:v>
                </c:pt>
                <c:pt idx="5552">
                  <c:v>37159</c:v>
                </c:pt>
                <c:pt idx="5553">
                  <c:v>37160</c:v>
                </c:pt>
                <c:pt idx="5554">
                  <c:v>37161</c:v>
                </c:pt>
                <c:pt idx="5555">
                  <c:v>37162</c:v>
                </c:pt>
                <c:pt idx="5556">
                  <c:v>37165</c:v>
                </c:pt>
                <c:pt idx="5557">
                  <c:v>37166</c:v>
                </c:pt>
                <c:pt idx="5558">
                  <c:v>37167</c:v>
                </c:pt>
                <c:pt idx="5559">
                  <c:v>37168</c:v>
                </c:pt>
                <c:pt idx="5560">
                  <c:v>37169</c:v>
                </c:pt>
                <c:pt idx="5561">
                  <c:v>37172</c:v>
                </c:pt>
                <c:pt idx="5562">
                  <c:v>37173</c:v>
                </c:pt>
                <c:pt idx="5563">
                  <c:v>37174</c:v>
                </c:pt>
                <c:pt idx="5564">
                  <c:v>37175</c:v>
                </c:pt>
                <c:pt idx="5565">
                  <c:v>37176</c:v>
                </c:pt>
                <c:pt idx="5566">
                  <c:v>37179</c:v>
                </c:pt>
                <c:pt idx="5567">
                  <c:v>37180</c:v>
                </c:pt>
                <c:pt idx="5568">
                  <c:v>37181</c:v>
                </c:pt>
                <c:pt idx="5569">
                  <c:v>37182</c:v>
                </c:pt>
                <c:pt idx="5570">
                  <c:v>37183</c:v>
                </c:pt>
                <c:pt idx="5571">
                  <c:v>37186</c:v>
                </c:pt>
                <c:pt idx="5572">
                  <c:v>37187</c:v>
                </c:pt>
                <c:pt idx="5573">
                  <c:v>37188</c:v>
                </c:pt>
                <c:pt idx="5574">
                  <c:v>37189</c:v>
                </c:pt>
                <c:pt idx="5575">
                  <c:v>37190</c:v>
                </c:pt>
                <c:pt idx="5576">
                  <c:v>37193</c:v>
                </c:pt>
                <c:pt idx="5577">
                  <c:v>37194</c:v>
                </c:pt>
                <c:pt idx="5578">
                  <c:v>37195</c:v>
                </c:pt>
                <c:pt idx="5579">
                  <c:v>37196</c:v>
                </c:pt>
                <c:pt idx="5580">
                  <c:v>37197</c:v>
                </c:pt>
                <c:pt idx="5581">
                  <c:v>37200</c:v>
                </c:pt>
                <c:pt idx="5582">
                  <c:v>37201</c:v>
                </c:pt>
                <c:pt idx="5583">
                  <c:v>37202</c:v>
                </c:pt>
                <c:pt idx="5584">
                  <c:v>37203</c:v>
                </c:pt>
                <c:pt idx="5585">
                  <c:v>37204</c:v>
                </c:pt>
                <c:pt idx="5586">
                  <c:v>37207</c:v>
                </c:pt>
                <c:pt idx="5587">
                  <c:v>37208</c:v>
                </c:pt>
                <c:pt idx="5588">
                  <c:v>37209</c:v>
                </c:pt>
                <c:pt idx="5589">
                  <c:v>37210</c:v>
                </c:pt>
                <c:pt idx="5590">
                  <c:v>37211</c:v>
                </c:pt>
                <c:pt idx="5591">
                  <c:v>37214</c:v>
                </c:pt>
                <c:pt idx="5592">
                  <c:v>37215</c:v>
                </c:pt>
                <c:pt idx="5593">
                  <c:v>37216</c:v>
                </c:pt>
                <c:pt idx="5594">
                  <c:v>37217</c:v>
                </c:pt>
                <c:pt idx="5595">
                  <c:v>37218</c:v>
                </c:pt>
                <c:pt idx="5596">
                  <c:v>37221</c:v>
                </c:pt>
                <c:pt idx="5597">
                  <c:v>37222</c:v>
                </c:pt>
                <c:pt idx="5598">
                  <c:v>37223</c:v>
                </c:pt>
                <c:pt idx="5599">
                  <c:v>37224</c:v>
                </c:pt>
                <c:pt idx="5600">
                  <c:v>37225</c:v>
                </c:pt>
                <c:pt idx="5601">
                  <c:v>37228</c:v>
                </c:pt>
                <c:pt idx="5602">
                  <c:v>37229</c:v>
                </c:pt>
                <c:pt idx="5603">
                  <c:v>37230</c:v>
                </c:pt>
                <c:pt idx="5604">
                  <c:v>37231</c:v>
                </c:pt>
                <c:pt idx="5605">
                  <c:v>37232</c:v>
                </c:pt>
                <c:pt idx="5606">
                  <c:v>37235</c:v>
                </c:pt>
                <c:pt idx="5607">
                  <c:v>37236</c:v>
                </c:pt>
                <c:pt idx="5608">
                  <c:v>37237</c:v>
                </c:pt>
                <c:pt idx="5609">
                  <c:v>37238</c:v>
                </c:pt>
                <c:pt idx="5610">
                  <c:v>37239</c:v>
                </c:pt>
                <c:pt idx="5611">
                  <c:v>37242</c:v>
                </c:pt>
                <c:pt idx="5612">
                  <c:v>37243</c:v>
                </c:pt>
                <c:pt idx="5613">
                  <c:v>37244</c:v>
                </c:pt>
                <c:pt idx="5614">
                  <c:v>37245</c:v>
                </c:pt>
                <c:pt idx="5615">
                  <c:v>37246</c:v>
                </c:pt>
                <c:pt idx="5616">
                  <c:v>37249</c:v>
                </c:pt>
                <c:pt idx="5617">
                  <c:v>37250</c:v>
                </c:pt>
                <c:pt idx="5618">
                  <c:v>37251</c:v>
                </c:pt>
                <c:pt idx="5619">
                  <c:v>37252</c:v>
                </c:pt>
                <c:pt idx="5620">
                  <c:v>37253</c:v>
                </c:pt>
                <c:pt idx="5621">
                  <c:v>37256</c:v>
                </c:pt>
                <c:pt idx="5622">
                  <c:v>37257</c:v>
                </c:pt>
                <c:pt idx="5623">
                  <c:v>37258</c:v>
                </c:pt>
                <c:pt idx="5624">
                  <c:v>37259</c:v>
                </c:pt>
                <c:pt idx="5625">
                  <c:v>37260</c:v>
                </c:pt>
                <c:pt idx="5626">
                  <c:v>37263</c:v>
                </c:pt>
                <c:pt idx="5627">
                  <c:v>37264</c:v>
                </c:pt>
                <c:pt idx="5628">
                  <c:v>37265</c:v>
                </c:pt>
                <c:pt idx="5629">
                  <c:v>37266</c:v>
                </c:pt>
                <c:pt idx="5630">
                  <c:v>37267</c:v>
                </c:pt>
                <c:pt idx="5631">
                  <c:v>37270</c:v>
                </c:pt>
                <c:pt idx="5632">
                  <c:v>37271</c:v>
                </c:pt>
                <c:pt idx="5633">
                  <c:v>37272</c:v>
                </c:pt>
                <c:pt idx="5634">
                  <c:v>37273</c:v>
                </c:pt>
                <c:pt idx="5635">
                  <c:v>37274</c:v>
                </c:pt>
                <c:pt idx="5636">
                  <c:v>37277</c:v>
                </c:pt>
                <c:pt idx="5637">
                  <c:v>37278</c:v>
                </c:pt>
                <c:pt idx="5638">
                  <c:v>37279</c:v>
                </c:pt>
                <c:pt idx="5639">
                  <c:v>37280</c:v>
                </c:pt>
                <c:pt idx="5640">
                  <c:v>37281</c:v>
                </c:pt>
                <c:pt idx="5641">
                  <c:v>37284</c:v>
                </c:pt>
                <c:pt idx="5642">
                  <c:v>37285</c:v>
                </c:pt>
                <c:pt idx="5643">
                  <c:v>37286</c:v>
                </c:pt>
                <c:pt idx="5644">
                  <c:v>37287</c:v>
                </c:pt>
                <c:pt idx="5645">
                  <c:v>37288</c:v>
                </c:pt>
                <c:pt idx="5646">
                  <c:v>37291</c:v>
                </c:pt>
                <c:pt idx="5647">
                  <c:v>37292</c:v>
                </c:pt>
                <c:pt idx="5648">
                  <c:v>37293</c:v>
                </c:pt>
                <c:pt idx="5649">
                  <c:v>37294</c:v>
                </c:pt>
                <c:pt idx="5650">
                  <c:v>37295</c:v>
                </c:pt>
                <c:pt idx="5651">
                  <c:v>37298</c:v>
                </c:pt>
                <c:pt idx="5652">
                  <c:v>37299</c:v>
                </c:pt>
                <c:pt idx="5653">
                  <c:v>37300</c:v>
                </c:pt>
                <c:pt idx="5654">
                  <c:v>37301</c:v>
                </c:pt>
                <c:pt idx="5655">
                  <c:v>37302</c:v>
                </c:pt>
                <c:pt idx="5656">
                  <c:v>37305</c:v>
                </c:pt>
                <c:pt idx="5657">
                  <c:v>37306</c:v>
                </c:pt>
                <c:pt idx="5658">
                  <c:v>37307</c:v>
                </c:pt>
                <c:pt idx="5659">
                  <c:v>37308</c:v>
                </c:pt>
                <c:pt idx="5660">
                  <c:v>37309</c:v>
                </c:pt>
                <c:pt idx="5661">
                  <c:v>37312</c:v>
                </c:pt>
                <c:pt idx="5662">
                  <c:v>37313</c:v>
                </c:pt>
                <c:pt idx="5663">
                  <c:v>37314</c:v>
                </c:pt>
                <c:pt idx="5664">
                  <c:v>37315</c:v>
                </c:pt>
                <c:pt idx="5665">
                  <c:v>37316</c:v>
                </c:pt>
                <c:pt idx="5666">
                  <c:v>37319</c:v>
                </c:pt>
                <c:pt idx="5667">
                  <c:v>37320</c:v>
                </c:pt>
                <c:pt idx="5668">
                  <c:v>37321</c:v>
                </c:pt>
                <c:pt idx="5669">
                  <c:v>37322</c:v>
                </c:pt>
                <c:pt idx="5670">
                  <c:v>37323</c:v>
                </c:pt>
                <c:pt idx="5671">
                  <c:v>37326</c:v>
                </c:pt>
                <c:pt idx="5672">
                  <c:v>37327</c:v>
                </c:pt>
                <c:pt idx="5673">
                  <c:v>37328</c:v>
                </c:pt>
                <c:pt idx="5674">
                  <c:v>37329</c:v>
                </c:pt>
                <c:pt idx="5675">
                  <c:v>37330</c:v>
                </c:pt>
                <c:pt idx="5676">
                  <c:v>37333</c:v>
                </c:pt>
                <c:pt idx="5677">
                  <c:v>37334</c:v>
                </c:pt>
                <c:pt idx="5678">
                  <c:v>37335</c:v>
                </c:pt>
                <c:pt idx="5679">
                  <c:v>37336</c:v>
                </c:pt>
                <c:pt idx="5680">
                  <c:v>37337</c:v>
                </c:pt>
                <c:pt idx="5681">
                  <c:v>37340</c:v>
                </c:pt>
                <c:pt idx="5682">
                  <c:v>37341</c:v>
                </c:pt>
                <c:pt idx="5683">
                  <c:v>37342</c:v>
                </c:pt>
                <c:pt idx="5684">
                  <c:v>37343</c:v>
                </c:pt>
                <c:pt idx="5685">
                  <c:v>37344</c:v>
                </c:pt>
                <c:pt idx="5686">
                  <c:v>37347</c:v>
                </c:pt>
                <c:pt idx="5687">
                  <c:v>37348</c:v>
                </c:pt>
                <c:pt idx="5688">
                  <c:v>37349</c:v>
                </c:pt>
                <c:pt idx="5689">
                  <c:v>37350</c:v>
                </c:pt>
                <c:pt idx="5690">
                  <c:v>37351</c:v>
                </c:pt>
                <c:pt idx="5691">
                  <c:v>37354</c:v>
                </c:pt>
                <c:pt idx="5692">
                  <c:v>37355</c:v>
                </c:pt>
                <c:pt idx="5693">
                  <c:v>37356</c:v>
                </c:pt>
                <c:pt idx="5694">
                  <c:v>37357</c:v>
                </c:pt>
                <c:pt idx="5695">
                  <c:v>37358</c:v>
                </c:pt>
                <c:pt idx="5696">
                  <c:v>37361</c:v>
                </c:pt>
                <c:pt idx="5697">
                  <c:v>37362</c:v>
                </c:pt>
                <c:pt idx="5698">
                  <c:v>37363</c:v>
                </c:pt>
                <c:pt idx="5699">
                  <c:v>37364</c:v>
                </c:pt>
                <c:pt idx="5700">
                  <c:v>37365</c:v>
                </c:pt>
                <c:pt idx="5701">
                  <c:v>37368</c:v>
                </c:pt>
                <c:pt idx="5702">
                  <c:v>37369</c:v>
                </c:pt>
                <c:pt idx="5703">
                  <c:v>37370</c:v>
                </c:pt>
                <c:pt idx="5704">
                  <c:v>37371</c:v>
                </c:pt>
                <c:pt idx="5705">
                  <c:v>37372</c:v>
                </c:pt>
                <c:pt idx="5706">
                  <c:v>37375</c:v>
                </c:pt>
                <c:pt idx="5707">
                  <c:v>37376</c:v>
                </c:pt>
                <c:pt idx="5708">
                  <c:v>37377</c:v>
                </c:pt>
                <c:pt idx="5709">
                  <c:v>37378</c:v>
                </c:pt>
                <c:pt idx="5710">
                  <c:v>37379</c:v>
                </c:pt>
                <c:pt idx="5711">
                  <c:v>37382</c:v>
                </c:pt>
                <c:pt idx="5712">
                  <c:v>37383</c:v>
                </c:pt>
                <c:pt idx="5713">
                  <c:v>37384</c:v>
                </c:pt>
                <c:pt idx="5714">
                  <c:v>37385</c:v>
                </c:pt>
                <c:pt idx="5715">
                  <c:v>37386</c:v>
                </c:pt>
                <c:pt idx="5716">
                  <c:v>37389</c:v>
                </c:pt>
                <c:pt idx="5717">
                  <c:v>37390</c:v>
                </c:pt>
                <c:pt idx="5718">
                  <c:v>37391</c:v>
                </c:pt>
                <c:pt idx="5719">
                  <c:v>37392</c:v>
                </c:pt>
                <c:pt idx="5720">
                  <c:v>37393</c:v>
                </c:pt>
                <c:pt idx="5721">
                  <c:v>37396</c:v>
                </c:pt>
                <c:pt idx="5722">
                  <c:v>37397</c:v>
                </c:pt>
                <c:pt idx="5723">
                  <c:v>37398</c:v>
                </c:pt>
                <c:pt idx="5724">
                  <c:v>37399</c:v>
                </c:pt>
                <c:pt idx="5725">
                  <c:v>37400</c:v>
                </c:pt>
                <c:pt idx="5726">
                  <c:v>37403</c:v>
                </c:pt>
                <c:pt idx="5727">
                  <c:v>37404</c:v>
                </c:pt>
                <c:pt idx="5728">
                  <c:v>37405</c:v>
                </c:pt>
                <c:pt idx="5729">
                  <c:v>37406</c:v>
                </c:pt>
                <c:pt idx="5730">
                  <c:v>37407</c:v>
                </c:pt>
                <c:pt idx="5731">
                  <c:v>37410</c:v>
                </c:pt>
                <c:pt idx="5732">
                  <c:v>37411</c:v>
                </c:pt>
                <c:pt idx="5733">
                  <c:v>37412</c:v>
                </c:pt>
                <c:pt idx="5734">
                  <c:v>37413</c:v>
                </c:pt>
                <c:pt idx="5735">
                  <c:v>37414</c:v>
                </c:pt>
                <c:pt idx="5736">
                  <c:v>37417</c:v>
                </c:pt>
                <c:pt idx="5737">
                  <c:v>37418</c:v>
                </c:pt>
                <c:pt idx="5738">
                  <c:v>37419</c:v>
                </c:pt>
                <c:pt idx="5739">
                  <c:v>37420</c:v>
                </c:pt>
                <c:pt idx="5740">
                  <c:v>37421</c:v>
                </c:pt>
                <c:pt idx="5741">
                  <c:v>37424</c:v>
                </c:pt>
                <c:pt idx="5742">
                  <c:v>37425</c:v>
                </c:pt>
                <c:pt idx="5743">
                  <c:v>37426</c:v>
                </c:pt>
                <c:pt idx="5744">
                  <c:v>37427</c:v>
                </c:pt>
                <c:pt idx="5745">
                  <c:v>37428</c:v>
                </c:pt>
                <c:pt idx="5746">
                  <c:v>37431</c:v>
                </c:pt>
                <c:pt idx="5747">
                  <c:v>37432</c:v>
                </c:pt>
                <c:pt idx="5748">
                  <c:v>37433</c:v>
                </c:pt>
                <c:pt idx="5749">
                  <c:v>37434</c:v>
                </c:pt>
                <c:pt idx="5750">
                  <c:v>37435</c:v>
                </c:pt>
                <c:pt idx="5751">
                  <c:v>37438</c:v>
                </c:pt>
                <c:pt idx="5752">
                  <c:v>37439</c:v>
                </c:pt>
                <c:pt idx="5753">
                  <c:v>37440</c:v>
                </c:pt>
                <c:pt idx="5754">
                  <c:v>37441</c:v>
                </c:pt>
                <c:pt idx="5755">
                  <c:v>37442</c:v>
                </c:pt>
                <c:pt idx="5756">
                  <c:v>37445</c:v>
                </c:pt>
                <c:pt idx="5757">
                  <c:v>37446</c:v>
                </c:pt>
                <c:pt idx="5758">
                  <c:v>37447</c:v>
                </c:pt>
                <c:pt idx="5759">
                  <c:v>37448</c:v>
                </c:pt>
                <c:pt idx="5760">
                  <c:v>37449</c:v>
                </c:pt>
                <c:pt idx="5761">
                  <c:v>37452</c:v>
                </c:pt>
                <c:pt idx="5762">
                  <c:v>37453</c:v>
                </c:pt>
                <c:pt idx="5763">
                  <c:v>37454</c:v>
                </c:pt>
                <c:pt idx="5764">
                  <c:v>37455</c:v>
                </c:pt>
                <c:pt idx="5765">
                  <c:v>37456</c:v>
                </c:pt>
                <c:pt idx="5766">
                  <c:v>37459</c:v>
                </c:pt>
                <c:pt idx="5767">
                  <c:v>37460</c:v>
                </c:pt>
                <c:pt idx="5768">
                  <c:v>37461</c:v>
                </c:pt>
                <c:pt idx="5769">
                  <c:v>37462</c:v>
                </c:pt>
                <c:pt idx="5770">
                  <c:v>37463</c:v>
                </c:pt>
                <c:pt idx="5771">
                  <c:v>37466</c:v>
                </c:pt>
                <c:pt idx="5772">
                  <c:v>37467</c:v>
                </c:pt>
                <c:pt idx="5773">
                  <c:v>37468</c:v>
                </c:pt>
                <c:pt idx="5774">
                  <c:v>37469</c:v>
                </c:pt>
                <c:pt idx="5775">
                  <c:v>37470</c:v>
                </c:pt>
                <c:pt idx="5776">
                  <c:v>37473</c:v>
                </c:pt>
                <c:pt idx="5777">
                  <c:v>37474</c:v>
                </c:pt>
                <c:pt idx="5778">
                  <c:v>37475</c:v>
                </c:pt>
                <c:pt idx="5779">
                  <c:v>37476</c:v>
                </c:pt>
                <c:pt idx="5780">
                  <c:v>37477</c:v>
                </c:pt>
                <c:pt idx="5781">
                  <c:v>37480</c:v>
                </c:pt>
                <c:pt idx="5782">
                  <c:v>37481</c:v>
                </c:pt>
                <c:pt idx="5783">
                  <c:v>37482</c:v>
                </c:pt>
                <c:pt idx="5784">
                  <c:v>37483</c:v>
                </c:pt>
                <c:pt idx="5785">
                  <c:v>37484</c:v>
                </c:pt>
                <c:pt idx="5786">
                  <c:v>37487</c:v>
                </c:pt>
                <c:pt idx="5787">
                  <c:v>37488</c:v>
                </c:pt>
                <c:pt idx="5788">
                  <c:v>37489</c:v>
                </c:pt>
                <c:pt idx="5789">
                  <c:v>37490</c:v>
                </c:pt>
                <c:pt idx="5790">
                  <c:v>37491</c:v>
                </c:pt>
                <c:pt idx="5791">
                  <c:v>37494</c:v>
                </c:pt>
                <c:pt idx="5792">
                  <c:v>37495</c:v>
                </c:pt>
                <c:pt idx="5793">
                  <c:v>37496</c:v>
                </c:pt>
                <c:pt idx="5794">
                  <c:v>37497</c:v>
                </c:pt>
                <c:pt idx="5795">
                  <c:v>37498</c:v>
                </c:pt>
                <c:pt idx="5796">
                  <c:v>37501</c:v>
                </c:pt>
                <c:pt idx="5797">
                  <c:v>37502</c:v>
                </c:pt>
                <c:pt idx="5798">
                  <c:v>37503</c:v>
                </c:pt>
                <c:pt idx="5799">
                  <c:v>37504</c:v>
                </c:pt>
                <c:pt idx="5800">
                  <c:v>37505</c:v>
                </c:pt>
                <c:pt idx="5801">
                  <c:v>37508</c:v>
                </c:pt>
                <c:pt idx="5802">
                  <c:v>37509</c:v>
                </c:pt>
                <c:pt idx="5803">
                  <c:v>37510</c:v>
                </c:pt>
                <c:pt idx="5804">
                  <c:v>37511</c:v>
                </c:pt>
                <c:pt idx="5805">
                  <c:v>37512</c:v>
                </c:pt>
                <c:pt idx="5806">
                  <c:v>37515</c:v>
                </c:pt>
                <c:pt idx="5807">
                  <c:v>37516</c:v>
                </c:pt>
                <c:pt idx="5808">
                  <c:v>37517</c:v>
                </c:pt>
                <c:pt idx="5809">
                  <c:v>37518</c:v>
                </c:pt>
                <c:pt idx="5810">
                  <c:v>37519</c:v>
                </c:pt>
                <c:pt idx="5811">
                  <c:v>37522</c:v>
                </c:pt>
                <c:pt idx="5812">
                  <c:v>37523</c:v>
                </c:pt>
                <c:pt idx="5813">
                  <c:v>37524</c:v>
                </c:pt>
                <c:pt idx="5814">
                  <c:v>37525</c:v>
                </c:pt>
                <c:pt idx="5815">
                  <c:v>37526</c:v>
                </c:pt>
                <c:pt idx="5816">
                  <c:v>37529</c:v>
                </c:pt>
                <c:pt idx="5817">
                  <c:v>37530</c:v>
                </c:pt>
                <c:pt idx="5818">
                  <c:v>37531</c:v>
                </c:pt>
                <c:pt idx="5819">
                  <c:v>37532</c:v>
                </c:pt>
                <c:pt idx="5820">
                  <c:v>37533</c:v>
                </c:pt>
                <c:pt idx="5821">
                  <c:v>37536</c:v>
                </c:pt>
                <c:pt idx="5822">
                  <c:v>37537</c:v>
                </c:pt>
                <c:pt idx="5823">
                  <c:v>37538</c:v>
                </c:pt>
                <c:pt idx="5824">
                  <c:v>37539</c:v>
                </c:pt>
                <c:pt idx="5825">
                  <c:v>37540</c:v>
                </c:pt>
                <c:pt idx="5826">
                  <c:v>37543</c:v>
                </c:pt>
                <c:pt idx="5827">
                  <c:v>37544</c:v>
                </c:pt>
                <c:pt idx="5828">
                  <c:v>37545</c:v>
                </c:pt>
                <c:pt idx="5829">
                  <c:v>37546</c:v>
                </c:pt>
                <c:pt idx="5830">
                  <c:v>37547</c:v>
                </c:pt>
                <c:pt idx="5831">
                  <c:v>37550</c:v>
                </c:pt>
                <c:pt idx="5832">
                  <c:v>37551</c:v>
                </c:pt>
                <c:pt idx="5833">
                  <c:v>37552</c:v>
                </c:pt>
                <c:pt idx="5834">
                  <c:v>37553</c:v>
                </c:pt>
                <c:pt idx="5835">
                  <c:v>37554</c:v>
                </c:pt>
                <c:pt idx="5836">
                  <c:v>37557</c:v>
                </c:pt>
                <c:pt idx="5837">
                  <c:v>37558</c:v>
                </c:pt>
                <c:pt idx="5838">
                  <c:v>37559</c:v>
                </c:pt>
                <c:pt idx="5839">
                  <c:v>37560</c:v>
                </c:pt>
                <c:pt idx="5840">
                  <c:v>37561</c:v>
                </c:pt>
                <c:pt idx="5841">
                  <c:v>37564</c:v>
                </c:pt>
                <c:pt idx="5842">
                  <c:v>37565</c:v>
                </c:pt>
                <c:pt idx="5843">
                  <c:v>37566</c:v>
                </c:pt>
                <c:pt idx="5844">
                  <c:v>37567</c:v>
                </c:pt>
                <c:pt idx="5845">
                  <c:v>37568</c:v>
                </c:pt>
                <c:pt idx="5846">
                  <c:v>37571</c:v>
                </c:pt>
                <c:pt idx="5847">
                  <c:v>37572</c:v>
                </c:pt>
                <c:pt idx="5848">
                  <c:v>37573</c:v>
                </c:pt>
                <c:pt idx="5849">
                  <c:v>37574</c:v>
                </c:pt>
                <c:pt idx="5850">
                  <c:v>37575</c:v>
                </c:pt>
                <c:pt idx="5851">
                  <c:v>37578</c:v>
                </c:pt>
                <c:pt idx="5852">
                  <c:v>37579</c:v>
                </c:pt>
                <c:pt idx="5853">
                  <c:v>37580</c:v>
                </c:pt>
                <c:pt idx="5854">
                  <c:v>37581</c:v>
                </c:pt>
                <c:pt idx="5855">
                  <c:v>37582</c:v>
                </c:pt>
                <c:pt idx="5856">
                  <c:v>37585</c:v>
                </c:pt>
                <c:pt idx="5857">
                  <c:v>37586</c:v>
                </c:pt>
                <c:pt idx="5858">
                  <c:v>37587</c:v>
                </c:pt>
                <c:pt idx="5859">
                  <c:v>37588</c:v>
                </c:pt>
                <c:pt idx="5860">
                  <c:v>37589</c:v>
                </c:pt>
                <c:pt idx="5861">
                  <c:v>37592</c:v>
                </c:pt>
                <c:pt idx="5862">
                  <c:v>37593</c:v>
                </c:pt>
                <c:pt idx="5863">
                  <c:v>37594</c:v>
                </c:pt>
                <c:pt idx="5864">
                  <c:v>37595</c:v>
                </c:pt>
                <c:pt idx="5865">
                  <c:v>37596</c:v>
                </c:pt>
                <c:pt idx="5866">
                  <c:v>37599</c:v>
                </c:pt>
                <c:pt idx="5867">
                  <c:v>37600</c:v>
                </c:pt>
                <c:pt idx="5868">
                  <c:v>37601</c:v>
                </c:pt>
                <c:pt idx="5869">
                  <c:v>37602</c:v>
                </c:pt>
                <c:pt idx="5870">
                  <c:v>37603</c:v>
                </c:pt>
                <c:pt idx="5871">
                  <c:v>37606</c:v>
                </c:pt>
                <c:pt idx="5872">
                  <c:v>37607</c:v>
                </c:pt>
                <c:pt idx="5873">
                  <c:v>37608</c:v>
                </c:pt>
                <c:pt idx="5874">
                  <c:v>37609</c:v>
                </c:pt>
                <c:pt idx="5875">
                  <c:v>37610</c:v>
                </c:pt>
                <c:pt idx="5876">
                  <c:v>37613</c:v>
                </c:pt>
                <c:pt idx="5877">
                  <c:v>37614</c:v>
                </c:pt>
                <c:pt idx="5878">
                  <c:v>37615</c:v>
                </c:pt>
                <c:pt idx="5879">
                  <c:v>37616</c:v>
                </c:pt>
                <c:pt idx="5880">
                  <c:v>37617</c:v>
                </c:pt>
                <c:pt idx="5881">
                  <c:v>37620</c:v>
                </c:pt>
                <c:pt idx="5882">
                  <c:v>37621</c:v>
                </c:pt>
                <c:pt idx="5883">
                  <c:v>37622</c:v>
                </c:pt>
                <c:pt idx="5884">
                  <c:v>37623</c:v>
                </c:pt>
                <c:pt idx="5885">
                  <c:v>37624</c:v>
                </c:pt>
                <c:pt idx="5886">
                  <c:v>37627</c:v>
                </c:pt>
                <c:pt idx="5887">
                  <c:v>37628</c:v>
                </c:pt>
                <c:pt idx="5888">
                  <c:v>37629</c:v>
                </c:pt>
                <c:pt idx="5889">
                  <c:v>37630</c:v>
                </c:pt>
                <c:pt idx="5890">
                  <c:v>37631</c:v>
                </c:pt>
                <c:pt idx="5891">
                  <c:v>37634</c:v>
                </c:pt>
                <c:pt idx="5892">
                  <c:v>37635</c:v>
                </c:pt>
                <c:pt idx="5893">
                  <c:v>37636</c:v>
                </c:pt>
                <c:pt idx="5894">
                  <c:v>37637</c:v>
                </c:pt>
                <c:pt idx="5895">
                  <c:v>37638</c:v>
                </c:pt>
                <c:pt idx="5896">
                  <c:v>37641</c:v>
                </c:pt>
                <c:pt idx="5897">
                  <c:v>37642</c:v>
                </c:pt>
                <c:pt idx="5898">
                  <c:v>37643</c:v>
                </c:pt>
                <c:pt idx="5899">
                  <c:v>37644</c:v>
                </c:pt>
                <c:pt idx="5900">
                  <c:v>37645</c:v>
                </c:pt>
                <c:pt idx="5901">
                  <c:v>37648</c:v>
                </c:pt>
                <c:pt idx="5902">
                  <c:v>37649</c:v>
                </c:pt>
                <c:pt idx="5903">
                  <c:v>37650</c:v>
                </c:pt>
                <c:pt idx="5904">
                  <c:v>37651</c:v>
                </c:pt>
                <c:pt idx="5905">
                  <c:v>37652</c:v>
                </c:pt>
                <c:pt idx="5906">
                  <c:v>37655</c:v>
                </c:pt>
                <c:pt idx="5907">
                  <c:v>37656</c:v>
                </c:pt>
                <c:pt idx="5908">
                  <c:v>37657</c:v>
                </c:pt>
                <c:pt idx="5909">
                  <c:v>37658</c:v>
                </c:pt>
                <c:pt idx="5910">
                  <c:v>37659</c:v>
                </c:pt>
                <c:pt idx="5911">
                  <c:v>37662</c:v>
                </c:pt>
                <c:pt idx="5912">
                  <c:v>37663</c:v>
                </c:pt>
                <c:pt idx="5913">
                  <c:v>37664</c:v>
                </c:pt>
                <c:pt idx="5914">
                  <c:v>37665</c:v>
                </c:pt>
                <c:pt idx="5915">
                  <c:v>37666</c:v>
                </c:pt>
                <c:pt idx="5916">
                  <c:v>37669</c:v>
                </c:pt>
                <c:pt idx="5917">
                  <c:v>37670</c:v>
                </c:pt>
                <c:pt idx="5918">
                  <c:v>37671</c:v>
                </c:pt>
                <c:pt idx="5919">
                  <c:v>37672</c:v>
                </c:pt>
                <c:pt idx="5920">
                  <c:v>37673</c:v>
                </c:pt>
                <c:pt idx="5921">
                  <c:v>37676</c:v>
                </c:pt>
                <c:pt idx="5922">
                  <c:v>37677</c:v>
                </c:pt>
                <c:pt idx="5923">
                  <c:v>37678</c:v>
                </c:pt>
                <c:pt idx="5924">
                  <c:v>37679</c:v>
                </c:pt>
                <c:pt idx="5925">
                  <c:v>37680</c:v>
                </c:pt>
                <c:pt idx="5926">
                  <c:v>37683</c:v>
                </c:pt>
                <c:pt idx="5927">
                  <c:v>37684</c:v>
                </c:pt>
                <c:pt idx="5928">
                  <c:v>37685</c:v>
                </c:pt>
                <c:pt idx="5929">
                  <c:v>37686</c:v>
                </c:pt>
                <c:pt idx="5930">
                  <c:v>37687</c:v>
                </c:pt>
                <c:pt idx="5931">
                  <c:v>37690</c:v>
                </c:pt>
                <c:pt idx="5932">
                  <c:v>37691</c:v>
                </c:pt>
                <c:pt idx="5933">
                  <c:v>37692</c:v>
                </c:pt>
                <c:pt idx="5934">
                  <c:v>37693</c:v>
                </c:pt>
                <c:pt idx="5935">
                  <c:v>37694</c:v>
                </c:pt>
                <c:pt idx="5936">
                  <c:v>37697</c:v>
                </c:pt>
                <c:pt idx="5937">
                  <c:v>37698</c:v>
                </c:pt>
                <c:pt idx="5938">
                  <c:v>37699</c:v>
                </c:pt>
                <c:pt idx="5939">
                  <c:v>37700</c:v>
                </c:pt>
                <c:pt idx="5940">
                  <c:v>37701</c:v>
                </c:pt>
                <c:pt idx="5941">
                  <c:v>37704</c:v>
                </c:pt>
                <c:pt idx="5942">
                  <c:v>37705</c:v>
                </c:pt>
                <c:pt idx="5943">
                  <c:v>37706</c:v>
                </c:pt>
                <c:pt idx="5944">
                  <c:v>37707</c:v>
                </c:pt>
                <c:pt idx="5945">
                  <c:v>37708</c:v>
                </c:pt>
                <c:pt idx="5946">
                  <c:v>37711</c:v>
                </c:pt>
                <c:pt idx="5947">
                  <c:v>37712</c:v>
                </c:pt>
                <c:pt idx="5948">
                  <c:v>37713</c:v>
                </c:pt>
                <c:pt idx="5949">
                  <c:v>37714</c:v>
                </c:pt>
                <c:pt idx="5950">
                  <c:v>37715</c:v>
                </c:pt>
                <c:pt idx="5951">
                  <c:v>37718</c:v>
                </c:pt>
                <c:pt idx="5952">
                  <c:v>37719</c:v>
                </c:pt>
                <c:pt idx="5953">
                  <c:v>37720</c:v>
                </c:pt>
                <c:pt idx="5954">
                  <c:v>37721</c:v>
                </c:pt>
                <c:pt idx="5955">
                  <c:v>37722</c:v>
                </c:pt>
                <c:pt idx="5956">
                  <c:v>37725</c:v>
                </c:pt>
                <c:pt idx="5957">
                  <c:v>37726</c:v>
                </c:pt>
                <c:pt idx="5958">
                  <c:v>37727</c:v>
                </c:pt>
                <c:pt idx="5959">
                  <c:v>37728</c:v>
                </c:pt>
                <c:pt idx="5960">
                  <c:v>37729</c:v>
                </c:pt>
                <c:pt idx="5961">
                  <c:v>37732</c:v>
                </c:pt>
                <c:pt idx="5962">
                  <c:v>37733</c:v>
                </c:pt>
                <c:pt idx="5963">
                  <c:v>37734</c:v>
                </c:pt>
                <c:pt idx="5964">
                  <c:v>37735</c:v>
                </c:pt>
                <c:pt idx="5965">
                  <c:v>37736</c:v>
                </c:pt>
                <c:pt idx="5966">
                  <c:v>37739</c:v>
                </c:pt>
                <c:pt idx="5967">
                  <c:v>37740</c:v>
                </c:pt>
                <c:pt idx="5968">
                  <c:v>37741</c:v>
                </c:pt>
                <c:pt idx="5969">
                  <c:v>37742</c:v>
                </c:pt>
                <c:pt idx="5970">
                  <c:v>37743</c:v>
                </c:pt>
                <c:pt idx="5971">
                  <c:v>37746</c:v>
                </c:pt>
                <c:pt idx="5972">
                  <c:v>37747</c:v>
                </c:pt>
                <c:pt idx="5973">
                  <c:v>37748</c:v>
                </c:pt>
                <c:pt idx="5974">
                  <c:v>37749</c:v>
                </c:pt>
                <c:pt idx="5975">
                  <c:v>37750</c:v>
                </c:pt>
                <c:pt idx="5976">
                  <c:v>37753</c:v>
                </c:pt>
                <c:pt idx="5977">
                  <c:v>37754</c:v>
                </c:pt>
                <c:pt idx="5978">
                  <c:v>37755</c:v>
                </c:pt>
                <c:pt idx="5979">
                  <c:v>37756</c:v>
                </c:pt>
                <c:pt idx="5980">
                  <c:v>37757</c:v>
                </c:pt>
                <c:pt idx="5981">
                  <c:v>37760</c:v>
                </c:pt>
                <c:pt idx="5982">
                  <c:v>37761</c:v>
                </c:pt>
                <c:pt idx="5983">
                  <c:v>37762</c:v>
                </c:pt>
                <c:pt idx="5984">
                  <c:v>37763</c:v>
                </c:pt>
                <c:pt idx="5985">
                  <c:v>37764</c:v>
                </c:pt>
                <c:pt idx="5986">
                  <c:v>37767</c:v>
                </c:pt>
                <c:pt idx="5987">
                  <c:v>37768</c:v>
                </c:pt>
                <c:pt idx="5988">
                  <c:v>37769</c:v>
                </c:pt>
                <c:pt idx="5989">
                  <c:v>37770</c:v>
                </c:pt>
                <c:pt idx="5990">
                  <c:v>37771</c:v>
                </c:pt>
                <c:pt idx="5991">
                  <c:v>37774</c:v>
                </c:pt>
                <c:pt idx="5992">
                  <c:v>37775</c:v>
                </c:pt>
                <c:pt idx="5993">
                  <c:v>37776</c:v>
                </c:pt>
                <c:pt idx="5994">
                  <c:v>37777</c:v>
                </c:pt>
                <c:pt idx="5995">
                  <c:v>37778</c:v>
                </c:pt>
                <c:pt idx="5996">
                  <c:v>37781</c:v>
                </c:pt>
                <c:pt idx="5997">
                  <c:v>37782</c:v>
                </c:pt>
                <c:pt idx="5998">
                  <c:v>37783</c:v>
                </c:pt>
                <c:pt idx="5999">
                  <c:v>37784</c:v>
                </c:pt>
                <c:pt idx="6000">
                  <c:v>37785</c:v>
                </c:pt>
                <c:pt idx="6001">
                  <c:v>37788</c:v>
                </c:pt>
                <c:pt idx="6002">
                  <c:v>37789</c:v>
                </c:pt>
                <c:pt idx="6003">
                  <c:v>37790</c:v>
                </c:pt>
                <c:pt idx="6004">
                  <c:v>37791</c:v>
                </c:pt>
                <c:pt idx="6005">
                  <c:v>37792</c:v>
                </c:pt>
                <c:pt idx="6006">
                  <c:v>37795</c:v>
                </c:pt>
                <c:pt idx="6007">
                  <c:v>37796</c:v>
                </c:pt>
                <c:pt idx="6008">
                  <c:v>37797</c:v>
                </c:pt>
                <c:pt idx="6009">
                  <c:v>37798</c:v>
                </c:pt>
                <c:pt idx="6010">
                  <c:v>37799</c:v>
                </c:pt>
                <c:pt idx="6011">
                  <c:v>37802</c:v>
                </c:pt>
                <c:pt idx="6012">
                  <c:v>37803</c:v>
                </c:pt>
                <c:pt idx="6013">
                  <c:v>37804</c:v>
                </c:pt>
                <c:pt idx="6014">
                  <c:v>37805</c:v>
                </c:pt>
                <c:pt idx="6015">
                  <c:v>37806</c:v>
                </c:pt>
                <c:pt idx="6016">
                  <c:v>37809</c:v>
                </c:pt>
                <c:pt idx="6017">
                  <c:v>37810</c:v>
                </c:pt>
                <c:pt idx="6018">
                  <c:v>37811</c:v>
                </c:pt>
                <c:pt idx="6019">
                  <c:v>37812</c:v>
                </c:pt>
                <c:pt idx="6020">
                  <c:v>37813</c:v>
                </c:pt>
                <c:pt idx="6021">
                  <c:v>37816</c:v>
                </c:pt>
                <c:pt idx="6022">
                  <c:v>37817</c:v>
                </c:pt>
                <c:pt idx="6023">
                  <c:v>37818</c:v>
                </c:pt>
                <c:pt idx="6024">
                  <c:v>37819</c:v>
                </c:pt>
                <c:pt idx="6025">
                  <c:v>37820</c:v>
                </c:pt>
                <c:pt idx="6026">
                  <c:v>37823</c:v>
                </c:pt>
                <c:pt idx="6027">
                  <c:v>37824</c:v>
                </c:pt>
                <c:pt idx="6028">
                  <c:v>37825</c:v>
                </c:pt>
                <c:pt idx="6029">
                  <c:v>37826</c:v>
                </c:pt>
                <c:pt idx="6030">
                  <c:v>37827</c:v>
                </c:pt>
                <c:pt idx="6031">
                  <c:v>37830</c:v>
                </c:pt>
                <c:pt idx="6032">
                  <c:v>37831</c:v>
                </c:pt>
                <c:pt idx="6033">
                  <c:v>37832</c:v>
                </c:pt>
                <c:pt idx="6034">
                  <c:v>37833</c:v>
                </c:pt>
                <c:pt idx="6035">
                  <c:v>37834</c:v>
                </c:pt>
                <c:pt idx="6036">
                  <c:v>37837</c:v>
                </c:pt>
                <c:pt idx="6037">
                  <c:v>37838</c:v>
                </c:pt>
                <c:pt idx="6038">
                  <c:v>37839</c:v>
                </c:pt>
                <c:pt idx="6039">
                  <c:v>37840</c:v>
                </c:pt>
                <c:pt idx="6040">
                  <c:v>37841</c:v>
                </c:pt>
                <c:pt idx="6041">
                  <c:v>37844</c:v>
                </c:pt>
                <c:pt idx="6042">
                  <c:v>37845</c:v>
                </c:pt>
                <c:pt idx="6043">
                  <c:v>37846</c:v>
                </c:pt>
                <c:pt idx="6044">
                  <c:v>37847</c:v>
                </c:pt>
                <c:pt idx="6045">
                  <c:v>37848</c:v>
                </c:pt>
                <c:pt idx="6046">
                  <c:v>37851</c:v>
                </c:pt>
                <c:pt idx="6047">
                  <c:v>37852</c:v>
                </c:pt>
                <c:pt idx="6048">
                  <c:v>37853</c:v>
                </c:pt>
                <c:pt idx="6049">
                  <c:v>37854</c:v>
                </c:pt>
                <c:pt idx="6050">
                  <c:v>37855</c:v>
                </c:pt>
                <c:pt idx="6051">
                  <c:v>37858</c:v>
                </c:pt>
                <c:pt idx="6052">
                  <c:v>37859</c:v>
                </c:pt>
                <c:pt idx="6053">
                  <c:v>37860</c:v>
                </c:pt>
                <c:pt idx="6054">
                  <c:v>37861</c:v>
                </c:pt>
                <c:pt idx="6055">
                  <c:v>37862</c:v>
                </c:pt>
                <c:pt idx="6056">
                  <c:v>37865</c:v>
                </c:pt>
                <c:pt idx="6057">
                  <c:v>37866</c:v>
                </c:pt>
                <c:pt idx="6058">
                  <c:v>37867</c:v>
                </c:pt>
                <c:pt idx="6059">
                  <c:v>37868</c:v>
                </c:pt>
                <c:pt idx="6060">
                  <c:v>37869</c:v>
                </c:pt>
                <c:pt idx="6061">
                  <c:v>37872</c:v>
                </c:pt>
                <c:pt idx="6062">
                  <c:v>37873</c:v>
                </c:pt>
                <c:pt idx="6063">
                  <c:v>37874</c:v>
                </c:pt>
                <c:pt idx="6064">
                  <c:v>37875</c:v>
                </c:pt>
                <c:pt idx="6065">
                  <c:v>37876</c:v>
                </c:pt>
                <c:pt idx="6066">
                  <c:v>37879</c:v>
                </c:pt>
                <c:pt idx="6067">
                  <c:v>37880</c:v>
                </c:pt>
                <c:pt idx="6068">
                  <c:v>37881</c:v>
                </c:pt>
                <c:pt idx="6069">
                  <c:v>37882</c:v>
                </c:pt>
                <c:pt idx="6070">
                  <c:v>37883</c:v>
                </c:pt>
                <c:pt idx="6071">
                  <c:v>37886</c:v>
                </c:pt>
                <c:pt idx="6072">
                  <c:v>37887</c:v>
                </c:pt>
                <c:pt idx="6073">
                  <c:v>37888</c:v>
                </c:pt>
                <c:pt idx="6074">
                  <c:v>37889</c:v>
                </c:pt>
                <c:pt idx="6075">
                  <c:v>37890</c:v>
                </c:pt>
                <c:pt idx="6076">
                  <c:v>37893</c:v>
                </c:pt>
                <c:pt idx="6077">
                  <c:v>37894</c:v>
                </c:pt>
                <c:pt idx="6078">
                  <c:v>37895</c:v>
                </c:pt>
                <c:pt idx="6079">
                  <c:v>37896</c:v>
                </c:pt>
                <c:pt idx="6080">
                  <c:v>37897</c:v>
                </c:pt>
                <c:pt idx="6081">
                  <c:v>37900</c:v>
                </c:pt>
                <c:pt idx="6082">
                  <c:v>37901</c:v>
                </c:pt>
                <c:pt idx="6083">
                  <c:v>37902</c:v>
                </c:pt>
                <c:pt idx="6084">
                  <c:v>37903</c:v>
                </c:pt>
                <c:pt idx="6085">
                  <c:v>37904</c:v>
                </c:pt>
                <c:pt idx="6086">
                  <c:v>37907</c:v>
                </c:pt>
                <c:pt idx="6087">
                  <c:v>37908</c:v>
                </c:pt>
                <c:pt idx="6088">
                  <c:v>37909</c:v>
                </c:pt>
                <c:pt idx="6089">
                  <c:v>37910</c:v>
                </c:pt>
                <c:pt idx="6090">
                  <c:v>37911</c:v>
                </c:pt>
                <c:pt idx="6091">
                  <c:v>37914</c:v>
                </c:pt>
                <c:pt idx="6092">
                  <c:v>37915</c:v>
                </c:pt>
                <c:pt idx="6093">
                  <c:v>37916</c:v>
                </c:pt>
                <c:pt idx="6094">
                  <c:v>37917</c:v>
                </c:pt>
                <c:pt idx="6095">
                  <c:v>37918</c:v>
                </c:pt>
                <c:pt idx="6096">
                  <c:v>37921</c:v>
                </c:pt>
                <c:pt idx="6097">
                  <c:v>37922</c:v>
                </c:pt>
                <c:pt idx="6098">
                  <c:v>37923</c:v>
                </c:pt>
                <c:pt idx="6099">
                  <c:v>37924</c:v>
                </c:pt>
                <c:pt idx="6100">
                  <c:v>37925</c:v>
                </c:pt>
                <c:pt idx="6101">
                  <c:v>37928</c:v>
                </c:pt>
                <c:pt idx="6102">
                  <c:v>37929</c:v>
                </c:pt>
                <c:pt idx="6103">
                  <c:v>37930</c:v>
                </c:pt>
                <c:pt idx="6104">
                  <c:v>37931</c:v>
                </c:pt>
                <c:pt idx="6105">
                  <c:v>37932</c:v>
                </c:pt>
                <c:pt idx="6106">
                  <c:v>37935</c:v>
                </c:pt>
                <c:pt idx="6107">
                  <c:v>37936</c:v>
                </c:pt>
                <c:pt idx="6108">
                  <c:v>37937</c:v>
                </c:pt>
                <c:pt idx="6109">
                  <c:v>37938</c:v>
                </c:pt>
                <c:pt idx="6110">
                  <c:v>37939</c:v>
                </c:pt>
                <c:pt idx="6111">
                  <c:v>37942</c:v>
                </c:pt>
                <c:pt idx="6112">
                  <c:v>37943</c:v>
                </c:pt>
                <c:pt idx="6113">
                  <c:v>37944</c:v>
                </c:pt>
                <c:pt idx="6114">
                  <c:v>37945</c:v>
                </c:pt>
                <c:pt idx="6115">
                  <c:v>37946</c:v>
                </c:pt>
                <c:pt idx="6116">
                  <c:v>37949</c:v>
                </c:pt>
                <c:pt idx="6117">
                  <c:v>37950</c:v>
                </c:pt>
                <c:pt idx="6118">
                  <c:v>37951</c:v>
                </c:pt>
                <c:pt idx="6119">
                  <c:v>37952</c:v>
                </c:pt>
                <c:pt idx="6120">
                  <c:v>37953</c:v>
                </c:pt>
                <c:pt idx="6121">
                  <c:v>37956</c:v>
                </c:pt>
                <c:pt idx="6122">
                  <c:v>37957</c:v>
                </c:pt>
                <c:pt idx="6123">
                  <c:v>37958</c:v>
                </c:pt>
                <c:pt idx="6124">
                  <c:v>37959</c:v>
                </c:pt>
                <c:pt idx="6125">
                  <c:v>37960</c:v>
                </c:pt>
                <c:pt idx="6126">
                  <c:v>37963</c:v>
                </c:pt>
                <c:pt idx="6127">
                  <c:v>37964</c:v>
                </c:pt>
                <c:pt idx="6128">
                  <c:v>37965</c:v>
                </c:pt>
                <c:pt idx="6129">
                  <c:v>37966</c:v>
                </c:pt>
                <c:pt idx="6130">
                  <c:v>37967</c:v>
                </c:pt>
                <c:pt idx="6131">
                  <c:v>37970</c:v>
                </c:pt>
                <c:pt idx="6132">
                  <c:v>37971</c:v>
                </c:pt>
                <c:pt idx="6133">
                  <c:v>37972</c:v>
                </c:pt>
                <c:pt idx="6134">
                  <c:v>37973</c:v>
                </c:pt>
                <c:pt idx="6135">
                  <c:v>37974</c:v>
                </c:pt>
                <c:pt idx="6136">
                  <c:v>37977</c:v>
                </c:pt>
                <c:pt idx="6137">
                  <c:v>37978</c:v>
                </c:pt>
                <c:pt idx="6138">
                  <c:v>37979</c:v>
                </c:pt>
                <c:pt idx="6139">
                  <c:v>37980</c:v>
                </c:pt>
                <c:pt idx="6140">
                  <c:v>37981</c:v>
                </c:pt>
                <c:pt idx="6141">
                  <c:v>37984</c:v>
                </c:pt>
                <c:pt idx="6142">
                  <c:v>37985</c:v>
                </c:pt>
                <c:pt idx="6143">
                  <c:v>37986</c:v>
                </c:pt>
                <c:pt idx="6144">
                  <c:v>37987</c:v>
                </c:pt>
                <c:pt idx="6145">
                  <c:v>37988</c:v>
                </c:pt>
                <c:pt idx="6146">
                  <c:v>37991</c:v>
                </c:pt>
                <c:pt idx="6147">
                  <c:v>37992</c:v>
                </c:pt>
                <c:pt idx="6148">
                  <c:v>37993</c:v>
                </c:pt>
                <c:pt idx="6149">
                  <c:v>37994</c:v>
                </c:pt>
                <c:pt idx="6150">
                  <c:v>37995</c:v>
                </c:pt>
                <c:pt idx="6151">
                  <c:v>37998</c:v>
                </c:pt>
                <c:pt idx="6152">
                  <c:v>37999</c:v>
                </c:pt>
                <c:pt idx="6153">
                  <c:v>38000</c:v>
                </c:pt>
                <c:pt idx="6154">
                  <c:v>38001</c:v>
                </c:pt>
                <c:pt idx="6155">
                  <c:v>38002</c:v>
                </c:pt>
                <c:pt idx="6156">
                  <c:v>38005</c:v>
                </c:pt>
                <c:pt idx="6157">
                  <c:v>38006</c:v>
                </c:pt>
                <c:pt idx="6158">
                  <c:v>38007</c:v>
                </c:pt>
                <c:pt idx="6159">
                  <c:v>38008</c:v>
                </c:pt>
                <c:pt idx="6160">
                  <c:v>38009</c:v>
                </c:pt>
                <c:pt idx="6161">
                  <c:v>38012</c:v>
                </c:pt>
                <c:pt idx="6162">
                  <c:v>38013</c:v>
                </c:pt>
                <c:pt idx="6163">
                  <c:v>38014</c:v>
                </c:pt>
                <c:pt idx="6164">
                  <c:v>38015</c:v>
                </c:pt>
                <c:pt idx="6165">
                  <c:v>38016</c:v>
                </c:pt>
                <c:pt idx="6166">
                  <c:v>38019</c:v>
                </c:pt>
                <c:pt idx="6167">
                  <c:v>38020</c:v>
                </c:pt>
                <c:pt idx="6168">
                  <c:v>38021</c:v>
                </c:pt>
                <c:pt idx="6169">
                  <c:v>38022</c:v>
                </c:pt>
                <c:pt idx="6170">
                  <c:v>38023</c:v>
                </c:pt>
                <c:pt idx="6171">
                  <c:v>38026</c:v>
                </c:pt>
                <c:pt idx="6172">
                  <c:v>38027</c:v>
                </c:pt>
                <c:pt idx="6173">
                  <c:v>38028</c:v>
                </c:pt>
                <c:pt idx="6174">
                  <c:v>38029</c:v>
                </c:pt>
                <c:pt idx="6175">
                  <c:v>38030</c:v>
                </c:pt>
                <c:pt idx="6176">
                  <c:v>38033</c:v>
                </c:pt>
                <c:pt idx="6177">
                  <c:v>38034</c:v>
                </c:pt>
                <c:pt idx="6178">
                  <c:v>38035</c:v>
                </c:pt>
                <c:pt idx="6179">
                  <c:v>38036</c:v>
                </c:pt>
                <c:pt idx="6180">
                  <c:v>38037</c:v>
                </c:pt>
                <c:pt idx="6181">
                  <c:v>38040</c:v>
                </c:pt>
                <c:pt idx="6182">
                  <c:v>38041</c:v>
                </c:pt>
                <c:pt idx="6183">
                  <c:v>38042</c:v>
                </c:pt>
                <c:pt idx="6184">
                  <c:v>38043</c:v>
                </c:pt>
                <c:pt idx="6185">
                  <c:v>38044</c:v>
                </c:pt>
                <c:pt idx="6186">
                  <c:v>38047</c:v>
                </c:pt>
                <c:pt idx="6187">
                  <c:v>38048</c:v>
                </c:pt>
                <c:pt idx="6188">
                  <c:v>38049</c:v>
                </c:pt>
                <c:pt idx="6189">
                  <c:v>38050</c:v>
                </c:pt>
                <c:pt idx="6190">
                  <c:v>38051</c:v>
                </c:pt>
                <c:pt idx="6191">
                  <c:v>38054</c:v>
                </c:pt>
                <c:pt idx="6192">
                  <c:v>38055</c:v>
                </c:pt>
                <c:pt idx="6193">
                  <c:v>38056</c:v>
                </c:pt>
                <c:pt idx="6194">
                  <c:v>38057</c:v>
                </c:pt>
                <c:pt idx="6195">
                  <c:v>38058</c:v>
                </c:pt>
                <c:pt idx="6196">
                  <c:v>38061</c:v>
                </c:pt>
                <c:pt idx="6197">
                  <c:v>38062</c:v>
                </c:pt>
                <c:pt idx="6198">
                  <c:v>38063</c:v>
                </c:pt>
                <c:pt idx="6199">
                  <c:v>38064</c:v>
                </c:pt>
                <c:pt idx="6200">
                  <c:v>38065</c:v>
                </c:pt>
                <c:pt idx="6201">
                  <c:v>38068</c:v>
                </c:pt>
                <c:pt idx="6202">
                  <c:v>38069</c:v>
                </c:pt>
                <c:pt idx="6203">
                  <c:v>38070</c:v>
                </c:pt>
                <c:pt idx="6204">
                  <c:v>38071</c:v>
                </c:pt>
                <c:pt idx="6205">
                  <c:v>38072</c:v>
                </c:pt>
                <c:pt idx="6206">
                  <c:v>38075</c:v>
                </c:pt>
                <c:pt idx="6207">
                  <c:v>38076</c:v>
                </c:pt>
                <c:pt idx="6208">
                  <c:v>38077</c:v>
                </c:pt>
                <c:pt idx="6209">
                  <c:v>38078</c:v>
                </c:pt>
                <c:pt idx="6210">
                  <c:v>38079</c:v>
                </c:pt>
                <c:pt idx="6211">
                  <c:v>38082</c:v>
                </c:pt>
                <c:pt idx="6212">
                  <c:v>38083</c:v>
                </c:pt>
                <c:pt idx="6213">
                  <c:v>38084</c:v>
                </c:pt>
                <c:pt idx="6214">
                  <c:v>38085</c:v>
                </c:pt>
                <c:pt idx="6215">
                  <c:v>38086</c:v>
                </c:pt>
                <c:pt idx="6216">
                  <c:v>38089</c:v>
                </c:pt>
                <c:pt idx="6217">
                  <c:v>38090</c:v>
                </c:pt>
                <c:pt idx="6218">
                  <c:v>38091</c:v>
                </c:pt>
                <c:pt idx="6219">
                  <c:v>38092</c:v>
                </c:pt>
                <c:pt idx="6220">
                  <c:v>38093</c:v>
                </c:pt>
                <c:pt idx="6221">
                  <c:v>38096</c:v>
                </c:pt>
                <c:pt idx="6222">
                  <c:v>38097</c:v>
                </c:pt>
                <c:pt idx="6223">
                  <c:v>38098</c:v>
                </c:pt>
                <c:pt idx="6224">
                  <c:v>38099</c:v>
                </c:pt>
                <c:pt idx="6225">
                  <c:v>38100</c:v>
                </c:pt>
                <c:pt idx="6226">
                  <c:v>38103</c:v>
                </c:pt>
                <c:pt idx="6227">
                  <c:v>38104</c:v>
                </c:pt>
                <c:pt idx="6228">
                  <c:v>38105</c:v>
                </c:pt>
                <c:pt idx="6229">
                  <c:v>38106</c:v>
                </c:pt>
                <c:pt idx="6230">
                  <c:v>38107</c:v>
                </c:pt>
                <c:pt idx="6231">
                  <c:v>38110</c:v>
                </c:pt>
                <c:pt idx="6232">
                  <c:v>38111</c:v>
                </c:pt>
                <c:pt idx="6233">
                  <c:v>38112</c:v>
                </c:pt>
                <c:pt idx="6234">
                  <c:v>38113</c:v>
                </c:pt>
                <c:pt idx="6235">
                  <c:v>38114</c:v>
                </c:pt>
                <c:pt idx="6236">
                  <c:v>38117</c:v>
                </c:pt>
                <c:pt idx="6237">
                  <c:v>38118</c:v>
                </c:pt>
                <c:pt idx="6238">
                  <c:v>38119</c:v>
                </c:pt>
                <c:pt idx="6239">
                  <c:v>38120</c:v>
                </c:pt>
                <c:pt idx="6240">
                  <c:v>38121</c:v>
                </c:pt>
                <c:pt idx="6241">
                  <c:v>38124</c:v>
                </c:pt>
                <c:pt idx="6242">
                  <c:v>38125</c:v>
                </c:pt>
                <c:pt idx="6243">
                  <c:v>38126</c:v>
                </c:pt>
                <c:pt idx="6244">
                  <c:v>38127</c:v>
                </c:pt>
                <c:pt idx="6245">
                  <c:v>38128</c:v>
                </c:pt>
                <c:pt idx="6246">
                  <c:v>38131</c:v>
                </c:pt>
                <c:pt idx="6247">
                  <c:v>38132</c:v>
                </c:pt>
                <c:pt idx="6248">
                  <c:v>38133</c:v>
                </c:pt>
                <c:pt idx="6249">
                  <c:v>38134</c:v>
                </c:pt>
                <c:pt idx="6250">
                  <c:v>38135</c:v>
                </c:pt>
                <c:pt idx="6251">
                  <c:v>38138</c:v>
                </c:pt>
                <c:pt idx="6252">
                  <c:v>38139</c:v>
                </c:pt>
                <c:pt idx="6253">
                  <c:v>38140</c:v>
                </c:pt>
                <c:pt idx="6254">
                  <c:v>38141</c:v>
                </c:pt>
                <c:pt idx="6255">
                  <c:v>38142</c:v>
                </c:pt>
                <c:pt idx="6256">
                  <c:v>38145</c:v>
                </c:pt>
                <c:pt idx="6257">
                  <c:v>38146</c:v>
                </c:pt>
                <c:pt idx="6258">
                  <c:v>38147</c:v>
                </c:pt>
                <c:pt idx="6259">
                  <c:v>38148</c:v>
                </c:pt>
                <c:pt idx="6260">
                  <c:v>38149</c:v>
                </c:pt>
                <c:pt idx="6261">
                  <c:v>38152</c:v>
                </c:pt>
                <c:pt idx="6262">
                  <c:v>38153</c:v>
                </c:pt>
                <c:pt idx="6263">
                  <c:v>38154</c:v>
                </c:pt>
                <c:pt idx="6264">
                  <c:v>38155</c:v>
                </c:pt>
                <c:pt idx="6265">
                  <c:v>38156</c:v>
                </c:pt>
                <c:pt idx="6266">
                  <c:v>38159</c:v>
                </c:pt>
                <c:pt idx="6267">
                  <c:v>38160</c:v>
                </c:pt>
                <c:pt idx="6268">
                  <c:v>38161</c:v>
                </c:pt>
                <c:pt idx="6269">
                  <c:v>38162</c:v>
                </c:pt>
                <c:pt idx="6270">
                  <c:v>38163</c:v>
                </c:pt>
                <c:pt idx="6271">
                  <c:v>38166</c:v>
                </c:pt>
                <c:pt idx="6272">
                  <c:v>38167</c:v>
                </c:pt>
                <c:pt idx="6273">
                  <c:v>38168</c:v>
                </c:pt>
                <c:pt idx="6274">
                  <c:v>38169</c:v>
                </c:pt>
                <c:pt idx="6275">
                  <c:v>38170</c:v>
                </c:pt>
                <c:pt idx="6276">
                  <c:v>38173</c:v>
                </c:pt>
                <c:pt idx="6277">
                  <c:v>38174</c:v>
                </c:pt>
                <c:pt idx="6278">
                  <c:v>38175</c:v>
                </c:pt>
                <c:pt idx="6279">
                  <c:v>38176</c:v>
                </c:pt>
                <c:pt idx="6280">
                  <c:v>38177</c:v>
                </c:pt>
                <c:pt idx="6281">
                  <c:v>38180</c:v>
                </c:pt>
                <c:pt idx="6282">
                  <c:v>38181</c:v>
                </c:pt>
                <c:pt idx="6283">
                  <c:v>38182</c:v>
                </c:pt>
                <c:pt idx="6284">
                  <c:v>38183</c:v>
                </c:pt>
                <c:pt idx="6285">
                  <c:v>38184</c:v>
                </c:pt>
                <c:pt idx="6286">
                  <c:v>38187</c:v>
                </c:pt>
                <c:pt idx="6287">
                  <c:v>38188</c:v>
                </c:pt>
                <c:pt idx="6288">
                  <c:v>38189</c:v>
                </c:pt>
                <c:pt idx="6289">
                  <c:v>38190</c:v>
                </c:pt>
                <c:pt idx="6290">
                  <c:v>38191</c:v>
                </c:pt>
                <c:pt idx="6291">
                  <c:v>38194</c:v>
                </c:pt>
                <c:pt idx="6292">
                  <c:v>38195</c:v>
                </c:pt>
                <c:pt idx="6293">
                  <c:v>38196</c:v>
                </c:pt>
                <c:pt idx="6294">
                  <c:v>38197</c:v>
                </c:pt>
                <c:pt idx="6295">
                  <c:v>38198</c:v>
                </c:pt>
                <c:pt idx="6296">
                  <c:v>38201</c:v>
                </c:pt>
                <c:pt idx="6297">
                  <c:v>38202</c:v>
                </c:pt>
                <c:pt idx="6298">
                  <c:v>38203</c:v>
                </c:pt>
                <c:pt idx="6299">
                  <c:v>38204</c:v>
                </c:pt>
                <c:pt idx="6300">
                  <c:v>38205</c:v>
                </c:pt>
                <c:pt idx="6301">
                  <c:v>38208</c:v>
                </c:pt>
                <c:pt idx="6302">
                  <c:v>38209</c:v>
                </c:pt>
                <c:pt idx="6303">
                  <c:v>38210</c:v>
                </c:pt>
                <c:pt idx="6304">
                  <c:v>38211</c:v>
                </c:pt>
                <c:pt idx="6305">
                  <c:v>38212</c:v>
                </c:pt>
                <c:pt idx="6306">
                  <c:v>38215</c:v>
                </c:pt>
                <c:pt idx="6307">
                  <c:v>38216</c:v>
                </c:pt>
                <c:pt idx="6308">
                  <c:v>38217</c:v>
                </c:pt>
                <c:pt idx="6309">
                  <c:v>38218</c:v>
                </c:pt>
                <c:pt idx="6310">
                  <c:v>38219</c:v>
                </c:pt>
                <c:pt idx="6311">
                  <c:v>38222</c:v>
                </c:pt>
                <c:pt idx="6312">
                  <c:v>38223</c:v>
                </c:pt>
                <c:pt idx="6313">
                  <c:v>38224</c:v>
                </c:pt>
                <c:pt idx="6314">
                  <c:v>38225</c:v>
                </c:pt>
                <c:pt idx="6315">
                  <c:v>38226</c:v>
                </c:pt>
                <c:pt idx="6316">
                  <c:v>38229</c:v>
                </c:pt>
                <c:pt idx="6317">
                  <c:v>38230</c:v>
                </c:pt>
                <c:pt idx="6318">
                  <c:v>38231</c:v>
                </c:pt>
                <c:pt idx="6319">
                  <c:v>38232</c:v>
                </c:pt>
                <c:pt idx="6320">
                  <c:v>38233</c:v>
                </c:pt>
                <c:pt idx="6321">
                  <c:v>38236</c:v>
                </c:pt>
                <c:pt idx="6322">
                  <c:v>38237</c:v>
                </c:pt>
                <c:pt idx="6323">
                  <c:v>38238</c:v>
                </c:pt>
                <c:pt idx="6324">
                  <c:v>38239</c:v>
                </c:pt>
                <c:pt idx="6325">
                  <c:v>38240</c:v>
                </c:pt>
                <c:pt idx="6326">
                  <c:v>38243</c:v>
                </c:pt>
                <c:pt idx="6327">
                  <c:v>38244</c:v>
                </c:pt>
                <c:pt idx="6328">
                  <c:v>38245</c:v>
                </c:pt>
                <c:pt idx="6329">
                  <c:v>38246</c:v>
                </c:pt>
                <c:pt idx="6330">
                  <c:v>38247</c:v>
                </c:pt>
                <c:pt idx="6331">
                  <c:v>38250</c:v>
                </c:pt>
                <c:pt idx="6332">
                  <c:v>38251</c:v>
                </c:pt>
                <c:pt idx="6333">
                  <c:v>38252</c:v>
                </c:pt>
                <c:pt idx="6334">
                  <c:v>38253</c:v>
                </c:pt>
                <c:pt idx="6335">
                  <c:v>38254</c:v>
                </c:pt>
                <c:pt idx="6336">
                  <c:v>38257</c:v>
                </c:pt>
                <c:pt idx="6337">
                  <c:v>38258</c:v>
                </c:pt>
                <c:pt idx="6338">
                  <c:v>38259</c:v>
                </c:pt>
                <c:pt idx="6339">
                  <c:v>38260</c:v>
                </c:pt>
                <c:pt idx="6340">
                  <c:v>38261</c:v>
                </c:pt>
                <c:pt idx="6341">
                  <c:v>38264</c:v>
                </c:pt>
                <c:pt idx="6342">
                  <c:v>38265</c:v>
                </c:pt>
                <c:pt idx="6343">
                  <c:v>38266</c:v>
                </c:pt>
                <c:pt idx="6344">
                  <c:v>38267</c:v>
                </c:pt>
                <c:pt idx="6345">
                  <c:v>38268</c:v>
                </c:pt>
                <c:pt idx="6346">
                  <c:v>38271</c:v>
                </c:pt>
                <c:pt idx="6347">
                  <c:v>38272</c:v>
                </c:pt>
                <c:pt idx="6348">
                  <c:v>38273</c:v>
                </c:pt>
                <c:pt idx="6349">
                  <c:v>38274</c:v>
                </c:pt>
                <c:pt idx="6350">
                  <c:v>38275</c:v>
                </c:pt>
                <c:pt idx="6351">
                  <c:v>38278</c:v>
                </c:pt>
                <c:pt idx="6352">
                  <c:v>38279</c:v>
                </c:pt>
                <c:pt idx="6353">
                  <c:v>38280</c:v>
                </c:pt>
                <c:pt idx="6354">
                  <c:v>38281</c:v>
                </c:pt>
                <c:pt idx="6355">
                  <c:v>38282</c:v>
                </c:pt>
                <c:pt idx="6356">
                  <c:v>38285</c:v>
                </c:pt>
                <c:pt idx="6357">
                  <c:v>38286</c:v>
                </c:pt>
                <c:pt idx="6358">
                  <c:v>38287</c:v>
                </c:pt>
                <c:pt idx="6359">
                  <c:v>38288</c:v>
                </c:pt>
                <c:pt idx="6360">
                  <c:v>38289</c:v>
                </c:pt>
                <c:pt idx="6361">
                  <c:v>38292</c:v>
                </c:pt>
                <c:pt idx="6362">
                  <c:v>38293</c:v>
                </c:pt>
                <c:pt idx="6363">
                  <c:v>38294</c:v>
                </c:pt>
                <c:pt idx="6364">
                  <c:v>38295</c:v>
                </c:pt>
                <c:pt idx="6365">
                  <c:v>38296</c:v>
                </c:pt>
                <c:pt idx="6366">
                  <c:v>38299</c:v>
                </c:pt>
                <c:pt idx="6367">
                  <c:v>38300</c:v>
                </c:pt>
                <c:pt idx="6368">
                  <c:v>38301</c:v>
                </c:pt>
                <c:pt idx="6369">
                  <c:v>38302</c:v>
                </c:pt>
                <c:pt idx="6370">
                  <c:v>38303</c:v>
                </c:pt>
                <c:pt idx="6371">
                  <c:v>38306</c:v>
                </c:pt>
                <c:pt idx="6372">
                  <c:v>38307</c:v>
                </c:pt>
                <c:pt idx="6373">
                  <c:v>38308</c:v>
                </c:pt>
                <c:pt idx="6374">
                  <c:v>38309</c:v>
                </c:pt>
                <c:pt idx="6375">
                  <c:v>38310</c:v>
                </c:pt>
                <c:pt idx="6376">
                  <c:v>38313</c:v>
                </c:pt>
                <c:pt idx="6377">
                  <c:v>38314</c:v>
                </c:pt>
                <c:pt idx="6378">
                  <c:v>38315</c:v>
                </c:pt>
                <c:pt idx="6379">
                  <c:v>38316</c:v>
                </c:pt>
                <c:pt idx="6380">
                  <c:v>38317</c:v>
                </c:pt>
                <c:pt idx="6381">
                  <c:v>38320</c:v>
                </c:pt>
                <c:pt idx="6382">
                  <c:v>38321</c:v>
                </c:pt>
                <c:pt idx="6383">
                  <c:v>38322</c:v>
                </c:pt>
                <c:pt idx="6384">
                  <c:v>38323</c:v>
                </c:pt>
                <c:pt idx="6385">
                  <c:v>38324</c:v>
                </c:pt>
                <c:pt idx="6386">
                  <c:v>38327</c:v>
                </c:pt>
                <c:pt idx="6387">
                  <c:v>38328</c:v>
                </c:pt>
                <c:pt idx="6388">
                  <c:v>38329</c:v>
                </c:pt>
                <c:pt idx="6389">
                  <c:v>38330</c:v>
                </c:pt>
                <c:pt idx="6390">
                  <c:v>38331</c:v>
                </c:pt>
                <c:pt idx="6391">
                  <c:v>38334</c:v>
                </c:pt>
                <c:pt idx="6392">
                  <c:v>38335</c:v>
                </c:pt>
                <c:pt idx="6393">
                  <c:v>38336</c:v>
                </c:pt>
                <c:pt idx="6394">
                  <c:v>38337</c:v>
                </c:pt>
                <c:pt idx="6395">
                  <c:v>38338</c:v>
                </c:pt>
                <c:pt idx="6396">
                  <c:v>38341</c:v>
                </c:pt>
                <c:pt idx="6397">
                  <c:v>38342</c:v>
                </c:pt>
                <c:pt idx="6398">
                  <c:v>38343</c:v>
                </c:pt>
                <c:pt idx="6399">
                  <c:v>38344</c:v>
                </c:pt>
                <c:pt idx="6400">
                  <c:v>38345</c:v>
                </c:pt>
                <c:pt idx="6401">
                  <c:v>38348</c:v>
                </c:pt>
                <c:pt idx="6402">
                  <c:v>38349</c:v>
                </c:pt>
                <c:pt idx="6403">
                  <c:v>38350</c:v>
                </c:pt>
                <c:pt idx="6404">
                  <c:v>38351</c:v>
                </c:pt>
                <c:pt idx="6405">
                  <c:v>38352</c:v>
                </c:pt>
                <c:pt idx="6406">
                  <c:v>38355</c:v>
                </c:pt>
                <c:pt idx="6407">
                  <c:v>38356</c:v>
                </c:pt>
                <c:pt idx="6408">
                  <c:v>38357</c:v>
                </c:pt>
                <c:pt idx="6409">
                  <c:v>38358</c:v>
                </c:pt>
                <c:pt idx="6410">
                  <c:v>38359</c:v>
                </c:pt>
                <c:pt idx="6411">
                  <c:v>38362</c:v>
                </c:pt>
                <c:pt idx="6412">
                  <c:v>38363</c:v>
                </c:pt>
                <c:pt idx="6413">
                  <c:v>38364</c:v>
                </c:pt>
                <c:pt idx="6414">
                  <c:v>38365</c:v>
                </c:pt>
                <c:pt idx="6415">
                  <c:v>38366</c:v>
                </c:pt>
                <c:pt idx="6416">
                  <c:v>38369</c:v>
                </c:pt>
                <c:pt idx="6417">
                  <c:v>38370</c:v>
                </c:pt>
                <c:pt idx="6418">
                  <c:v>38371</c:v>
                </c:pt>
                <c:pt idx="6419">
                  <c:v>38372</c:v>
                </c:pt>
                <c:pt idx="6420">
                  <c:v>38373</c:v>
                </c:pt>
                <c:pt idx="6421">
                  <c:v>38376</c:v>
                </c:pt>
                <c:pt idx="6422">
                  <c:v>38377</c:v>
                </c:pt>
                <c:pt idx="6423">
                  <c:v>38378</c:v>
                </c:pt>
                <c:pt idx="6424">
                  <c:v>38379</c:v>
                </c:pt>
                <c:pt idx="6425">
                  <c:v>38380</c:v>
                </c:pt>
                <c:pt idx="6426">
                  <c:v>38383</c:v>
                </c:pt>
                <c:pt idx="6427">
                  <c:v>38384</c:v>
                </c:pt>
                <c:pt idx="6428">
                  <c:v>38385</c:v>
                </c:pt>
                <c:pt idx="6429">
                  <c:v>38386</c:v>
                </c:pt>
                <c:pt idx="6430">
                  <c:v>38387</c:v>
                </c:pt>
                <c:pt idx="6431">
                  <c:v>38390</c:v>
                </c:pt>
                <c:pt idx="6432">
                  <c:v>38391</c:v>
                </c:pt>
                <c:pt idx="6433">
                  <c:v>38392</c:v>
                </c:pt>
                <c:pt idx="6434">
                  <c:v>38393</c:v>
                </c:pt>
                <c:pt idx="6435">
                  <c:v>38394</c:v>
                </c:pt>
                <c:pt idx="6436">
                  <c:v>38397</c:v>
                </c:pt>
                <c:pt idx="6437">
                  <c:v>38398</c:v>
                </c:pt>
                <c:pt idx="6438">
                  <c:v>38399</c:v>
                </c:pt>
                <c:pt idx="6439">
                  <c:v>38400</c:v>
                </c:pt>
                <c:pt idx="6440">
                  <c:v>38401</c:v>
                </c:pt>
                <c:pt idx="6441">
                  <c:v>38404</c:v>
                </c:pt>
                <c:pt idx="6442">
                  <c:v>38405</c:v>
                </c:pt>
                <c:pt idx="6443">
                  <c:v>38406</c:v>
                </c:pt>
                <c:pt idx="6444">
                  <c:v>38407</c:v>
                </c:pt>
                <c:pt idx="6445">
                  <c:v>38408</c:v>
                </c:pt>
                <c:pt idx="6446">
                  <c:v>38411</c:v>
                </c:pt>
                <c:pt idx="6447">
                  <c:v>38412</c:v>
                </c:pt>
                <c:pt idx="6448">
                  <c:v>38413</c:v>
                </c:pt>
                <c:pt idx="6449">
                  <c:v>38414</c:v>
                </c:pt>
                <c:pt idx="6450">
                  <c:v>38415</c:v>
                </c:pt>
                <c:pt idx="6451">
                  <c:v>38418</c:v>
                </c:pt>
                <c:pt idx="6452">
                  <c:v>38419</c:v>
                </c:pt>
                <c:pt idx="6453">
                  <c:v>38420</c:v>
                </c:pt>
                <c:pt idx="6454">
                  <c:v>38421</c:v>
                </c:pt>
                <c:pt idx="6455">
                  <c:v>38422</c:v>
                </c:pt>
                <c:pt idx="6456">
                  <c:v>38425</c:v>
                </c:pt>
                <c:pt idx="6457">
                  <c:v>38426</c:v>
                </c:pt>
                <c:pt idx="6458">
                  <c:v>38427</c:v>
                </c:pt>
                <c:pt idx="6459">
                  <c:v>38428</c:v>
                </c:pt>
                <c:pt idx="6460">
                  <c:v>38429</c:v>
                </c:pt>
                <c:pt idx="6461">
                  <c:v>38432</c:v>
                </c:pt>
                <c:pt idx="6462">
                  <c:v>38433</c:v>
                </c:pt>
                <c:pt idx="6463">
                  <c:v>38434</c:v>
                </c:pt>
                <c:pt idx="6464">
                  <c:v>38435</c:v>
                </c:pt>
                <c:pt idx="6465">
                  <c:v>38436</c:v>
                </c:pt>
                <c:pt idx="6466">
                  <c:v>38439</c:v>
                </c:pt>
                <c:pt idx="6467">
                  <c:v>38440</c:v>
                </c:pt>
                <c:pt idx="6468">
                  <c:v>38441</c:v>
                </c:pt>
                <c:pt idx="6469">
                  <c:v>38442</c:v>
                </c:pt>
                <c:pt idx="6470">
                  <c:v>38443</c:v>
                </c:pt>
                <c:pt idx="6471">
                  <c:v>38446</c:v>
                </c:pt>
                <c:pt idx="6472">
                  <c:v>38447</c:v>
                </c:pt>
                <c:pt idx="6473">
                  <c:v>38448</c:v>
                </c:pt>
                <c:pt idx="6474">
                  <c:v>38449</c:v>
                </c:pt>
                <c:pt idx="6475">
                  <c:v>38450</c:v>
                </c:pt>
                <c:pt idx="6476">
                  <c:v>38453</c:v>
                </c:pt>
                <c:pt idx="6477">
                  <c:v>38454</c:v>
                </c:pt>
                <c:pt idx="6478">
                  <c:v>38455</c:v>
                </c:pt>
                <c:pt idx="6479">
                  <c:v>38456</c:v>
                </c:pt>
                <c:pt idx="6480">
                  <c:v>38457</c:v>
                </c:pt>
                <c:pt idx="6481">
                  <c:v>38460</c:v>
                </c:pt>
                <c:pt idx="6482">
                  <c:v>38461</c:v>
                </c:pt>
                <c:pt idx="6483">
                  <c:v>38462</c:v>
                </c:pt>
                <c:pt idx="6484">
                  <c:v>38463</c:v>
                </c:pt>
                <c:pt idx="6485">
                  <c:v>38464</c:v>
                </c:pt>
                <c:pt idx="6486">
                  <c:v>38467</c:v>
                </c:pt>
                <c:pt idx="6487">
                  <c:v>38468</c:v>
                </c:pt>
                <c:pt idx="6488">
                  <c:v>38469</c:v>
                </c:pt>
                <c:pt idx="6489">
                  <c:v>38470</c:v>
                </c:pt>
                <c:pt idx="6490">
                  <c:v>38471</c:v>
                </c:pt>
                <c:pt idx="6491">
                  <c:v>38474</c:v>
                </c:pt>
                <c:pt idx="6492">
                  <c:v>38475</c:v>
                </c:pt>
                <c:pt idx="6493">
                  <c:v>38476</c:v>
                </c:pt>
                <c:pt idx="6494">
                  <c:v>38477</c:v>
                </c:pt>
                <c:pt idx="6495">
                  <c:v>38478</c:v>
                </c:pt>
                <c:pt idx="6496">
                  <c:v>38481</c:v>
                </c:pt>
                <c:pt idx="6497">
                  <c:v>38482</c:v>
                </c:pt>
                <c:pt idx="6498">
                  <c:v>38483</c:v>
                </c:pt>
                <c:pt idx="6499">
                  <c:v>38484</c:v>
                </c:pt>
                <c:pt idx="6500">
                  <c:v>38485</c:v>
                </c:pt>
                <c:pt idx="6501">
                  <c:v>38488</c:v>
                </c:pt>
                <c:pt idx="6502">
                  <c:v>38489</c:v>
                </c:pt>
                <c:pt idx="6503">
                  <c:v>38490</c:v>
                </c:pt>
                <c:pt idx="6504">
                  <c:v>38491</c:v>
                </c:pt>
                <c:pt idx="6505">
                  <c:v>38492</c:v>
                </c:pt>
                <c:pt idx="6506">
                  <c:v>38495</c:v>
                </c:pt>
                <c:pt idx="6507">
                  <c:v>38496</c:v>
                </c:pt>
                <c:pt idx="6508">
                  <c:v>38497</c:v>
                </c:pt>
                <c:pt idx="6509">
                  <c:v>38498</c:v>
                </c:pt>
                <c:pt idx="6510">
                  <c:v>38499</c:v>
                </c:pt>
                <c:pt idx="6511">
                  <c:v>38502</c:v>
                </c:pt>
                <c:pt idx="6512">
                  <c:v>38503</c:v>
                </c:pt>
                <c:pt idx="6513">
                  <c:v>38504</c:v>
                </c:pt>
                <c:pt idx="6514">
                  <c:v>38505</c:v>
                </c:pt>
                <c:pt idx="6515">
                  <c:v>38506</c:v>
                </c:pt>
                <c:pt idx="6516">
                  <c:v>38509</c:v>
                </c:pt>
                <c:pt idx="6517">
                  <c:v>38510</c:v>
                </c:pt>
                <c:pt idx="6518">
                  <c:v>38511</c:v>
                </c:pt>
                <c:pt idx="6519">
                  <c:v>38512</c:v>
                </c:pt>
                <c:pt idx="6520">
                  <c:v>38513</c:v>
                </c:pt>
                <c:pt idx="6521">
                  <c:v>38516</c:v>
                </c:pt>
                <c:pt idx="6522">
                  <c:v>38517</c:v>
                </c:pt>
                <c:pt idx="6523">
                  <c:v>38518</c:v>
                </c:pt>
                <c:pt idx="6524">
                  <c:v>38519</c:v>
                </c:pt>
                <c:pt idx="6525">
                  <c:v>38520</c:v>
                </c:pt>
                <c:pt idx="6526">
                  <c:v>38523</c:v>
                </c:pt>
                <c:pt idx="6527">
                  <c:v>38524</c:v>
                </c:pt>
                <c:pt idx="6528">
                  <c:v>38525</c:v>
                </c:pt>
                <c:pt idx="6529">
                  <c:v>38526</c:v>
                </c:pt>
                <c:pt idx="6530">
                  <c:v>38527</c:v>
                </c:pt>
                <c:pt idx="6531">
                  <c:v>38530</c:v>
                </c:pt>
                <c:pt idx="6532">
                  <c:v>38531</c:v>
                </c:pt>
                <c:pt idx="6533">
                  <c:v>38532</c:v>
                </c:pt>
                <c:pt idx="6534">
                  <c:v>38533</c:v>
                </c:pt>
                <c:pt idx="6535">
                  <c:v>38534</c:v>
                </c:pt>
                <c:pt idx="6536">
                  <c:v>38537</c:v>
                </c:pt>
                <c:pt idx="6537">
                  <c:v>38538</c:v>
                </c:pt>
                <c:pt idx="6538">
                  <c:v>38539</c:v>
                </c:pt>
                <c:pt idx="6539">
                  <c:v>38540</c:v>
                </c:pt>
                <c:pt idx="6540">
                  <c:v>38541</c:v>
                </c:pt>
                <c:pt idx="6541">
                  <c:v>38544</c:v>
                </c:pt>
                <c:pt idx="6542">
                  <c:v>38545</c:v>
                </c:pt>
                <c:pt idx="6543">
                  <c:v>38546</c:v>
                </c:pt>
                <c:pt idx="6544">
                  <c:v>38547</c:v>
                </c:pt>
                <c:pt idx="6545">
                  <c:v>38548</c:v>
                </c:pt>
                <c:pt idx="6546">
                  <c:v>38551</c:v>
                </c:pt>
                <c:pt idx="6547">
                  <c:v>38552</c:v>
                </c:pt>
                <c:pt idx="6548">
                  <c:v>38553</c:v>
                </c:pt>
                <c:pt idx="6549">
                  <c:v>38554</c:v>
                </c:pt>
                <c:pt idx="6550">
                  <c:v>38555</c:v>
                </c:pt>
                <c:pt idx="6551">
                  <c:v>38558</c:v>
                </c:pt>
                <c:pt idx="6552">
                  <c:v>38559</c:v>
                </c:pt>
                <c:pt idx="6553">
                  <c:v>38560</c:v>
                </c:pt>
                <c:pt idx="6554">
                  <c:v>38561</c:v>
                </c:pt>
                <c:pt idx="6555">
                  <c:v>38562</c:v>
                </c:pt>
                <c:pt idx="6556">
                  <c:v>38565</c:v>
                </c:pt>
                <c:pt idx="6557">
                  <c:v>38566</c:v>
                </c:pt>
                <c:pt idx="6558">
                  <c:v>38567</c:v>
                </c:pt>
                <c:pt idx="6559">
                  <c:v>38568</c:v>
                </c:pt>
                <c:pt idx="6560">
                  <c:v>38569</c:v>
                </c:pt>
                <c:pt idx="6561">
                  <c:v>38572</c:v>
                </c:pt>
                <c:pt idx="6562">
                  <c:v>38573</c:v>
                </c:pt>
                <c:pt idx="6563">
                  <c:v>38574</c:v>
                </c:pt>
                <c:pt idx="6564">
                  <c:v>38575</c:v>
                </c:pt>
                <c:pt idx="6565">
                  <c:v>38576</c:v>
                </c:pt>
                <c:pt idx="6566">
                  <c:v>38579</c:v>
                </c:pt>
                <c:pt idx="6567">
                  <c:v>38580</c:v>
                </c:pt>
                <c:pt idx="6568">
                  <c:v>38581</c:v>
                </c:pt>
                <c:pt idx="6569">
                  <c:v>38582</c:v>
                </c:pt>
                <c:pt idx="6570">
                  <c:v>38583</c:v>
                </c:pt>
                <c:pt idx="6571">
                  <c:v>38586</c:v>
                </c:pt>
                <c:pt idx="6572">
                  <c:v>38587</c:v>
                </c:pt>
                <c:pt idx="6573">
                  <c:v>38588</c:v>
                </c:pt>
                <c:pt idx="6574">
                  <c:v>38589</c:v>
                </c:pt>
                <c:pt idx="6575">
                  <c:v>38590</c:v>
                </c:pt>
                <c:pt idx="6576">
                  <c:v>38593</c:v>
                </c:pt>
                <c:pt idx="6577">
                  <c:v>38594</c:v>
                </c:pt>
                <c:pt idx="6578">
                  <c:v>38595</c:v>
                </c:pt>
                <c:pt idx="6579">
                  <c:v>38596</c:v>
                </c:pt>
                <c:pt idx="6580">
                  <c:v>38597</c:v>
                </c:pt>
                <c:pt idx="6581">
                  <c:v>38600</c:v>
                </c:pt>
                <c:pt idx="6582">
                  <c:v>38601</c:v>
                </c:pt>
                <c:pt idx="6583">
                  <c:v>38602</c:v>
                </c:pt>
                <c:pt idx="6584">
                  <c:v>38603</c:v>
                </c:pt>
                <c:pt idx="6585">
                  <c:v>38604</c:v>
                </c:pt>
                <c:pt idx="6586">
                  <c:v>38607</c:v>
                </c:pt>
                <c:pt idx="6587">
                  <c:v>38608</c:v>
                </c:pt>
                <c:pt idx="6588">
                  <c:v>38609</c:v>
                </c:pt>
                <c:pt idx="6589">
                  <c:v>38610</c:v>
                </c:pt>
                <c:pt idx="6590">
                  <c:v>38611</c:v>
                </c:pt>
                <c:pt idx="6591">
                  <c:v>38614</c:v>
                </c:pt>
                <c:pt idx="6592">
                  <c:v>38615</c:v>
                </c:pt>
                <c:pt idx="6593">
                  <c:v>38616</c:v>
                </c:pt>
                <c:pt idx="6594">
                  <c:v>38617</c:v>
                </c:pt>
                <c:pt idx="6595">
                  <c:v>38618</c:v>
                </c:pt>
                <c:pt idx="6596">
                  <c:v>38621</c:v>
                </c:pt>
                <c:pt idx="6597">
                  <c:v>38622</c:v>
                </c:pt>
                <c:pt idx="6598">
                  <c:v>38623</c:v>
                </c:pt>
                <c:pt idx="6599">
                  <c:v>38624</c:v>
                </c:pt>
                <c:pt idx="6600">
                  <c:v>38625</c:v>
                </c:pt>
                <c:pt idx="6601">
                  <c:v>38628</c:v>
                </c:pt>
                <c:pt idx="6602">
                  <c:v>38629</c:v>
                </c:pt>
                <c:pt idx="6603">
                  <c:v>38630</c:v>
                </c:pt>
                <c:pt idx="6604">
                  <c:v>38631</c:v>
                </c:pt>
                <c:pt idx="6605">
                  <c:v>38632</c:v>
                </c:pt>
                <c:pt idx="6606">
                  <c:v>38635</c:v>
                </c:pt>
                <c:pt idx="6607">
                  <c:v>38636</c:v>
                </c:pt>
                <c:pt idx="6608">
                  <c:v>38637</c:v>
                </c:pt>
                <c:pt idx="6609">
                  <c:v>38638</c:v>
                </c:pt>
                <c:pt idx="6610">
                  <c:v>38639</c:v>
                </c:pt>
                <c:pt idx="6611">
                  <c:v>38642</c:v>
                </c:pt>
                <c:pt idx="6612">
                  <c:v>38643</c:v>
                </c:pt>
                <c:pt idx="6613">
                  <c:v>38644</c:v>
                </c:pt>
                <c:pt idx="6614">
                  <c:v>38645</c:v>
                </c:pt>
                <c:pt idx="6615">
                  <c:v>38646</c:v>
                </c:pt>
                <c:pt idx="6616">
                  <c:v>38649</c:v>
                </c:pt>
                <c:pt idx="6617">
                  <c:v>38650</c:v>
                </c:pt>
                <c:pt idx="6618">
                  <c:v>38651</c:v>
                </c:pt>
                <c:pt idx="6619">
                  <c:v>38652</c:v>
                </c:pt>
                <c:pt idx="6620">
                  <c:v>38653</c:v>
                </c:pt>
                <c:pt idx="6621">
                  <c:v>38656</c:v>
                </c:pt>
                <c:pt idx="6622">
                  <c:v>38657</c:v>
                </c:pt>
                <c:pt idx="6623">
                  <c:v>38658</c:v>
                </c:pt>
                <c:pt idx="6624">
                  <c:v>38659</c:v>
                </c:pt>
                <c:pt idx="6625">
                  <c:v>38660</c:v>
                </c:pt>
                <c:pt idx="6626">
                  <c:v>38663</c:v>
                </c:pt>
                <c:pt idx="6627">
                  <c:v>38664</c:v>
                </c:pt>
                <c:pt idx="6628">
                  <c:v>38665</c:v>
                </c:pt>
                <c:pt idx="6629">
                  <c:v>38666</c:v>
                </c:pt>
                <c:pt idx="6630">
                  <c:v>38667</c:v>
                </c:pt>
                <c:pt idx="6631">
                  <c:v>38670</c:v>
                </c:pt>
                <c:pt idx="6632">
                  <c:v>38671</c:v>
                </c:pt>
                <c:pt idx="6633">
                  <c:v>38672</c:v>
                </c:pt>
                <c:pt idx="6634">
                  <c:v>38673</c:v>
                </c:pt>
                <c:pt idx="6635">
                  <c:v>38674</c:v>
                </c:pt>
                <c:pt idx="6636">
                  <c:v>38677</c:v>
                </c:pt>
                <c:pt idx="6637">
                  <c:v>38678</c:v>
                </c:pt>
                <c:pt idx="6638">
                  <c:v>38679</c:v>
                </c:pt>
                <c:pt idx="6639">
                  <c:v>38680</c:v>
                </c:pt>
                <c:pt idx="6640">
                  <c:v>38681</c:v>
                </c:pt>
                <c:pt idx="6641">
                  <c:v>38684</c:v>
                </c:pt>
                <c:pt idx="6642">
                  <c:v>38685</c:v>
                </c:pt>
                <c:pt idx="6643">
                  <c:v>38686</c:v>
                </c:pt>
                <c:pt idx="6644">
                  <c:v>38687</c:v>
                </c:pt>
                <c:pt idx="6645">
                  <c:v>38688</c:v>
                </c:pt>
                <c:pt idx="6646">
                  <c:v>38691</c:v>
                </c:pt>
                <c:pt idx="6647">
                  <c:v>38692</c:v>
                </c:pt>
                <c:pt idx="6648">
                  <c:v>38693</c:v>
                </c:pt>
                <c:pt idx="6649">
                  <c:v>38694</c:v>
                </c:pt>
                <c:pt idx="6650">
                  <c:v>38695</c:v>
                </c:pt>
                <c:pt idx="6651">
                  <c:v>38698</c:v>
                </c:pt>
                <c:pt idx="6652">
                  <c:v>38699</c:v>
                </c:pt>
                <c:pt idx="6653">
                  <c:v>38700</c:v>
                </c:pt>
                <c:pt idx="6654">
                  <c:v>38701</c:v>
                </c:pt>
                <c:pt idx="6655">
                  <c:v>38702</c:v>
                </c:pt>
                <c:pt idx="6656">
                  <c:v>38705</c:v>
                </c:pt>
                <c:pt idx="6657">
                  <c:v>38706</c:v>
                </c:pt>
                <c:pt idx="6658">
                  <c:v>38707</c:v>
                </c:pt>
                <c:pt idx="6659">
                  <c:v>38708</c:v>
                </c:pt>
                <c:pt idx="6660">
                  <c:v>38709</c:v>
                </c:pt>
                <c:pt idx="6661">
                  <c:v>38712</c:v>
                </c:pt>
                <c:pt idx="6662">
                  <c:v>38713</c:v>
                </c:pt>
                <c:pt idx="6663">
                  <c:v>38714</c:v>
                </c:pt>
                <c:pt idx="6664">
                  <c:v>38715</c:v>
                </c:pt>
                <c:pt idx="6665">
                  <c:v>38716</c:v>
                </c:pt>
                <c:pt idx="6666">
                  <c:v>38719</c:v>
                </c:pt>
                <c:pt idx="6667">
                  <c:v>38720</c:v>
                </c:pt>
                <c:pt idx="6668">
                  <c:v>38721</c:v>
                </c:pt>
                <c:pt idx="6669">
                  <c:v>38722</c:v>
                </c:pt>
                <c:pt idx="6670">
                  <c:v>38723</c:v>
                </c:pt>
                <c:pt idx="6671">
                  <c:v>38726</c:v>
                </c:pt>
                <c:pt idx="6672">
                  <c:v>38727</c:v>
                </c:pt>
                <c:pt idx="6673">
                  <c:v>38728</c:v>
                </c:pt>
                <c:pt idx="6674">
                  <c:v>38729</c:v>
                </c:pt>
                <c:pt idx="6675">
                  <c:v>38730</c:v>
                </c:pt>
                <c:pt idx="6676">
                  <c:v>38733</c:v>
                </c:pt>
                <c:pt idx="6677">
                  <c:v>38734</c:v>
                </c:pt>
                <c:pt idx="6678">
                  <c:v>38735</c:v>
                </c:pt>
                <c:pt idx="6679">
                  <c:v>38736</c:v>
                </c:pt>
                <c:pt idx="6680">
                  <c:v>38737</c:v>
                </c:pt>
                <c:pt idx="6681">
                  <c:v>38740</c:v>
                </c:pt>
                <c:pt idx="6682">
                  <c:v>38741</c:v>
                </c:pt>
                <c:pt idx="6683">
                  <c:v>38742</c:v>
                </c:pt>
                <c:pt idx="6684">
                  <c:v>38743</c:v>
                </c:pt>
                <c:pt idx="6685">
                  <c:v>38744</c:v>
                </c:pt>
                <c:pt idx="6686">
                  <c:v>38747</c:v>
                </c:pt>
                <c:pt idx="6687">
                  <c:v>38748</c:v>
                </c:pt>
                <c:pt idx="6688">
                  <c:v>38749</c:v>
                </c:pt>
                <c:pt idx="6689">
                  <c:v>38750</c:v>
                </c:pt>
                <c:pt idx="6690">
                  <c:v>38751</c:v>
                </c:pt>
                <c:pt idx="6691">
                  <c:v>38754</c:v>
                </c:pt>
                <c:pt idx="6692">
                  <c:v>38755</c:v>
                </c:pt>
                <c:pt idx="6693">
                  <c:v>38756</c:v>
                </c:pt>
                <c:pt idx="6694">
                  <c:v>38757</c:v>
                </c:pt>
                <c:pt idx="6695">
                  <c:v>38758</c:v>
                </c:pt>
                <c:pt idx="6696">
                  <c:v>38761</c:v>
                </c:pt>
                <c:pt idx="6697">
                  <c:v>38762</c:v>
                </c:pt>
                <c:pt idx="6698">
                  <c:v>38763</c:v>
                </c:pt>
                <c:pt idx="6699">
                  <c:v>38764</c:v>
                </c:pt>
                <c:pt idx="6700">
                  <c:v>38765</c:v>
                </c:pt>
                <c:pt idx="6701">
                  <c:v>38768</c:v>
                </c:pt>
                <c:pt idx="6702">
                  <c:v>38769</c:v>
                </c:pt>
                <c:pt idx="6703">
                  <c:v>38770</c:v>
                </c:pt>
                <c:pt idx="6704">
                  <c:v>38771</c:v>
                </c:pt>
                <c:pt idx="6705">
                  <c:v>38772</c:v>
                </c:pt>
                <c:pt idx="6706">
                  <c:v>38775</c:v>
                </c:pt>
                <c:pt idx="6707">
                  <c:v>38776</c:v>
                </c:pt>
                <c:pt idx="6708">
                  <c:v>38777</c:v>
                </c:pt>
                <c:pt idx="6709">
                  <c:v>38778</c:v>
                </c:pt>
                <c:pt idx="6710">
                  <c:v>38779</c:v>
                </c:pt>
                <c:pt idx="6711">
                  <c:v>38782</c:v>
                </c:pt>
                <c:pt idx="6712">
                  <c:v>38783</c:v>
                </c:pt>
                <c:pt idx="6713">
                  <c:v>38784</c:v>
                </c:pt>
                <c:pt idx="6714">
                  <c:v>38785</c:v>
                </c:pt>
                <c:pt idx="6715">
                  <c:v>38786</c:v>
                </c:pt>
                <c:pt idx="6716">
                  <c:v>38789</c:v>
                </c:pt>
                <c:pt idx="6717">
                  <c:v>38790</c:v>
                </c:pt>
                <c:pt idx="6718">
                  <c:v>38791</c:v>
                </c:pt>
                <c:pt idx="6719">
                  <c:v>38792</c:v>
                </c:pt>
                <c:pt idx="6720">
                  <c:v>38793</c:v>
                </c:pt>
                <c:pt idx="6721">
                  <c:v>38796</c:v>
                </c:pt>
                <c:pt idx="6722">
                  <c:v>38797</c:v>
                </c:pt>
                <c:pt idx="6723">
                  <c:v>38798</c:v>
                </c:pt>
                <c:pt idx="6724">
                  <c:v>38799</c:v>
                </c:pt>
                <c:pt idx="6725">
                  <c:v>38800</c:v>
                </c:pt>
                <c:pt idx="6726">
                  <c:v>38803</c:v>
                </c:pt>
                <c:pt idx="6727">
                  <c:v>38804</c:v>
                </c:pt>
                <c:pt idx="6728">
                  <c:v>38805</c:v>
                </c:pt>
                <c:pt idx="6729">
                  <c:v>38806</c:v>
                </c:pt>
                <c:pt idx="6730">
                  <c:v>38807</c:v>
                </c:pt>
                <c:pt idx="6731">
                  <c:v>38810</c:v>
                </c:pt>
                <c:pt idx="6732">
                  <c:v>38811</c:v>
                </c:pt>
                <c:pt idx="6733">
                  <c:v>38812</c:v>
                </c:pt>
                <c:pt idx="6734">
                  <c:v>38813</c:v>
                </c:pt>
                <c:pt idx="6735">
                  <c:v>38814</c:v>
                </c:pt>
                <c:pt idx="6736">
                  <c:v>38817</c:v>
                </c:pt>
                <c:pt idx="6737">
                  <c:v>38818</c:v>
                </c:pt>
                <c:pt idx="6738">
                  <c:v>38819</c:v>
                </c:pt>
                <c:pt idx="6739">
                  <c:v>38820</c:v>
                </c:pt>
                <c:pt idx="6740">
                  <c:v>38821</c:v>
                </c:pt>
                <c:pt idx="6741">
                  <c:v>38824</c:v>
                </c:pt>
                <c:pt idx="6742">
                  <c:v>38825</c:v>
                </c:pt>
                <c:pt idx="6743">
                  <c:v>38826</c:v>
                </c:pt>
                <c:pt idx="6744">
                  <c:v>38827</c:v>
                </c:pt>
                <c:pt idx="6745">
                  <c:v>38828</c:v>
                </c:pt>
                <c:pt idx="6746">
                  <c:v>38831</c:v>
                </c:pt>
                <c:pt idx="6747">
                  <c:v>38832</c:v>
                </c:pt>
                <c:pt idx="6748">
                  <c:v>38833</c:v>
                </c:pt>
                <c:pt idx="6749">
                  <c:v>38834</c:v>
                </c:pt>
                <c:pt idx="6750">
                  <c:v>38835</c:v>
                </c:pt>
                <c:pt idx="6751">
                  <c:v>38838</c:v>
                </c:pt>
                <c:pt idx="6752">
                  <c:v>38839</c:v>
                </c:pt>
                <c:pt idx="6753">
                  <c:v>38840</c:v>
                </c:pt>
                <c:pt idx="6754">
                  <c:v>38841</c:v>
                </c:pt>
                <c:pt idx="6755">
                  <c:v>38842</c:v>
                </c:pt>
                <c:pt idx="6756">
                  <c:v>38845</c:v>
                </c:pt>
                <c:pt idx="6757">
                  <c:v>38846</c:v>
                </c:pt>
                <c:pt idx="6758">
                  <c:v>38847</c:v>
                </c:pt>
                <c:pt idx="6759">
                  <c:v>38848</c:v>
                </c:pt>
                <c:pt idx="6760">
                  <c:v>38849</c:v>
                </c:pt>
                <c:pt idx="6761">
                  <c:v>38852</c:v>
                </c:pt>
                <c:pt idx="6762">
                  <c:v>38853</c:v>
                </c:pt>
                <c:pt idx="6763">
                  <c:v>38854</c:v>
                </c:pt>
                <c:pt idx="6764">
                  <c:v>38855</c:v>
                </c:pt>
                <c:pt idx="6765">
                  <c:v>38856</c:v>
                </c:pt>
                <c:pt idx="6766">
                  <c:v>38859</c:v>
                </c:pt>
                <c:pt idx="6767">
                  <c:v>38860</c:v>
                </c:pt>
                <c:pt idx="6768">
                  <c:v>38861</c:v>
                </c:pt>
                <c:pt idx="6769">
                  <c:v>38862</c:v>
                </c:pt>
                <c:pt idx="6770">
                  <c:v>38863</c:v>
                </c:pt>
                <c:pt idx="6771">
                  <c:v>38866</c:v>
                </c:pt>
                <c:pt idx="6772">
                  <c:v>38867</c:v>
                </c:pt>
                <c:pt idx="6773">
                  <c:v>38868</c:v>
                </c:pt>
                <c:pt idx="6774">
                  <c:v>38869</c:v>
                </c:pt>
                <c:pt idx="6775">
                  <c:v>38870</c:v>
                </c:pt>
                <c:pt idx="6776">
                  <c:v>38873</c:v>
                </c:pt>
                <c:pt idx="6777">
                  <c:v>38874</c:v>
                </c:pt>
                <c:pt idx="6778">
                  <c:v>38875</c:v>
                </c:pt>
                <c:pt idx="6779">
                  <c:v>38876</c:v>
                </c:pt>
                <c:pt idx="6780">
                  <c:v>38877</c:v>
                </c:pt>
                <c:pt idx="6781">
                  <c:v>38880</c:v>
                </c:pt>
                <c:pt idx="6782">
                  <c:v>38881</c:v>
                </c:pt>
                <c:pt idx="6783">
                  <c:v>38882</c:v>
                </c:pt>
                <c:pt idx="6784">
                  <c:v>38883</c:v>
                </c:pt>
                <c:pt idx="6785">
                  <c:v>38884</c:v>
                </c:pt>
                <c:pt idx="6786">
                  <c:v>38887</c:v>
                </c:pt>
                <c:pt idx="6787">
                  <c:v>38888</c:v>
                </c:pt>
                <c:pt idx="6788">
                  <c:v>38889</c:v>
                </c:pt>
                <c:pt idx="6789">
                  <c:v>38890</c:v>
                </c:pt>
                <c:pt idx="6790">
                  <c:v>38891</c:v>
                </c:pt>
                <c:pt idx="6791">
                  <c:v>38894</c:v>
                </c:pt>
                <c:pt idx="6792">
                  <c:v>38895</c:v>
                </c:pt>
                <c:pt idx="6793">
                  <c:v>38896</c:v>
                </c:pt>
                <c:pt idx="6794">
                  <c:v>38897</c:v>
                </c:pt>
                <c:pt idx="6795">
                  <c:v>38898</c:v>
                </c:pt>
                <c:pt idx="6796">
                  <c:v>38901</c:v>
                </c:pt>
                <c:pt idx="6797">
                  <c:v>38902</c:v>
                </c:pt>
                <c:pt idx="6798">
                  <c:v>38903</c:v>
                </c:pt>
                <c:pt idx="6799">
                  <c:v>38904</c:v>
                </c:pt>
                <c:pt idx="6800">
                  <c:v>38905</c:v>
                </c:pt>
                <c:pt idx="6801">
                  <c:v>38908</c:v>
                </c:pt>
                <c:pt idx="6802">
                  <c:v>38909</c:v>
                </c:pt>
                <c:pt idx="6803">
                  <c:v>38910</c:v>
                </c:pt>
                <c:pt idx="6804">
                  <c:v>38911</c:v>
                </c:pt>
                <c:pt idx="6805">
                  <c:v>38912</c:v>
                </c:pt>
                <c:pt idx="6806">
                  <c:v>38915</c:v>
                </c:pt>
                <c:pt idx="6807">
                  <c:v>38916</c:v>
                </c:pt>
                <c:pt idx="6808">
                  <c:v>38917</c:v>
                </c:pt>
                <c:pt idx="6809">
                  <c:v>38918</c:v>
                </c:pt>
                <c:pt idx="6810">
                  <c:v>38919</c:v>
                </c:pt>
                <c:pt idx="6811">
                  <c:v>38922</c:v>
                </c:pt>
                <c:pt idx="6812">
                  <c:v>38923</c:v>
                </c:pt>
                <c:pt idx="6813">
                  <c:v>38924</c:v>
                </c:pt>
                <c:pt idx="6814">
                  <c:v>38925</c:v>
                </c:pt>
                <c:pt idx="6815">
                  <c:v>38926</c:v>
                </c:pt>
                <c:pt idx="6816">
                  <c:v>38929</c:v>
                </c:pt>
                <c:pt idx="6817">
                  <c:v>38930</c:v>
                </c:pt>
                <c:pt idx="6818">
                  <c:v>38931</c:v>
                </c:pt>
                <c:pt idx="6819">
                  <c:v>38932</c:v>
                </c:pt>
                <c:pt idx="6820">
                  <c:v>38933</c:v>
                </c:pt>
                <c:pt idx="6821">
                  <c:v>38936</c:v>
                </c:pt>
                <c:pt idx="6822">
                  <c:v>38937</c:v>
                </c:pt>
                <c:pt idx="6823">
                  <c:v>38938</c:v>
                </c:pt>
                <c:pt idx="6824">
                  <c:v>38939</c:v>
                </c:pt>
                <c:pt idx="6825">
                  <c:v>38940</c:v>
                </c:pt>
                <c:pt idx="6826">
                  <c:v>38943</c:v>
                </c:pt>
                <c:pt idx="6827">
                  <c:v>38944</c:v>
                </c:pt>
                <c:pt idx="6828">
                  <c:v>38945</c:v>
                </c:pt>
                <c:pt idx="6829">
                  <c:v>38946</c:v>
                </c:pt>
                <c:pt idx="6830">
                  <c:v>38947</c:v>
                </c:pt>
                <c:pt idx="6831">
                  <c:v>38950</c:v>
                </c:pt>
                <c:pt idx="6832">
                  <c:v>38951</c:v>
                </c:pt>
                <c:pt idx="6833">
                  <c:v>38952</c:v>
                </c:pt>
                <c:pt idx="6834">
                  <c:v>38953</c:v>
                </c:pt>
                <c:pt idx="6835">
                  <c:v>38954</c:v>
                </c:pt>
                <c:pt idx="6836">
                  <c:v>38957</c:v>
                </c:pt>
                <c:pt idx="6837">
                  <c:v>38958</c:v>
                </c:pt>
                <c:pt idx="6838">
                  <c:v>38959</c:v>
                </c:pt>
                <c:pt idx="6839">
                  <c:v>38960</c:v>
                </c:pt>
                <c:pt idx="6840">
                  <c:v>38961</c:v>
                </c:pt>
                <c:pt idx="6841">
                  <c:v>38964</c:v>
                </c:pt>
                <c:pt idx="6842">
                  <c:v>38965</c:v>
                </c:pt>
                <c:pt idx="6843">
                  <c:v>38966</c:v>
                </c:pt>
                <c:pt idx="6844">
                  <c:v>38967</c:v>
                </c:pt>
                <c:pt idx="6845">
                  <c:v>38968</c:v>
                </c:pt>
                <c:pt idx="6846">
                  <c:v>38971</c:v>
                </c:pt>
                <c:pt idx="6847">
                  <c:v>38972</c:v>
                </c:pt>
                <c:pt idx="6848">
                  <c:v>38973</c:v>
                </c:pt>
                <c:pt idx="6849">
                  <c:v>38974</c:v>
                </c:pt>
                <c:pt idx="6850">
                  <c:v>38975</c:v>
                </c:pt>
                <c:pt idx="6851">
                  <c:v>38978</c:v>
                </c:pt>
                <c:pt idx="6852">
                  <c:v>38979</c:v>
                </c:pt>
                <c:pt idx="6853">
                  <c:v>38980</c:v>
                </c:pt>
                <c:pt idx="6854">
                  <c:v>38981</c:v>
                </c:pt>
                <c:pt idx="6855">
                  <c:v>38982</c:v>
                </c:pt>
                <c:pt idx="6856">
                  <c:v>38985</c:v>
                </c:pt>
                <c:pt idx="6857">
                  <c:v>38986</c:v>
                </c:pt>
                <c:pt idx="6858">
                  <c:v>38987</c:v>
                </c:pt>
                <c:pt idx="6859">
                  <c:v>38988</c:v>
                </c:pt>
                <c:pt idx="6860">
                  <c:v>38989</c:v>
                </c:pt>
                <c:pt idx="6861">
                  <c:v>38992</c:v>
                </c:pt>
                <c:pt idx="6862">
                  <c:v>38993</c:v>
                </c:pt>
                <c:pt idx="6863">
                  <c:v>38994</c:v>
                </c:pt>
                <c:pt idx="6864">
                  <c:v>38995</c:v>
                </c:pt>
                <c:pt idx="6865">
                  <c:v>38996</c:v>
                </c:pt>
                <c:pt idx="6866">
                  <c:v>38999</c:v>
                </c:pt>
                <c:pt idx="6867">
                  <c:v>39000</c:v>
                </c:pt>
                <c:pt idx="6868">
                  <c:v>39001</c:v>
                </c:pt>
                <c:pt idx="6869">
                  <c:v>39002</c:v>
                </c:pt>
                <c:pt idx="6870">
                  <c:v>39003</c:v>
                </c:pt>
                <c:pt idx="6871">
                  <c:v>39006</c:v>
                </c:pt>
                <c:pt idx="6872">
                  <c:v>39007</c:v>
                </c:pt>
                <c:pt idx="6873">
                  <c:v>39008</c:v>
                </c:pt>
                <c:pt idx="6874">
                  <c:v>39009</c:v>
                </c:pt>
                <c:pt idx="6875">
                  <c:v>39010</c:v>
                </c:pt>
                <c:pt idx="6876">
                  <c:v>39013</c:v>
                </c:pt>
                <c:pt idx="6877">
                  <c:v>39014</c:v>
                </c:pt>
                <c:pt idx="6878">
                  <c:v>39015</c:v>
                </c:pt>
                <c:pt idx="6879">
                  <c:v>39016</c:v>
                </c:pt>
                <c:pt idx="6880">
                  <c:v>39017</c:v>
                </c:pt>
                <c:pt idx="6881">
                  <c:v>39020</c:v>
                </c:pt>
                <c:pt idx="6882">
                  <c:v>39021</c:v>
                </c:pt>
                <c:pt idx="6883">
                  <c:v>39022</c:v>
                </c:pt>
                <c:pt idx="6884">
                  <c:v>39023</c:v>
                </c:pt>
                <c:pt idx="6885">
                  <c:v>39024</c:v>
                </c:pt>
                <c:pt idx="6886">
                  <c:v>39027</c:v>
                </c:pt>
                <c:pt idx="6887">
                  <c:v>39028</c:v>
                </c:pt>
                <c:pt idx="6888">
                  <c:v>39029</c:v>
                </c:pt>
                <c:pt idx="6889">
                  <c:v>39030</c:v>
                </c:pt>
                <c:pt idx="6890">
                  <c:v>39031</c:v>
                </c:pt>
                <c:pt idx="6891">
                  <c:v>39034</c:v>
                </c:pt>
                <c:pt idx="6892">
                  <c:v>39035</c:v>
                </c:pt>
                <c:pt idx="6893">
                  <c:v>39036</c:v>
                </c:pt>
                <c:pt idx="6894">
                  <c:v>39037</c:v>
                </c:pt>
                <c:pt idx="6895">
                  <c:v>39038</c:v>
                </c:pt>
                <c:pt idx="6896">
                  <c:v>39041</c:v>
                </c:pt>
                <c:pt idx="6897">
                  <c:v>39042</c:v>
                </c:pt>
                <c:pt idx="6898">
                  <c:v>39043</c:v>
                </c:pt>
                <c:pt idx="6899">
                  <c:v>39044</c:v>
                </c:pt>
                <c:pt idx="6900">
                  <c:v>39045</c:v>
                </c:pt>
                <c:pt idx="6901">
                  <c:v>39048</c:v>
                </c:pt>
                <c:pt idx="6902">
                  <c:v>39049</c:v>
                </c:pt>
                <c:pt idx="6903">
                  <c:v>39050</c:v>
                </c:pt>
                <c:pt idx="6904">
                  <c:v>39051</c:v>
                </c:pt>
                <c:pt idx="6905">
                  <c:v>39052</c:v>
                </c:pt>
                <c:pt idx="6906">
                  <c:v>39055</c:v>
                </c:pt>
                <c:pt idx="6907">
                  <c:v>39056</c:v>
                </c:pt>
                <c:pt idx="6908">
                  <c:v>39057</c:v>
                </c:pt>
                <c:pt idx="6909">
                  <c:v>39058</c:v>
                </c:pt>
                <c:pt idx="6910">
                  <c:v>39059</c:v>
                </c:pt>
                <c:pt idx="6911">
                  <c:v>39062</c:v>
                </c:pt>
                <c:pt idx="6912">
                  <c:v>39063</c:v>
                </c:pt>
                <c:pt idx="6913">
                  <c:v>39064</c:v>
                </c:pt>
                <c:pt idx="6914">
                  <c:v>39065</c:v>
                </c:pt>
                <c:pt idx="6915">
                  <c:v>39066</c:v>
                </c:pt>
                <c:pt idx="6916">
                  <c:v>39069</c:v>
                </c:pt>
                <c:pt idx="6917">
                  <c:v>39070</c:v>
                </c:pt>
                <c:pt idx="6918">
                  <c:v>39071</c:v>
                </c:pt>
                <c:pt idx="6919">
                  <c:v>39072</c:v>
                </c:pt>
                <c:pt idx="6920">
                  <c:v>39073</c:v>
                </c:pt>
                <c:pt idx="6921">
                  <c:v>39076</c:v>
                </c:pt>
                <c:pt idx="6922">
                  <c:v>39077</c:v>
                </c:pt>
                <c:pt idx="6923">
                  <c:v>39078</c:v>
                </c:pt>
                <c:pt idx="6924">
                  <c:v>39079</c:v>
                </c:pt>
                <c:pt idx="6925">
                  <c:v>39080</c:v>
                </c:pt>
                <c:pt idx="6926">
                  <c:v>39083</c:v>
                </c:pt>
                <c:pt idx="6927">
                  <c:v>39084</c:v>
                </c:pt>
                <c:pt idx="6928">
                  <c:v>39085</c:v>
                </c:pt>
                <c:pt idx="6929">
                  <c:v>39086</c:v>
                </c:pt>
                <c:pt idx="6930">
                  <c:v>39087</c:v>
                </c:pt>
                <c:pt idx="6931">
                  <c:v>39090</c:v>
                </c:pt>
                <c:pt idx="6932">
                  <c:v>39091</c:v>
                </c:pt>
                <c:pt idx="6933">
                  <c:v>39092</c:v>
                </c:pt>
                <c:pt idx="6934">
                  <c:v>39093</c:v>
                </c:pt>
                <c:pt idx="6935">
                  <c:v>39094</c:v>
                </c:pt>
                <c:pt idx="6936">
                  <c:v>39097</c:v>
                </c:pt>
                <c:pt idx="6937">
                  <c:v>39098</c:v>
                </c:pt>
                <c:pt idx="6938">
                  <c:v>39099</c:v>
                </c:pt>
                <c:pt idx="6939">
                  <c:v>39100</c:v>
                </c:pt>
                <c:pt idx="6940">
                  <c:v>39101</c:v>
                </c:pt>
                <c:pt idx="6941">
                  <c:v>39104</c:v>
                </c:pt>
                <c:pt idx="6942">
                  <c:v>39105</c:v>
                </c:pt>
                <c:pt idx="6943">
                  <c:v>39106</c:v>
                </c:pt>
                <c:pt idx="6944">
                  <c:v>39107</c:v>
                </c:pt>
                <c:pt idx="6945">
                  <c:v>39108</c:v>
                </c:pt>
                <c:pt idx="6946">
                  <c:v>39111</c:v>
                </c:pt>
                <c:pt idx="6947">
                  <c:v>39112</c:v>
                </c:pt>
                <c:pt idx="6948">
                  <c:v>39113</c:v>
                </c:pt>
                <c:pt idx="6949">
                  <c:v>39114</c:v>
                </c:pt>
                <c:pt idx="6950">
                  <c:v>39115</c:v>
                </c:pt>
                <c:pt idx="6951">
                  <c:v>39118</c:v>
                </c:pt>
                <c:pt idx="6952">
                  <c:v>39119</c:v>
                </c:pt>
                <c:pt idx="6953">
                  <c:v>39120</c:v>
                </c:pt>
                <c:pt idx="6954">
                  <c:v>39121</c:v>
                </c:pt>
                <c:pt idx="6955">
                  <c:v>39122</c:v>
                </c:pt>
                <c:pt idx="6956">
                  <c:v>39125</c:v>
                </c:pt>
                <c:pt idx="6957">
                  <c:v>39126</c:v>
                </c:pt>
                <c:pt idx="6958">
                  <c:v>39127</c:v>
                </c:pt>
                <c:pt idx="6959">
                  <c:v>39128</c:v>
                </c:pt>
                <c:pt idx="6960">
                  <c:v>39129</c:v>
                </c:pt>
                <c:pt idx="6961">
                  <c:v>39132</c:v>
                </c:pt>
                <c:pt idx="6962">
                  <c:v>39133</c:v>
                </c:pt>
                <c:pt idx="6963">
                  <c:v>39134</c:v>
                </c:pt>
                <c:pt idx="6964">
                  <c:v>39135</c:v>
                </c:pt>
                <c:pt idx="6965">
                  <c:v>39136</c:v>
                </c:pt>
                <c:pt idx="6966">
                  <c:v>39139</c:v>
                </c:pt>
                <c:pt idx="6967">
                  <c:v>39140</c:v>
                </c:pt>
                <c:pt idx="6968">
                  <c:v>39141</c:v>
                </c:pt>
                <c:pt idx="6969">
                  <c:v>39142</c:v>
                </c:pt>
                <c:pt idx="6970">
                  <c:v>39143</c:v>
                </c:pt>
                <c:pt idx="6971">
                  <c:v>39146</c:v>
                </c:pt>
                <c:pt idx="6972">
                  <c:v>39147</c:v>
                </c:pt>
                <c:pt idx="6973">
                  <c:v>39148</c:v>
                </c:pt>
                <c:pt idx="6974">
                  <c:v>39149</c:v>
                </c:pt>
                <c:pt idx="6975">
                  <c:v>39150</c:v>
                </c:pt>
                <c:pt idx="6976">
                  <c:v>39153</c:v>
                </c:pt>
                <c:pt idx="6977">
                  <c:v>39154</c:v>
                </c:pt>
                <c:pt idx="6978">
                  <c:v>39155</c:v>
                </c:pt>
                <c:pt idx="6979">
                  <c:v>39156</c:v>
                </c:pt>
                <c:pt idx="6980">
                  <c:v>39157</c:v>
                </c:pt>
                <c:pt idx="6981">
                  <c:v>39160</c:v>
                </c:pt>
                <c:pt idx="6982">
                  <c:v>39161</c:v>
                </c:pt>
                <c:pt idx="6983">
                  <c:v>39162</c:v>
                </c:pt>
                <c:pt idx="6984">
                  <c:v>39163</c:v>
                </c:pt>
                <c:pt idx="6985">
                  <c:v>39164</c:v>
                </c:pt>
                <c:pt idx="6986">
                  <c:v>39167</c:v>
                </c:pt>
                <c:pt idx="6987">
                  <c:v>39168</c:v>
                </c:pt>
                <c:pt idx="6988">
                  <c:v>39169</c:v>
                </c:pt>
                <c:pt idx="6989">
                  <c:v>39170</c:v>
                </c:pt>
                <c:pt idx="6990">
                  <c:v>39171</c:v>
                </c:pt>
                <c:pt idx="6991">
                  <c:v>39174</c:v>
                </c:pt>
                <c:pt idx="6992">
                  <c:v>39175</c:v>
                </c:pt>
                <c:pt idx="6993">
                  <c:v>39176</c:v>
                </c:pt>
                <c:pt idx="6994">
                  <c:v>39177</c:v>
                </c:pt>
                <c:pt idx="6995">
                  <c:v>39178</c:v>
                </c:pt>
                <c:pt idx="6996">
                  <c:v>39181</c:v>
                </c:pt>
                <c:pt idx="6997">
                  <c:v>39182</c:v>
                </c:pt>
                <c:pt idx="6998">
                  <c:v>39183</c:v>
                </c:pt>
                <c:pt idx="6999">
                  <c:v>39184</c:v>
                </c:pt>
                <c:pt idx="7000">
                  <c:v>39185</c:v>
                </c:pt>
                <c:pt idx="7001">
                  <c:v>39188</c:v>
                </c:pt>
                <c:pt idx="7002">
                  <c:v>39189</c:v>
                </c:pt>
                <c:pt idx="7003">
                  <c:v>39190</c:v>
                </c:pt>
                <c:pt idx="7004">
                  <c:v>39191</c:v>
                </c:pt>
                <c:pt idx="7005">
                  <c:v>39192</c:v>
                </c:pt>
                <c:pt idx="7006">
                  <c:v>39195</c:v>
                </c:pt>
                <c:pt idx="7007">
                  <c:v>39196</c:v>
                </c:pt>
                <c:pt idx="7008">
                  <c:v>39197</c:v>
                </c:pt>
                <c:pt idx="7009">
                  <c:v>39198</c:v>
                </c:pt>
                <c:pt idx="7010">
                  <c:v>39199</c:v>
                </c:pt>
                <c:pt idx="7011">
                  <c:v>39202</c:v>
                </c:pt>
                <c:pt idx="7012">
                  <c:v>39203</c:v>
                </c:pt>
                <c:pt idx="7013">
                  <c:v>39204</c:v>
                </c:pt>
                <c:pt idx="7014">
                  <c:v>39205</c:v>
                </c:pt>
                <c:pt idx="7015">
                  <c:v>39206</c:v>
                </c:pt>
                <c:pt idx="7016">
                  <c:v>39209</c:v>
                </c:pt>
                <c:pt idx="7017">
                  <c:v>39210</c:v>
                </c:pt>
                <c:pt idx="7018">
                  <c:v>39211</c:v>
                </c:pt>
                <c:pt idx="7019">
                  <c:v>39212</c:v>
                </c:pt>
                <c:pt idx="7020">
                  <c:v>39213</c:v>
                </c:pt>
                <c:pt idx="7021">
                  <c:v>39216</c:v>
                </c:pt>
                <c:pt idx="7022">
                  <c:v>39217</c:v>
                </c:pt>
                <c:pt idx="7023">
                  <c:v>39218</c:v>
                </c:pt>
                <c:pt idx="7024">
                  <c:v>39219</c:v>
                </c:pt>
                <c:pt idx="7025">
                  <c:v>39220</c:v>
                </c:pt>
                <c:pt idx="7026">
                  <c:v>39223</c:v>
                </c:pt>
                <c:pt idx="7027">
                  <c:v>39224</c:v>
                </c:pt>
                <c:pt idx="7028">
                  <c:v>39225</c:v>
                </c:pt>
                <c:pt idx="7029">
                  <c:v>39226</c:v>
                </c:pt>
                <c:pt idx="7030">
                  <c:v>39227</c:v>
                </c:pt>
                <c:pt idx="7031">
                  <c:v>39230</c:v>
                </c:pt>
                <c:pt idx="7032">
                  <c:v>39231</c:v>
                </c:pt>
                <c:pt idx="7033">
                  <c:v>39232</c:v>
                </c:pt>
                <c:pt idx="7034">
                  <c:v>39233</c:v>
                </c:pt>
                <c:pt idx="7035">
                  <c:v>39234</c:v>
                </c:pt>
                <c:pt idx="7036">
                  <c:v>39237</c:v>
                </c:pt>
                <c:pt idx="7037">
                  <c:v>39238</c:v>
                </c:pt>
                <c:pt idx="7038">
                  <c:v>39239</c:v>
                </c:pt>
                <c:pt idx="7039">
                  <c:v>39240</c:v>
                </c:pt>
                <c:pt idx="7040">
                  <c:v>39241</c:v>
                </c:pt>
                <c:pt idx="7041">
                  <c:v>39244</c:v>
                </c:pt>
                <c:pt idx="7042">
                  <c:v>39245</c:v>
                </c:pt>
                <c:pt idx="7043">
                  <c:v>39246</c:v>
                </c:pt>
                <c:pt idx="7044">
                  <c:v>39247</c:v>
                </c:pt>
                <c:pt idx="7045">
                  <c:v>39248</c:v>
                </c:pt>
                <c:pt idx="7046">
                  <c:v>39251</c:v>
                </c:pt>
                <c:pt idx="7047">
                  <c:v>39252</c:v>
                </c:pt>
                <c:pt idx="7048">
                  <c:v>39253</c:v>
                </c:pt>
                <c:pt idx="7049">
                  <c:v>39254</c:v>
                </c:pt>
                <c:pt idx="7050">
                  <c:v>39255</c:v>
                </c:pt>
                <c:pt idx="7051">
                  <c:v>39258</c:v>
                </c:pt>
                <c:pt idx="7052">
                  <c:v>39259</c:v>
                </c:pt>
                <c:pt idx="7053">
                  <c:v>39260</c:v>
                </c:pt>
                <c:pt idx="7054">
                  <c:v>39261</c:v>
                </c:pt>
                <c:pt idx="7055">
                  <c:v>39262</c:v>
                </c:pt>
                <c:pt idx="7056">
                  <c:v>39265</c:v>
                </c:pt>
                <c:pt idx="7057">
                  <c:v>39266</c:v>
                </c:pt>
                <c:pt idx="7058">
                  <c:v>39267</c:v>
                </c:pt>
                <c:pt idx="7059">
                  <c:v>39268</c:v>
                </c:pt>
                <c:pt idx="7060">
                  <c:v>39269</c:v>
                </c:pt>
                <c:pt idx="7061">
                  <c:v>39272</c:v>
                </c:pt>
                <c:pt idx="7062">
                  <c:v>39273</c:v>
                </c:pt>
                <c:pt idx="7063">
                  <c:v>39274</c:v>
                </c:pt>
                <c:pt idx="7064">
                  <c:v>39275</c:v>
                </c:pt>
                <c:pt idx="7065">
                  <c:v>39276</c:v>
                </c:pt>
                <c:pt idx="7066">
                  <c:v>39279</c:v>
                </c:pt>
                <c:pt idx="7067">
                  <c:v>39280</c:v>
                </c:pt>
                <c:pt idx="7068">
                  <c:v>39281</c:v>
                </c:pt>
                <c:pt idx="7069">
                  <c:v>39282</c:v>
                </c:pt>
                <c:pt idx="7070">
                  <c:v>39283</c:v>
                </c:pt>
                <c:pt idx="7071">
                  <c:v>39286</c:v>
                </c:pt>
                <c:pt idx="7072">
                  <c:v>39287</c:v>
                </c:pt>
                <c:pt idx="7073">
                  <c:v>39288</c:v>
                </c:pt>
                <c:pt idx="7074">
                  <c:v>39289</c:v>
                </c:pt>
                <c:pt idx="7075">
                  <c:v>39290</c:v>
                </c:pt>
                <c:pt idx="7076">
                  <c:v>39293</c:v>
                </c:pt>
                <c:pt idx="7077">
                  <c:v>39294</c:v>
                </c:pt>
                <c:pt idx="7078">
                  <c:v>39295</c:v>
                </c:pt>
                <c:pt idx="7079">
                  <c:v>39296</c:v>
                </c:pt>
                <c:pt idx="7080">
                  <c:v>39297</c:v>
                </c:pt>
                <c:pt idx="7081">
                  <c:v>39300</c:v>
                </c:pt>
                <c:pt idx="7082">
                  <c:v>39301</c:v>
                </c:pt>
                <c:pt idx="7083">
                  <c:v>39302</c:v>
                </c:pt>
                <c:pt idx="7084">
                  <c:v>39303</c:v>
                </c:pt>
                <c:pt idx="7085">
                  <c:v>39304</c:v>
                </c:pt>
                <c:pt idx="7086">
                  <c:v>39307</c:v>
                </c:pt>
                <c:pt idx="7087">
                  <c:v>39308</c:v>
                </c:pt>
                <c:pt idx="7088">
                  <c:v>39309</c:v>
                </c:pt>
                <c:pt idx="7089">
                  <c:v>39310</c:v>
                </c:pt>
                <c:pt idx="7090">
                  <c:v>39311</c:v>
                </c:pt>
                <c:pt idx="7091">
                  <c:v>39314</c:v>
                </c:pt>
                <c:pt idx="7092">
                  <c:v>39315</c:v>
                </c:pt>
                <c:pt idx="7093">
                  <c:v>39316</c:v>
                </c:pt>
                <c:pt idx="7094">
                  <c:v>39317</c:v>
                </c:pt>
                <c:pt idx="7095">
                  <c:v>39318</c:v>
                </c:pt>
                <c:pt idx="7096">
                  <c:v>39321</c:v>
                </c:pt>
                <c:pt idx="7097">
                  <c:v>39322</c:v>
                </c:pt>
                <c:pt idx="7098">
                  <c:v>39323</c:v>
                </c:pt>
                <c:pt idx="7099">
                  <c:v>39324</c:v>
                </c:pt>
                <c:pt idx="7100">
                  <c:v>39325</c:v>
                </c:pt>
                <c:pt idx="7101">
                  <c:v>39328</c:v>
                </c:pt>
                <c:pt idx="7102">
                  <c:v>39329</c:v>
                </c:pt>
                <c:pt idx="7103">
                  <c:v>39330</c:v>
                </c:pt>
                <c:pt idx="7104">
                  <c:v>39331</c:v>
                </c:pt>
                <c:pt idx="7105">
                  <c:v>39332</c:v>
                </c:pt>
                <c:pt idx="7106">
                  <c:v>39335</c:v>
                </c:pt>
                <c:pt idx="7107">
                  <c:v>39336</c:v>
                </c:pt>
                <c:pt idx="7108">
                  <c:v>39337</c:v>
                </c:pt>
                <c:pt idx="7109">
                  <c:v>39338</c:v>
                </c:pt>
                <c:pt idx="7110">
                  <c:v>39339</c:v>
                </c:pt>
                <c:pt idx="7111">
                  <c:v>39342</c:v>
                </c:pt>
                <c:pt idx="7112">
                  <c:v>39343</c:v>
                </c:pt>
                <c:pt idx="7113">
                  <c:v>39344</c:v>
                </c:pt>
                <c:pt idx="7114">
                  <c:v>39345</c:v>
                </c:pt>
                <c:pt idx="7115">
                  <c:v>39346</c:v>
                </c:pt>
                <c:pt idx="7116">
                  <c:v>39349</c:v>
                </c:pt>
                <c:pt idx="7117">
                  <c:v>39350</c:v>
                </c:pt>
                <c:pt idx="7118">
                  <c:v>39351</c:v>
                </c:pt>
                <c:pt idx="7119">
                  <c:v>39352</c:v>
                </c:pt>
                <c:pt idx="7120">
                  <c:v>39353</c:v>
                </c:pt>
                <c:pt idx="7121">
                  <c:v>39356</c:v>
                </c:pt>
                <c:pt idx="7122">
                  <c:v>39357</c:v>
                </c:pt>
                <c:pt idx="7123">
                  <c:v>39358</c:v>
                </c:pt>
                <c:pt idx="7124">
                  <c:v>39359</c:v>
                </c:pt>
                <c:pt idx="7125">
                  <c:v>39360</c:v>
                </c:pt>
                <c:pt idx="7126">
                  <c:v>39363</c:v>
                </c:pt>
                <c:pt idx="7127">
                  <c:v>39364</c:v>
                </c:pt>
                <c:pt idx="7128">
                  <c:v>39365</c:v>
                </c:pt>
                <c:pt idx="7129">
                  <c:v>39366</c:v>
                </c:pt>
                <c:pt idx="7130">
                  <c:v>39367</c:v>
                </c:pt>
                <c:pt idx="7131">
                  <c:v>39370</c:v>
                </c:pt>
                <c:pt idx="7132">
                  <c:v>39371</c:v>
                </c:pt>
                <c:pt idx="7133">
                  <c:v>39372</c:v>
                </c:pt>
                <c:pt idx="7134">
                  <c:v>39373</c:v>
                </c:pt>
                <c:pt idx="7135">
                  <c:v>39374</c:v>
                </c:pt>
                <c:pt idx="7136">
                  <c:v>39377</c:v>
                </c:pt>
                <c:pt idx="7137">
                  <c:v>39378</c:v>
                </c:pt>
                <c:pt idx="7138">
                  <c:v>39379</c:v>
                </c:pt>
                <c:pt idx="7139">
                  <c:v>39380</c:v>
                </c:pt>
                <c:pt idx="7140">
                  <c:v>39381</c:v>
                </c:pt>
                <c:pt idx="7141">
                  <c:v>39384</c:v>
                </c:pt>
                <c:pt idx="7142">
                  <c:v>39385</c:v>
                </c:pt>
                <c:pt idx="7143">
                  <c:v>39386</c:v>
                </c:pt>
                <c:pt idx="7144">
                  <c:v>39387</c:v>
                </c:pt>
                <c:pt idx="7145">
                  <c:v>39388</c:v>
                </c:pt>
                <c:pt idx="7146">
                  <c:v>39391</c:v>
                </c:pt>
                <c:pt idx="7147">
                  <c:v>39392</c:v>
                </c:pt>
                <c:pt idx="7148">
                  <c:v>39393</c:v>
                </c:pt>
                <c:pt idx="7149">
                  <c:v>39394</c:v>
                </c:pt>
                <c:pt idx="7150">
                  <c:v>39395</c:v>
                </c:pt>
                <c:pt idx="7151">
                  <c:v>39398</c:v>
                </c:pt>
                <c:pt idx="7152">
                  <c:v>39399</c:v>
                </c:pt>
                <c:pt idx="7153">
                  <c:v>39400</c:v>
                </c:pt>
                <c:pt idx="7154">
                  <c:v>39401</c:v>
                </c:pt>
                <c:pt idx="7155">
                  <c:v>39402</c:v>
                </c:pt>
                <c:pt idx="7156">
                  <c:v>39405</c:v>
                </c:pt>
                <c:pt idx="7157">
                  <c:v>39406</c:v>
                </c:pt>
                <c:pt idx="7158">
                  <c:v>39407</c:v>
                </c:pt>
                <c:pt idx="7159">
                  <c:v>39408</c:v>
                </c:pt>
                <c:pt idx="7160">
                  <c:v>39409</c:v>
                </c:pt>
                <c:pt idx="7161">
                  <c:v>39412</c:v>
                </c:pt>
                <c:pt idx="7162">
                  <c:v>39413</c:v>
                </c:pt>
                <c:pt idx="7163">
                  <c:v>39414</c:v>
                </c:pt>
                <c:pt idx="7164">
                  <c:v>39415</c:v>
                </c:pt>
                <c:pt idx="7165">
                  <c:v>39416</c:v>
                </c:pt>
                <c:pt idx="7166">
                  <c:v>39419</c:v>
                </c:pt>
                <c:pt idx="7167">
                  <c:v>39420</c:v>
                </c:pt>
                <c:pt idx="7168">
                  <c:v>39421</c:v>
                </c:pt>
                <c:pt idx="7169">
                  <c:v>39422</c:v>
                </c:pt>
                <c:pt idx="7170">
                  <c:v>39423</c:v>
                </c:pt>
                <c:pt idx="7171">
                  <c:v>39426</c:v>
                </c:pt>
                <c:pt idx="7172">
                  <c:v>39427</c:v>
                </c:pt>
                <c:pt idx="7173">
                  <c:v>39428</c:v>
                </c:pt>
                <c:pt idx="7174">
                  <c:v>39429</c:v>
                </c:pt>
                <c:pt idx="7175">
                  <c:v>39430</c:v>
                </c:pt>
                <c:pt idx="7176">
                  <c:v>39433</c:v>
                </c:pt>
                <c:pt idx="7177">
                  <c:v>39434</c:v>
                </c:pt>
                <c:pt idx="7178">
                  <c:v>39435</c:v>
                </c:pt>
                <c:pt idx="7179">
                  <c:v>39436</c:v>
                </c:pt>
                <c:pt idx="7180">
                  <c:v>39437</c:v>
                </c:pt>
                <c:pt idx="7181">
                  <c:v>39440</c:v>
                </c:pt>
                <c:pt idx="7182">
                  <c:v>39441</c:v>
                </c:pt>
                <c:pt idx="7183">
                  <c:v>39442</c:v>
                </c:pt>
                <c:pt idx="7184">
                  <c:v>39443</c:v>
                </c:pt>
                <c:pt idx="7185">
                  <c:v>39444</c:v>
                </c:pt>
                <c:pt idx="7186">
                  <c:v>39447</c:v>
                </c:pt>
                <c:pt idx="7187">
                  <c:v>39448</c:v>
                </c:pt>
                <c:pt idx="7188">
                  <c:v>39449</c:v>
                </c:pt>
                <c:pt idx="7189">
                  <c:v>39450</c:v>
                </c:pt>
                <c:pt idx="7190">
                  <c:v>39451</c:v>
                </c:pt>
                <c:pt idx="7191">
                  <c:v>39454</c:v>
                </c:pt>
                <c:pt idx="7192">
                  <c:v>39455</c:v>
                </c:pt>
                <c:pt idx="7193">
                  <c:v>39456</c:v>
                </c:pt>
                <c:pt idx="7194">
                  <c:v>39457</c:v>
                </c:pt>
                <c:pt idx="7195">
                  <c:v>39458</c:v>
                </c:pt>
                <c:pt idx="7196">
                  <c:v>39461</c:v>
                </c:pt>
                <c:pt idx="7197">
                  <c:v>39462</c:v>
                </c:pt>
                <c:pt idx="7198">
                  <c:v>39463</c:v>
                </c:pt>
                <c:pt idx="7199">
                  <c:v>39464</c:v>
                </c:pt>
                <c:pt idx="7200">
                  <c:v>39465</c:v>
                </c:pt>
                <c:pt idx="7201">
                  <c:v>39468</c:v>
                </c:pt>
                <c:pt idx="7202">
                  <c:v>39469</c:v>
                </c:pt>
                <c:pt idx="7203">
                  <c:v>39470</c:v>
                </c:pt>
                <c:pt idx="7204">
                  <c:v>39471</c:v>
                </c:pt>
                <c:pt idx="7205">
                  <c:v>39472</c:v>
                </c:pt>
                <c:pt idx="7206">
                  <c:v>39475</c:v>
                </c:pt>
                <c:pt idx="7207">
                  <c:v>39476</c:v>
                </c:pt>
                <c:pt idx="7208">
                  <c:v>39477</c:v>
                </c:pt>
                <c:pt idx="7209">
                  <c:v>39478</c:v>
                </c:pt>
                <c:pt idx="7210">
                  <c:v>39479</c:v>
                </c:pt>
                <c:pt idx="7211">
                  <c:v>39482</c:v>
                </c:pt>
                <c:pt idx="7212">
                  <c:v>39483</c:v>
                </c:pt>
                <c:pt idx="7213">
                  <c:v>39484</c:v>
                </c:pt>
                <c:pt idx="7214">
                  <c:v>39485</c:v>
                </c:pt>
                <c:pt idx="7215">
                  <c:v>39486</c:v>
                </c:pt>
                <c:pt idx="7216">
                  <c:v>39489</c:v>
                </c:pt>
                <c:pt idx="7217">
                  <c:v>39490</c:v>
                </c:pt>
                <c:pt idx="7218">
                  <c:v>39491</c:v>
                </c:pt>
                <c:pt idx="7219">
                  <c:v>39492</c:v>
                </c:pt>
                <c:pt idx="7220">
                  <c:v>39493</c:v>
                </c:pt>
                <c:pt idx="7221">
                  <c:v>39496</c:v>
                </c:pt>
                <c:pt idx="7222">
                  <c:v>39497</c:v>
                </c:pt>
                <c:pt idx="7223">
                  <c:v>39498</c:v>
                </c:pt>
                <c:pt idx="7224">
                  <c:v>39499</c:v>
                </c:pt>
                <c:pt idx="7225">
                  <c:v>39500</c:v>
                </c:pt>
                <c:pt idx="7226">
                  <c:v>39503</c:v>
                </c:pt>
                <c:pt idx="7227">
                  <c:v>39504</c:v>
                </c:pt>
                <c:pt idx="7228">
                  <c:v>39505</c:v>
                </c:pt>
                <c:pt idx="7229">
                  <c:v>39506</c:v>
                </c:pt>
                <c:pt idx="7230">
                  <c:v>39507</c:v>
                </c:pt>
                <c:pt idx="7231">
                  <c:v>39510</c:v>
                </c:pt>
                <c:pt idx="7232">
                  <c:v>39511</c:v>
                </c:pt>
                <c:pt idx="7233">
                  <c:v>39512</c:v>
                </c:pt>
                <c:pt idx="7234">
                  <c:v>39513</c:v>
                </c:pt>
                <c:pt idx="7235">
                  <c:v>39514</c:v>
                </c:pt>
                <c:pt idx="7236">
                  <c:v>39517</c:v>
                </c:pt>
                <c:pt idx="7237">
                  <c:v>39518</c:v>
                </c:pt>
                <c:pt idx="7238">
                  <c:v>39519</c:v>
                </c:pt>
                <c:pt idx="7239">
                  <c:v>39520</c:v>
                </c:pt>
                <c:pt idx="7240">
                  <c:v>39521</c:v>
                </c:pt>
                <c:pt idx="7241">
                  <c:v>39524</c:v>
                </c:pt>
                <c:pt idx="7242">
                  <c:v>39525</c:v>
                </c:pt>
                <c:pt idx="7243">
                  <c:v>39526</c:v>
                </c:pt>
                <c:pt idx="7244">
                  <c:v>39527</c:v>
                </c:pt>
                <c:pt idx="7245">
                  <c:v>39528</c:v>
                </c:pt>
                <c:pt idx="7246">
                  <c:v>39531</c:v>
                </c:pt>
                <c:pt idx="7247">
                  <c:v>39532</c:v>
                </c:pt>
                <c:pt idx="7248">
                  <c:v>39533</c:v>
                </c:pt>
                <c:pt idx="7249">
                  <c:v>39534</c:v>
                </c:pt>
                <c:pt idx="7250">
                  <c:v>39535</c:v>
                </c:pt>
                <c:pt idx="7251">
                  <c:v>39538</c:v>
                </c:pt>
                <c:pt idx="7252">
                  <c:v>39539</c:v>
                </c:pt>
                <c:pt idx="7253">
                  <c:v>39540</c:v>
                </c:pt>
                <c:pt idx="7254">
                  <c:v>39541</c:v>
                </c:pt>
                <c:pt idx="7255">
                  <c:v>39542</c:v>
                </c:pt>
                <c:pt idx="7256">
                  <c:v>39545</c:v>
                </c:pt>
                <c:pt idx="7257">
                  <c:v>39546</c:v>
                </c:pt>
                <c:pt idx="7258">
                  <c:v>39547</c:v>
                </c:pt>
                <c:pt idx="7259">
                  <c:v>39548</c:v>
                </c:pt>
                <c:pt idx="7260">
                  <c:v>39549</c:v>
                </c:pt>
                <c:pt idx="7261">
                  <c:v>39552</c:v>
                </c:pt>
                <c:pt idx="7262">
                  <c:v>39553</c:v>
                </c:pt>
                <c:pt idx="7263">
                  <c:v>39554</c:v>
                </c:pt>
                <c:pt idx="7264">
                  <c:v>39555</c:v>
                </c:pt>
                <c:pt idx="7265">
                  <c:v>39556</c:v>
                </c:pt>
                <c:pt idx="7266">
                  <c:v>39559</c:v>
                </c:pt>
                <c:pt idx="7267">
                  <c:v>39560</c:v>
                </c:pt>
                <c:pt idx="7268">
                  <c:v>39561</c:v>
                </c:pt>
                <c:pt idx="7269">
                  <c:v>39562</c:v>
                </c:pt>
                <c:pt idx="7270">
                  <c:v>39563</c:v>
                </c:pt>
                <c:pt idx="7271">
                  <c:v>39566</c:v>
                </c:pt>
                <c:pt idx="7272">
                  <c:v>39567</c:v>
                </c:pt>
                <c:pt idx="7273">
                  <c:v>39568</c:v>
                </c:pt>
                <c:pt idx="7274">
                  <c:v>39569</c:v>
                </c:pt>
                <c:pt idx="7275">
                  <c:v>39570</c:v>
                </c:pt>
                <c:pt idx="7276">
                  <c:v>39573</c:v>
                </c:pt>
                <c:pt idx="7277">
                  <c:v>39574</c:v>
                </c:pt>
                <c:pt idx="7278">
                  <c:v>39575</c:v>
                </c:pt>
                <c:pt idx="7279">
                  <c:v>39576</c:v>
                </c:pt>
                <c:pt idx="7280">
                  <c:v>39577</c:v>
                </c:pt>
                <c:pt idx="7281">
                  <c:v>39580</c:v>
                </c:pt>
                <c:pt idx="7282">
                  <c:v>39581</c:v>
                </c:pt>
                <c:pt idx="7283">
                  <c:v>39582</c:v>
                </c:pt>
                <c:pt idx="7284">
                  <c:v>39583</c:v>
                </c:pt>
                <c:pt idx="7285">
                  <c:v>39584</c:v>
                </c:pt>
                <c:pt idx="7286">
                  <c:v>39587</c:v>
                </c:pt>
                <c:pt idx="7287">
                  <c:v>39588</c:v>
                </c:pt>
                <c:pt idx="7288">
                  <c:v>39589</c:v>
                </c:pt>
                <c:pt idx="7289">
                  <c:v>39590</c:v>
                </c:pt>
                <c:pt idx="7290">
                  <c:v>39591</c:v>
                </c:pt>
                <c:pt idx="7291">
                  <c:v>39594</c:v>
                </c:pt>
                <c:pt idx="7292">
                  <c:v>39595</c:v>
                </c:pt>
                <c:pt idx="7293">
                  <c:v>39596</c:v>
                </c:pt>
                <c:pt idx="7294">
                  <c:v>39597</c:v>
                </c:pt>
                <c:pt idx="7295">
                  <c:v>39598</c:v>
                </c:pt>
                <c:pt idx="7296">
                  <c:v>39601</c:v>
                </c:pt>
                <c:pt idx="7297">
                  <c:v>39602</c:v>
                </c:pt>
                <c:pt idx="7298">
                  <c:v>39603</c:v>
                </c:pt>
                <c:pt idx="7299">
                  <c:v>39604</c:v>
                </c:pt>
                <c:pt idx="7300">
                  <c:v>39605</c:v>
                </c:pt>
                <c:pt idx="7301">
                  <c:v>39608</c:v>
                </c:pt>
                <c:pt idx="7302">
                  <c:v>39609</c:v>
                </c:pt>
                <c:pt idx="7303">
                  <c:v>39610</c:v>
                </c:pt>
                <c:pt idx="7304">
                  <c:v>39611</c:v>
                </c:pt>
                <c:pt idx="7305">
                  <c:v>39612</c:v>
                </c:pt>
                <c:pt idx="7306">
                  <c:v>39615</c:v>
                </c:pt>
                <c:pt idx="7307">
                  <c:v>39616</c:v>
                </c:pt>
                <c:pt idx="7308">
                  <c:v>39617</c:v>
                </c:pt>
                <c:pt idx="7309">
                  <c:v>39618</c:v>
                </c:pt>
                <c:pt idx="7310">
                  <c:v>39619</c:v>
                </c:pt>
                <c:pt idx="7311">
                  <c:v>39622</c:v>
                </c:pt>
                <c:pt idx="7312">
                  <c:v>39623</c:v>
                </c:pt>
                <c:pt idx="7313">
                  <c:v>39624</c:v>
                </c:pt>
                <c:pt idx="7314">
                  <c:v>39625</c:v>
                </c:pt>
                <c:pt idx="7315">
                  <c:v>39626</c:v>
                </c:pt>
                <c:pt idx="7316">
                  <c:v>39629</c:v>
                </c:pt>
                <c:pt idx="7317">
                  <c:v>39630</c:v>
                </c:pt>
                <c:pt idx="7318">
                  <c:v>39631</c:v>
                </c:pt>
                <c:pt idx="7319">
                  <c:v>39632</c:v>
                </c:pt>
                <c:pt idx="7320">
                  <c:v>39633</c:v>
                </c:pt>
                <c:pt idx="7321">
                  <c:v>39636</c:v>
                </c:pt>
                <c:pt idx="7322">
                  <c:v>39637</c:v>
                </c:pt>
                <c:pt idx="7323">
                  <c:v>39638</c:v>
                </c:pt>
                <c:pt idx="7324">
                  <c:v>39639</c:v>
                </c:pt>
                <c:pt idx="7325">
                  <c:v>39640</c:v>
                </c:pt>
                <c:pt idx="7326">
                  <c:v>39643</c:v>
                </c:pt>
                <c:pt idx="7327">
                  <c:v>39644</c:v>
                </c:pt>
                <c:pt idx="7328">
                  <c:v>39645</c:v>
                </c:pt>
                <c:pt idx="7329">
                  <c:v>39646</c:v>
                </c:pt>
                <c:pt idx="7330">
                  <c:v>39647</c:v>
                </c:pt>
                <c:pt idx="7331">
                  <c:v>39650</c:v>
                </c:pt>
                <c:pt idx="7332">
                  <c:v>39651</c:v>
                </c:pt>
                <c:pt idx="7333">
                  <c:v>39652</c:v>
                </c:pt>
                <c:pt idx="7334">
                  <c:v>39653</c:v>
                </c:pt>
                <c:pt idx="7335">
                  <c:v>39654</c:v>
                </c:pt>
                <c:pt idx="7336">
                  <c:v>39657</c:v>
                </c:pt>
                <c:pt idx="7337">
                  <c:v>39658</c:v>
                </c:pt>
                <c:pt idx="7338">
                  <c:v>39659</c:v>
                </c:pt>
                <c:pt idx="7339">
                  <c:v>39660</c:v>
                </c:pt>
                <c:pt idx="7340">
                  <c:v>39661</c:v>
                </c:pt>
                <c:pt idx="7341">
                  <c:v>39664</c:v>
                </c:pt>
                <c:pt idx="7342">
                  <c:v>39665</c:v>
                </c:pt>
                <c:pt idx="7343">
                  <c:v>39666</c:v>
                </c:pt>
                <c:pt idx="7344">
                  <c:v>39667</c:v>
                </c:pt>
                <c:pt idx="7345">
                  <c:v>39668</c:v>
                </c:pt>
                <c:pt idx="7346">
                  <c:v>39671</c:v>
                </c:pt>
                <c:pt idx="7347">
                  <c:v>39672</c:v>
                </c:pt>
                <c:pt idx="7348">
                  <c:v>39673</c:v>
                </c:pt>
                <c:pt idx="7349">
                  <c:v>39674</c:v>
                </c:pt>
                <c:pt idx="7350">
                  <c:v>39675</c:v>
                </c:pt>
                <c:pt idx="7351">
                  <c:v>39678</c:v>
                </c:pt>
                <c:pt idx="7352">
                  <c:v>39679</c:v>
                </c:pt>
                <c:pt idx="7353">
                  <c:v>39680</c:v>
                </c:pt>
                <c:pt idx="7354">
                  <c:v>39681</c:v>
                </c:pt>
                <c:pt idx="7355">
                  <c:v>39682</c:v>
                </c:pt>
                <c:pt idx="7356">
                  <c:v>39685</c:v>
                </c:pt>
                <c:pt idx="7357">
                  <c:v>39686</c:v>
                </c:pt>
                <c:pt idx="7358">
                  <c:v>39687</c:v>
                </c:pt>
                <c:pt idx="7359">
                  <c:v>39688</c:v>
                </c:pt>
                <c:pt idx="7360">
                  <c:v>39689</c:v>
                </c:pt>
                <c:pt idx="7361">
                  <c:v>39692</c:v>
                </c:pt>
                <c:pt idx="7362">
                  <c:v>39693</c:v>
                </c:pt>
                <c:pt idx="7363">
                  <c:v>39694</c:v>
                </c:pt>
                <c:pt idx="7364">
                  <c:v>39695</c:v>
                </c:pt>
                <c:pt idx="7365">
                  <c:v>39696</c:v>
                </c:pt>
                <c:pt idx="7366">
                  <c:v>39699</c:v>
                </c:pt>
                <c:pt idx="7367">
                  <c:v>39700</c:v>
                </c:pt>
                <c:pt idx="7368">
                  <c:v>39701</c:v>
                </c:pt>
                <c:pt idx="7369">
                  <c:v>39702</c:v>
                </c:pt>
                <c:pt idx="7370">
                  <c:v>39703</c:v>
                </c:pt>
                <c:pt idx="7371">
                  <c:v>39706</c:v>
                </c:pt>
                <c:pt idx="7372">
                  <c:v>39707</c:v>
                </c:pt>
                <c:pt idx="7373">
                  <c:v>39708</c:v>
                </c:pt>
                <c:pt idx="7374">
                  <c:v>39709</c:v>
                </c:pt>
                <c:pt idx="7375">
                  <c:v>39710</c:v>
                </c:pt>
                <c:pt idx="7376">
                  <c:v>39713</c:v>
                </c:pt>
                <c:pt idx="7377">
                  <c:v>39714</c:v>
                </c:pt>
                <c:pt idx="7378">
                  <c:v>39715</c:v>
                </c:pt>
                <c:pt idx="7379">
                  <c:v>39716</c:v>
                </c:pt>
                <c:pt idx="7380">
                  <c:v>39717</c:v>
                </c:pt>
                <c:pt idx="7381">
                  <c:v>39720</c:v>
                </c:pt>
                <c:pt idx="7382">
                  <c:v>39721</c:v>
                </c:pt>
                <c:pt idx="7383">
                  <c:v>39722</c:v>
                </c:pt>
                <c:pt idx="7384">
                  <c:v>39723</c:v>
                </c:pt>
                <c:pt idx="7385">
                  <c:v>39724</c:v>
                </c:pt>
                <c:pt idx="7386">
                  <c:v>39727</c:v>
                </c:pt>
                <c:pt idx="7387">
                  <c:v>39728</c:v>
                </c:pt>
                <c:pt idx="7388">
                  <c:v>39729</c:v>
                </c:pt>
                <c:pt idx="7389">
                  <c:v>39730</c:v>
                </c:pt>
                <c:pt idx="7390">
                  <c:v>39731</c:v>
                </c:pt>
                <c:pt idx="7391">
                  <c:v>39734</c:v>
                </c:pt>
                <c:pt idx="7392">
                  <c:v>39735</c:v>
                </c:pt>
                <c:pt idx="7393">
                  <c:v>39736</c:v>
                </c:pt>
                <c:pt idx="7394">
                  <c:v>39737</c:v>
                </c:pt>
                <c:pt idx="7395">
                  <c:v>39738</c:v>
                </c:pt>
                <c:pt idx="7396">
                  <c:v>39741</c:v>
                </c:pt>
                <c:pt idx="7397">
                  <c:v>39742</c:v>
                </c:pt>
                <c:pt idx="7398">
                  <c:v>39743</c:v>
                </c:pt>
                <c:pt idx="7399">
                  <c:v>39744</c:v>
                </c:pt>
                <c:pt idx="7400">
                  <c:v>39745</c:v>
                </c:pt>
                <c:pt idx="7401">
                  <c:v>39748</c:v>
                </c:pt>
                <c:pt idx="7402">
                  <c:v>39749</c:v>
                </c:pt>
                <c:pt idx="7403">
                  <c:v>39750</c:v>
                </c:pt>
                <c:pt idx="7404">
                  <c:v>39751</c:v>
                </c:pt>
                <c:pt idx="7405">
                  <c:v>39752</c:v>
                </c:pt>
                <c:pt idx="7406">
                  <c:v>39755</c:v>
                </c:pt>
                <c:pt idx="7407">
                  <c:v>39756</c:v>
                </c:pt>
                <c:pt idx="7408">
                  <c:v>39757</c:v>
                </c:pt>
                <c:pt idx="7409">
                  <c:v>39758</c:v>
                </c:pt>
                <c:pt idx="7410">
                  <c:v>39759</c:v>
                </c:pt>
                <c:pt idx="7411">
                  <c:v>39762</c:v>
                </c:pt>
                <c:pt idx="7412">
                  <c:v>39763</c:v>
                </c:pt>
                <c:pt idx="7413">
                  <c:v>39764</c:v>
                </c:pt>
                <c:pt idx="7414">
                  <c:v>39765</c:v>
                </c:pt>
                <c:pt idx="7415">
                  <c:v>39766</c:v>
                </c:pt>
                <c:pt idx="7416">
                  <c:v>39769</c:v>
                </c:pt>
                <c:pt idx="7417">
                  <c:v>39770</c:v>
                </c:pt>
                <c:pt idx="7418">
                  <c:v>39771</c:v>
                </c:pt>
                <c:pt idx="7419">
                  <c:v>39772</c:v>
                </c:pt>
                <c:pt idx="7420">
                  <c:v>39773</c:v>
                </c:pt>
                <c:pt idx="7421">
                  <c:v>39776</c:v>
                </c:pt>
                <c:pt idx="7422">
                  <c:v>39777</c:v>
                </c:pt>
                <c:pt idx="7423">
                  <c:v>39778</c:v>
                </c:pt>
                <c:pt idx="7424">
                  <c:v>39779</c:v>
                </c:pt>
                <c:pt idx="7425">
                  <c:v>39780</c:v>
                </c:pt>
                <c:pt idx="7426">
                  <c:v>39783</c:v>
                </c:pt>
                <c:pt idx="7427">
                  <c:v>39784</c:v>
                </c:pt>
                <c:pt idx="7428">
                  <c:v>39785</c:v>
                </c:pt>
                <c:pt idx="7429">
                  <c:v>39786</c:v>
                </c:pt>
                <c:pt idx="7430">
                  <c:v>39787</c:v>
                </c:pt>
                <c:pt idx="7431">
                  <c:v>39790</c:v>
                </c:pt>
                <c:pt idx="7432">
                  <c:v>39791</c:v>
                </c:pt>
                <c:pt idx="7433">
                  <c:v>39792</c:v>
                </c:pt>
                <c:pt idx="7434">
                  <c:v>39793</c:v>
                </c:pt>
                <c:pt idx="7435">
                  <c:v>39794</c:v>
                </c:pt>
                <c:pt idx="7436">
                  <c:v>39797</c:v>
                </c:pt>
                <c:pt idx="7437">
                  <c:v>39798</c:v>
                </c:pt>
                <c:pt idx="7438">
                  <c:v>39799</c:v>
                </c:pt>
                <c:pt idx="7439">
                  <c:v>39800</c:v>
                </c:pt>
                <c:pt idx="7440">
                  <c:v>39801</c:v>
                </c:pt>
                <c:pt idx="7441">
                  <c:v>39804</c:v>
                </c:pt>
                <c:pt idx="7442">
                  <c:v>39805</c:v>
                </c:pt>
                <c:pt idx="7443">
                  <c:v>39806</c:v>
                </c:pt>
                <c:pt idx="7444">
                  <c:v>39807</c:v>
                </c:pt>
                <c:pt idx="7445">
                  <c:v>39808</c:v>
                </c:pt>
                <c:pt idx="7446">
                  <c:v>39811</c:v>
                </c:pt>
                <c:pt idx="7447">
                  <c:v>39812</c:v>
                </c:pt>
                <c:pt idx="7448">
                  <c:v>39813</c:v>
                </c:pt>
                <c:pt idx="7449">
                  <c:v>39814</c:v>
                </c:pt>
                <c:pt idx="7450">
                  <c:v>39815</c:v>
                </c:pt>
                <c:pt idx="7451">
                  <c:v>39818</c:v>
                </c:pt>
                <c:pt idx="7452">
                  <c:v>39819</c:v>
                </c:pt>
                <c:pt idx="7453">
                  <c:v>39820</c:v>
                </c:pt>
                <c:pt idx="7454">
                  <c:v>39821</c:v>
                </c:pt>
                <c:pt idx="7455">
                  <c:v>39822</c:v>
                </c:pt>
                <c:pt idx="7456">
                  <c:v>39825</c:v>
                </c:pt>
                <c:pt idx="7457">
                  <c:v>39826</c:v>
                </c:pt>
                <c:pt idx="7458">
                  <c:v>39827</c:v>
                </c:pt>
                <c:pt idx="7459">
                  <c:v>39828</c:v>
                </c:pt>
                <c:pt idx="7460">
                  <c:v>39829</c:v>
                </c:pt>
                <c:pt idx="7461">
                  <c:v>39832</c:v>
                </c:pt>
                <c:pt idx="7462">
                  <c:v>39833</c:v>
                </c:pt>
                <c:pt idx="7463">
                  <c:v>39834</c:v>
                </c:pt>
                <c:pt idx="7464">
                  <c:v>39835</c:v>
                </c:pt>
                <c:pt idx="7465">
                  <c:v>39836</c:v>
                </c:pt>
                <c:pt idx="7466">
                  <c:v>39839</c:v>
                </c:pt>
                <c:pt idx="7467">
                  <c:v>39840</c:v>
                </c:pt>
                <c:pt idx="7468">
                  <c:v>39841</c:v>
                </c:pt>
                <c:pt idx="7469">
                  <c:v>39842</c:v>
                </c:pt>
                <c:pt idx="7470">
                  <c:v>39843</c:v>
                </c:pt>
                <c:pt idx="7471">
                  <c:v>39846</c:v>
                </c:pt>
                <c:pt idx="7472">
                  <c:v>39847</c:v>
                </c:pt>
                <c:pt idx="7473">
                  <c:v>39848</c:v>
                </c:pt>
                <c:pt idx="7474">
                  <c:v>39849</c:v>
                </c:pt>
                <c:pt idx="7475">
                  <c:v>39850</c:v>
                </c:pt>
                <c:pt idx="7476">
                  <c:v>39853</c:v>
                </c:pt>
                <c:pt idx="7477">
                  <c:v>39854</c:v>
                </c:pt>
                <c:pt idx="7478">
                  <c:v>39855</c:v>
                </c:pt>
                <c:pt idx="7479">
                  <c:v>39856</c:v>
                </c:pt>
                <c:pt idx="7480">
                  <c:v>39857</c:v>
                </c:pt>
                <c:pt idx="7481">
                  <c:v>39860</c:v>
                </c:pt>
                <c:pt idx="7482">
                  <c:v>39861</c:v>
                </c:pt>
                <c:pt idx="7483">
                  <c:v>39862</c:v>
                </c:pt>
                <c:pt idx="7484">
                  <c:v>39863</c:v>
                </c:pt>
                <c:pt idx="7485">
                  <c:v>39864</c:v>
                </c:pt>
                <c:pt idx="7486">
                  <c:v>39867</c:v>
                </c:pt>
                <c:pt idx="7487">
                  <c:v>39868</c:v>
                </c:pt>
                <c:pt idx="7488">
                  <c:v>39869</c:v>
                </c:pt>
                <c:pt idx="7489">
                  <c:v>39870</c:v>
                </c:pt>
                <c:pt idx="7490">
                  <c:v>39871</c:v>
                </c:pt>
                <c:pt idx="7491">
                  <c:v>39874</c:v>
                </c:pt>
                <c:pt idx="7492">
                  <c:v>39875</c:v>
                </c:pt>
                <c:pt idx="7493">
                  <c:v>39876</c:v>
                </c:pt>
                <c:pt idx="7494">
                  <c:v>39877</c:v>
                </c:pt>
                <c:pt idx="7495">
                  <c:v>39878</c:v>
                </c:pt>
                <c:pt idx="7496">
                  <c:v>39881</c:v>
                </c:pt>
                <c:pt idx="7497">
                  <c:v>39882</c:v>
                </c:pt>
                <c:pt idx="7498">
                  <c:v>39883</c:v>
                </c:pt>
                <c:pt idx="7499">
                  <c:v>39884</c:v>
                </c:pt>
                <c:pt idx="7500">
                  <c:v>39885</c:v>
                </c:pt>
                <c:pt idx="7501">
                  <c:v>39888</c:v>
                </c:pt>
                <c:pt idx="7502">
                  <c:v>39889</c:v>
                </c:pt>
                <c:pt idx="7503">
                  <c:v>39890</c:v>
                </c:pt>
                <c:pt idx="7504">
                  <c:v>39891</c:v>
                </c:pt>
                <c:pt idx="7505">
                  <c:v>39892</c:v>
                </c:pt>
                <c:pt idx="7506">
                  <c:v>39895</c:v>
                </c:pt>
                <c:pt idx="7507">
                  <c:v>39896</c:v>
                </c:pt>
                <c:pt idx="7508">
                  <c:v>39897</c:v>
                </c:pt>
                <c:pt idx="7509">
                  <c:v>39898</c:v>
                </c:pt>
                <c:pt idx="7510">
                  <c:v>39899</c:v>
                </c:pt>
                <c:pt idx="7511">
                  <c:v>39902</c:v>
                </c:pt>
                <c:pt idx="7512">
                  <c:v>39903</c:v>
                </c:pt>
                <c:pt idx="7513">
                  <c:v>39904</c:v>
                </c:pt>
                <c:pt idx="7514">
                  <c:v>39905</c:v>
                </c:pt>
                <c:pt idx="7515">
                  <c:v>39906</c:v>
                </c:pt>
                <c:pt idx="7516">
                  <c:v>39909</c:v>
                </c:pt>
                <c:pt idx="7517">
                  <c:v>39910</c:v>
                </c:pt>
                <c:pt idx="7518">
                  <c:v>39911</c:v>
                </c:pt>
                <c:pt idx="7519">
                  <c:v>39912</c:v>
                </c:pt>
                <c:pt idx="7520">
                  <c:v>39913</c:v>
                </c:pt>
                <c:pt idx="7521">
                  <c:v>39916</c:v>
                </c:pt>
                <c:pt idx="7522">
                  <c:v>39917</c:v>
                </c:pt>
                <c:pt idx="7523">
                  <c:v>39918</c:v>
                </c:pt>
                <c:pt idx="7524">
                  <c:v>39919</c:v>
                </c:pt>
                <c:pt idx="7525">
                  <c:v>39920</c:v>
                </c:pt>
                <c:pt idx="7526">
                  <c:v>39923</c:v>
                </c:pt>
                <c:pt idx="7527">
                  <c:v>39924</c:v>
                </c:pt>
                <c:pt idx="7528">
                  <c:v>39925</c:v>
                </c:pt>
                <c:pt idx="7529">
                  <c:v>39926</c:v>
                </c:pt>
                <c:pt idx="7530">
                  <c:v>39927</c:v>
                </c:pt>
                <c:pt idx="7531">
                  <c:v>39930</c:v>
                </c:pt>
                <c:pt idx="7532">
                  <c:v>39931</c:v>
                </c:pt>
                <c:pt idx="7533">
                  <c:v>39932</c:v>
                </c:pt>
                <c:pt idx="7534">
                  <c:v>39933</c:v>
                </c:pt>
                <c:pt idx="7535">
                  <c:v>39934</c:v>
                </c:pt>
                <c:pt idx="7536">
                  <c:v>39937</c:v>
                </c:pt>
                <c:pt idx="7537">
                  <c:v>39938</c:v>
                </c:pt>
                <c:pt idx="7538">
                  <c:v>39939</c:v>
                </c:pt>
                <c:pt idx="7539">
                  <c:v>39940</c:v>
                </c:pt>
                <c:pt idx="7540">
                  <c:v>39941</c:v>
                </c:pt>
                <c:pt idx="7541">
                  <c:v>39944</c:v>
                </c:pt>
                <c:pt idx="7542">
                  <c:v>39945</c:v>
                </c:pt>
                <c:pt idx="7543">
                  <c:v>39946</c:v>
                </c:pt>
                <c:pt idx="7544">
                  <c:v>39947</c:v>
                </c:pt>
                <c:pt idx="7545">
                  <c:v>39948</c:v>
                </c:pt>
                <c:pt idx="7546">
                  <c:v>39951</c:v>
                </c:pt>
                <c:pt idx="7547">
                  <c:v>39952</c:v>
                </c:pt>
                <c:pt idx="7548">
                  <c:v>39953</c:v>
                </c:pt>
                <c:pt idx="7549">
                  <c:v>39954</c:v>
                </c:pt>
                <c:pt idx="7550">
                  <c:v>39955</c:v>
                </c:pt>
                <c:pt idx="7551">
                  <c:v>39958</c:v>
                </c:pt>
                <c:pt idx="7552">
                  <c:v>39959</c:v>
                </c:pt>
                <c:pt idx="7553">
                  <c:v>39960</c:v>
                </c:pt>
                <c:pt idx="7554">
                  <c:v>39961</c:v>
                </c:pt>
                <c:pt idx="7555">
                  <c:v>39962</c:v>
                </c:pt>
                <c:pt idx="7556">
                  <c:v>39965</c:v>
                </c:pt>
                <c:pt idx="7557">
                  <c:v>39966</c:v>
                </c:pt>
                <c:pt idx="7558">
                  <c:v>39967</c:v>
                </c:pt>
                <c:pt idx="7559">
                  <c:v>39968</c:v>
                </c:pt>
                <c:pt idx="7560">
                  <c:v>39969</c:v>
                </c:pt>
                <c:pt idx="7561">
                  <c:v>39972</c:v>
                </c:pt>
                <c:pt idx="7562">
                  <c:v>39973</c:v>
                </c:pt>
                <c:pt idx="7563">
                  <c:v>39974</c:v>
                </c:pt>
                <c:pt idx="7564">
                  <c:v>39975</c:v>
                </c:pt>
                <c:pt idx="7565">
                  <c:v>39976</c:v>
                </c:pt>
                <c:pt idx="7566">
                  <c:v>39979</c:v>
                </c:pt>
                <c:pt idx="7567">
                  <c:v>39980</c:v>
                </c:pt>
                <c:pt idx="7568">
                  <c:v>39981</c:v>
                </c:pt>
                <c:pt idx="7569">
                  <c:v>39982</c:v>
                </c:pt>
                <c:pt idx="7570">
                  <c:v>39983</c:v>
                </c:pt>
                <c:pt idx="7571">
                  <c:v>39986</c:v>
                </c:pt>
                <c:pt idx="7572">
                  <c:v>39987</c:v>
                </c:pt>
                <c:pt idx="7573">
                  <c:v>39988</c:v>
                </c:pt>
                <c:pt idx="7574">
                  <c:v>39989</c:v>
                </c:pt>
                <c:pt idx="7575">
                  <c:v>39990</c:v>
                </c:pt>
                <c:pt idx="7576">
                  <c:v>39993</c:v>
                </c:pt>
                <c:pt idx="7577">
                  <c:v>39994</c:v>
                </c:pt>
                <c:pt idx="7578">
                  <c:v>39995</c:v>
                </c:pt>
                <c:pt idx="7579">
                  <c:v>39996</c:v>
                </c:pt>
                <c:pt idx="7580">
                  <c:v>39997</c:v>
                </c:pt>
                <c:pt idx="7581">
                  <c:v>40000</c:v>
                </c:pt>
                <c:pt idx="7582">
                  <c:v>40001</c:v>
                </c:pt>
                <c:pt idx="7583">
                  <c:v>40002</c:v>
                </c:pt>
                <c:pt idx="7584">
                  <c:v>40003</c:v>
                </c:pt>
                <c:pt idx="7585">
                  <c:v>40004</c:v>
                </c:pt>
                <c:pt idx="7586">
                  <c:v>40007</c:v>
                </c:pt>
                <c:pt idx="7587">
                  <c:v>40008</c:v>
                </c:pt>
                <c:pt idx="7588">
                  <c:v>40009</c:v>
                </c:pt>
                <c:pt idx="7589">
                  <c:v>40010</c:v>
                </c:pt>
                <c:pt idx="7590">
                  <c:v>40011</c:v>
                </c:pt>
                <c:pt idx="7591">
                  <c:v>40014</c:v>
                </c:pt>
                <c:pt idx="7592">
                  <c:v>40015</c:v>
                </c:pt>
                <c:pt idx="7593">
                  <c:v>40016</c:v>
                </c:pt>
                <c:pt idx="7594">
                  <c:v>40017</c:v>
                </c:pt>
                <c:pt idx="7595">
                  <c:v>40018</c:v>
                </c:pt>
                <c:pt idx="7596">
                  <c:v>40021</c:v>
                </c:pt>
                <c:pt idx="7597">
                  <c:v>40022</c:v>
                </c:pt>
                <c:pt idx="7598">
                  <c:v>40023</c:v>
                </c:pt>
                <c:pt idx="7599">
                  <c:v>40024</c:v>
                </c:pt>
                <c:pt idx="7600">
                  <c:v>40025</c:v>
                </c:pt>
                <c:pt idx="7601">
                  <c:v>40028</c:v>
                </c:pt>
                <c:pt idx="7602">
                  <c:v>40029</c:v>
                </c:pt>
                <c:pt idx="7603">
                  <c:v>40030</c:v>
                </c:pt>
                <c:pt idx="7604">
                  <c:v>40031</c:v>
                </c:pt>
                <c:pt idx="7605">
                  <c:v>40032</c:v>
                </c:pt>
                <c:pt idx="7606">
                  <c:v>40035</c:v>
                </c:pt>
                <c:pt idx="7607">
                  <c:v>40036</c:v>
                </c:pt>
                <c:pt idx="7608">
                  <c:v>40037</c:v>
                </c:pt>
                <c:pt idx="7609">
                  <c:v>40038</c:v>
                </c:pt>
                <c:pt idx="7610">
                  <c:v>40039</c:v>
                </c:pt>
                <c:pt idx="7611">
                  <c:v>40042</c:v>
                </c:pt>
                <c:pt idx="7612">
                  <c:v>40043</c:v>
                </c:pt>
                <c:pt idx="7613">
                  <c:v>40044</c:v>
                </c:pt>
                <c:pt idx="7614">
                  <c:v>40045</c:v>
                </c:pt>
                <c:pt idx="7615">
                  <c:v>40046</c:v>
                </c:pt>
                <c:pt idx="7616">
                  <c:v>40049</c:v>
                </c:pt>
                <c:pt idx="7617">
                  <c:v>40050</c:v>
                </c:pt>
                <c:pt idx="7618">
                  <c:v>40051</c:v>
                </c:pt>
                <c:pt idx="7619">
                  <c:v>40052</c:v>
                </c:pt>
                <c:pt idx="7620">
                  <c:v>40053</c:v>
                </c:pt>
                <c:pt idx="7621">
                  <c:v>40056</c:v>
                </c:pt>
                <c:pt idx="7622">
                  <c:v>40057</c:v>
                </c:pt>
                <c:pt idx="7623">
                  <c:v>40058</c:v>
                </c:pt>
                <c:pt idx="7624">
                  <c:v>40059</c:v>
                </c:pt>
                <c:pt idx="7625">
                  <c:v>40060</c:v>
                </c:pt>
                <c:pt idx="7626">
                  <c:v>40063</c:v>
                </c:pt>
                <c:pt idx="7627">
                  <c:v>40064</c:v>
                </c:pt>
                <c:pt idx="7628">
                  <c:v>40065</c:v>
                </c:pt>
                <c:pt idx="7629">
                  <c:v>40066</c:v>
                </c:pt>
                <c:pt idx="7630">
                  <c:v>40067</c:v>
                </c:pt>
                <c:pt idx="7631">
                  <c:v>40070</c:v>
                </c:pt>
                <c:pt idx="7632">
                  <c:v>40071</c:v>
                </c:pt>
                <c:pt idx="7633">
                  <c:v>40072</c:v>
                </c:pt>
                <c:pt idx="7634">
                  <c:v>40073</c:v>
                </c:pt>
                <c:pt idx="7635">
                  <c:v>40074</c:v>
                </c:pt>
                <c:pt idx="7636">
                  <c:v>40077</c:v>
                </c:pt>
                <c:pt idx="7637">
                  <c:v>40078</c:v>
                </c:pt>
                <c:pt idx="7638">
                  <c:v>40079</c:v>
                </c:pt>
                <c:pt idx="7639">
                  <c:v>40080</c:v>
                </c:pt>
                <c:pt idx="7640">
                  <c:v>40081</c:v>
                </c:pt>
                <c:pt idx="7641">
                  <c:v>40084</c:v>
                </c:pt>
                <c:pt idx="7642">
                  <c:v>40085</c:v>
                </c:pt>
                <c:pt idx="7643">
                  <c:v>40086</c:v>
                </c:pt>
                <c:pt idx="7644">
                  <c:v>40087</c:v>
                </c:pt>
                <c:pt idx="7645">
                  <c:v>40088</c:v>
                </c:pt>
                <c:pt idx="7646">
                  <c:v>40091</c:v>
                </c:pt>
                <c:pt idx="7647">
                  <c:v>40092</c:v>
                </c:pt>
                <c:pt idx="7648">
                  <c:v>40093</c:v>
                </c:pt>
                <c:pt idx="7649">
                  <c:v>40094</c:v>
                </c:pt>
                <c:pt idx="7650">
                  <c:v>40095</c:v>
                </c:pt>
                <c:pt idx="7651">
                  <c:v>40098</c:v>
                </c:pt>
                <c:pt idx="7652">
                  <c:v>40099</c:v>
                </c:pt>
                <c:pt idx="7653">
                  <c:v>40100</c:v>
                </c:pt>
                <c:pt idx="7654">
                  <c:v>40101</c:v>
                </c:pt>
                <c:pt idx="7655">
                  <c:v>40102</c:v>
                </c:pt>
                <c:pt idx="7656">
                  <c:v>40105</c:v>
                </c:pt>
                <c:pt idx="7657">
                  <c:v>40106</c:v>
                </c:pt>
                <c:pt idx="7658">
                  <c:v>40107</c:v>
                </c:pt>
                <c:pt idx="7659">
                  <c:v>40108</c:v>
                </c:pt>
                <c:pt idx="7660">
                  <c:v>40109</c:v>
                </c:pt>
                <c:pt idx="7661">
                  <c:v>40112</c:v>
                </c:pt>
                <c:pt idx="7662">
                  <c:v>40113</c:v>
                </c:pt>
                <c:pt idx="7663">
                  <c:v>40114</c:v>
                </c:pt>
                <c:pt idx="7664">
                  <c:v>40115</c:v>
                </c:pt>
                <c:pt idx="7665">
                  <c:v>40116</c:v>
                </c:pt>
                <c:pt idx="7666">
                  <c:v>40119</c:v>
                </c:pt>
                <c:pt idx="7667">
                  <c:v>40120</c:v>
                </c:pt>
                <c:pt idx="7668">
                  <c:v>40121</c:v>
                </c:pt>
                <c:pt idx="7669">
                  <c:v>40122</c:v>
                </c:pt>
                <c:pt idx="7670">
                  <c:v>40123</c:v>
                </c:pt>
                <c:pt idx="7671">
                  <c:v>40126</c:v>
                </c:pt>
                <c:pt idx="7672">
                  <c:v>40127</c:v>
                </c:pt>
                <c:pt idx="7673">
                  <c:v>40128</c:v>
                </c:pt>
                <c:pt idx="7674">
                  <c:v>40129</c:v>
                </c:pt>
                <c:pt idx="7675">
                  <c:v>40130</c:v>
                </c:pt>
                <c:pt idx="7676">
                  <c:v>40133</c:v>
                </c:pt>
                <c:pt idx="7677">
                  <c:v>40134</c:v>
                </c:pt>
                <c:pt idx="7678">
                  <c:v>40135</c:v>
                </c:pt>
                <c:pt idx="7679">
                  <c:v>40136</c:v>
                </c:pt>
                <c:pt idx="7680">
                  <c:v>40137</c:v>
                </c:pt>
                <c:pt idx="7681">
                  <c:v>40140</c:v>
                </c:pt>
                <c:pt idx="7682">
                  <c:v>40141</c:v>
                </c:pt>
                <c:pt idx="7683">
                  <c:v>40142</c:v>
                </c:pt>
                <c:pt idx="7684">
                  <c:v>40143</c:v>
                </c:pt>
                <c:pt idx="7685">
                  <c:v>40144</c:v>
                </c:pt>
                <c:pt idx="7686">
                  <c:v>40147</c:v>
                </c:pt>
                <c:pt idx="7687">
                  <c:v>40148</c:v>
                </c:pt>
                <c:pt idx="7688">
                  <c:v>40149</c:v>
                </c:pt>
                <c:pt idx="7689">
                  <c:v>40150</c:v>
                </c:pt>
                <c:pt idx="7690">
                  <c:v>40151</c:v>
                </c:pt>
                <c:pt idx="7691">
                  <c:v>40154</c:v>
                </c:pt>
                <c:pt idx="7692">
                  <c:v>40155</c:v>
                </c:pt>
                <c:pt idx="7693">
                  <c:v>40156</c:v>
                </c:pt>
                <c:pt idx="7694">
                  <c:v>40157</c:v>
                </c:pt>
                <c:pt idx="7695">
                  <c:v>40158</c:v>
                </c:pt>
                <c:pt idx="7696">
                  <c:v>40161</c:v>
                </c:pt>
                <c:pt idx="7697">
                  <c:v>40162</c:v>
                </c:pt>
                <c:pt idx="7698">
                  <c:v>40163</c:v>
                </c:pt>
                <c:pt idx="7699">
                  <c:v>40164</c:v>
                </c:pt>
                <c:pt idx="7700">
                  <c:v>40165</c:v>
                </c:pt>
                <c:pt idx="7701">
                  <c:v>40168</c:v>
                </c:pt>
                <c:pt idx="7702">
                  <c:v>40169</c:v>
                </c:pt>
                <c:pt idx="7703">
                  <c:v>40170</c:v>
                </c:pt>
                <c:pt idx="7704">
                  <c:v>40171</c:v>
                </c:pt>
                <c:pt idx="7705">
                  <c:v>40172</c:v>
                </c:pt>
                <c:pt idx="7706">
                  <c:v>40175</c:v>
                </c:pt>
                <c:pt idx="7707">
                  <c:v>40176</c:v>
                </c:pt>
                <c:pt idx="7708">
                  <c:v>40177</c:v>
                </c:pt>
                <c:pt idx="7709">
                  <c:v>40178</c:v>
                </c:pt>
                <c:pt idx="7710">
                  <c:v>40179</c:v>
                </c:pt>
                <c:pt idx="7711">
                  <c:v>40182</c:v>
                </c:pt>
                <c:pt idx="7712">
                  <c:v>40183</c:v>
                </c:pt>
                <c:pt idx="7713">
                  <c:v>40184</c:v>
                </c:pt>
                <c:pt idx="7714">
                  <c:v>40185</c:v>
                </c:pt>
                <c:pt idx="7715">
                  <c:v>40186</c:v>
                </c:pt>
                <c:pt idx="7716">
                  <c:v>40189</c:v>
                </c:pt>
                <c:pt idx="7717">
                  <c:v>40190</c:v>
                </c:pt>
                <c:pt idx="7718">
                  <c:v>40191</c:v>
                </c:pt>
                <c:pt idx="7719">
                  <c:v>40192</c:v>
                </c:pt>
                <c:pt idx="7720">
                  <c:v>40193</c:v>
                </c:pt>
                <c:pt idx="7721">
                  <c:v>40196</c:v>
                </c:pt>
                <c:pt idx="7722">
                  <c:v>40197</c:v>
                </c:pt>
                <c:pt idx="7723">
                  <c:v>40198</c:v>
                </c:pt>
                <c:pt idx="7724">
                  <c:v>40199</c:v>
                </c:pt>
                <c:pt idx="7725">
                  <c:v>40200</c:v>
                </c:pt>
                <c:pt idx="7726">
                  <c:v>40203</c:v>
                </c:pt>
                <c:pt idx="7727">
                  <c:v>40204</c:v>
                </c:pt>
                <c:pt idx="7728">
                  <c:v>40205</c:v>
                </c:pt>
                <c:pt idx="7729">
                  <c:v>40206</c:v>
                </c:pt>
                <c:pt idx="7730">
                  <c:v>40207</c:v>
                </c:pt>
                <c:pt idx="7731">
                  <c:v>40210</c:v>
                </c:pt>
                <c:pt idx="7732">
                  <c:v>40211</c:v>
                </c:pt>
                <c:pt idx="7733">
                  <c:v>40212</c:v>
                </c:pt>
                <c:pt idx="7734">
                  <c:v>40213</c:v>
                </c:pt>
                <c:pt idx="7735">
                  <c:v>40214</c:v>
                </c:pt>
                <c:pt idx="7736">
                  <c:v>40217</c:v>
                </c:pt>
                <c:pt idx="7737">
                  <c:v>40218</c:v>
                </c:pt>
                <c:pt idx="7738">
                  <c:v>40219</c:v>
                </c:pt>
                <c:pt idx="7739">
                  <c:v>40220</c:v>
                </c:pt>
                <c:pt idx="7740">
                  <c:v>40221</c:v>
                </c:pt>
                <c:pt idx="7741">
                  <c:v>40224</c:v>
                </c:pt>
                <c:pt idx="7742">
                  <c:v>40225</c:v>
                </c:pt>
                <c:pt idx="7743">
                  <c:v>40226</c:v>
                </c:pt>
                <c:pt idx="7744">
                  <c:v>40227</c:v>
                </c:pt>
                <c:pt idx="7745">
                  <c:v>40228</c:v>
                </c:pt>
                <c:pt idx="7746">
                  <c:v>40231</c:v>
                </c:pt>
                <c:pt idx="7747">
                  <c:v>40232</c:v>
                </c:pt>
                <c:pt idx="7748">
                  <c:v>40233</c:v>
                </c:pt>
                <c:pt idx="7749">
                  <c:v>40234</c:v>
                </c:pt>
                <c:pt idx="7750">
                  <c:v>40235</c:v>
                </c:pt>
                <c:pt idx="7751">
                  <c:v>40238</c:v>
                </c:pt>
                <c:pt idx="7752">
                  <c:v>40239</c:v>
                </c:pt>
                <c:pt idx="7753">
                  <c:v>40240</c:v>
                </c:pt>
                <c:pt idx="7754">
                  <c:v>40241</c:v>
                </c:pt>
                <c:pt idx="7755">
                  <c:v>40242</c:v>
                </c:pt>
                <c:pt idx="7756">
                  <c:v>40245</c:v>
                </c:pt>
                <c:pt idx="7757">
                  <c:v>40246</c:v>
                </c:pt>
                <c:pt idx="7758">
                  <c:v>40247</c:v>
                </c:pt>
                <c:pt idx="7759">
                  <c:v>40248</c:v>
                </c:pt>
                <c:pt idx="7760">
                  <c:v>40249</c:v>
                </c:pt>
                <c:pt idx="7761">
                  <c:v>40252</c:v>
                </c:pt>
                <c:pt idx="7762">
                  <c:v>40253</c:v>
                </c:pt>
                <c:pt idx="7763">
                  <c:v>40254</c:v>
                </c:pt>
                <c:pt idx="7764">
                  <c:v>40255</c:v>
                </c:pt>
                <c:pt idx="7765">
                  <c:v>40256</c:v>
                </c:pt>
                <c:pt idx="7766">
                  <c:v>40259</c:v>
                </c:pt>
                <c:pt idx="7767">
                  <c:v>40260</c:v>
                </c:pt>
                <c:pt idx="7768">
                  <c:v>40261</c:v>
                </c:pt>
                <c:pt idx="7769">
                  <c:v>40262</c:v>
                </c:pt>
                <c:pt idx="7770">
                  <c:v>40263</c:v>
                </c:pt>
                <c:pt idx="7771">
                  <c:v>40266</c:v>
                </c:pt>
                <c:pt idx="7772">
                  <c:v>40267</c:v>
                </c:pt>
                <c:pt idx="7773">
                  <c:v>40268</c:v>
                </c:pt>
                <c:pt idx="7774">
                  <c:v>40269</c:v>
                </c:pt>
                <c:pt idx="7775">
                  <c:v>40270</c:v>
                </c:pt>
                <c:pt idx="7776">
                  <c:v>40273</c:v>
                </c:pt>
                <c:pt idx="7777">
                  <c:v>40274</c:v>
                </c:pt>
                <c:pt idx="7778">
                  <c:v>40275</c:v>
                </c:pt>
                <c:pt idx="7779">
                  <c:v>40276</c:v>
                </c:pt>
                <c:pt idx="7780">
                  <c:v>40277</c:v>
                </c:pt>
                <c:pt idx="7781">
                  <c:v>40280</c:v>
                </c:pt>
                <c:pt idx="7782">
                  <c:v>40281</c:v>
                </c:pt>
                <c:pt idx="7783">
                  <c:v>40282</c:v>
                </c:pt>
                <c:pt idx="7784">
                  <c:v>40283</c:v>
                </c:pt>
                <c:pt idx="7785">
                  <c:v>40284</c:v>
                </c:pt>
                <c:pt idx="7786">
                  <c:v>40287</c:v>
                </c:pt>
                <c:pt idx="7787">
                  <c:v>40288</c:v>
                </c:pt>
                <c:pt idx="7788">
                  <c:v>40289</c:v>
                </c:pt>
                <c:pt idx="7789">
                  <c:v>40290</c:v>
                </c:pt>
                <c:pt idx="7790">
                  <c:v>40291</c:v>
                </c:pt>
                <c:pt idx="7791">
                  <c:v>40294</c:v>
                </c:pt>
                <c:pt idx="7792">
                  <c:v>40295</c:v>
                </c:pt>
                <c:pt idx="7793">
                  <c:v>40296</c:v>
                </c:pt>
                <c:pt idx="7794">
                  <c:v>40297</c:v>
                </c:pt>
                <c:pt idx="7795">
                  <c:v>40298</c:v>
                </c:pt>
                <c:pt idx="7796">
                  <c:v>40301</c:v>
                </c:pt>
                <c:pt idx="7797">
                  <c:v>40302</c:v>
                </c:pt>
                <c:pt idx="7798">
                  <c:v>40303</c:v>
                </c:pt>
                <c:pt idx="7799">
                  <c:v>40304</c:v>
                </c:pt>
                <c:pt idx="7800">
                  <c:v>40305</c:v>
                </c:pt>
                <c:pt idx="7801">
                  <c:v>40308</c:v>
                </c:pt>
                <c:pt idx="7802">
                  <c:v>40309</c:v>
                </c:pt>
                <c:pt idx="7803">
                  <c:v>40310</c:v>
                </c:pt>
                <c:pt idx="7804">
                  <c:v>40311</c:v>
                </c:pt>
                <c:pt idx="7805">
                  <c:v>40312</c:v>
                </c:pt>
                <c:pt idx="7806">
                  <c:v>40315</c:v>
                </c:pt>
                <c:pt idx="7807">
                  <c:v>40316</c:v>
                </c:pt>
                <c:pt idx="7808">
                  <c:v>40317</c:v>
                </c:pt>
                <c:pt idx="7809">
                  <c:v>40318</c:v>
                </c:pt>
                <c:pt idx="7810">
                  <c:v>40319</c:v>
                </c:pt>
                <c:pt idx="7811">
                  <c:v>40322</c:v>
                </c:pt>
                <c:pt idx="7812">
                  <c:v>40323</c:v>
                </c:pt>
                <c:pt idx="7813">
                  <c:v>40324</c:v>
                </c:pt>
                <c:pt idx="7814">
                  <c:v>40325</c:v>
                </c:pt>
                <c:pt idx="7815">
                  <c:v>40326</c:v>
                </c:pt>
                <c:pt idx="7816">
                  <c:v>40329</c:v>
                </c:pt>
                <c:pt idx="7817">
                  <c:v>40330</c:v>
                </c:pt>
                <c:pt idx="7818">
                  <c:v>40331</c:v>
                </c:pt>
                <c:pt idx="7819">
                  <c:v>40332</c:v>
                </c:pt>
                <c:pt idx="7820">
                  <c:v>40333</c:v>
                </c:pt>
                <c:pt idx="7821">
                  <c:v>40336</c:v>
                </c:pt>
                <c:pt idx="7822">
                  <c:v>40337</c:v>
                </c:pt>
                <c:pt idx="7823">
                  <c:v>40338</c:v>
                </c:pt>
                <c:pt idx="7824">
                  <c:v>40339</c:v>
                </c:pt>
                <c:pt idx="7825">
                  <c:v>40340</c:v>
                </c:pt>
                <c:pt idx="7826">
                  <c:v>40343</c:v>
                </c:pt>
                <c:pt idx="7827">
                  <c:v>40344</c:v>
                </c:pt>
                <c:pt idx="7828">
                  <c:v>40345</c:v>
                </c:pt>
                <c:pt idx="7829">
                  <c:v>40346</c:v>
                </c:pt>
                <c:pt idx="7830">
                  <c:v>40347</c:v>
                </c:pt>
                <c:pt idx="7831">
                  <c:v>40350</c:v>
                </c:pt>
                <c:pt idx="7832">
                  <c:v>40351</c:v>
                </c:pt>
                <c:pt idx="7833">
                  <c:v>40352</c:v>
                </c:pt>
                <c:pt idx="7834">
                  <c:v>40353</c:v>
                </c:pt>
                <c:pt idx="7835">
                  <c:v>40354</c:v>
                </c:pt>
                <c:pt idx="7836">
                  <c:v>40357</c:v>
                </c:pt>
                <c:pt idx="7837">
                  <c:v>40358</c:v>
                </c:pt>
                <c:pt idx="7838">
                  <c:v>40359</c:v>
                </c:pt>
                <c:pt idx="7839">
                  <c:v>40360</c:v>
                </c:pt>
                <c:pt idx="7840">
                  <c:v>40361</c:v>
                </c:pt>
                <c:pt idx="7841">
                  <c:v>40364</c:v>
                </c:pt>
                <c:pt idx="7842">
                  <c:v>40365</c:v>
                </c:pt>
                <c:pt idx="7843">
                  <c:v>40366</c:v>
                </c:pt>
                <c:pt idx="7844">
                  <c:v>40367</c:v>
                </c:pt>
                <c:pt idx="7845">
                  <c:v>40368</c:v>
                </c:pt>
                <c:pt idx="7846">
                  <c:v>40371</c:v>
                </c:pt>
                <c:pt idx="7847">
                  <c:v>40372</c:v>
                </c:pt>
                <c:pt idx="7848">
                  <c:v>40373</c:v>
                </c:pt>
                <c:pt idx="7849">
                  <c:v>40374</c:v>
                </c:pt>
                <c:pt idx="7850">
                  <c:v>40375</c:v>
                </c:pt>
                <c:pt idx="7851">
                  <c:v>40378</c:v>
                </c:pt>
                <c:pt idx="7852">
                  <c:v>40379</c:v>
                </c:pt>
                <c:pt idx="7853">
                  <c:v>40380</c:v>
                </c:pt>
                <c:pt idx="7854">
                  <c:v>40381</c:v>
                </c:pt>
                <c:pt idx="7855">
                  <c:v>40382</c:v>
                </c:pt>
                <c:pt idx="7856">
                  <c:v>40385</c:v>
                </c:pt>
                <c:pt idx="7857">
                  <c:v>40386</c:v>
                </c:pt>
                <c:pt idx="7858">
                  <c:v>40387</c:v>
                </c:pt>
                <c:pt idx="7859">
                  <c:v>40388</c:v>
                </c:pt>
                <c:pt idx="7860">
                  <c:v>40389</c:v>
                </c:pt>
                <c:pt idx="7861">
                  <c:v>40392</c:v>
                </c:pt>
                <c:pt idx="7862">
                  <c:v>40393</c:v>
                </c:pt>
                <c:pt idx="7863">
                  <c:v>40394</c:v>
                </c:pt>
                <c:pt idx="7864">
                  <c:v>40395</c:v>
                </c:pt>
                <c:pt idx="7865">
                  <c:v>40396</c:v>
                </c:pt>
                <c:pt idx="7866">
                  <c:v>40399</c:v>
                </c:pt>
                <c:pt idx="7867">
                  <c:v>40400</c:v>
                </c:pt>
                <c:pt idx="7868">
                  <c:v>40401</c:v>
                </c:pt>
                <c:pt idx="7869">
                  <c:v>40402</c:v>
                </c:pt>
                <c:pt idx="7870">
                  <c:v>40403</c:v>
                </c:pt>
                <c:pt idx="7871">
                  <c:v>40406</c:v>
                </c:pt>
                <c:pt idx="7872">
                  <c:v>40407</c:v>
                </c:pt>
                <c:pt idx="7873">
                  <c:v>40408</c:v>
                </c:pt>
                <c:pt idx="7874">
                  <c:v>40409</c:v>
                </c:pt>
                <c:pt idx="7875">
                  <c:v>40410</c:v>
                </c:pt>
                <c:pt idx="7876">
                  <c:v>40413</c:v>
                </c:pt>
                <c:pt idx="7877">
                  <c:v>40414</c:v>
                </c:pt>
                <c:pt idx="7878">
                  <c:v>40415</c:v>
                </c:pt>
                <c:pt idx="7879">
                  <c:v>40416</c:v>
                </c:pt>
                <c:pt idx="7880">
                  <c:v>40417</c:v>
                </c:pt>
                <c:pt idx="7881">
                  <c:v>40420</c:v>
                </c:pt>
                <c:pt idx="7882">
                  <c:v>40421</c:v>
                </c:pt>
                <c:pt idx="7883">
                  <c:v>40422</c:v>
                </c:pt>
                <c:pt idx="7884">
                  <c:v>40423</c:v>
                </c:pt>
                <c:pt idx="7885">
                  <c:v>40424</c:v>
                </c:pt>
                <c:pt idx="7886">
                  <c:v>40427</c:v>
                </c:pt>
                <c:pt idx="7887">
                  <c:v>40428</c:v>
                </c:pt>
                <c:pt idx="7888">
                  <c:v>40429</c:v>
                </c:pt>
                <c:pt idx="7889">
                  <c:v>40430</c:v>
                </c:pt>
                <c:pt idx="7890">
                  <c:v>40431</c:v>
                </c:pt>
                <c:pt idx="7891">
                  <c:v>40434</c:v>
                </c:pt>
                <c:pt idx="7892">
                  <c:v>40435</c:v>
                </c:pt>
                <c:pt idx="7893">
                  <c:v>40436</c:v>
                </c:pt>
                <c:pt idx="7894">
                  <c:v>40437</c:v>
                </c:pt>
                <c:pt idx="7895">
                  <c:v>40438</c:v>
                </c:pt>
                <c:pt idx="7896">
                  <c:v>40441</c:v>
                </c:pt>
                <c:pt idx="7897">
                  <c:v>40442</c:v>
                </c:pt>
                <c:pt idx="7898">
                  <c:v>40443</c:v>
                </c:pt>
                <c:pt idx="7899">
                  <c:v>40444</c:v>
                </c:pt>
                <c:pt idx="7900">
                  <c:v>40445</c:v>
                </c:pt>
                <c:pt idx="7901">
                  <c:v>40448</c:v>
                </c:pt>
                <c:pt idx="7902">
                  <c:v>40449</c:v>
                </c:pt>
                <c:pt idx="7903">
                  <c:v>40450</c:v>
                </c:pt>
                <c:pt idx="7904">
                  <c:v>40451</c:v>
                </c:pt>
                <c:pt idx="7905">
                  <c:v>40452</c:v>
                </c:pt>
                <c:pt idx="7906">
                  <c:v>40455</c:v>
                </c:pt>
                <c:pt idx="7907">
                  <c:v>40456</c:v>
                </c:pt>
                <c:pt idx="7908">
                  <c:v>40457</c:v>
                </c:pt>
                <c:pt idx="7909">
                  <c:v>40458</c:v>
                </c:pt>
                <c:pt idx="7910">
                  <c:v>40459</c:v>
                </c:pt>
                <c:pt idx="7911">
                  <c:v>40462</c:v>
                </c:pt>
                <c:pt idx="7912">
                  <c:v>40463</c:v>
                </c:pt>
                <c:pt idx="7913">
                  <c:v>40464</c:v>
                </c:pt>
                <c:pt idx="7914">
                  <c:v>40465</c:v>
                </c:pt>
                <c:pt idx="7915">
                  <c:v>40466</c:v>
                </c:pt>
                <c:pt idx="7916">
                  <c:v>40469</c:v>
                </c:pt>
                <c:pt idx="7917">
                  <c:v>40470</c:v>
                </c:pt>
                <c:pt idx="7918">
                  <c:v>40471</c:v>
                </c:pt>
                <c:pt idx="7919">
                  <c:v>40472</c:v>
                </c:pt>
                <c:pt idx="7920">
                  <c:v>40473</c:v>
                </c:pt>
                <c:pt idx="7921">
                  <c:v>40476</c:v>
                </c:pt>
                <c:pt idx="7922">
                  <c:v>40477</c:v>
                </c:pt>
                <c:pt idx="7923">
                  <c:v>40478</c:v>
                </c:pt>
                <c:pt idx="7924">
                  <c:v>40479</c:v>
                </c:pt>
                <c:pt idx="7925">
                  <c:v>40480</c:v>
                </c:pt>
                <c:pt idx="7926">
                  <c:v>40483</c:v>
                </c:pt>
                <c:pt idx="7927">
                  <c:v>40484</c:v>
                </c:pt>
                <c:pt idx="7928">
                  <c:v>40485</c:v>
                </c:pt>
                <c:pt idx="7929">
                  <c:v>40486</c:v>
                </c:pt>
                <c:pt idx="7930">
                  <c:v>40487</c:v>
                </c:pt>
                <c:pt idx="7931">
                  <c:v>40490</c:v>
                </c:pt>
                <c:pt idx="7932">
                  <c:v>40491</c:v>
                </c:pt>
                <c:pt idx="7933">
                  <c:v>40492</c:v>
                </c:pt>
                <c:pt idx="7934">
                  <c:v>40493</c:v>
                </c:pt>
                <c:pt idx="7935">
                  <c:v>40494</c:v>
                </c:pt>
                <c:pt idx="7936">
                  <c:v>40497</c:v>
                </c:pt>
                <c:pt idx="7937">
                  <c:v>40498</c:v>
                </c:pt>
                <c:pt idx="7938">
                  <c:v>40499</c:v>
                </c:pt>
                <c:pt idx="7939">
                  <c:v>40500</c:v>
                </c:pt>
                <c:pt idx="7940">
                  <c:v>40501</c:v>
                </c:pt>
                <c:pt idx="7941">
                  <c:v>40504</c:v>
                </c:pt>
                <c:pt idx="7942">
                  <c:v>40505</c:v>
                </c:pt>
                <c:pt idx="7943">
                  <c:v>40506</c:v>
                </c:pt>
                <c:pt idx="7944">
                  <c:v>40507</c:v>
                </c:pt>
                <c:pt idx="7945">
                  <c:v>40508</c:v>
                </c:pt>
                <c:pt idx="7946">
                  <c:v>40511</c:v>
                </c:pt>
                <c:pt idx="7947">
                  <c:v>40512</c:v>
                </c:pt>
                <c:pt idx="7948">
                  <c:v>40513</c:v>
                </c:pt>
                <c:pt idx="7949">
                  <c:v>40514</c:v>
                </c:pt>
                <c:pt idx="7950">
                  <c:v>40515</c:v>
                </c:pt>
                <c:pt idx="7951">
                  <c:v>40518</c:v>
                </c:pt>
                <c:pt idx="7952">
                  <c:v>40519</c:v>
                </c:pt>
                <c:pt idx="7953">
                  <c:v>40520</c:v>
                </c:pt>
                <c:pt idx="7954">
                  <c:v>40521</c:v>
                </c:pt>
                <c:pt idx="7955">
                  <c:v>40522</c:v>
                </c:pt>
                <c:pt idx="7956">
                  <c:v>40525</c:v>
                </c:pt>
                <c:pt idx="7957">
                  <c:v>40526</c:v>
                </c:pt>
                <c:pt idx="7958">
                  <c:v>40527</c:v>
                </c:pt>
                <c:pt idx="7959">
                  <c:v>40528</c:v>
                </c:pt>
                <c:pt idx="7960">
                  <c:v>40529</c:v>
                </c:pt>
                <c:pt idx="7961">
                  <c:v>40532</c:v>
                </c:pt>
                <c:pt idx="7962">
                  <c:v>40533</c:v>
                </c:pt>
                <c:pt idx="7963">
                  <c:v>40534</c:v>
                </c:pt>
                <c:pt idx="7964">
                  <c:v>40535</c:v>
                </c:pt>
                <c:pt idx="7965">
                  <c:v>40536</c:v>
                </c:pt>
                <c:pt idx="7966">
                  <c:v>40539</c:v>
                </c:pt>
                <c:pt idx="7967">
                  <c:v>40540</c:v>
                </c:pt>
                <c:pt idx="7968">
                  <c:v>40541</c:v>
                </c:pt>
                <c:pt idx="7969">
                  <c:v>40542</c:v>
                </c:pt>
                <c:pt idx="7970">
                  <c:v>40543</c:v>
                </c:pt>
                <c:pt idx="7971">
                  <c:v>40546</c:v>
                </c:pt>
                <c:pt idx="7972">
                  <c:v>40547</c:v>
                </c:pt>
                <c:pt idx="7973">
                  <c:v>40548</c:v>
                </c:pt>
                <c:pt idx="7974">
                  <c:v>40549</c:v>
                </c:pt>
                <c:pt idx="7975">
                  <c:v>40550</c:v>
                </c:pt>
                <c:pt idx="7976">
                  <c:v>40553</c:v>
                </c:pt>
                <c:pt idx="7977">
                  <c:v>40554</c:v>
                </c:pt>
                <c:pt idx="7978">
                  <c:v>40555</c:v>
                </c:pt>
                <c:pt idx="7979">
                  <c:v>40556</c:v>
                </c:pt>
                <c:pt idx="7980">
                  <c:v>40557</c:v>
                </c:pt>
                <c:pt idx="7981">
                  <c:v>40560</c:v>
                </c:pt>
                <c:pt idx="7982">
                  <c:v>40561</c:v>
                </c:pt>
                <c:pt idx="7983">
                  <c:v>40562</c:v>
                </c:pt>
                <c:pt idx="7984">
                  <c:v>40563</c:v>
                </c:pt>
                <c:pt idx="7985">
                  <c:v>40564</c:v>
                </c:pt>
                <c:pt idx="7986">
                  <c:v>40567</c:v>
                </c:pt>
                <c:pt idx="7987">
                  <c:v>40568</c:v>
                </c:pt>
                <c:pt idx="7988">
                  <c:v>40569</c:v>
                </c:pt>
                <c:pt idx="7989">
                  <c:v>40570</c:v>
                </c:pt>
                <c:pt idx="7990">
                  <c:v>40571</c:v>
                </c:pt>
                <c:pt idx="7991">
                  <c:v>40574</c:v>
                </c:pt>
                <c:pt idx="7992">
                  <c:v>40575</c:v>
                </c:pt>
                <c:pt idx="7993">
                  <c:v>40576</c:v>
                </c:pt>
                <c:pt idx="7994">
                  <c:v>40577</c:v>
                </c:pt>
                <c:pt idx="7995">
                  <c:v>40578</c:v>
                </c:pt>
                <c:pt idx="7996">
                  <c:v>40581</c:v>
                </c:pt>
                <c:pt idx="7997">
                  <c:v>40582</c:v>
                </c:pt>
                <c:pt idx="7998">
                  <c:v>40583</c:v>
                </c:pt>
                <c:pt idx="7999">
                  <c:v>40584</c:v>
                </c:pt>
                <c:pt idx="8000">
                  <c:v>40585</c:v>
                </c:pt>
                <c:pt idx="8001">
                  <c:v>40588</c:v>
                </c:pt>
                <c:pt idx="8002">
                  <c:v>40589</c:v>
                </c:pt>
                <c:pt idx="8003">
                  <c:v>40590</c:v>
                </c:pt>
                <c:pt idx="8004">
                  <c:v>40591</c:v>
                </c:pt>
                <c:pt idx="8005">
                  <c:v>40592</c:v>
                </c:pt>
                <c:pt idx="8006">
                  <c:v>40595</c:v>
                </c:pt>
                <c:pt idx="8007">
                  <c:v>40596</c:v>
                </c:pt>
                <c:pt idx="8008">
                  <c:v>40597</c:v>
                </c:pt>
                <c:pt idx="8009">
                  <c:v>40598</c:v>
                </c:pt>
                <c:pt idx="8010">
                  <c:v>40599</c:v>
                </c:pt>
                <c:pt idx="8011">
                  <c:v>40602</c:v>
                </c:pt>
                <c:pt idx="8012">
                  <c:v>40603</c:v>
                </c:pt>
                <c:pt idx="8013">
                  <c:v>40604</c:v>
                </c:pt>
                <c:pt idx="8014">
                  <c:v>40605</c:v>
                </c:pt>
                <c:pt idx="8015">
                  <c:v>40606</c:v>
                </c:pt>
                <c:pt idx="8016">
                  <c:v>40609</c:v>
                </c:pt>
                <c:pt idx="8017">
                  <c:v>40610</c:v>
                </c:pt>
                <c:pt idx="8018">
                  <c:v>40611</c:v>
                </c:pt>
                <c:pt idx="8019">
                  <c:v>40612</c:v>
                </c:pt>
                <c:pt idx="8020">
                  <c:v>40613</c:v>
                </c:pt>
                <c:pt idx="8021">
                  <c:v>40616</c:v>
                </c:pt>
                <c:pt idx="8022">
                  <c:v>40617</c:v>
                </c:pt>
                <c:pt idx="8023">
                  <c:v>40618</c:v>
                </c:pt>
                <c:pt idx="8024">
                  <c:v>40619</c:v>
                </c:pt>
                <c:pt idx="8025">
                  <c:v>40620</c:v>
                </c:pt>
                <c:pt idx="8026">
                  <c:v>40623</c:v>
                </c:pt>
                <c:pt idx="8027">
                  <c:v>40624</c:v>
                </c:pt>
                <c:pt idx="8028">
                  <c:v>40625</c:v>
                </c:pt>
                <c:pt idx="8029">
                  <c:v>40626</c:v>
                </c:pt>
                <c:pt idx="8030">
                  <c:v>40627</c:v>
                </c:pt>
                <c:pt idx="8031">
                  <c:v>40630</c:v>
                </c:pt>
                <c:pt idx="8032">
                  <c:v>40631</c:v>
                </c:pt>
                <c:pt idx="8033">
                  <c:v>40632</c:v>
                </c:pt>
                <c:pt idx="8034">
                  <c:v>40633</c:v>
                </c:pt>
                <c:pt idx="8035">
                  <c:v>40634</c:v>
                </c:pt>
                <c:pt idx="8036">
                  <c:v>40637</c:v>
                </c:pt>
                <c:pt idx="8037">
                  <c:v>40638</c:v>
                </c:pt>
                <c:pt idx="8038">
                  <c:v>40639</c:v>
                </c:pt>
                <c:pt idx="8039">
                  <c:v>40640</c:v>
                </c:pt>
                <c:pt idx="8040">
                  <c:v>40641</c:v>
                </c:pt>
                <c:pt idx="8041">
                  <c:v>40644</c:v>
                </c:pt>
                <c:pt idx="8042">
                  <c:v>40645</c:v>
                </c:pt>
                <c:pt idx="8043">
                  <c:v>40646</c:v>
                </c:pt>
                <c:pt idx="8044">
                  <c:v>40647</c:v>
                </c:pt>
                <c:pt idx="8045">
                  <c:v>40648</c:v>
                </c:pt>
                <c:pt idx="8046">
                  <c:v>40651</c:v>
                </c:pt>
                <c:pt idx="8047">
                  <c:v>40652</c:v>
                </c:pt>
                <c:pt idx="8048">
                  <c:v>40653</c:v>
                </c:pt>
                <c:pt idx="8049">
                  <c:v>40654</c:v>
                </c:pt>
                <c:pt idx="8050">
                  <c:v>40655</c:v>
                </c:pt>
                <c:pt idx="8051">
                  <c:v>40658</c:v>
                </c:pt>
                <c:pt idx="8052">
                  <c:v>40659</c:v>
                </c:pt>
                <c:pt idx="8053">
                  <c:v>40660</c:v>
                </c:pt>
                <c:pt idx="8054">
                  <c:v>40661</c:v>
                </c:pt>
                <c:pt idx="8055">
                  <c:v>40662</c:v>
                </c:pt>
                <c:pt idx="8056">
                  <c:v>40665</c:v>
                </c:pt>
                <c:pt idx="8057">
                  <c:v>40666</c:v>
                </c:pt>
                <c:pt idx="8058">
                  <c:v>40667</c:v>
                </c:pt>
                <c:pt idx="8059">
                  <c:v>40668</c:v>
                </c:pt>
                <c:pt idx="8060">
                  <c:v>40669</c:v>
                </c:pt>
                <c:pt idx="8061">
                  <c:v>40672</c:v>
                </c:pt>
                <c:pt idx="8062">
                  <c:v>40673</c:v>
                </c:pt>
                <c:pt idx="8063">
                  <c:v>40674</c:v>
                </c:pt>
                <c:pt idx="8064">
                  <c:v>40675</c:v>
                </c:pt>
                <c:pt idx="8065">
                  <c:v>40676</c:v>
                </c:pt>
                <c:pt idx="8066">
                  <c:v>40679</c:v>
                </c:pt>
                <c:pt idx="8067">
                  <c:v>40680</c:v>
                </c:pt>
                <c:pt idx="8068">
                  <c:v>40681</c:v>
                </c:pt>
                <c:pt idx="8069">
                  <c:v>40682</c:v>
                </c:pt>
                <c:pt idx="8070">
                  <c:v>40683</c:v>
                </c:pt>
                <c:pt idx="8071">
                  <c:v>40686</c:v>
                </c:pt>
                <c:pt idx="8072">
                  <c:v>40687</c:v>
                </c:pt>
                <c:pt idx="8073">
                  <c:v>40688</c:v>
                </c:pt>
                <c:pt idx="8074">
                  <c:v>40689</c:v>
                </c:pt>
                <c:pt idx="8075">
                  <c:v>40690</c:v>
                </c:pt>
                <c:pt idx="8076">
                  <c:v>40693</c:v>
                </c:pt>
                <c:pt idx="8077">
                  <c:v>40694</c:v>
                </c:pt>
                <c:pt idx="8078">
                  <c:v>40695</c:v>
                </c:pt>
                <c:pt idx="8079">
                  <c:v>40696</c:v>
                </c:pt>
                <c:pt idx="8080">
                  <c:v>40697</c:v>
                </c:pt>
                <c:pt idx="8081">
                  <c:v>40700</c:v>
                </c:pt>
                <c:pt idx="8082">
                  <c:v>40701</c:v>
                </c:pt>
                <c:pt idx="8083">
                  <c:v>40702</c:v>
                </c:pt>
                <c:pt idx="8084">
                  <c:v>40703</c:v>
                </c:pt>
                <c:pt idx="8085">
                  <c:v>40704</c:v>
                </c:pt>
                <c:pt idx="8086">
                  <c:v>40707</c:v>
                </c:pt>
                <c:pt idx="8087">
                  <c:v>40708</c:v>
                </c:pt>
                <c:pt idx="8088">
                  <c:v>40709</c:v>
                </c:pt>
                <c:pt idx="8089">
                  <c:v>40710</c:v>
                </c:pt>
                <c:pt idx="8090">
                  <c:v>40711</c:v>
                </c:pt>
                <c:pt idx="8091">
                  <c:v>40714</c:v>
                </c:pt>
                <c:pt idx="8092">
                  <c:v>40715</c:v>
                </c:pt>
                <c:pt idx="8093">
                  <c:v>40716</c:v>
                </c:pt>
                <c:pt idx="8094">
                  <c:v>40717</c:v>
                </c:pt>
                <c:pt idx="8095">
                  <c:v>40718</c:v>
                </c:pt>
                <c:pt idx="8096">
                  <c:v>40721</c:v>
                </c:pt>
                <c:pt idx="8097">
                  <c:v>40722</c:v>
                </c:pt>
                <c:pt idx="8098">
                  <c:v>40723</c:v>
                </c:pt>
                <c:pt idx="8099">
                  <c:v>40724</c:v>
                </c:pt>
                <c:pt idx="8100">
                  <c:v>40725</c:v>
                </c:pt>
                <c:pt idx="8101">
                  <c:v>40728</c:v>
                </c:pt>
                <c:pt idx="8102">
                  <c:v>40729</c:v>
                </c:pt>
                <c:pt idx="8103">
                  <c:v>40730</c:v>
                </c:pt>
                <c:pt idx="8104">
                  <c:v>40731</c:v>
                </c:pt>
                <c:pt idx="8105">
                  <c:v>40732</c:v>
                </c:pt>
                <c:pt idx="8106">
                  <c:v>40735</c:v>
                </c:pt>
                <c:pt idx="8107">
                  <c:v>40736</c:v>
                </c:pt>
                <c:pt idx="8108">
                  <c:v>40737</c:v>
                </c:pt>
                <c:pt idx="8109">
                  <c:v>40738</c:v>
                </c:pt>
                <c:pt idx="8110">
                  <c:v>40739</c:v>
                </c:pt>
                <c:pt idx="8111">
                  <c:v>40742</c:v>
                </c:pt>
                <c:pt idx="8112">
                  <c:v>40743</c:v>
                </c:pt>
                <c:pt idx="8113">
                  <c:v>40744</c:v>
                </c:pt>
                <c:pt idx="8114">
                  <c:v>40745</c:v>
                </c:pt>
                <c:pt idx="8115">
                  <c:v>40746</c:v>
                </c:pt>
                <c:pt idx="8116">
                  <c:v>40749</c:v>
                </c:pt>
                <c:pt idx="8117">
                  <c:v>40750</c:v>
                </c:pt>
                <c:pt idx="8118">
                  <c:v>40751</c:v>
                </c:pt>
                <c:pt idx="8119">
                  <c:v>40752</c:v>
                </c:pt>
                <c:pt idx="8120">
                  <c:v>40753</c:v>
                </c:pt>
                <c:pt idx="8121">
                  <c:v>40756</c:v>
                </c:pt>
                <c:pt idx="8122">
                  <c:v>40757</c:v>
                </c:pt>
                <c:pt idx="8123">
                  <c:v>40758</c:v>
                </c:pt>
                <c:pt idx="8124">
                  <c:v>40759</c:v>
                </c:pt>
                <c:pt idx="8125">
                  <c:v>40760</c:v>
                </c:pt>
                <c:pt idx="8126">
                  <c:v>40763</c:v>
                </c:pt>
                <c:pt idx="8127">
                  <c:v>40764</c:v>
                </c:pt>
                <c:pt idx="8128">
                  <c:v>40765</c:v>
                </c:pt>
                <c:pt idx="8129">
                  <c:v>40766</c:v>
                </c:pt>
                <c:pt idx="8130">
                  <c:v>40767</c:v>
                </c:pt>
                <c:pt idx="8131">
                  <c:v>40770</c:v>
                </c:pt>
                <c:pt idx="8132">
                  <c:v>40771</c:v>
                </c:pt>
                <c:pt idx="8133">
                  <c:v>40772</c:v>
                </c:pt>
                <c:pt idx="8134">
                  <c:v>40773</c:v>
                </c:pt>
                <c:pt idx="8135">
                  <c:v>40774</c:v>
                </c:pt>
                <c:pt idx="8136">
                  <c:v>40777</c:v>
                </c:pt>
                <c:pt idx="8137">
                  <c:v>40778</c:v>
                </c:pt>
                <c:pt idx="8138">
                  <c:v>40779</c:v>
                </c:pt>
                <c:pt idx="8139">
                  <c:v>40780</c:v>
                </c:pt>
                <c:pt idx="8140">
                  <c:v>40781</c:v>
                </c:pt>
                <c:pt idx="8141">
                  <c:v>40784</c:v>
                </c:pt>
                <c:pt idx="8142">
                  <c:v>40785</c:v>
                </c:pt>
                <c:pt idx="8143">
                  <c:v>40786</c:v>
                </c:pt>
                <c:pt idx="8144">
                  <c:v>40787</c:v>
                </c:pt>
                <c:pt idx="8145">
                  <c:v>40788</c:v>
                </c:pt>
                <c:pt idx="8146">
                  <c:v>40791</c:v>
                </c:pt>
                <c:pt idx="8147">
                  <c:v>40792</c:v>
                </c:pt>
                <c:pt idx="8148">
                  <c:v>40793</c:v>
                </c:pt>
                <c:pt idx="8149">
                  <c:v>40794</c:v>
                </c:pt>
                <c:pt idx="8150">
                  <c:v>40795</c:v>
                </c:pt>
                <c:pt idx="8151">
                  <c:v>40798</c:v>
                </c:pt>
                <c:pt idx="8152">
                  <c:v>40799</c:v>
                </c:pt>
                <c:pt idx="8153">
                  <c:v>40800</c:v>
                </c:pt>
                <c:pt idx="8154">
                  <c:v>40801</c:v>
                </c:pt>
                <c:pt idx="8155">
                  <c:v>40802</c:v>
                </c:pt>
                <c:pt idx="8156">
                  <c:v>40805</c:v>
                </c:pt>
                <c:pt idx="8157">
                  <c:v>40806</c:v>
                </c:pt>
                <c:pt idx="8158">
                  <c:v>40807</c:v>
                </c:pt>
                <c:pt idx="8159">
                  <c:v>40808</c:v>
                </c:pt>
                <c:pt idx="8160">
                  <c:v>40809</c:v>
                </c:pt>
                <c:pt idx="8161">
                  <c:v>40812</c:v>
                </c:pt>
                <c:pt idx="8162">
                  <c:v>40813</c:v>
                </c:pt>
                <c:pt idx="8163">
                  <c:v>40814</c:v>
                </c:pt>
                <c:pt idx="8164">
                  <c:v>40815</c:v>
                </c:pt>
                <c:pt idx="8165">
                  <c:v>40816</c:v>
                </c:pt>
                <c:pt idx="8166">
                  <c:v>40819</c:v>
                </c:pt>
                <c:pt idx="8167">
                  <c:v>40820</c:v>
                </c:pt>
                <c:pt idx="8168">
                  <c:v>40821</c:v>
                </c:pt>
                <c:pt idx="8169">
                  <c:v>40822</c:v>
                </c:pt>
                <c:pt idx="8170">
                  <c:v>40823</c:v>
                </c:pt>
                <c:pt idx="8171">
                  <c:v>40826</c:v>
                </c:pt>
                <c:pt idx="8172">
                  <c:v>40827</c:v>
                </c:pt>
                <c:pt idx="8173">
                  <c:v>40828</c:v>
                </c:pt>
                <c:pt idx="8174">
                  <c:v>40829</c:v>
                </c:pt>
                <c:pt idx="8175">
                  <c:v>40830</c:v>
                </c:pt>
                <c:pt idx="8176">
                  <c:v>40833</c:v>
                </c:pt>
                <c:pt idx="8177">
                  <c:v>40834</c:v>
                </c:pt>
                <c:pt idx="8178">
                  <c:v>40835</c:v>
                </c:pt>
                <c:pt idx="8179">
                  <c:v>40836</c:v>
                </c:pt>
                <c:pt idx="8180">
                  <c:v>40837</c:v>
                </c:pt>
                <c:pt idx="8181">
                  <c:v>40840</c:v>
                </c:pt>
                <c:pt idx="8182">
                  <c:v>40841</c:v>
                </c:pt>
                <c:pt idx="8183">
                  <c:v>40842</c:v>
                </c:pt>
                <c:pt idx="8184">
                  <c:v>40843</c:v>
                </c:pt>
                <c:pt idx="8185">
                  <c:v>40844</c:v>
                </c:pt>
                <c:pt idx="8186">
                  <c:v>40847</c:v>
                </c:pt>
                <c:pt idx="8187">
                  <c:v>40848</c:v>
                </c:pt>
                <c:pt idx="8188">
                  <c:v>40849</c:v>
                </c:pt>
                <c:pt idx="8189">
                  <c:v>40850</c:v>
                </c:pt>
                <c:pt idx="8190">
                  <c:v>40851</c:v>
                </c:pt>
                <c:pt idx="8191">
                  <c:v>40854</c:v>
                </c:pt>
                <c:pt idx="8192">
                  <c:v>40855</c:v>
                </c:pt>
                <c:pt idx="8193">
                  <c:v>40856</c:v>
                </c:pt>
                <c:pt idx="8194">
                  <c:v>40857</c:v>
                </c:pt>
                <c:pt idx="8195">
                  <c:v>40858</c:v>
                </c:pt>
                <c:pt idx="8196">
                  <c:v>40861</c:v>
                </c:pt>
                <c:pt idx="8197">
                  <c:v>40862</c:v>
                </c:pt>
                <c:pt idx="8198">
                  <c:v>40863</c:v>
                </c:pt>
                <c:pt idx="8199">
                  <c:v>40864</c:v>
                </c:pt>
                <c:pt idx="8200">
                  <c:v>40865</c:v>
                </c:pt>
                <c:pt idx="8201">
                  <c:v>40868</c:v>
                </c:pt>
                <c:pt idx="8202">
                  <c:v>40869</c:v>
                </c:pt>
                <c:pt idx="8203">
                  <c:v>40870</c:v>
                </c:pt>
                <c:pt idx="8204">
                  <c:v>40871</c:v>
                </c:pt>
                <c:pt idx="8205">
                  <c:v>40872</c:v>
                </c:pt>
                <c:pt idx="8206">
                  <c:v>40875</c:v>
                </c:pt>
                <c:pt idx="8207">
                  <c:v>40876</c:v>
                </c:pt>
                <c:pt idx="8208">
                  <c:v>40877</c:v>
                </c:pt>
                <c:pt idx="8209">
                  <c:v>40878</c:v>
                </c:pt>
                <c:pt idx="8210">
                  <c:v>40879</c:v>
                </c:pt>
                <c:pt idx="8211">
                  <c:v>40882</c:v>
                </c:pt>
                <c:pt idx="8212">
                  <c:v>40883</c:v>
                </c:pt>
                <c:pt idx="8213">
                  <c:v>40884</c:v>
                </c:pt>
                <c:pt idx="8214">
                  <c:v>40885</c:v>
                </c:pt>
                <c:pt idx="8215">
                  <c:v>40886</c:v>
                </c:pt>
                <c:pt idx="8216">
                  <c:v>40889</c:v>
                </c:pt>
                <c:pt idx="8217">
                  <c:v>40890</c:v>
                </c:pt>
                <c:pt idx="8218">
                  <c:v>40891</c:v>
                </c:pt>
                <c:pt idx="8219">
                  <c:v>40892</c:v>
                </c:pt>
                <c:pt idx="8220">
                  <c:v>40893</c:v>
                </c:pt>
                <c:pt idx="8221">
                  <c:v>40896</c:v>
                </c:pt>
                <c:pt idx="8222">
                  <c:v>40897</c:v>
                </c:pt>
                <c:pt idx="8223">
                  <c:v>40898</c:v>
                </c:pt>
                <c:pt idx="8224">
                  <c:v>40899</c:v>
                </c:pt>
                <c:pt idx="8225">
                  <c:v>40900</c:v>
                </c:pt>
                <c:pt idx="8226">
                  <c:v>40903</c:v>
                </c:pt>
                <c:pt idx="8227">
                  <c:v>40904</c:v>
                </c:pt>
                <c:pt idx="8228">
                  <c:v>40905</c:v>
                </c:pt>
                <c:pt idx="8229">
                  <c:v>40906</c:v>
                </c:pt>
                <c:pt idx="8230">
                  <c:v>40907</c:v>
                </c:pt>
                <c:pt idx="8231">
                  <c:v>40910</c:v>
                </c:pt>
                <c:pt idx="8232">
                  <c:v>40911</c:v>
                </c:pt>
                <c:pt idx="8233">
                  <c:v>40912</c:v>
                </c:pt>
                <c:pt idx="8234">
                  <c:v>40913</c:v>
                </c:pt>
                <c:pt idx="8235">
                  <c:v>40914</c:v>
                </c:pt>
                <c:pt idx="8236">
                  <c:v>40917</c:v>
                </c:pt>
                <c:pt idx="8237">
                  <c:v>40918</c:v>
                </c:pt>
                <c:pt idx="8238">
                  <c:v>40919</c:v>
                </c:pt>
                <c:pt idx="8239">
                  <c:v>40920</c:v>
                </c:pt>
                <c:pt idx="8240">
                  <c:v>40921</c:v>
                </c:pt>
                <c:pt idx="8241">
                  <c:v>40924</c:v>
                </c:pt>
                <c:pt idx="8242">
                  <c:v>40925</c:v>
                </c:pt>
                <c:pt idx="8243">
                  <c:v>40926</c:v>
                </c:pt>
                <c:pt idx="8244">
                  <c:v>40927</c:v>
                </c:pt>
                <c:pt idx="8245">
                  <c:v>40928</c:v>
                </c:pt>
                <c:pt idx="8246">
                  <c:v>40931</c:v>
                </c:pt>
                <c:pt idx="8247">
                  <c:v>40932</c:v>
                </c:pt>
                <c:pt idx="8248">
                  <c:v>40933</c:v>
                </c:pt>
                <c:pt idx="8249">
                  <c:v>40934</c:v>
                </c:pt>
                <c:pt idx="8250">
                  <c:v>40935</c:v>
                </c:pt>
                <c:pt idx="8251">
                  <c:v>40938</c:v>
                </c:pt>
                <c:pt idx="8252">
                  <c:v>40939</c:v>
                </c:pt>
                <c:pt idx="8253">
                  <c:v>40940</c:v>
                </c:pt>
                <c:pt idx="8254">
                  <c:v>40941</c:v>
                </c:pt>
                <c:pt idx="8255">
                  <c:v>40942</c:v>
                </c:pt>
                <c:pt idx="8256">
                  <c:v>40945</c:v>
                </c:pt>
                <c:pt idx="8257">
                  <c:v>40946</c:v>
                </c:pt>
                <c:pt idx="8258">
                  <c:v>40947</c:v>
                </c:pt>
                <c:pt idx="8259">
                  <c:v>40948</c:v>
                </c:pt>
                <c:pt idx="8260">
                  <c:v>40949</c:v>
                </c:pt>
                <c:pt idx="8261">
                  <c:v>40952</c:v>
                </c:pt>
                <c:pt idx="8262">
                  <c:v>40953</c:v>
                </c:pt>
                <c:pt idx="8263">
                  <c:v>40954</c:v>
                </c:pt>
                <c:pt idx="8264">
                  <c:v>40955</c:v>
                </c:pt>
                <c:pt idx="8265">
                  <c:v>40956</c:v>
                </c:pt>
                <c:pt idx="8266">
                  <c:v>40959</c:v>
                </c:pt>
                <c:pt idx="8267">
                  <c:v>40960</c:v>
                </c:pt>
                <c:pt idx="8268">
                  <c:v>40961</c:v>
                </c:pt>
                <c:pt idx="8269">
                  <c:v>40962</c:v>
                </c:pt>
                <c:pt idx="8270">
                  <c:v>40963</c:v>
                </c:pt>
                <c:pt idx="8271">
                  <c:v>40966</c:v>
                </c:pt>
                <c:pt idx="8272">
                  <c:v>40967</c:v>
                </c:pt>
                <c:pt idx="8273">
                  <c:v>40968</c:v>
                </c:pt>
                <c:pt idx="8274">
                  <c:v>40969</c:v>
                </c:pt>
                <c:pt idx="8275">
                  <c:v>40970</c:v>
                </c:pt>
                <c:pt idx="8276">
                  <c:v>40973</c:v>
                </c:pt>
                <c:pt idx="8277">
                  <c:v>40974</c:v>
                </c:pt>
                <c:pt idx="8278">
                  <c:v>40975</c:v>
                </c:pt>
                <c:pt idx="8279">
                  <c:v>40976</c:v>
                </c:pt>
                <c:pt idx="8280">
                  <c:v>40977</c:v>
                </c:pt>
                <c:pt idx="8281">
                  <c:v>40980</c:v>
                </c:pt>
                <c:pt idx="8282">
                  <c:v>40981</c:v>
                </c:pt>
                <c:pt idx="8283">
                  <c:v>40982</c:v>
                </c:pt>
                <c:pt idx="8284">
                  <c:v>40983</c:v>
                </c:pt>
                <c:pt idx="8285">
                  <c:v>40984</c:v>
                </c:pt>
                <c:pt idx="8286">
                  <c:v>40987</c:v>
                </c:pt>
                <c:pt idx="8287">
                  <c:v>40988</c:v>
                </c:pt>
                <c:pt idx="8288">
                  <c:v>40989</c:v>
                </c:pt>
                <c:pt idx="8289">
                  <c:v>40990</c:v>
                </c:pt>
                <c:pt idx="8290">
                  <c:v>40991</c:v>
                </c:pt>
                <c:pt idx="8291">
                  <c:v>40994</c:v>
                </c:pt>
                <c:pt idx="8292">
                  <c:v>40995</c:v>
                </c:pt>
                <c:pt idx="8293">
                  <c:v>40996</c:v>
                </c:pt>
                <c:pt idx="8294">
                  <c:v>40997</c:v>
                </c:pt>
                <c:pt idx="8295">
                  <c:v>40998</c:v>
                </c:pt>
                <c:pt idx="8296">
                  <c:v>41001</c:v>
                </c:pt>
                <c:pt idx="8297">
                  <c:v>41002</c:v>
                </c:pt>
                <c:pt idx="8298">
                  <c:v>41003</c:v>
                </c:pt>
                <c:pt idx="8299">
                  <c:v>41004</c:v>
                </c:pt>
                <c:pt idx="8300">
                  <c:v>41005</c:v>
                </c:pt>
                <c:pt idx="8301">
                  <c:v>41008</c:v>
                </c:pt>
                <c:pt idx="8302">
                  <c:v>41009</c:v>
                </c:pt>
                <c:pt idx="8303">
                  <c:v>41010</c:v>
                </c:pt>
                <c:pt idx="8304">
                  <c:v>41011</c:v>
                </c:pt>
                <c:pt idx="8305">
                  <c:v>41012</c:v>
                </c:pt>
                <c:pt idx="8306">
                  <c:v>41015</c:v>
                </c:pt>
                <c:pt idx="8307">
                  <c:v>41016</c:v>
                </c:pt>
                <c:pt idx="8308">
                  <c:v>41017</c:v>
                </c:pt>
                <c:pt idx="8309">
                  <c:v>41018</c:v>
                </c:pt>
                <c:pt idx="8310">
                  <c:v>41019</c:v>
                </c:pt>
                <c:pt idx="8311">
                  <c:v>41022</c:v>
                </c:pt>
                <c:pt idx="8312">
                  <c:v>41023</c:v>
                </c:pt>
                <c:pt idx="8313">
                  <c:v>41024</c:v>
                </c:pt>
                <c:pt idx="8314">
                  <c:v>41025</c:v>
                </c:pt>
                <c:pt idx="8315">
                  <c:v>41026</c:v>
                </c:pt>
                <c:pt idx="8316">
                  <c:v>41029</c:v>
                </c:pt>
                <c:pt idx="8317">
                  <c:v>41030</c:v>
                </c:pt>
                <c:pt idx="8318">
                  <c:v>41031</c:v>
                </c:pt>
                <c:pt idx="8319">
                  <c:v>41032</c:v>
                </c:pt>
                <c:pt idx="8320">
                  <c:v>41033</c:v>
                </c:pt>
                <c:pt idx="8321">
                  <c:v>41036</c:v>
                </c:pt>
                <c:pt idx="8322">
                  <c:v>41037</c:v>
                </c:pt>
                <c:pt idx="8323">
                  <c:v>41038</c:v>
                </c:pt>
                <c:pt idx="8324">
                  <c:v>41039</c:v>
                </c:pt>
                <c:pt idx="8325">
                  <c:v>41040</c:v>
                </c:pt>
                <c:pt idx="8326">
                  <c:v>41043</c:v>
                </c:pt>
                <c:pt idx="8327">
                  <c:v>41044</c:v>
                </c:pt>
                <c:pt idx="8328">
                  <c:v>41045</c:v>
                </c:pt>
                <c:pt idx="8329">
                  <c:v>41046</c:v>
                </c:pt>
                <c:pt idx="8330">
                  <c:v>41047</c:v>
                </c:pt>
                <c:pt idx="8331">
                  <c:v>41050</c:v>
                </c:pt>
                <c:pt idx="8332">
                  <c:v>41051</c:v>
                </c:pt>
                <c:pt idx="8333">
                  <c:v>41052</c:v>
                </c:pt>
                <c:pt idx="8334">
                  <c:v>41053</c:v>
                </c:pt>
                <c:pt idx="8335">
                  <c:v>41054</c:v>
                </c:pt>
                <c:pt idx="8336">
                  <c:v>41057</c:v>
                </c:pt>
                <c:pt idx="8337">
                  <c:v>41058</c:v>
                </c:pt>
                <c:pt idx="8338">
                  <c:v>41059</c:v>
                </c:pt>
                <c:pt idx="8339">
                  <c:v>41060</c:v>
                </c:pt>
                <c:pt idx="8340">
                  <c:v>41061</c:v>
                </c:pt>
                <c:pt idx="8341">
                  <c:v>41064</c:v>
                </c:pt>
                <c:pt idx="8342">
                  <c:v>41065</c:v>
                </c:pt>
                <c:pt idx="8343">
                  <c:v>41066</c:v>
                </c:pt>
                <c:pt idx="8344">
                  <c:v>41067</c:v>
                </c:pt>
                <c:pt idx="8345">
                  <c:v>41068</c:v>
                </c:pt>
                <c:pt idx="8346">
                  <c:v>41071</c:v>
                </c:pt>
                <c:pt idx="8347">
                  <c:v>41072</c:v>
                </c:pt>
                <c:pt idx="8348">
                  <c:v>41073</c:v>
                </c:pt>
                <c:pt idx="8349">
                  <c:v>41074</c:v>
                </c:pt>
                <c:pt idx="8350">
                  <c:v>41075</c:v>
                </c:pt>
                <c:pt idx="8351">
                  <c:v>41078</c:v>
                </c:pt>
                <c:pt idx="8352">
                  <c:v>41079</c:v>
                </c:pt>
                <c:pt idx="8353">
                  <c:v>41080</c:v>
                </c:pt>
                <c:pt idx="8354">
                  <c:v>41081</c:v>
                </c:pt>
                <c:pt idx="8355">
                  <c:v>41082</c:v>
                </c:pt>
                <c:pt idx="8356">
                  <c:v>41085</c:v>
                </c:pt>
                <c:pt idx="8357">
                  <c:v>41086</c:v>
                </c:pt>
                <c:pt idx="8358">
                  <c:v>41087</c:v>
                </c:pt>
                <c:pt idx="8359">
                  <c:v>41088</c:v>
                </c:pt>
                <c:pt idx="8360">
                  <c:v>41089</c:v>
                </c:pt>
                <c:pt idx="8361">
                  <c:v>41092</c:v>
                </c:pt>
                <c:pt idx="8362">
                  <c:v>41093</c:v>
                </c:pt>
                <c:pt idx="8363">
                  <c:v>41094</c:v>
                </c:pt>
                <c:pt idx="8364">
                  <c:v>41095</c:v>
                </c:pt>
                <c:pt idx="8365">
                  <c:v>41096</c:v>
                </c:pt>
                <c:pt idx="8366">
                  <c:v>41099</c:v>
                </c:pt>
                <c:pt idx="8367">
                  <c:v>41100</c:v>
                </c:pt>
                <c:pt idx="8368">
                  <c:v>41101</c:v>
                </c:pt>
                <c:pt idx="8369">
                  <c:v>41102</c:v>
                </c:pt>
                <c:pt idx="8370">
                  <c:v>41103</c:v>
                </c:pt>
                <c:pt idx="8371">
                  <c:v>41106</c:v>
                </c:pt>
                <c:pt idx="8372">
                  <c:v>41107</c:v>
                </c:pt>
                <c:pt idx="8373">
                  <c:v>41108</c:v>
                </c:pt>
                <c:pt idx="8374">
                  <c:v>41109</c:v>
                </c:pt>
                <c:pt idx="8375">
                  <c:v>41110</c:v>
                </c:pt>
                <c:pt idx="8376">
                  <c:v>41113</c:v>
                </c:pt>
                <c:pt idx="8377">
                  <c:v>41114</c:v>
                </c:pt>
                <c:pt idx="8378">
                  <c:v>41115</c:v>
                </c:pt>
                <c:pt idx="8379">
                  <c:v>41116</c:v>
                </c:pt>
                <c:pt idx="8380">
                  <c:v>41117</c:v>
                </c:pt>
                <c:pt idx="8381">
                  <c:v>41120</c:v>
                </c:pt>
                <c:pt idx="8382">
                  <c:v>41121</c:v>
                </c:pt>
                <c:pt idx="8383">
                  <c:v>41122</c:v>
                </c:pt>
                <c:pt idx="8384">
                  <c:v>41123</c:v>
                </c:pt>
                <c:pt idx="8385">
                  <c:v>41124</c:v>
                </c:pt>
                <c:pt idx="8386">
                  <c:v>41127</c:v>
                </c:pt>
                <c:pt idx="8387">
                  <c:v>41128</c:v>
                </c:pt>
                <c:pt idx="8388">
                  <c:v>41129</c:v>
                </c:pt>
                <c:pt idx="8389">
                  <c:v>41130</c:v>
                </c:pt>
                <c:pt idx="8390">
                  <c:v>41131</c:v>
                </c:pt>
                <c:pt idx="8391">
                  <c:v>41134</c:v>
                </c:pt>
                <c:pt idx="8392">
                  <c:v>41135</c:v>
                </c:pt>
                <c:pt idx="8393">
                  <c:v>41136</c:v>
                </c:pt>
                <c:pt idx="8394">
                  <c:v>41137</c:v>
                </c:pt>
                <c:pt idx="8395">
                  <c:v>41138</c:v>
                </c:pt>
                <c:pt idx="8396">
                  <c:v>41141</c:v>
                </c:pt>
                <c:pt idx="8397">
                  <c:v>41142</c:v>
                </c:pt>
                <c:pt idx="8398">
                  <c:v>41143</c:v>
                </c:pt>
                <c:pt idx="8399">
                  <c:v>41144</c:v>
                </c:pt>
                <c:pt idx="8400">
                  <c:v>41145</c:v>
                </c:pt>
                <c:pt idx="8401">
                  <c:v>41148</c:v>
                </c:pt>
                <c:pt idx="8402">
                  <c:v>41149</c:v>
                </c:pt>
                <c:pt idx="8403">
                  <c:v>41150</c:v>
                </c:pt>
                <c:pt idx="8404">
                  <c:v>41151</c:v>
                </c:pt>
                <c:pt idx="8405">
                  <c:v>41152</c:v>
                </c:pt>
                <c:pt idx="8406">
                  <c:v>41155</c:v>
                </c:pt>
                <c:pt idx="8407">
                  <c:v>41156</c:v>
                </c:pt>
                <c:pt idx="8408">
                  <c:v>41157</c:v>
                </c:pt>
                <c:pt idx="8409">
                  <c:v>41158</c:v>
                </c:pt>
                <c:pt idx="8410">
                  <c:v>41159</c:v>
                </c:pt>
                <c:pt idx="8411">
                  <c:v>41162</c:v>
                </c:pt>
                <c:pt idx="8412">
                  <c:v>41163</c:v>
                </c:pt>
                <c:pt idx="8413">
                  <c:v>41164</c:v>
                </c:pt>
                <c:pt idx="8414">
                  <c:v>41165</c:v>
                </c:pt>
                <c:pt idx="8415">
                  <c:v>41166</c:v>
                </c:pt>
                <c:pt idx="8416">
                  <c:v>41169</c:v>
                </c:pt>
                <c:pt idx="8417">
                  <c:v>41170</c:v>
                </c:pt>
                <c:pt idx="8418">
                  <c:v>41171</c:v>
                </c:pt>
                <c:pt idx="8419">
                  <c:v>41172</c:v>
                </c:pt>
                <c:pt idx="8420">
                  <c:v>41173</c:v>
                </c:pt>
                <c:pt idx="8421">
                  <c:v>41176</c:v>
                </c:pt>
                <c:pt idx="8422">
                  <c:v>41177</c:v>
                </c:pt>
                <c:pt idx="8423">
                  <c:v>41178</c:v>
                </c:pt>
                <c:pt idx="8424">
                  <c:v>41179</c:v>
                </c:pt>
                <c:pt idx="8425">
                  <c:v>41180</c:v>
                </c:pt>
                <c:pt idx="8426">
                  <c:v>41183</c:v>
                </c:pt>
                <c:pt idx="8427">
                  <c:v>41184</c:v>
                </c:pt>
                <c:pt idx="8428">
                  <c:v>41185</c:v>
                </c:pt>
                <c:pt idx="8429">
                  <c:v>41186</c:v>
                </c:pt>
                <c:pt idx="8430">
                  <c:v>41187</c:v>
                </c:pt>
                <c:pt idx="8431">
                  <c:v>41190</c:v>
                </c:pt>
                <c:pt idx="8432">
                  <c:v>41191</c:v>
                </c:pt>
                <c:pt idx="8433">
                  <c:v>41192</c:v>
                </c:pt>
                <c:pt idx="8434">
                  <c:v>41193</c:v>
                </c:pt>
                <c:pt idx="8435">
                  <c:v>41194</c:v>
                </c:pt>
                <c:pt idx="8436">
                  <c:v>41197</c:v>
                </c:pt>
                <c:pt idx="8437">
                  <c:v>41198</c:v>
                </c:pt>
                <c:pt idx="8438">
                  <c:v>41199</c:v>
                </c:pt>
                <c:pt idx="8439">
                  <c:v>41200</c:v>
                </c:pt>
                <c:pt idx="8440">
                  <c:v>41201</c:v>
                </c:pt>
                <c:pt idx="8441">
                  <c:v>41204</c:v>
                </c:pt>
                <c:pt idx="8442">
                  <c:v>41205</c:v>
                </c:pt>
                <c:pt idx="8443">
                  <c:v>41206</c:v>
                </c:pt>
                <c:pt idx="8444">
                  <c:v>41207</c:v>
                </c:pt>
                <c:pt idx="8445">
                  <c:v>41208</c:v>
                </c:pt>
                <c:pt idx="8446">
                  <c:v>41211</c:v>
                </c:pt>
                <c:pt idx="8447">
                  <c:v>41212</c:v>
                </c:pt>
                <c:pt idx="8448">
                  <c:v>41213</c:v>
                </c:pt>
                <c:pt idx="8449">
                  <c:v>41214</c:v>
                </c:pt>
                <c:pt idx="8450">
                  <c:v>41215</c:v>
                </c:pt>
                <c:pt idx="8451">
                  <c:v>41218</c:v>
                </c:pt>
                <c:pt idx="8452">
                  <c:v>41219</c:v>
                </c:pt>
                <c:pt idx="8453">
                  <c:v>41220</c:v>
                </c:pt>
                <c:pt idx="8454">
                  <c:v>41221</c:v>
                </c:pt>
                <c:pt idx="8455">
                  <c:v>41222</c:v>
                </c:pt>
                <c:pt idx="8456">
                  <c:v>41225</c:v>
                </c:pt>
                <c:pt idx="8457">
                  <c:v>41226</c:v>
                </c:pt>
                <c:pt idx="8458">
                  <c:v>41227</c:v>
                </c:pt>
                <c:pt idx="8459">
                  <c:v>41228</c:v>
                </c:pt>
                <c:pt idx="8460">
                  <c:v>41229</c:v>
                </c:pt>
                <c:pt idx="8461">
                  <c:v>41232</c:v>
                </c:pt>
                <c:pt idx="8462">
                  <c:v>41233</c:v>
                </c:pt>
                <c:pt idx="8463">
                  <c:v>41234</c:v>
                </c:pt>
                <c:pt idx="8464">
                  <c:v>41235</c:v>
                </c:pt>
                <c:pt idx="8465">
                  <c:v>41236</c:v>
                </c:pt>
                <c:pt idx="8466">
                  <c:v>41239</c:v>
                </c:pt>
                <c:pt idx="8467">
                  <c:v>41240</c:v>
                </c:pt>
                <c:pt idx="8468">
                  <c:v>41241</c:v>
                </c:pt>
                <c:pt idx="8469">
                  <c:v>41242</c:v>
                </c:pt>
                <c:pt idx="8470">
                  <c:v>41243</c:v>
                </c:pt>
                <c:pt idx="8471">
                  <c:v>41246</c:v>
                </c:pt>
                <c:pt idx="8472">
                  <c:v>41247</c:v>
                </c:pt>
                <c:pt idx="8473">
                  <c:v>41248</c:v>
                </c:pt>
                <c:pt idx="8474">
                  <c:v>41249</c:v>
                </c:pt>
                <c:pt idx="8475">
                  <c:v>41250</c:v>
                </c:pt>
                <c:pt idx="8476">
                  <c:v>41253</c:v>
                </c:pt>
                <c:pt idx="8477">
                  <c:v>41254</c:v>
                </c:pt>
                <c:pt idx="8478">
                  <c:v>41255</c:v>
                </c:pt>
                <c:pt idx="8479">
                  <c:v>41256</c:v>
                </c:pt>
                <c:pt idx="8480">
                  <c:v>41257</c:v>
                </c:pt>
                <c:pt idx="8481">
                  <c:v>41260</c:v>
                </c:pt>
                <c:pt idx="8482">
                  <c:v>41261</c:v>
                </c:pt>
                <c:pt idx="8483">
                  <c:v>41262</c:v>
                </c:pt>
                <c:pt idx="8484">
                  <c:v>41263</c:v>
                </c:pt>
                <c:pt idx="8485">
                  <c:v>41264</c:v>
                </c:pt>
                <c:pt idx="8486">
                  <c:v>41267</c:v>
                </c:pt>
                <c:pt idx="8487">
                  <c:v>41268</c:v>
                </c:pt>
                <c:pt idx="8488">
                  <c:v>41269</c:v>
                </c:pt>
                <c:pt idx="8489">
                  <c:v>41270</c:v>
                </c:pt>
                <c:pt idx="8490">
                  <c:v>41271</c:v>
                </c:pt>
                <c:pt idx="8491">
                  <c:v>41274</c:v>
                </c:pt>
                <c:pt idx="8492">
                  <c:v>41275</c:v>
                </c:pt>
                <c:pt idx="8493">
                  <c:v>41276</c:v>
                </c:pt>
                <c:pt idx="8494">
                  <c:v>41277</c:v>
                </c:pt>
                <c:pt idx="8495">
                  <c:v>41278</c:v>
                </c:pt>
                <c:pt idx="8496">
                  <c:v>41281</c:v>
                </c:pt>
                <c:pt idx="8497">
                  <c:v>41282</c:v>
                </c:pt>
                <c:pt idx="8498">
                  <c:v>41283</c:v>
                </c:pt>
                <c:pt idx="8499">
                  <c:v>41284</c:v>
                </c:pt>
                <c:pt idx="8500">
                  <c:v>41285</c:v>
                </c:pt>
                <c:pt idx="8501">
                  <c:v>41288</c:v>
                </c:pt>
                <c:pt idx="8502">
                  <c:v>41289</c:v>
                </c:pt>
                <c:pt idx="8503">
                  <c:v>41290</c:v>
                </c:pt>
                <c:pt idx="8504">
                  <c:v>41291</c:v>
                </c:pt>
                <c:pt idx="8505">
                  <c:v>41292</c:v>
                </c:pt>
                <c:pt idx="8506">
                  <c:v>41295</c:v>
                </c:pt>
                <c:pt idx="8507">
                  <c:v>41296</c:v>
                </c:pt>
                <c:pt idx="8508">
                  <c:v>41297</c:v>
                </c:pt>
                <c:pt idx="8509">
                  <c:v>41298</c:v>
                </c:pt>
                <c:pt idx="8510">
                  <c:v>41299</c:v>
                </c:pt>
                <c:pt idx="8511">
                  <c:v>41302</c:v>
                </c:pt>
                <c:pt idx="8512">
                  <c:v>41303</c:v>
                </c:pt>
                <c:pt idx="8513">
                  <c:v>41304</c:v>
                </c:pt>
                <c:pt idx="8514">
                  <c:v>41305</c:v>
                </c:pt>
                <c:pt idx="8515">
                  <c:v>41306</c:v>
                </c:pt>
                <c:pt idx="8516">
                  <c:v>41309</c:v>
                </c:pt>
                <c:pt idx="8517">
                  <c:v>41310</c:v>
                </c:pt>
                <c:pt idx="8518">
                  <c:v>41311</c:v>
                </c:pt>
                <c:pt idx="8519">
                  <c:v>41312</c:v>
                </c:pt>
                <c:pt idx="8520">
                  <c:v>41313</c:v>
                </c:pt>
                <c:pt idx="8521">
                  <c:v>41316</c:v>
                </c:pt>
                <c:pt idx="8522">
                  <c:v>41317</c:v>
                </c:pt>
                <c:pt idx="8523">
                  <c:v>41318</c:v>
                </c:pt>
                <c:pt idx="8524">
                  <c:v>41319</c:v>
                </c:pt>
                <c:pt idx="8525">
                  <c:v>41320</c:v>
                </c:pt>
                <c:pt idx="8526">
                  <c:v>41323</c:v>
                </c:pt>
                <c:pt idx="8527">
                  <c:v>41324</c:v>
                </c:pt>
                <c:pt idx="8528">
                  <c:v>41325</c:v>
                </c:pt>
                <c:pt idx="8529">
                  <c:v>41326</c:v>
                </c:pt>
                <c:pt idx="8530">
                  <c:v>41327</c:v>
                </c:pt>
                <c:pt idx="8531">
                  <c:v>41330</c:v>
                </c:pt>
                <c:pt idx="8532">
                  <c:v>41331</c:v>
                </c:pt>
                <c:pt idx="8533">
                  <c:v>41332</c:v>
                </c:pt>
                <c:pt idx="8534">
                  <c:v>41333</c:v>
                </c:pt>
                <c:pt idx="8535">
                  <c:v>41334</c:v>
                </c:pt>
                <c:pt idx="8536">
                  <c:v>41337</c:v>
                </c:pt>
                <c:pt idx="8537">
                  <c:v>41338</c:v>
                </c:pt>
                <c:pt idx="8538">
                  <c:v>41339</c:v>
                </c:pt>
                <c:pt idx="8539">
                  <c:v>41340</c:v>
                </c:pt>
                <c:pt idx="8540">
                  <c:v>41341</c:v>
                </c:pt>
                <c:pt idx="8541">
                  <c:v>41344</c:v>
                </c:pt>
                <c:pt idx="8542">
                  <c:v>41345</c:v>
                </c:pt>
                <c:pt idx="8543">
                  <c:v>41346</c:v>
                </c:pt>
                <c:pt idx="8544">
                  <c:v>41347</c:v>
                </c:pt>
                <c:pt idx="8545">
                  <c:v>41348</c:v>
                </c:pt>
                <c:pt idx="8546">
                  <c:v>41351</c:v>
                </c:pt>
                <c:pt idx="8547">
                  <c:v>41352</c:v>
                </c:pt>
                <c:pt idx="8548">
                  <c:v>41353</c:v>
                </c:pt>
                <c:pt idx="8549">
                  <c:v>41354</c:v>
                </c:pt>
                <c:pt idx="8550">
                  <c:v>41355</c:v>
                </c:pt>
                <c:pt idx="8551">
                  <c:v>41358</c:v>
                </c:pt>
                <c:pt idx="8552">
                  <c:v>41359</c:v>
                </c:pt>
                <c:pt idx="8553">
                  <c:v>41360</c:v>
                </c:pt>
                <c:pt idx="8554">
                  <c:v>41361</c:v>
                </c:pt>
                <c:pt idx="8555">
                  <c:v>41362</c:v>
                </c:pt>
                <c:pt idx="8556">
                  <c:v>41365</c:v>
                </c:pt>
                <c:pt idx="8557">
                  <c:v>41366</c:v>
                </c:pt>
                <c:pt idx="8558">
                  <c:v>41367</c:v>
                </c:pt>
                <c:pt idx="8559">
                  <c:v>41368</c:v>
                </c:pt>
                <c:pt idx="8560">
                  <c:v>41369</c:v>
                </c:pt>
                <c:pt idx="8561">
                  <c:v>41372</c:v>
                </c:pt>
                <c:pt idx="8562">
                  <c:v>41373</c:v>
                </c:pt>
                <c:pt idx="8563">
                  <c:v>41374</c:v>
                </c:pt>
                <c:pt idx="8564">
                  <c:v>41375</c:v>
                </c:pt>
                <c:pt idx="8565">
                  <c:v>41376</c:v>
                </c:pt>
                <c:pt idx="8566">
                  <c:v>41379</c:v>
                </c:pt>
                <c:pt idx="8567">
                  <c:v>41380</c:v>
                </c:pt>
                <c:pt idx="8568">
                  <c:v>41381</c:v>
                </c:pt>
                <c:pt idx="8569">
                  <c:v>41382</c:v>
                </c:pt>
                <c:pt idx="8570">
                  <c:v>41383</c:v>
                </c:pt>
                <c:pt idx="8571">
                  <c:v>41386</c:v>
                </c:pt>
                <c:pt idx="8572">
                  <c:v>41387</c:v>
                </c:pt>
                <c:pt idx="8573">
                  <c:v>41388</c:v>
                </c:pt>
                <c:pt idx="8574">
                  <c:v>41389</c:v>
                </c:pt>
                <c:pt idx="8575">
                  <c:v>41390</c:v>
                </c:pt>
                <c:pt idx="8576">
                  <c:v>41393</c:v>
                </c:pt>
                <c:pt idx="8577">
                  <c:v>41394</c:v>
                </c:pt>
                <c:pt idx="8578">
                  <c:v>41395</c:v>
                </c:pt>
                <c:pt idx="8579">
                  <c:v>41396</c:v>
                </c:pt>
                <c:pt idx="8580">
                  <c:v>41397</c:v>
                </c:pt>
                <c:pt idx="8581">
                  <c:v>41400</c:v>
                </c:pt>
                <c:pt idx="8582">
                  <c:v>41401</c:v>
                </c:pt>
                <c:pt idx="8583">
                  <c:v>41402</c:v>
                </c:pt>
                <c:pt idx="8584">
                  <c:v>41403</c:v>
                </c:pt>
                <c:pt idx="8585">
                  <c:v>41404</c:v>
                </c:pt>
                <c:pt idx="8586">
                  <c:v>41407</c:v>
                </c:pt>
                <c:pt idx="8587">
                  <c:v>41408</c:v>
                </c:pt>
                <c:pt idx="8588">
                  <c:v>41409</c:v>
                </c:pt>
                <c:pt idx="8589">
                  <c:v>41410</c:v>
                </c:pt>
                <c:pt idx="8590">
                  <c:v>41411</c:v>
                </c:pt>
                <c:pt idx="8591">
                  <c:v>41414</c:v>
                </c:pt>
                <c:pt idx="8592">
                  <c:v>41415</c:v>
                </c:pt>
                <c:pt idx="8593">
                  <c:v>41416</c:v>
                </c:pt>
                <c:pt idx="8594">
                  <c:v>41417</c:v>
                </c:pt>
                <c:pt idx="8595">
                  <c:v>41418</c:v>
                </c:pt>
                <c:pt idx="8596">
                  <c:v>41421</c:v>
                </c:pt>
                <c:pt idx="8597">
                  <c:v>41422</c:v>
                </c:pt>
                <c:pt idx="8598">
                  <c:v>41423</c:v>
                </c:pt>
                <c:pt idx="8599">
                  <c:v>41424</c:v>
                </c:pt>
                <c:pt idx="8600">
                  <c:v>41425</c:v>
                </c:pt>
                <c:pt idx="8601">
                  <c:v>41428</c:v>
                </c:pt>
                <c:pt idx="8602">
                  <c:v>41429</c:v>
                </c:pt>
                <c:pt idx="8603">
                  <c:v>41430</c:v>
                </c:pt>
                <c:pt idx="8604">
                  <c:v>41431</c:v>
                </c:pt>
                <c:pt idx="8605">
                  <c:v>41432</c:v>
                </c:pt>
                <c:pt idx="8606">
                  <c:v>41435</c:v>
                </c:pt>
                <c:pt idx="8607">
                  <c:v>41436</c:v>
                </c:pt>
                <c:pt idx="8608">
                  <c:v>41437</c:v>
                </c:pt>
                <c:pt idx="8609">
                  <c:v>41438</c:v>
                </c:pt>
                <c:pt idx="8610">
                  <c:v>41439</c:v>
                </c:pt>
                <c:pt idx="8611">
                  <c:v>41442</c:v>
                </c:pt>
                <c:pt idx="8612">
                  <c:v>41443</c:v>
                </c:pt>
                <c:pt idx="8613">
                  <c:v>41444</c:v>
                </c:pt>
                <c:pt idx="8614">
                  <c:v>41445</c:v>
                </c:pt>
                <c:pt idx="8615">
                  <c:v>41446</c:v>
                </c:pt>
                <c:pt idx="8616">
                  <c:v>41449</c:v>
                </c:pt>
                <c:pt idx="8617">
                  <c:v>41450</c:v>
                </c:pt>
                <c:pt idx="8618">
                  <c:v>41451</c:v>
                </c:pt>
                <c:pt idx="8619">
                  <c:v>41452</c:v>
                </c:pt>
                <c:pt idx="8620">
                  <c:v>41453</c:v>
                </c:pt>
                <c:pt idx="8621">
                  <c:v>41456</c:v>
                </c:pt>
                <c:pt idx="8622">
                  <c:v>41457</c:v>
                </c:pt>
                <c:pt idx="8623">
                  <c:v>41458</c:v>
                </c:pt>
                <c:pt idx="8624">
                  <c:v>41459</c:v>
                </c:pt>
                <c:pt idx="8625">
                  <c:v>41460</c:v>
                </c:pt>
                <c:pt idx="8626">
                  <c:v>41463</c:v>
                </c:pt>
                <c:pt idx="8627">
                  <c:v>41464</c:v>
                </c:pt>
                <c:pt idx="8628">
                  <c:v>41465</c:v>
                </c:pt>
                <c:pt idx="8629">
                  <c:v>41466</c:v>
                </c:pt>
                <c:pt idx="8630">
                  <c:v>41467</c:v>
                </c:pt>
                <c:pt idx="8631">
                  <c:v>41470</c:v>
                </c:pt>
                <c:pt idx="8632">
                  <c:v>41471</c:v>
                </c:pt>
                <c:pt idx="8633">
                  <c:v>41472</c:v>
                </c:pt>
                <c:pt idx="8634">
                  <c:v>41473</c:v>
                </c:pt>
                <c:pt idx="8635">
                  <c:v>41474</c:v>
                </c:pt>
                <c:pt idx="8636">
                  <c:v>41477</c:v>
                </c:pt>
                <c:pt idx="8637">
                  <c:v>41478</c:v>
                </c:pt>
                <c:pt idx="8638">
                  <c:v>41479</c:v>
                </c:pt>
                <c:pt idx="8639">
                  <c:v>41480</c:v>
                </c:pt>
                <c:pt idx="8640">
                  <c:v>41481</c:v>
                </c:pt>
                <c:pt idx="8641">
                  <c:v>41484</c:v>
                </c:pt>
                <c:pt idx="8642">
                  <c:v>41485</c:v>
                </c:pt>
                <c:pt idx="8643">
                  <c:v>41486</c:v>
                </c:pt>
                <c:pt idx="8644">
                  <c:v>41487</c:v>
                </c:pt>
                <c:pt idx="8645">
                  <c:v>41488</c:v>
                </c:pt>
                <c:pt idx="8646">
                  <c:v>41491</c:v>
                </c:pt>
                <c:pt idx="8647">
                  <c:v>41492</c:v>
                </c:pt>
                <c:pt idx="8648">
                  <c:v>41493</c:v>
                </c:pt>
                <c:pt idx="8649">
                  <c:v>41494</c:v>
                </c:pt>
                <c:pt idx="8650">
                  <c:v>41495</c:v>
                </c:pt>
                <c:pt idx="8651">
                  <c:v>41498</c:v>
                </c:pt>
                <c:pt idx="8652">
                  <c:v>41499</c:v>
                </c:pt>
                <c:pt idx="8653">
                  <c:v>41500</c:v>
                </c:pt>
                <c:pt idx="8654">
                  <c:v>41501</c:v>
                </c:pt>
                <c:pt idx="8655">
                  <c:v>41502</c:v>
                </c:pt>
                <c:pt idx="8656">
                  <c:v>41505</c:v>
                </c:pt>
                <c:pt idx="8657">
                  <c:v>41506</c:v>
                </c:pt>
                <c:pt idx="8658">
                  <c:v>41507</c:v>
                </c:pt>
                <c:pt idx="8659">
                  <c:v>41508</c:v>
                </c:pt>
                <c:pt idx="8660">
                  <c:v>41509</c:v>
                </c:pt>
                <c:pt idx="8661">
                  <c:v>41512</c:v>
                </c:pt>
                <c:pt idx="8662">
                  <c:v>41513</c:v>
                </c:pt>
                <c:pt idx="8663">
                  <c:v>41514</c:v>
                </c:pt>
                <c:pt idx="8664">
                  <c:v>41515</c:v>
                </c:pt>
                <c:pt idx="8665">
                  <c:v>41516</c:v>
                </c:pt>
                <c:pt idx="8666">
                  <c:v>41519</c:v>
                </c:pt>
                <c:pt idx="8667">
                  <c:v>41520</c:v>
                </c:pt>
                <c:pt idx="8668">
                  <c:v>41521</c:v>
                </c:pt>
                <c:pt idx="8669">
                  <c:v>41522</c:v>
                </c:pt>
                <c:pt idx="8670">
                  <c:v>41523</c:v>
                </c:pt>
                <c:pt idx="8671">
                  <c:v>41526</c:v>
                </c:pt>
                <c:pt idx="8672">
                  <c:v>41527</c:v>
                </c:pt>
                <c:pt idx="8673">
                  <c:v>41528</c:v>
                </c:pt>
                <c:pt idx="8674">
                  <c:v>41529</c:v>
                </c:pt>
                <c:pt idx="8675">
                  <c:v>41530</c:v>
                </c:pt>
                <c:pt idx="8676">
                  <c:v>41533</c:v>
                </c:pt>
                <c:pt idx="8677">
                  <c:v>41534</c:v>
                </c:pt>
                <c:pt idx="8678">
                  <c:v>41535</c:v>
                </c:pt>
                <c:pt idx="8679">
                  <c:v>41536</c:v>
                </c:pt>
                <c:pt idx="8680">
                  <c:v>41537</c:v>
                </c:pt>
                <c:pt idx="8681">
                  <c:v>41540</c:v>
                </c:pt>
                <c:pt idx="8682">
                  <c:v>41541</c:v>
                </c:pt>
                <c:pt idx="8683">
                  <c:v>41542</c:v>
                </c:pt>
                <c:pt idx="8684">
                  <c:v>41543</c:v>
                </c:pt>
                <c:pt idx="8685">
                  <c:v>41544</c:v>
                </c:pt>
                <c:pt idx="8686">
                  <c:v>41547</c:v>
                </c:pt>
                <c:pt idx="8687">
                  <c:v>41548</c:v>
                </c:pt>
                <c:pt idx="8688">
                  <c:v>41549</c:v>
                </c:pt>
                <c:pt idx="8689">
                  <c:v>41550</c:v>
                </c:pt>
                <c:pt idx="8690">
                  <c:v>41551</c:v>
                </c:pt>
                <c:pt idx="8691">
                  <c:v>41554</c:v>
                </c:pt>
                <c:pt idx="8692">
                  <c:v>41555</c:v>
                </c:pt>
                <c:pt idx="8693">
                  <c:v>41556</c:v>
                </c:pt>
                <c:pt idx="8694">
                  <c:v>41557</c:v>
                </c:pt>
                <c:pt idx="8695">
                  <c:v>41558</c:v>
                </c:pt>
                <c:pt idx="8696">
                  <c:v>41561</c:v>
                </c:pt>
                <c:pt idx="8697">
                  <c:v>41562</c:v>
                </c:pt>
                <c:pt idx="8698">
                  <c:v>41563</c:v>
                </c:pt>
                <c:pt idx="8699">
                  <c:v>41564</c:v>
                </c:pt>
                <c:pt idx="8700">
                  <c:v>41565</c:v>
                </c:pt>
                <c:pt idx="8701">
                  <c:v>41568</c:v>
                </c:pt>
                <c:pt idx="8702">
                  <c:v>41569</c:v>
                </c:pt>
                <c:pt idx="8703">
                  <c:v>41570</c:v>
                </c:pt>
                <c:pt idx="8704">
                  <c:v>41571</c:v>
                </c:pt>
                <c:pt idx="8705">
                  <c:v>41572</c:v>
                </c:pt>
                <c:pt idx="8706">
                  <c:v>41575</c:v>
                </c:pt>
                <c:pt idx="8707">
                  <c:v>41576</c:v>
                </c:pt>
                <c:pt idx="8708">
                  <c:v>41577</c:v>
                </c:pt>
                <c:pt idx="8709">
                  <c:v>41578</c:v>
                </c:pt>
                <c:pt idx="8710">
                  <c:v>41579</c:v>
                </c:pt>
                <c:pt idx="8711">
                  <c:v>41582</c:v>
                </c:pt>
                <c:pt idx="8712">
                  <c:v>41583</c:v>
                </c:pt>
                <c:pt idx="8713">
                  <c:v>41584</c:v>
                </c:pt>
                <c:pt idx="8714">
                  <c:v>41585</c:v>
                </c:pt>
                <c:pt idx="8715">
                  <c:v>41586</c:v>
                </c:pt>
                <c:pt idx="8716">
                  <c:v>41589</c:v>
                </c:pt>
                <c:pt idx="8717">
                  <c:v>41590</c:v>
                </c:pt>
                <c:pt idx="8718">
                  <c:v>41591</c:v>
                </c:pt>
                <c:pt idx="8719">
                  <c:v>41592</c:v>
                </c:pt>
                <c:pt idx="8720">
                  <c:v>41593</c:v>
                </c:pt>
                <c:pt idx="8721">
                  <c:v>41596</c:v>
                </c:pt>
                <c:pt idx="8722">
                  <c:v>41597</c:v>
                </c:pt>
                <c:pt idx="8723">
                  <c:v>41598</c:v>
                </c:pt>
                <c:pt idx="8724">
                  <c:v>41599</c:v>
                </c:pt>
                <c:pt idx="8725">
                  <c:v>41600</c:v>
                </c:pt>
                <c:pt idx="8726">
                  <c:v>41603</c:v>
                </c:pt>
                <c:pt idx="8727">
                  <c:v>41604</c:v>
                </c:pt>
                <c:pt idx="8728">
                  <c:v>41605</c:v>
                </c:pt>
                <c:pt idx="8729">
                  <c:v>41606</c:v>
                </c:pt>
                <c:pt idx="8730">
                  <c:v>41607</c:v>
                </c:pt>
                <c:pt idx="8731">
                  <c:v>41610</c:v>
                </c:pt>
                <c:pt idx="8732">
                  <c:v>41611</c:v>
                </c:pt>
                <c:pt idx="8733">
                  <c:v>41612</c:v>
                </c:pt>
                <c:pt idx="8734">
                  <c:v>41613</c:v>
                </c:pt>
                <c:pt idx="8735">
                  <c:v>41614</c:v>
                </c:pt>
                <c:pt idx="8736">
                  <c:v>41617</c:v>
                </c:pt>
                <c:pt idx="8737">
                  <c:v>41618</c:v>
                </c:pt>
                <c:pt idx="8738">
                  <c:v>41619</c:v>
                </c:pt>
                <c:pt idx="8739">
                  <c:v>41620</c:v>
                </c:pt>
                <c:pt idx="8740">
                  <c:v>41621</c:v>
                </c:pt>
                <c:pt idx="8741">
                  <c:v>41624</c:v>
                </c:pt>
                <c:pt idx="8742">
                  <c:v>41625</c:v>
                </c:pt>
                <c:pt idx="8743">
                  <c:v>41626</c:v>
                </c:pt>
                <c:pt idx="8744">
                  <c:v>41627</c:v>
                </c:pt>
                <c:pt idx="8745">
                  <c:v>41628</c:v>
                </c:pt>
                <c:pt idx="8746">
                  <c:v>41631</c:v>
                </c:pt>
                <c:pt idx="8747">
                  <c:v>41632</c:v>
                </c:pt>
                <c:pt idx="8748">
                  <c:v>41633</c:v>
                </c:pt>
                <c:pt idx="8749">
                  <c:v>41634</c:v>
                </c:pt>
                <c:pt idx="8750">
                  <c:v>41635</c:v>
                </c:pt>
                <c:pt idx="8751">
                  <c:v>41638</c:v>
                </c:pt>
                <c:pt idx="8752">
                  <c:v>41639</c:v>
                </c:pt>
                <c:pt idx="8753">
                  <c:v>41640</c:v>
                </c:pt>
                <c:pt idx="8754">
                  <c:v>41641</c:v>
                </c:pt>
                <c:pt idx="8755">
                  <c:v>41642</c:v>
                </c:pt>
                <c:pt idx="8756">
                  <c:v>41645</c:v>
                </c:pt>
                <c:pt idx="8757">
                  <c:v>41646</c:v>
                </c:pt>
                <c:pt idx="8758">
                  <c:v>41647</c:v>
                </c:pt>
                <c:pt idx="8759">
                  <c:v>41648</c:v>
                </c:pt>
                <c:pt idx="8760">
                  <c:v>41649</c:v>
                </c:pt>
                <c:pt idx="8761">
                  <c:v>41652</c:v>
                </c:pt>
                <c:pt idx="8762">
                  <c:v>41653</c:v>
                </c:pt>
                <c:pt idx="8763">
                  <c:v>41654</c:v>
                </c:pt>
                <c:pt idx="8764">
                  <c:v>41655</c:v>
                </c:pt>
                <c:pt idx="8765">
                  <c:v>41656</c:v>
                </c:pt>
                <c:pt idx="8766">
                  <c:v>41659</c:v>
                </c:pt>
                <c:pt idx="8767">
                  <c:v>41660</c:v>
                </c:pt>
                <c:pt idx="8768">
                  <c:v>41661</c:v>
                </c:pt>
                <c:pt idx="8769">
                  <c:v>41662</c:v>
                </c:pt>
                <c:pt idx="8770">
                  <c:v>41663</c:v>
                </c:pt>
                <c:pt idx="8771">
                  <c:v>41666</c:v>
                </c:pt>
                <c:pt idx="8772">
                  <c:v>41667</c:v>
                </c:pt>
                <c:pt idx="8773">
                  <c:v>41668</c:v>
                </c:pt>
                <c:pt idx="8774">
                  <c:v>41669</c:v>
                </c:pt>
                <c:pt idx="8775">
                  <c:v>41670</c:v>
                </c:pt>
                <c:pt idx="8776">
                  <c:v>41673</c:v>
                </c:pt>
                <c:pt idx="8777">
                  <c:v>41674</c:v>
                </c:pt>
                <c:pt idx="8778">
                  <c:v>41675</c:v>
                </c:pt>
                <c:pt idx="8779">
                  <c:v>41676</c:v>
                </c:pt>
                <c:pt idx="8780">
                  <c:v>41677</c:v>
                </c:pt>
                <c:pt idx="8781">
                  <c:v>41680</c:v>
                </c:pt>
                <c:pt idx="8782">
                  <c:v>41681</c:v>
                </c:pt>
                <c:pt idx="8783">
                  <c:v>41682</c:v>
                </c:pt>
                <c:pt idx="8784">
                  <c:v>41683</c:v>
                </c:pt>
                <c:pt idx="8785">
                  <c:v>41684</c:v>
                </c:pt>
                <c:pt idx="8786">
                  <c:v>41687</c:v>
                </c:pt>
                <c:pt idx="8787">
                  <c:v>41688</c:v>
                </c:pt>
                <c:pt idx="8788">
                  <c:v>41689</c:v>
                </c:pt>
                <c:pt idx="8789">
                  <c:v>41690</c:v>
                </c:pt>
                <c:pt idx="8790">
                  <c:v>41691</c:v>
                </c:pt>
                <c:pt idx="8791">
                  <c:v>41694</c:v>
                </c:pt>
                <c:pt idx="8792">
                  <c:v>41695</c:v>
                </c:pt>
                <c:pt idx="8793">
                  <c:v>41696</c:v>
                </c:pt>
                <c:pt idx="8794">
                  <c:v>41697</c:v>
                </c:pt>
                <c:pt idx="8795">
                  <c:v>41698</c:v>
                </c:pt>
                <c:pt idx="8796">
                  <c:v>41701</c:v>
                </c:pt>
                <c:pt idx="8797">
                  <c:v>41702</c:v>
                </c:pt>
                <c:pt idx="8798">
                  <c:v>41703</c:v>
                </c:pt>
                <c:pt idx="8799">
                  <c:v>41704</c:v>
                </c:pt>
                <c:pt idx="8800">
                  <c:v>41705</c:v>
                </c:pt>
                <c:pt idx="8801">
                  <c:v>41708</c:v>
                </c:pt>
                <c:pt idx="8802">
                  <c:v>41709</c:v>
                </c:pt>
                <c:pt idx="8803">
                  <c:v>41710</c:v>
                </c:pt>
                <c:pt idx="8804">
                  <c:v>41711</c:v>
                </c:pt>
                <c:pt idx="8805">
                  <c:v>41712</c:v>
                </c:pt>
                <c:pt idx="8806">
                  <c:v>41715</c:v>
                </c:pt>
                <c:pt idx="8807">
                  <c:v>41716</c:v>
                </c:pt>
                <c:pt idx="8808">
                  <c:v>41717</c:v>
                </c:pt>
                <c:pt idx="8809">
                  <c:v>41718</c:v>
                </c:pt>
                <c:pt idx="8810">
                  <c:v>41719</c:v>
                </c:pt>
                <c:pt idx="8811">
                  <c:v>41722</c:v>
                </c:pt>
                <c:pt idx="8812">
                  <c:v>41723</c:v>
                </c:pt>
                <c:pt idx="8813">
                  <c:v>41724</c:v>
                </c:pt>
                <c:pt idx="8814">
                  <c:v>41725</c:v>
                </c:pt>
                <c:pt idx="8815">
                  <c:v>41726</c:v>
                </c:pt>
                <c:pt idx="8816">
                  <c:v>41729</c:v>
                </c:pt>
                <c:pt idx="8817">
                  <c:v>41730</c:v>
                </c:pt>
                <c:pt idx="8818">
                  <c:v>41731</c:v>
                </c:pt>
                <c:pt idx="8819">
                  <c:v>41732</c:v>
                </c:pt>
                <c:pt idx="8820">
                  <c:v>41733</c:v>
                </c:pt>
                <c:pt idx="8821">
                  <c:v>41736</c:v>
                </c:pt>
                <c:pt idx="8822">
                  <c:v>41737</c:v>
                </c:pt>
                <c:pt idx="8823">
                  <c:v>41738</c:v>
                </c:pt>
                <c:pt idx="8824">
                  <c:v>41739</c:v>
                </c:pt>
                <c:pt idx="8825">
                  <c:v>41740</c:v>
                </c:pt>
                <c:pt idx="8826">
                  <c:v>41743</c:v>
                </c:pt>
                <c:pt idx="8827">
                  <c:v>41744</c:v>
                </c:pt>
                <c:pt idx="8828">
                  <c:v>41745</c:v>
                </c:pt>
                <c:pt idx="8829">
                  <c:v>41746</c:v>
                </c:pt>
                <c:pt idx="8830">
                  <c:v>41747</c:v>
                </c:pt>
                <c:pt idx="8831">
                  <c:v>41750</c:v>
                </c:pt>
                <c:pt idx="8832">
                  <c:v>41751</c:v>
                </c:pt>
                <c:pt idx="8833">
                  <c:v>41752</c:v>
                </c:pt>
                <c:pt idx="8834">
                  <c:v>41753</c:v>
                </c:pt>
                <c:pt idx="8835">
                  <c:v>41754</c:v>
                </c:pt>
                <c:pt idx="8836">
                  <c:v>41757</c:v>
                </c:pt>
                <c:pt idx="8837">
                  <c:v>41758</c:v>
                </c:pt>
                <c:pt idx="8838">
                  <c:v>41759</c:v>
                </c:pt>
                <c:pt idx="8839">
                  <c:v>41760</c:v>
                </c:pt>
                <c:pt idx="8840">
                  <c:v>41761</c:v>
                </c:pt>
                <c:pt idx="8841">
                  <c:v>41764</c:v>
                </c:pt>
                <c:pt idx="8842">
                  <c:v>41765</c:v>
                </c:pt>
                <c:pt idx="8843">
                  <c:v>41766</c:v>
                </c:pt>
                <c:pt idx="8844">
                  <c:v>41767</c:v>
                </c:pt>
                <c:pt idx="8845">
                  <c:v>41768</c:v>
                </c:pt>
                <c:pt idx="8846">
                  <c:v>41771</c:v>
                </c:pt>
                <c:pt idx="8847">
                  <c:v>41772</c:v>
                </c:pt>
                <c:pt idx="8848">
                  <c:v>41773</c:v>
                </c:pt>
                <c:pt idx="8849">
                  <c:v>41774</c:v>
                </c:pt>
                <c:pt idx="8850">
                  <c:v>41775</c:v>
                </c:pt>
                <c:pt idx="8851">
                  <c:v>41778</c:v>
                </c:pt>
                <c:pt idx="8852">
                  <c:v>41779</c:v>
                </c:pt>
                <c:pt idx="8853">
                  <c:v>41780</c:v>
                </c:pt>
                <c:pt idx="8854">
                  <c:v>41781</c:v>
                </c:pt>
                <c:pt idx="8855">
                  <c:v>41782</c:v>
                </c:pt>
                <c:pt idx="8856">
                  <c:v>41785</c:v>
                </c:pt>
                <c:pt idx="8857">
                  <c:v>41786</c:v>
                </c:pt>
                <c:pt idx="8858">
                  <c:v>41787</c:v>
                </c:pt>
                <c:pt idx="8859">
                  <c:v>41788</c:v>
                </c:pt>
                <c:pt idx="8860">
                  <c:v>41789</c:v>
                </c:pt>
                <c:pt idx="8861">
                  <c:v>41792</c:v>
                </c:pt>
                <c:pt idx="8862">
                  <c:v>41793</c:v>
                </c:pt>
                <c:pt idx="8863">
                  <c:v>41794</c:v>
                </c:pt>
                <c:pt idx="8864">
                  <c:v>41795</c:v>
                </c:pt>
                <c:pt idx="8865">
                  <c:v>41796</c:v>
                </c:pt>
                <c:pt idx="8866">
                  <c:v>41799</c:v>
                </c:pt>
                <c:pt idx="8867">
                  <c:v>41800</c:v>
                </c:pt>
                <c:pt idx="8868">
                  <c:v>41801</c:v>
                </c:pt>
                <c:pt idx="8869">
                  <c:v>41802</c:v>
                </c:pt>
                <c:pt idx="8870">
                  <c:v>41803</c:v>
                </c:pt>
                <c:pt idx="8871">
                  <c:v>41806</c:v>
                </c:pt>
                <c:pt idx="8872">
                  <c:v>41807</c:v>
                </c:pt>
                <c:pt idx="8873">
                  <c:v>41808</c:v>
                </c:pt>
                <c:pt idx="8874">
                  <c:v>41809</c:v>
                </c:pt>
                <c:pt idx="8875">
                  <c:v>41810</c:v>
                </c:pt>
                <c:pt idx="8876">
                  <c:v>41813</c:v>
                </c:pt>
                <c:pt idx="8877">
                  <c:v>41814</c:v>
                </c:pt>
                <c:pt idx="8878">
                  <c:v>41815</c:v>
                </c:pt>
                <c:pt idx="8879">
                  <c:v>41816</c:v>
                </c:pt>
                <c:pt idx="8880">
                  <c:v>41817</c:v>
                </c:pt>
                <c:pt idx="8881">
                  <c:v>41820</c:v>
                </c:pt>
                <c:pt idx="8882">
                  <c:v>41821</c:v>
                </c:pt>
                <c:pt idx="8883">
                  <c:v>41822</c:v>
                </c:pt>
                <c:pt idx="8884">
                  <c:v>41823</c:v>
                </c:pt>
                <c:pt idx="8885">
                  <c:v>41824</c:v>
                </c:pt>
                <c:pt idx="8886">
                  <c:v>41827</c:v>
                </c:pt>
                <c:pt idx="8887">
                  <c:v>41828</c:v>
                </c:pt>
                <c:pt idx="8888">
                  <c:v>41829</c:v>
                </c:pt>
                <c:pt idx="8889">
                  <c:v>41830</c:v>
                </c:pt>
                <c:pt idx="8890">
                  <c:v>41831</c:v>
                </c:pt>
                <c:pt idx="8891">
                  <c:v>41834</c:v>
                </c:pt>
                <c:pt idx="8892">
                  <c:v>41835</c:v>
                </c:pt>
                <c:pt idx="8893">
                  <c:v>41836</c:v>
                </c:pt>
                <c:pt idx="8894">
                  <c:v>41837</c:v>
                </c:pt>
                <c:pt idx="8895">
                  <c:v>41838</c:v>
                </c:pt>
                <c:pt idx="8896">
                  <c:v>41841</c:v>
                </c:pt>
                <c:pt idx="8897">
                  <c:v>41842</c:v>
                </c:pt>
                <c:pt idx="8898">
                  <c:v>41843</c:v>
                </c:pt>
                <c:pt idx="8899">
                  <c:v>41844</c:v>
                </c:pt>
                <c:pt idx="8900">
                  <c:v>41845</c:v>
                </c:pt>
                <c:pt idx="8901">
                  <c:v>41848</c:v>
                </c:pt>
                <c:pt idx="8902">
                  <c:v>41849</c:v>
                </c:pt>
                <c:pt idx="8903">
                  <c:v>41850</c:v>
                </c:pt>
                <c:pt idx="8904">
                  <c:v>41851</c:v>
                </c:pt>
                <c:pt idx="8905">
                  <c:v>41852</c:v>
                </c:pt>
                <c:pt idx="8906">
                  <c:v>41855</c:v>
                </c:pt>
                <c:pt idx="8907">
                  <c:v>41856</c:v>
                </c:pt>
                <c:pt idx="8908">
                  <c:v>41857</c:v>
                </c:pt>
                <c:pt idx="8909">
                  <c:v>41858</c:v>
                </c:pt>
                <c:pt idx="8910">
                  <c:v>41859</c:v>
                </c:pt>
                <c:pt idx="8911">
                  <c:v>41862</c:v>
                </c:pt>
                <c:pt idx="8912">
                  <c:v>41863</c:v>
                </c:pt>
                <c:pt idx="8913">
                  <c:v>41864</c:v>
                </c:pt>
                <c:pt idx="8914">
                  <c:v>41865</c:v>
                </c:pt>
                <c:pt idx="8915">
                  <c:v>41866</c:v>
                </c:pt>
                <c:pt idx="8916">
                  <c:v>41869</c:v>
                </c:pt>
                <c:pt idx="8917">
                  <c:v>41870</c:v>
                </c:pt>
                <c:pt idx="8918">
                  <c:v>41871</c:v>
                </c:pt>
                <c:pt idx="8919">
                  <c:v>41872</c:v>
                </c:pt>
                <c:pt idx="8920">
                  <c:v>41873</c:v>
                </c:pt>
                <c:pt idx="8921">
                  <c:v>41876</c:v>
                </c:pt>
                <c:pt idx="8922">
                  <c:v>41877</c:v>
                </c:pt>
                <c:pt idx="8923">
                  <c:v>41878</c:v>
                </c:pt>
                <c:pt idx="8924">
                  <c:v>41879</c:v>
                </c:pt>
                <c:pt idx="8925">
                  <c:v>41880</c:v>
                </c:pt>
                <c:pt idx="8926">
                  <c:v>41883</c:v>
                </c:pt>
                <c:pt idx="8927">
                  <c:v>41884</c:v>
                </c:pt>
                <c:pt idx="8928">
                  <c:v>41885</c:v>
                </c:pt>
                <c:pt idx="8929">
                  <c:v>41886</c:v>
                </c:pt>
                <c:pt idx="8930">
                  <c:v>41887</c:v>
                </c:pt>
                <c:pt idx="8931">
                  <c:v>41890</c:v>
                </c:pt>
                <c:pt idx="8932">
                  <c:v>41891</c:v>
                </c:pt>
                <c:pt idx="8933">
                  <c:v>41892</c:v>
                </c:pt>
                <c:pt idx="8934">
                  <c:v>41893</c:v>
                </c:pt>
                <c:pt idx="8935">
                  <c:v>41894</c:v>
                </c:pt>
                <c:pt idx="8936">
                  <c:v>41897</c:v>
                </c:pt>
                <c:pt idx="8937">
                  <c:v>41898</c:v>
                </c:pt>
                <c:pt idx="8938">
                  <c:v>41899</c:v>
                </c:pt>
                <c:pt idx="8939">
                  <c:v>41900</c:v>
                </c:pt>
                <c:pt idx="8940">
                  <c:v>41901</c:v>
                </c:pt>
                <c:pt idx="8941">
                  <c:v>41904</c:v>
                </c:pt>
                <c:pt idx="8942">
                  <c:v>41905</c:v>
                </c:pt>
                <c:pt idx="8943">
                  <c:v>41906</c:v>
                </c:pt>
                <c:pt idx="8944">
                  <c:v>41907</c:v>
                </c:pt>
                <c:pt idx="8945">
                  <c:v>41908</c:v>
                </c:pt>
                <c:pt idx="8946">
                  <c:v>41911</c:v>
                </c:pt>
                <c:pt idx="8947">
                  <c:v>41912</c:v>
                </c:pt>
                <c:pt idx="8948">
                  <c:v>41913</c:v>
                </c:pt>
                <c:pt idx="8949">
                  <c:v>41914</c:v>
                </c:pt>
                <c:pt idx="8950">
                  <c:v>41915</c:v>
                </c:pt>
                <c:pt idx="8951">
                  <c:v>41918</c:v>
                </c:pt>
                <c:pt idx="8952">
                  <c:v>41919</c:v>
                </c:pt>
                <c:pt idx="8953">
                  <c:v>41920</c:v>
                </c:pt>
                <c:pt idx="8954">
                  <c:v>41921</c:v>
                </c:pt>
                <c:pt idx="8955">
                  <c:v>41922</c:v>
                </c:pt>
                <c:pt idx="8956">
                  <c:v>41925</c:v>
                </c:pt>
                <c:pt idx="8957">
                  <c:v>41926</c:v>
                </c:pt>
                <c:pt idx="8958">
                  <c:v>41927</c:v>
                </c:pt>
                <c:pt idx="8959">
                  <c:v>41928</c:v>
                </c:pt>
                <c:pt idx="8960">
                  <c:v>41929</c:v>
                </c:pt>
                <c:pt idx="8961">
                  <c:v>41932</c:v>
                </c:pt>
                <c:pt idx="8962">
                  <c:v>41933</c:v>
                </c:pt>
                <c:pt idx="8963">
                  <c:v>41934</c:v>
                </c:pt>
                <c:pt idx="8964">
                  <c:v>41935</c:v>
                </c:pt>
                <c:pt idx="8965">
                  <c:v>41936</c:v>
                </c:pt>
                <c:pt idx="8966">
                  <c:v>41939</c:v>
                </c:pt>
                <c:pt idx="8967">
                  <c:v>41940</c:v>
                </c:pt>
                <c:pt idx="8968">
                  <c:v>41941</c:v>
                </c:pt>
                <c:pt idx="8969">
                  <c:v>41942</c:v>
                </c:pt>
                <c:pt idx="8970">
                  <c:v>41943</c:v>
                </c:pt>
                <c:pt idx="8971">
                  <c:v>41946</c:v>
                </c:pt>
                <c:pt idx="8972">
                  <c:v>41947</c:v>
                </c:pt>
                <c:pt idx="8973">
                  <c:v>41948</c:v>
                </c:pt>
                <c:pt idx="8974">
                  <c:v>41949</c:v>
                </c:pt>
                <c:pt idx="8975">
                  <c:v>41950</c:v>
                </c:pt>
                <c:pt idx="8976">
                  <c:v>41953</c:v>
                </c:pt>
                <c:pt idx="8977">
                  <c:v>41954</c:v>
                </c:pt>
                <c:pt idx="8978">
                  <c:v>41955</c:v>
                </c:pt>
                <c:pt idx="8979">
                  <c:v>41956</c:v>
                </c:pt>
                <c:pt idx="8980">
                  <c:v>41957</c:v>
                </c:pt>
                <c:pt idx="8981">
                  <c:v>41960</c:v>
                </c:pt>
                <c:pt idx="8982">
                  <c:v>41961</c:v>
                </c:pt>
                <c:pt idx="8983">
                  <c:v>41962</c:v>
                </c:pt>
                <c:pt idx="8984">
                  <c:v>41963</c:v>
                </c:pt>
                <c:pt idx="8985">
                  <c:v>41964</c:v>
                </c:pt>
                <c:pt idx="8986">
                  <c:v>41967</c:v>
                </c:pt>
                <c:pt idx="8987">
                  <c:v>41968</c:v>
                </c:pt>
                <c:pt idx="8988">
                  <c:v>41969</c:v>
                </c:pt>
                <c:pt idx="8989">
                  <c:v>41970</c:v>
                </c:pt>
                <c:pt idx="8990">
                  <c:v>41971</c:v>
                </c:pt>
                <c:pt idx="8991">
                  <c:v>41974</c:v>
                </c:pt>
                <c:pt idx="8992">
                  <c:v>41975</c:v>
                </c:pt>
                <c:pt idx="8993">
                  <c:v>41976</c:v>
                </c:pt>
                <c:pt idx="8994">
                  <c:v>41977</c:v>
                </c:pt>
                <c:pt idx="8995">
                  <c:v>41978</c:v>
                </c:pt>
                <c:pt idx="8996">
                  <c:v>41981</c:v>
                </c:pt>
                <c:pt idx="8997">
                  <c:v>41982</c:v>
                </c:pt>
                <c:pt idx="8998">
                  <c:v>41983</c:v>
                </c:pt>
                <c:pt idx="8999">
                  <c:v>41984</c:v>
                </c:pt>
                <c:pt idx="9000">
                  <c:v>41985</c:v>
                </c:pt>
                <c:pt idx="9001">
                  <c:v>41988</c:v>
                </c:pt>
                <c:pt idx="9002">
                  <c:v>41989</c:v>
                </c:pt>
                <c:pt idx="9003">
                  <c:v>41990</c:v>
                </c:pt>
                <c:pt idx="9004">
                  <c:v>41991</c:v>
                </c:pt>
                <c:pt idx="9005">
                  <c:v>41992</c:v>
                </c:pt>
                <c:pt idx="9006">
                  <c:v>41995</c:v>
                </c:pt>
                <c:pt idx="9007">
                  <c:v>41996</c:v>
                </c:pt>
                <c:pt idx="9008">
                  <c:v>41997</c:v>
                </c:pt>
                <c:pt idx="9009">
                  <c:v>41998</c:v>
                </c:pt>
                <c:pt idx="9010">
                  <c:v>41999</c:v>
                </c:pt>
                <c:pt idx="9011">
                  <c:v>42002</c:v>
                </c:pt>
                <c:pt idx="9012">
                  <c:v>42003</c:v>
                </c:pt>
                <c:pt idx="9013">
                  <c:v>42004</c:v>
                </c:pt>
                <c:pt idx="9014">
                  <c:v>42005</c:v>
                </c:pt>
                <c:pt idx="9015">
                  <c:v>42006</c:v>
                </c:pt>
                <c:pt idx="9016">
                  <c:v>42009</c:v>
                </c:pt>
                <c:pt idx="9017">
                  <c:v>42010</c:v>
                </c:pt>
                <c:pt idx="9018">
                  <c:v>42011</c:v>
                </c:pt>
                <c:pt idx="9019">
                  <c:v>42012</c:v>
                </c:pt>
                <c:pt idx="9020">
                  <c:v>42013</c:v>
                </c:pt>
                <c:pt idx="9021">
                  <c:v>42016</c:v>
                </c:pt>
                <c:pt idx="9022">
                  <c:v>42017</c:v>
                </c:pt>
                <c:pt idx="9023">
                  <c:v>42018</c:v>
                </c:pt>
                <c:pt idx="9024">
                  <c:v>42019</c:v>
                </c:pt>
                <c:pt idx="9025">
                  <c:v>42020</c:v>
                </c:pt>
                <c:pt idx="9026">
                  <c:v>42023</c:v>
                </c:pt>
                <c:pt idx="9027">
                  <c:v>42024</c:v>
                </c:pt>
                <c:pt idx="9028">
                  <c:v>42025</c:v>
                </c:pt>
                <c:pt idx="9029">
                  <c:v>42026</c:v>
                </c:pt>
                <c:pt idx="9030">
                  <c:v>42027</c:v>
                </c:pt>
                <c:pt idx="9031">
                  <c:v>42030</c:v>
                </c:pt>
                <c:pt idx="9032">
                  <c:v>42031</c:v>
                </c:pt>
                <c:pt idx="9033">
                  <c:v>42032</c:v>
                </c:pt>
                <c:pt idx="9034">
                  <c:v>42033</c:v>
                </c:pt>
                <c:pt idx="9035">
                  <c:v>42034</c:v>
                </c:pt>
                <c:pt idx="9036">
                  <c:v>42037</c:v>
                </c:pt>
                <c:pt idx="9037">
                  <c:v>42038</c:v>
                </c:pt>
                <c:pt idx="9038">
                  <c:v>42039</c:v>
                </c:pt>
                <c:pt idx="9039">
                  <c:v>42040</c:v>
                </c:pt>
                <c:pt idx="9040">
                  <c:v>42041</c:v>
                </c:pt>
                <c:pt idx="9041">
                  <c:v>42044</c:v>
                </c:pt>
                <c:pt idx="9042">
                  <c:v>42045</c:v>
                </c:pt>
                <c:pt idx="9043">
                  <c:v>42046</c:v>
                </c:pt>
                <c:pt idx="9044">
                  <c:v>42047</c:v>
                </c:pt>
                <c:pt idx="9045">
                  <c:v>42048</c:v>
                </c:pt>
                <c:pt idx="9046">
                  <c:v>42051</c:v>
                </c:pt>
                <c:pt idx="9047">
                  <c:v>42052</c:v>
                </c:pt>
                <c:pt idx="9048">
                  <c:v>42053</c:v>
                </c:pt>
                <c:pt idx="9049">
                  <c:v>42054</c:v>
                </c:pt>
                <c:pt idx="9050">
                  <c:v>42055</c:v>
                </c:pt>
                <c:pt idx="9051">
                  <c:v>42058</c:v>
                </c:pt>
                <c:pt idx="9052">
                  <c:v>42059</c:v>
                </c:pt>
                <c:pt idx="9053">
                  <c:v>42060</c:v>
                </c:pt>
                <c:pt idx="9054">
                  <c:v>42061</c:v>
                </c:pt>
                <c:pt idx="9055">
                  <c:v>42062</c:v>
                </c:pt>
                <c:pt idx="9056">
                  <c:v>42065</c:v>
                </c:pt>
                <c:pt idx="9057">
                  <c:v>42066</c:v>
                </c:pt>
                <c:pt idx="9058">
                  <c:v>42067</c:v>
                </c:pt>
                <c:pt idx="9059">
                  <c:v>42068</c:v>
                </c:pt>
                <c:pt idx="9060">
                  <c:v>42069</c:v>
                </c:pt>
                <c:pt idx="9061">
                  <c:v>42072</c:v>
                </c:pt>
                <c:pt idx="9062">
                  <c:v>42073</c:v>
                </c:pt>
                <c:pt idx="9063">
                  <c:v>42074</c:v>
                </c:pt>
                <c:pt idx="9064">
                  <c:v>42075</c:v>
                </c:pt>
                <c:pt idx="9065">
                  <c:v>42076</c:v>
                </c:pt>
                <c:pt idx="9066">
                  <c:v>42079</c:v>
                </c:pt>
                <c:pt idx="9067">
                  <c:v>42080</c:v>
                </c:pt>
                <c:pt idx="9068">
                  <c:v>42081</c:v>
                </c:pt>
                <c:pt idx="9069">
                  <c:v>42082</c:v>
                </c:pt>
                <c:pt idx="9070">
                  <c:v>42083</c:v>
                </c:pt>
                <c:pt idx="9071">
                  <c:v>42086</c:v>
                </c:pt>
                <c:pt idx="9072">
                  <c:v>42087</c:v>
                </c:pt>
                <c:pt idx="9073">
                  <c:v>42088</c:v>
                </c:pt>
                <c:pt idx="9074">
                  <c:v>42089</c:v>
                </c:pt>
                <c:pt idx="9075">
                  <c:v>42090</c:v>
                </c:pt>
                <c:pt idx="9076">
                  <c:v>42093</c:v>
                </c:pt>
                <c:pt idx="9077">
                  <c:v>42094</c:v>
                </c:pt>
                <c:pt idx="9078">
                  <c:v>42095</c:v>
                </c:pt>
                <c:pt idx="9079">
                  <c:v>42096</c:v>
                </c:pt>
                <c:pt idx="9080">
                  <c:v>42097</c:v>
                </c:pt>
                <c:pt idx="9081">
                  <c:v>42100</c:v>
                </c:pt>
                <c:pt idx="9082">
                  <c:v>42101</c:v>
                </c:pt>
                <c:pt idx="9083">
                  <c:v>42102</c:v>
                </c:pt>
                <c:pt idx="9084">
                  <c:v>42103</c:v>
                </c:pt>
                <c:pt idx="9085">
                  <c:v>42104</c:v>
                </c:pt>
                <c:pt idx="9086">
                  <c:v>42107</c:v>
                </c:pt>
                <c:pt idx="9087">
                  <c:v>42108</c:v>
                </c:pt>
                <c:pt idx="9088">
                  <c:v>42109</c:v>
                </c:pt>
                <c:pt idx="9089">
                  <c:v>42110</c:v>
                </c:pt>
                <c:pt idx="9090">
                  <c:v>42111</c:v>
                </c:pt>
                <c:pt idx="9091">
                  <c:v>42114</c:v>
                </c:pt>
                <c:pt idx="9092">
                  <c:v>42115</c:v>
                </c:pt>
                <c:pt idx="9093">
                  <c:v>42116</c:v>
                </c:pt>
                <c:pt idx="9094">
                  <c:v>42117</c:v>
                </c:pt>
                <c:pt idx="9095">
                  <c:v>42118</c:v>
                </c:pt>
                <c:pt idx="9096">
                  <c:v>42121</c:v>
                </c:pt>
                <c:pt idx="9097">
                  <c:v>42122</c:v>
                </c:pt>
                <c:pt idx="9098">
                  <c:v>42123</c:v>
                </c:pt>
                <c:pt idx="9099">
                  <c:v>42124</c:v>
                </c:pt>
                <c:pt idx="9100">
                  <c:v>42125</c:v>
                </c:pt>
                <c:pt idx="9101">
                  <c:v>42128</c:v>
                </c:pt>
                <c:pt idx="9102">
                  <c:v>42129</c:v>
                </c:pt>
                <c:pt idx="9103">
                  <c:v>42130</c:v>
                </c:pt>
                <c:pt idx="9104">
                  <c:v>42131</c:v>
                </c:pt>
                <c:pt idx="9105">
                  <c:v>42132</c:v>
                </c:pt>
                <c:pt idx="9106">
                  <c:v>42135</c:v>
                </c:pt>
                <c:pt idx="9107">
                  <c:v>42136</c:v>
                </c:pt>
                <c:pt idx="9108">
                  <c:v>42137</c:v>
                </c:pt>
                <c:pt idx="9109">
                  <c:v>42138</c:v>
                </c:pt>
                <c:pt idx="9110">
                  <c:v>42139</c:v>
                </c:pt>
                <c:pt idx="9111">
                  <c:v>42142</c:v>
                </c:pt>
                <c:pt idx="9112">
                  <c:v>42143</c:v>
                </c:pt>
                <c:pt idx="9113">
                  <c:v>42144</c:v>
                </c:pt>
                <c:pt idx="9114">
                  <c:v>42145</c:v>
                </c:pt>
                <c:pt idx="9115">
                  <c:v>42146</c:v>
                </c:pt>
                <c:pt idx="9116">
                  <c:v>42149</c:v>
                </c:pt>
                <c:pt idx="9117">
                  <c:v>42150</c:v>
                </c:pt>
                <c:pt idx="9118">
                  <c:v>42151</c:v>
                </c:pt>
                <c:pt idx="9119">
                  <c:v>42152</c:v>
                </c:pt>
                <c:pt idx="9120">
                  <c:v>42153</c:v>
                </c:pt>
                <c:pt idx="9121">
                  <c:v>42156</c:v>
                </c:pt>
                <c:pt idx="9122">
                  <c:v>42157</c:v>
                </c:pt>
                <c:pt idx="9123">
                  <c:v>42158</c:v>
                </c:pt>
                <c:pt idx="9124">
                  <c:v>42159</c:v>
                </c:pt>
                <c:pt idx="9125">
                  <c:v>42160</c:v>
                </c:pt>
                <c:pt idx="9126">
                  <c:v>42163</c:v>
                </c:pt>
                <c:pt idx="9127">
                  <c:v>42164</c:v>
                </c:pt>
                <c:pt idx="9128">
                  <c:v>42165</c:v>
                </c:pt>
                <c:pt idx="9129">
                  <c:v>42166</c:v>
                </c:pt>
                <c:pt idx="9130">
                  <c:v>42167</c:v>
                </c:pt>
                <c:pt idx="9131">
                  <c:v>42170</c:v>
                </c:pt>
                <c:pt idx="9132">
                  <c:v>42171</c:v>
                </c:pt>
                <c:pt idx="9133">
                  <c:v>42172</c:v>
                </c:pt>
                <c:pt idx="9134">
                  <c:v>42173</c:v>
                </c:pt>
                <c:pt idx="9135">
                  <c:v>42174</c:v>
                </c:pt>
                <c:pt idx="9136">
                  <c:v>42177</c:v>
                </c:pt>
                <c:pt idx="9137">
                  <c:v>42178</c:v>
                </c:pt>
                <c:pt idx="9138">
                  <c:v>42179</c:v>
                </c:pt>
                <c:pt idx="9139">
                  <c:v>42180</c:v>
                </c:pt>
                <c:pt idx="9140">
                  <c:v>42181</c:v>
                </c:pt>
                <c:pt idx="9141">
                  <c:v>42184</c:v>
                </c:pt>
                <c:pt idx="9142">
                  <c:v>42185</c:v>
                </c:pt>
                <c:pt idx="9143">
                  <c:v>42186</c:v>
                </c:pt>
                <c:pt idx="9144">
                  <c:v>42187</c:v>
                </c:pt>
                <c:pt idx="9145">
                  <c:v>42188</c:v>
                </c:pt>
                <c:pt idx="9146">
                  <c:v>42191</c:v>
                </c:pt>
                <c:pt idx="9147">
                  <c:v>42192</c:v>
                </c:pt>
                <c:pt idx="9148">
                  <c:v>42193</c:v>
                </c:pt>
                <c:pt idx="9149">
                  <c:v>42194</c:v>
                </c:pt>
                <c:pt idx="9150">
                  <c:v>42195</c:v>
                </c:pt>
                <c:pt idx="9151">
                  <c:v>42198</c:v>
                </c:pt>
                <c:pt idx="9152">
                  <c:v>42199</c:v>
                </c:pt>
                <c:pt idx="9153">
                  <c:v>42200</c:v>
                </c:pt>
                <c:pt idx="9154">
                  <c:v>42201</c:v>
                </c:pt>
                <c:pt idx="9155">
                  <c:v>42202</c:v>
                </c:pt>
                <c:pt idx="9156">
                  <c:v>42205</c:v>
                </c:pt>
                <c:pt idx="9157">
                  <c:v>42206</c:v>
                </c:pt>
                <c:pt idx="9158">
                  <c:v>42207</c:v>
                </c:pt>
                <c:pt idx="9159">
                  <c:v>42208</c:v>
                </c:pt>
                <c:pt idx="9160">
                  <c:v>42209</c:v>
                </c:pt>
                <c:pt idx="9161">
                  <c:v>42212</c:v>
                </c:pt>
                <c:pt idx="9162">
                  <c:v>42213</c:v>
                </c:pt>
                <c:pt idx="9163">
                  <c:v>42214</c:v>
                </c:pt>
                <c:pt idx="9164">
                  <c:v>42215</c:v>
                </c:pt>
                <c:pt idx="9165">
                  <c:v>42216</c:v>
                </c:pt>
                <c:pt idx="9166">
                  <c:v>42219</c:v>
                </c:pt>
                <c:pt idx="9167">
                  <c:v>42220</c:v>
                </c:pt>
                <c:pt idx="9168">
                  <c:v>42221</c:v>
                </c:pt>
                <c:pt idx="9169">
                  <c:v>42222</c:v>
                </c:pt>
                <c:pt idx="9170">
                  <c:v>42223</c:v>
                </c:pt>
                <c:pt idx="9171">
                  <c:v>42226</c:v>
                </c:pt>
                <c:pt idx="9172">
                  <c:v>42227</c:v>
                </c:pt>
                <c:pt idx="9173">
                  <c:v>42228</c:v>
                </c:pt>
                <c:pt idx="9174">
                  <c:v>42229</c:v>
                </c:pt>
                <c:pt idx="9175">
                  <c:v>42230</c:v>
                </c:pt>
                <c:pt idx="9176">
                  <c:v>42233</c:v>
                </c:pt>
                <c:pt idx="9177">
                  <c:v>42234</c:v>
                </c:pt>
                <c:pt idx="9178">
                  <c:v>42235</c:v>
                </c:pt>
                <c:pt idx="9179">
                  <c:v>42236</c:v>
                </c:pt>
                <c:pt idx="9180">
                  <c:v>42237</c:v>
                </c:pt>
                <c:pt idx="9181">
                  <c:v>42240</c:v>
                </c:pt>
                <c:pt idx="9182">
                  <c:v>42241</c:v>
                </c:pt>
                <c:pt idx="9183">
                  <c:v>42242</c:v>
                </c:pt>
                <c:pt idx="9184">
                  <c:v>42243</c:v>
                </c:pt>
                <c:pt idx="9185">
                  <c:v>42244</c:v>
                </c:pt>
                <c:pt idx="9186">
                  <c:v>42247</c:v>
                </c:pt>
                <c:pt idx="9187">
                  <c:v>42248</c:v>
                </c:pt>
                <c:pt idx="9188">
                  <c:v>42249</c:v>
                </c:pt>
                <c:pt idx="9189">
                  <c:v>42250</c:v>
                </c:pt>
                <c:pt idx="9190">
                  <c:v>42251</c:v>
                </c:pt>
                <c:pt idx="9191">
                  <c:v>42254</c:v>
                </c:pt>
                <c:pt idx="9192">
                  <c:v>42255</c:v>
                </c:pt>
                <c:pt idx="9193">
                  <c:v>42256</c:v>
                </c:pt>
                <c:pt idx="9194">
                  <c:v>42257</c:v>
                </c:pt>
                <c:pt idx="9195">
                  <c:v>42258</c:v>
                </c:pt>
                <c:pt idx="9196">
                  <c:v>42261</c:v>
                </c:pt>
                <c:pt idx="9197">
                  <c:v>42262</c:v>
                </c:pt>
                <c:pt idx="9198">
                  <c:v>42263</c:v>
                </c:pt>
                <c:pt idx="9199">
                  <c:v>42264</c:v>
                </c:pt>
                <c:pt idx="9200">
                  <c:v>42265</c:v>
                </c:pt>
                <c:pt idx="9201">
                  <c:v>42268</c:v>
                </c:pt>
                <c:pt idx="9202">
                  <c:v>42269</c:v>
                </c:pt>
                <c:pt idx="9203">
                  <c:v>42270</c:v>
                </c:pt>
                <c:pt idx="9204">
                  <c:v>42271</c:v>
                </c:pt>
                <c:pt idx="9205">
                  <c:v>42272</c:v>
                </c:pt>
                <c:pt idx="9206">
                  <c:v>42275</c:v>
                </c:pt>
                <c:pt idx="9207">
                  <c:v>42276</c:v>
                </c:pt>
                <c:pt idx="9208">
                  <c:v>42277</c:v>
                </c:pt>
                <c:pt idx="9209">
                  <c:v>42278</c:v>
                </c:pt>
                <c:pt idx="9210">
                  <c:v>42279</c:v>
                </c:pt>
                <c:pt idx="9211">
                  <c:v>42282</c:v>
                </c:pt>
                <c:pt idx="9212">
                  <c:v>42283</c:v>
                </c:pt>
                <c:pt idx="9213">
                  <c:v>42284</c:v>
                </c:pt>
                <c:pt idx="9214">
                  <c:v>42285</c:v>
                </c:pt>
                <c:pt idx="9215">
                  <c:v>42286</c:v>
                </c:pt>
                <c:pt idx="9216">
                  <c:v>42289</c:v>
                </c:pt>
                <c:pt idx="9217">
                  <c:v>42290</c:v>
                </c:pt>
                <c:pt idx="9218">
                  <c:v>42291</c:v>
                </c:pt>
                <c:pt idx="9219">
                  <c:v>42292</c:v>
                </c:pt>
                <c:pt idx="9220">
                  <c:v>42293</c:v>
                </c:pt>
                <c:pt idx="9221">
                  <c:v>42296</c:v>
                </c:pt>
                <c:pt idx="9222">
                  <c:v>42297</c:v>
                </c:pt>
                <c:pt idx="9223">
                  <c:v>42298</c:v>
                </c:pt>
                <c:pt idx="9224">
                  <c:v>42299</c:v>
                </c:pt>
                <c:pt idx="9225">
                  <c:v>42300</c:v>
                </c:pt>
                <c:pt idx="9226">
                  <c:v>42303</c:v>
                </c:pt>
                <c:pt idx="9227">
                  <c:v>42304</c:v>
                </c:pt>
                <c:pt idx="9228">
                  <c:v>42305</c:v>
                </c:pt>
                <c:pt idx="9229">
                  <c:v>42306</c:v>
                </c:pt>
                <c:pt idx="9230">
                  <c:v>42307</c:v>
                </c:pt>
                <c:pt idx="9231">
                  <c:v>42310</c:v>
                </c:pt>
                <c:pt idx="9232">
                  <c:v>42311</c:v>
                </c:pt>
                <c:pt idx="9233">
                  <c:v>42312</c:v>
                </c:pt>
                <c:pt idx="9234">
                  <c:v>42313</c:v>
                </c:pt>
                <c:pt idx="9235">
                  <c:v>42314</c:v>
                </c:pt>
                <c:pt idx="9236">
                  <c:v>42317</c:v>
                </c:pt>
                <c:pt idx="9237">
                  <c:v>42318</c:v>
                </c:pt>
                <c:pt idx="9238">
                  <c:v>42319</c:v>
                </c:pt>
                <c:pt idx="9239">
                  <c:v>42320</c:v>
                </c:pt>
                <c:pt idx="9240">
                  <c:v>42321</c:v>
                </c:pt>
                <c:pt idx="9241">
                  <c:v>42324</c:v>
                </c:pt>
                <c:pt idx="9242">
                  <c:v>42325</c:v>
                </c:pt>
                <c:pt idx="9243">
                  <c:v>42326</c:v>
                </c:pt>
                <c:pt idx="9244">
                  <c:v>42327</c:v>
                </c:pt>
                <c:pt idx="9245">
                  <c:v>42328</c:v>
                </c:pt>
                <c:pt idx="9246">
                  <c:v>42331</c:v>
                </c:pt>
                <c:pt idx="9247">
                  <c:v>42332</c:v>
                </c:pt>
                <c:pt idx="9248">
                  <c:v>42333</c:v>
                </c:pt>
                <c:pt idx="9249">
                  <c:v>42334</c:v>
                </c:pt>
                <c:pt idx="9250">
                  <c:v>42335</c:v>
                </c:pt>
                <c:pt idx="9251">
                  <c:v>42338</c:v>
                </c:pt>
                <c:pt idx="9252">
                  <c:v>42339</c:v>
                </c:pt>
                <c:pt idx="9253">
                  <c:v>42340</c:v>
                </c:pt>
                <c:pt idx="9254">
                  <c:v>42341</c:v>
                </c:pt>
                <c:pt idx="9255">
                  <c:v>42342</c:v>
                </c:pt>
                <c:pt idx="9256">
                  <c:v>42345</c:v>
                </c:pt>
                <c:pt idx="9257">
                  <c:v>42346</c:v>
                </c:pt>
                <c:pt idx="9258">
                  <c:v>42347</c:v>
                </c:pt>
                <c:pt idx="9259">
                  <c:v>42348</c:v>
                </c:pt>
                <c:pt idx="9260">
                  <c:v>42349</c:v>
                </c:pt>
                <c:pt idx="9261">
                  <c:v>42352</c:v>
                </c:pt>
                <c:pt idx="9262">
                  <c:v>42353</c:v>
                </c:pt>
                <c:pt idx="9263">
                  <c:v>42354</c:v>
                </c:pt>
                <c:pt idx="9264">
                  <c:v>42355</c:v>
                </c:pt>
                <c:pt idx="9265">
                  <c:v>42356</c:v>
                </c:pt>
                <c:pt idx="9266">
                  <c:v>42359</c:v>
                </c:pt>
                <c:pt idx="9267">
                  <c:v>42360</c:v>
                </c:pt>
                <c:pt idx="9268">
                  <c:v>42361</c:v>
                </c:pt>
                <c:pt idx="9269">
                  <c:v>42362</c:v>
                </c:pt>
                <c:pt idx="9270">
                  <c:v>42363</c:v>
                </c:pt>
                <c:pt idx="9271">
                  <c:v>42366</c:v>
                </c:pt>
                <c:pt idx="9272">
                  <c:v>42367</c:v>
                </c:pt>
                <c:pt idx="9273">
                  <c:v>42368</c:v>
                </c:pt>
                <c:pt idx="9274">
                  <c:v>42369</c:v>
                </c:pt>
                <c:pt idx="9275">
                  <c:v>42370</c:v>
                </c:pt>
                <c:pt idx="9276">
                  <c:v>42373</c:v>
                </c:pt>
                <c:pt idx="9277">
                  <c:v>42374</c:v>
                </c:pt>
                <c:pt idx="9278">
                  <c:v>42375</c:v>
                </c:pt>
                <c:pt idx="9279">
                  <c:v>42376</c:v>
                </c:pt>
                <c:pt idx="9280">
                  <c:v>42377</c:v>
                </c:pt>
                <c:pt idx="9281">
                  <c:v>42380</c:v>
                </c:pt>
                <c:pt idx="9282">
                  <c:v>42381</c:v>
                </c:pt>
                <c:pt idx="9283">
                  <c:v>42382</c:v>
                </c:pt>
                <c:pt idx="9284">
                  <c:v>42383</c:v>
                </c:pt>
                <c:pt idx="9285">
                  <c:v>42384</c:v>
                </c:pt>
                <c:pt idx="9286">
                  <c:v>42387</c:v>
                </c:pt>
                <c:pt idx="9287">
                  <c:v>42388</c:v>
                </c:pt>
                <c:pt idx="9288">
                  <c:v>42389</c:v>
                </c:pt>
                <c:pt idx="9289">
                  <c:v>42390</c:v>
                </c:pt>
                <c:pt idx="9290">
                  <c:v>42391</c:v>
                </c:pt>
                <c:pt idx="9291">
                  <c:v>42394</c:v>
                </c:pt>
                <c:pt idx="9292">
                  <c:v>42395</c:v>
                </c:pt>
                <c:pt idx="9293">
                  <c:v>42396</c:v>
                </c:pt>
                <c:pt idx="9294">
                  <c:v>42397</c:v>
                </c:pt>
                <c:pt idx="9295">
                  <c:v>42398</c:v>
                </c:pt>
                <c:pt idx="9296">
                  <c:v>42401</c:v>
                </c:pt>
                <c:pt idx="9297">
                  <c:v>42402</c:v>
                </c:pt>
                <c:pt idx="9298">
                  <c:v>42403</c:v>
                </c:pt>
                <c:pt idx="9299">
                  <c:v>42404</c:v>
                </c:pt>
                <c:pt idx="9300">
                  <c:v>42405</c:v>
                </c:pt>
                <c:pt idx="9301">
                  <c:v>42408</c:v>
                </c:pt>
                <c:pt idx="9302">
                  <c:v>42409</c:v>
                </c:pt>
                <c:pt idx="9303">
                  <c:v>42410</c:v>
                </c:pt>
                <c:pt idx="9304">
                  <c:v>42411</c:v>
                </c:pt>
                <c:pt idx="9305">
                  <c:v>42412</c:v>
                </c:pt>
                <c:pt idx="9306">
                  <c:v>42415</c:v>
                </c:pt>
                <c:pt idx="9307">
                  <c:v>42416</c:v>
                </c:pt>
                <c:pt idx="9308">
                  <c:v>42417</c:v>
                </c:pt>
                <c:pt idx="9309">
                  <c:v>42418</c:v>
                </c:pt>
                <c:pt idx="9310">
                  <c:v>42419</c:v>
                </c:pt>
                <c:pt idx="9311">
                  <c:v>42422</c:v>
                </c:pt>
                <c:pt idx="9312">
                  <c:v>42423</c:v>
                </c:pt>
                <c:pt idx="9313">
                  <c:v>42424</c:v>
                </c:pt>
                <c:pt idx="9314">
                  <c:v>42425</c:v>
                </c:pt>
                <c:pt idx="9315">
                  <c:v>42426</c:v>
                </c:pt>
                <c:pt idx="9316">
                  <c:v>42429</c:v>
                </c:pt>
                <c:pt idx="9317">
                  <c:v>42430</c:v>
                </c:pt>
                <c:pt idx="9318">
                  <c:v>42431</c:v>
                </c:pt>
                <c:pt idx="9319">
                  <c:v>42432</c:v>
                </c:pt>
                <c:pt idx="9320">
                  <c:v>42433</c:v>
                </c:pt>
                <c:pt idx="9321">
                  <c:v>42436</c:v>
                </c:pt>
                <c:pt idx="9322">
                  <c:v>42437</c:v>
                </c:pt>
                <c:pt idx="9323">
                  <c:v>42438</c:v>
                </c:pt>
                <c:pt idx="9324">
                  <c:v>42439</c:v>
                </c:pt>
                <c:pt idx="9325">
                  <c:v>42440</c:v>
                </c:pt>
                <c:pt idx="9326">
                  <c:v>42443</c:v>
                </c:pt>
                <c:pt idx="9327">
                  <c:v>42444</c:v>
                </c:pt>
                <c:pt idx="9328">
                  <c:v>42445</c:v>
                </c:pt>
                <c:pt idx="9329">
                  <c:v>42446</c:v>
                </c:pt>
                <c:pt idx="9330">
                  <c:v>42447</c:v>
                </c:pt>
                <c:pt idx="9331">
                  <c:v>42450</c:v>
                </c:pt>
                <c:pt idx="9332">
                  <c:v>42451</c:v>
                </c:pt>
                <c:pt idx="9333">
                  <c:v>42452</c:v>
                </c:pt>
                <c:pt idx="9334">
                  <c:v>42453</c:v>
                </c:pt>
                <c:pt idx="9335">
                  <c:v>42454</c:v>
                </c:pt>
                <c:pt idx="9336">
                  <c:v>42457</c:v>
                </c:pt>
                <c:pt idx="9337">
                  <c:v>42458</c:v>
                </c:pt>
                <c:pt idx="9338">
                  <c:v>42459</c:v>
                </c:pt>
                <c:pt idx="9339">
                  <c:v>42460</c:v>
                </c:pt>
                <c:pt idx="9340">
                  <c:v>42461</c:v>
                </c:pt>
                <c:pt idx="9341">
                  <c:v>42464</c:v>
                </c:pt>
                <c:pt idx="9342">
                  <c:v>42465</c:v>
                </c:pt>
                <c:pt idx="9343">
                  <c:v>42466</c:v>
                </c:pt>
                <c:pt idx="9344">
                  <c:v>42467</c:v>
                </c:pt>
                <c:pt idx="9345">
                  <c:v>42468</c:v>
                </c:pt>
                <c:pt idx="9346">
                  <c:v>42471</c:v>
                </c:pt>
                <c:pt idx="9347">
                  <c:v>42472</c:v>
                </c:pt>
                <c:pt idx="9348">
                  <c:v>42473</c:v>
                </c:pt>
                <c:pt idx="9349">
                  <c:v>42474</c:v>
                </c:pt>
                <c:pt idx="9350">
                  <c:v>42475</c:v>
                </c:pt>
                <c:pt idx="9351">
                  <c:v>42478</c:v>
                </c:pt>
                <c:pt idx="9352">
                  <c:v>42479</c:v>
                </c:pt>
                <c:pt idx="9353">
                  <c:v>42480</c:v>
                </c:pt>
                <c:pt idx="9354">
                  <c:v>42481</c:v>
                </c:pt>
                <c:pt idx="9355">
                  <c:v>42482</c:v>
                </c:pt>
                <c:pt idx="9356">
                  <c:v>42485</c:v>
                </c:pt>
                <c:pt idx="9357">
                  <c:v>42486</c:v>
                </c:pt>
                <c:pt idx="9358">
                  <c:v>42487</c:v>
                </c:pt>
                <c:pt idx="9359">
                  <c:v>42488</c:v>
                </c:pt>
                <c:pt idx="9360">
                  <c:v>42489</c:v>
                </c:pt>
                <c:pt idx="9361">
                  <c:v>42492</c:v>
                </c:pt>
                <c:pt idx="9362">
                  <c:v>42493</c:v>
                </c:pt>
                <c:pt idx="9363">
                  <c:v>42494</c:v>
                </c:pt>
                <c:pt idx="9364">
                  <c:v>42495</c:v>
                </c:pt>
                <c:pt idx="9365">
                  <c:v>42496</c:v>
                </c:pt>
                <c:pt idx="9366">
                  <c:v>42499</c:v>
                </c:pt>
                <c:pt idx="9367">
                  <c:v>42500</c:v>
                </c:pt>
                <c:pt idx="9368">
                  <c:v>42501</c:v>
                </c:pt>
                <c:pt idx="9369">
                  <c:v>42502</c:v>
                </c:pt>
                <c:pt idx="9370">
                  <c:v>42503</c:v>
                </c:pt>
                <c:pt idx="9371">
                  <c:v>42506</c:v>
                </c:pt>
                <c:pt idx="9372">
                  <c:v>42507</c:v>
                </c:pt>
                <c:pt idx="9373">
                  <c:v>42508</c:v>
                </c:pt>
                <c:pt idx="9374">
                  <c:v>42509</c:v>
                </c:pt>
                <c:pt idx="9375">
                  <c:v>42510</c:v>
                </c:pt>
                <c:pt idx="9376">
                  <c:v>42513</c:v>
                </c:pt>
                <c:pt idx="9377">
                  <c:v>42514</c:v>
                </c:pt>
                <c:pt idx="9378">
                  <c:v>42515</c:v>
                </c:pt>
                <c:pt idx="9379">
                  <c:v>42516</c:v>
                </c:pt>
                <c:pt idx="9380">
                  <c:v>42517</c:v>
                </c:pt>
                <c:pt idx="9381">
                  <c:v>42520</c:v>
                </c:pt>
                <c:pt idx="9382">
                  <c:v>42521</c:v>
                </c:pt>
                <c:pt idx="9383">
                  <c:v>42522</c:v>
                </c:pt>
                <c:pt idx="9384">
                  <c:v>42523</c:v>
                </c:pt>
                <c:pt idx="9385">
                  <c:v>42524</c:v>
                </c:pt>
                <c:pt idx="9386">
                  <c:v>42527</c:v>
                </c:pt>
                <c:pt idx="9387">
                  <c:v>42528</c:v>
                </c:pt>
                <c:pt idx="9388">
                  <c:v>42529</c:v>
                </c:pt>
                <c:pt idx="9389">
                  <c:v>42530</c:v>
                </c:pt>
                <c:pt idx="9390">
                  <c:v>42531</c:v>
                </c:pt>
                <c:pt idx="9391">
                  <c:v>42534</c:v>
                </c:pt>
                <c:pt idx="9392">
                  <c:v>42535</c:v>
                </c:pt>
                <c:pt idx="9393">
                  <c:v>42536</c:v>
                </c:pt>
                <c:pt idx="9394">
                  <c:v>42537</c:v>
                </c:pt>
                <c:pt idx="9395">
                  <c:v>42538</c:v>
                </c:pt>
                <c:pt idx="9396">
                  <c:v>42541</c:v>
                </c:pt>
                <c:pt idx="9397">
                  <c:v>42542</c:v>
                </c:pt>
                <c:pt idx="9398">
                  <c:v>42543</c:v>
                </c:pt>
                <c:pt idx="9399">
                  <c:v>42544</c:v>
                </c:pt>
                <c:pt idx="9400">
                  <c:v>42545</c:v>
                </c:pt>
                <c:pt idx="9401">
                  <c:v>42548</c:v>
                </c:pt>
                <c:pt idx="9402">
                  <c:v>42549</c:v>
                </c:pt>
                <c:pt idx="9403">
                  <c:v>42550</c:v>
                </c:pt>
                <c:pt idx="9404">
                  <c:v>42551</c:v>
                </c:pt>
                <c:pt idx="9405">
                  <c:v>42552</c:v>
                </c:pt>
                <c:pt idx="9406">
                  <c:v>42555</c:v>
                </c:pt>
                <c:pt idx="9407">
                  <c:v>42556</c:v>
                </c:pt>
                <c:pt idx="9408">
                  <c:v>42557</c:v>
                </c:pt>
                <c:pt idx="9409">
                  <c:v>42558</c:v>
                </c:pt>
                <c:pt idx="9410">
                  <c:v>42559</c:v>
                </c:pt>
                <c:pt idx="9411">
                  <c:v>42562</c:v>
                </c:pt>
                <c:pt idx="9412">
                  <c:v>42563</c:v>
                </c:pt>
                <c:pt idx="9413">
                  <c:v>42564</c:v>
                </c:pt>
                <c:pt idx="9414">
                  <c:v>42565</c:v>
                </c:pt>
                <c:pt idx="9415">
                  <c:v>42566</c:v>
                </c:pt>
                <c:pt idx="9416">
                  <c:v>42569</c:v>
                </c:pt>
                <c:pt idx="9417">
                  <c:v>42570</c:v>
                </c:pt>
                <c:pt idx="9418">
                  <c:v>42571</c:v>
                </c:pt>
                <c:pt idx="9419">
                  <c:v>42572</c:v>
                </c:pt>
                <c:pt idx="9420">
                  <c:v>42573</c:v>
                </c:pt>
                <c:pt idx="9421">
                  <c:v>42576</c:v>
                </c:pt>
                <c:pt idx="9422">
                  <c:v>42577</c:v>
                </c:pt>
                <c:pt idx="9423">
                  <c:v>42578</c:v>
                </c:pt>
                <c:pt idx="9424">
                  <c:v>42579</c:v>
                </c:pt>
                <c:pt idx="9425">
                  <c:v>42580</c:v>
                </c:pt>
                <c:pt idx="9426">
                  <c:v>42583</c:v>
                </c:pt>
                <c:pt idx="9427">
                  <c:v>42584</c:v>
                </c:pt>
                <c:pt idx="9428">
                  <c:v>42585</c:v>
                </c:pt>
                <c:pt idx="9429">
                  <c:v>42586</c:v>
                </c:pt>
                <c:pt idx="9430">
                  <c:v>42587</c:v>
                </c:pt>
                <c:pt idx="9431">
                  <c:v>42590</c:v>
                </c:pt>
                <c:pt idx="9432">
                  <c:v>42591</c:v>
                </c:pt>
                <c:pt idx="9433">
                  <c:v>42592</c:v>
                </c:pt>
                <c:pt idx="9434">
                  <c:v>42593</c:v>
                </c:pt>
                <c:pt idx="9435">
                  <c:v>42594</c:v>
                </c:pt>
                <c:pt idx="9436">
                  <c:v>42597</c:v>
                </c:pt>
                <c:pt idx="9437">
                  <c:v>42598</c:v>
                </c:pt>
                <c:pt idx="9438">
                  <c:v>42599</c:v>
                </c:pt>
                <c:pt idx="9439">
                  <c:v>42600</c:v>
                </c:pt>
                <c:pt idx="9440">
                  <c:v>42601</c:v>
                </c:pt>
                <c:pt idx="9441">
                  <c:v>42604</c:v>
                </c:pt>
                <c:pt idx="9442">
                  <c:v>42605</c:v>
                </c:pt>
                <c:pt idx="9443">
                  <c:v>42606</c:v>
                </c:pt>
                <c:pt idx="9444">
                  <c:v>42607</c:v>
                </c:pt>
                <c:pt idx="9445">
                  <c:v>42608</c:v>
                </c:pt>
                <c:pt idx="9446">
                  <c:v>42611</c:v>
                </c:pt>
                <c:pt idx="9447">
                  <c:v>42612</c:v>
                </c:pt>
                <c:pt idx="9448">
                  <c:v>42613</c:v>
                </c:pt>
                <c:pt idx="9449">
                  <c:v>42614</c:v>
                </c:pt>
                <c:pt idx="9450">
                  <c:v>42615</c:v>
                </c:pt>
                <c:pt idx="9451">
                  <c:v>42618</c:v>
                </c:pt>
                <c:pt idx="9452">
                  <c:v>42619</c:v>
                </c:pt>
                <c:pt idx="9453">
                  <c:v>42620</c:v>
                </c:pt>
                <c:pt idx="9454">
                  <c:v>42621</c:v>
                </c:pt>
                <c:pt idx="9455">
                  <c:v>42622</c:v>
                </c:pt>
                <c:pt idx="9456">
                  <c:v>42625</c:v>
                </c:pt>
                <c:pt idx="9457">
                  <c:v>42626</c:v>
                </c:pt>
                <c:pt idx="9458">
                  <c:v>42627</c:v>
                </c:pt>
                <c:pt idx="9459">
                  <c:v>42628</c:v>
                </c:pt>
                <c:pt idx="9460">
                  <c:v>42629</c:v>
                </c:pt>
                <c:pt idx="9461">
                  <c:v>42632</c:v>
                </c:pt>
                <c:pt idx="9462">
                  <c:v>42633</c:v>
                </c:pt>
                <c:pt idx="9463">
                  <c:v>42634</c:v>
                </c:pt>
                <c:pt idx="9464">
                  <c:v>42635</c:v>
                </c:pt>
                <c:pt idx="9465">
                  <c:v>42636</c:v>
                </c:pt>
                <c:pt idx="9466">
                  <c:v>42639</c:v>
                </c:pt>
                <c:pt idx="9467">
                  <c:v>42640</c:v>
                </c:pt>
                <c:pt idx="9468">
                  <c:v>42641</c:v>
                </c:pt>
                <c:pt idx="9469">
                  <c:v>42642</c:v>
                </c:pt>
                <c:pt idx="9470">
                  <c:v>42643</c:v>
                </c:pt>
                <c:pt idx="9471">
                  <c:v>42646</c:v>
                </c:pt>
                <c:pt idx="9472">
                  <c:v>42647</c:v>
                </c:pt>
                <c:pt idx="9473">
                  <c:v>42648</c:v>
                </c:pt>
                <c:pt idx="9474">
                  <c:v>42649</c:v>
                </c:pt>
                <c:pt idx="9475">
                  <c:v>42650</c:v>
                </c:pt>
                <c:pt idx="9476">
                  <c:v>42653</c:v>
                </c:pt>
                <c:pt idx="9477">
                  <c:v>42654</c:v>
                </c:pt>
                <c:pt idx="9478">
                  <c:v>42655</c:v>
                </c:pt>
                <c:pt idx="9479">
                  <c:v>42656</c:v>
                </c:pt>
                <c:pt idx="9480">
                  <c:v>42657</c:v>
                </c:pt>
                <c:pt idx="9481">
                  <c:v>42660</c:v>
                </c:pt>
                <c:pt idx="9482">
                  <c:v>42661</c:v>
                </c:pt>
                <c:pt idx="9483">
                  <c:v>42662</c:v>
                </c:pt>
                <c:pt idx="9484">
                  <c:v>42663</c:v>
                </c:pt>
                <c:pt idx="9485">
                  <c:v>42664</c:v>
                </c:pt>
                <c:pt idx="9486">
                  <c:v>42667</c:v>
                </c:pt>
                <c:pt idx="9487">
                  <c:v>42668</c:v>
                </c:pt>
                <c:pt idx="9488">
                  <c:v>42669</c:v>
                </c:pt>
                <c:pt idx="9489">
                  <c:v>42670</c:v>
                </c:pt>
                <c:pt idx="9490">
                  <c:v>42671</c:v>
                </c:pt>
                <c:pt idx="9491">
                  <c:v>42674</c:v>
                </c:pt>
                <c:pt idx="9492">
                  <c:v>42675</c:v>
                </c:pt>
                <c:pt idx="9493">
                  <c:v>42676</c:v>
                </c:pt>
                <c:pt idx="9494">
                  <c:v>42677</c:v>
                </c:pt>
                <c:pt idx="9495">
                  <c:v>42678</c:v>
                </c:pt>
                <c:pt idx="9496">
                  <c:v>42681</c:v>
                </c:pt>
                <c:pt idx="9497">
                  <c:v>42682</c:v>
                </c:pt>
                <c:pt idx="9498">
                  <c:v>42683</c:v>
                </c:pt>
                <c:pt idx="9499">
                  <c:v>42684</c:v>
                </c:pt>
                <c:pt idx="9500">
                  <c:v>42685</c:v>
                </c:pt>
                <c:pt idx="9501">
                  <c:v>42688</c:v>
                </c:pt>
                <c:pt idx="9502">
                  <c:v>42689</c:v>
                </c:pt>
                <c:pt idx="9503">
                  <c:v>42690</c:v>
                </c:pt>
                <c:pt idx="9504">
                  <c:v>42691</c:v>
                </c:pt>
                <c:pt idx="9505">
                  <c:v>42692</c:v>
                </c:pt>
                <c:pt idx="9506">
                  <c:v>42695</c:v>
                </c:pt>
                <c:pt idx="9507">
                  <c:v>42696</c:v>
                </c:pt>
                <c:pt idx="9508">
                  <c:v>42697</c:v>
                </c:pt>
                <c:pt idx="9509">
                  <c:v>42698</c:v>
                </c:pt>
                <c:pt idx="9510">
                  <c:v>42699</c:v>
                </c:pt>
                <c:pt idx="9511">
                  <c:v>42702</c:v>
                </c:pt>
                <c:pt idx="9512">
                  <c:v>42703</c:v>
                </c:pt>
                <c:pt idx="9513">
                  <c:v>42704</c:v>
                </c:pt>
                <c:pt idx="9514">
                  <c:v>42705</c:v>
                </c:pt>
                <c:pt idx="9515">
                  <c:v>42706</c:v>
                </c:pt>
                <c:pt idx="9516">
                  <c:v>42709</c:v>
                </c:pt>
                <c:pt idx="9517">
                  <c:v>42710</c:v>
                </c:pt>
                <c:pt idx="9518">
                  <c:v>42711</c:v>
                </c:pt>
                <c:pt idx="9519">
                  <c:v>42712</c:v>
                </c:pt>
                <c:pt idx="9520">
                  <c:v>42713</c:v>
                </c:pt>
                <c:pt idx="9521">
                  <c:v>42716</c:v>
                </c:pt>
                <c:pt idx="9522">
                  <c:v>42717</c:v>
                </c:pt>
                <c:pt idx="9523">
                  <c:v>42718</c:v>
                </c:pt>
                <c:pt idx="9524">
                  <c:v>42719</c:v>
                </c:pt>
                <c:pt idx="9525">
                  <c:v>42720</c:v>
                </c:pt>
                <c:pt idx="9526">
                  <c:v>42723</c:v>
                </c:pt>
                <c:pt idx="9527">
                  <c:v>42724</c:v>
                </c:pt>
                <c:pt idx="9528">
                  <c:v>42725</c:v>
                </c:pt>
                <c:pt idx="9529">
                  <c:v>42726</c:v>
                </c:pt>
                <c:pt idx="9530">
                  <c:v>42727</c:v>
                </c:pt>
                <c:pt idx="9531">
                  <c:v>42730</c:v>
                </c:pt>
                <c:pt idx="9532">
                  <c:v>42731</c:v>
                </c:pt>
                <c:pt idx="9533">
                  <c:v>42732</c:v>
                </c:pt>
                <c:pt idx="9534">
                  <c:v>42733</c:v>
                </c:pt>
                <c:pt idx="9535">
                  <c:v>42734</c:v>
                </c:pt>
                <c:pt idx="9536">
                  <c:v>42737</c:v>
                </c:pt>
                <c:pt idx="9537">
                  <c:v>42738</c:v>
                </c:pt>
                <c:pt idx="9538">
                  <c:v>42739</c:v>
                </c:pt>
                <c:pt idx="9539">
                  <c:v>42740</c:v>
                </c:pt>
                <c:pt idx="9540">
                  <c:v>42741</c:v>
                </c:pt>
                <c:pt idx="9541">
                  <c:v>42744</c:v>
                </c:pt>
                <c:pt idx="9542">
                  <c:v>42745</c:v>
                </c:pt>
                <c:pt idx="9543">
                  <c:v>42746</c:v>
                </c:pt>
                <c:pt idx="9544">
                  <c:v>42747</c:v>
                </c:pt>
                <c:pt idx="9545">
                  <c:v>42748</c:v>
                </c:pt>
                <c:pt idx="9546">
                  <c:v>42751</c:v>
                </c:pt>
                <c:pt idx="9547">
                  <c:v>42752</c:v>
                </c:pt>
                <c:pt idx="9548">
                  <c:v>42753</c:v>
                </c:pt>
                <c:pt idx="9549">
                  <c:v>42754</c:v>
                </c:pt>
                <c:pt idx="9550">
                  <c:v>42755</c:v>
                </c:pt>
                <c:pt idx="9551">
                  <c:v>42758</c:v>
                </c:pt>
                <c:pt idx="9552">
                  <c:v>42759</c:v>
                </c:pt>
                <c:pt idx="9553">
                  <c:v>42760</c:v>
                </c:pt>
                <c:pt idx="9554">
                  <c:v>42761</c:v>
                </c:pt>
                <c:pt idx="9555">
                  <c:v>42762</c:v>
                </c:pt>
                <c:pt idx="9556">
                  <c:v>42765</c:v>
                </c:pt>
                <c:pt idx="9557">
                  <c:v>42766</c:v>
                </c:pt>
                <c:pt idx="9558">
                  <c:v>42767</c:v>
                </c:pt>
                <c:pt idx="9559">
                  <c:v>42768</c:v>
                </c:pt>
                <c:pt idx="9560">
                  <c:v>42769</c:v>
                </c:pt>
                <c:pt idx="9561">
                  <c:v>42772</c:v>
                </c:pt>
                <c:pt idx="9562">
                  <c:v>42773</c:v>
                </c:pt>
                <c:pt idx="9563">
                  <c:v>42774</c:v>
                </c:pt>
                <c:pt idx="9564">
                  <c:v>42775</c:v>
                </c:pt>
                <c:pt idx="9565">
                  <c:v>42776</c:v>
                </c:pt>
                <c:pt idx="9566">
                  <c:v>42779</c:v>
                </c:pt>
                <c:pt idx="9567">
                  <c:v>42780</c:v>
                </c:pt>
                <c:pt idx="9568">
                  <c:v>42781</c:v>
                </c:pt>
                <c:pt idx="9569">
                  <c:v>42782</c:v>
                </c:pt>
                <c:pt idx="9570">
                  <c:v>42783</c:v>
                </c:pt>
                <c:pt idx="9571">
                  <c:v>42786</c:v>
                </c:pt>
                <c:pt idx="9572">
                  <c:v>42787</c:v>
                </c:pt>
                <c:pt idx="9573">
                  <c:v>42788</c:v>
                </c:pt>
                <c:pt idx="9574">
                  <c:v>42789</c:v>
                </c:pt>
                <c:pt idx="9575">
                  <c:v>42790</c:v>
                </c:pt>
                <c:pt idx="9576">
                  <c:v>42793</c:v>
                </c:pt>
                <c:pt idx="9577">
                  <c:v>42794</c:v>
                </c:pt>
                <c:pt idx="9578">
                  <c:v>42795</c:v>
                </c:pt>
                <c:pt idx="9579">
                  <c:v>42796</c:v>
                </c:pt>
                <c:pt idx="9580">
                  <c:v>42797</c:v>
                </c:pt>
                <c:pt idx="9581">
                  <c:v>42800</c:v>
                </c:pt>
                <c:pt idx="9582">
                  <c:v>42801</c:v>
                </c:pt>
                <c:pt idx="9583">
                  <c:v>42802</c:v>
                </c:pt>
                <c:pt idx="9584">
                  <c:v>42803</c:v>
                </c:pt>
                <c:pt idx="9585">
                  <c:v>42804</c:v>
                </c:pt>
                <c:pt idx="9586">
                  <c:v>42807</c:v>
                </c:pt>
                <c:pt idx="9587">
                  <c:v>42808</c:v>
                </c:pt>
                <c:pt idx="9588">
                  <c:v>42809</c:v>
                </c:pt>
                <c:pt idx="9589">
                  <c:v>42810</c:v>
                </c:pt>
                <c:pt idx="9590">
                  <c:v>42811</c:v>
                </c:pt>
                <c:pt idx="9591">
                  <c:v>42814</c:v>
                </c:pt>
                <c:pt idx="9592">
                  <c:v>42815</c:v>
                </c:pt>
                <c:pt idx="9593">
                  <c:v>42816</c:v>
                </c:pt>
                <c:pt idx="9594">
                  <c:v>42817</c:v>
                </c:pt>
                <c:pt idx="9595">
                  <c:v>42818</c:v>
                </c:pt>
                <c:pt idx="9596">
                  <c:v>42821</c:v>
                </c:pt>
                <c:pt idx="9597">
                  <c:v>42822</c:v>
                </c:pt>
                <c:pt idx="9598">
                  <c:v>42823</c:v>
                </c:pt>
                <c:pt idx="9599">
                  <c:v>42824</c:v>
                </c:pt>
                <c:pt idx="9600">
                  <c:v>42825</c:v>
                </c:pt>
                <c:pt idx="9601">
                  <c:v>42828</c:v>
                </c:pt>
                <c:pt idx="9602">
                  <c:v>42829</c:v>
                </c:pt>
                <c:pt idx="9603">
                  <c:v>42830</c:v>
                </c:pt>
                <c:pt idx="9604">
                  <c:v>42831</c:v>
                </c:pt>
                <c:pt idx="9605">
                  <c:v>42832</c:v>
                </c:pt>
                <c:pt idx="9606">
                  <c:v>42835</c:v>
                </c:pt>
                <c:pt idx="9607">
                  <c:v>42836</c:v>
                </c:pt>
                <c:pt idx="9608">
                  <c:v>42837</c:v>
                </c:pt>
                <c:pt idx="9609">
                  <c:v>42838</c:v>
                </c:pt>
                <c:pt idx="9610">
                  <c:v>42839</c:v>
                </c:pt>
                <c:pt idx="9611">
                  <c:v>42842</c:v>
                </c:pt>
                <c:pt idx="9612">
                  <c:v>42843</c:v>
                </c:pt>
                <c:pt idx="9613">
                  <c:v>42844</c:v>
                </c:pt>
                <c:pt idx="9614">
                  <c:v>42845</c:v>
                </c:pt>
                <c:pt idx="9615">
                  <c:v>42846</c:v>
                </c:pt>
                <c:pt idx="9616">
                  <c:v>42849</c:v>
                </c:pt>
                <c:pt idx="9617">
                  <c:v>42850</c:v>
                </c:pt>
                <c:pt idx="9618">
                  <c:v>42851</c:v>
                </c:pt>
                <c:pt idx="9619">
                  <c:v>42852</c:v>
                </c:pt>
                <c:pt idx="9620">
                  <c:v>42853</c:v>
                </c:pt>
                <c:pt idx="9621">
                  <c:v>42856</c:v>
                </c:pt>
                <c:pt idx="9622">
                  <c:v>42857</c:v>
                </c:pt>
                <c:pt idx="9623">
                  <c:v>42858</c:v>
                </c:pt>
                <c:pt idx="9624">
                  <c:v>42859</c:v>
                </c:pt>
                <c:pt idx="9625">
                  <c:v>42860</c:v>
                </c:pt>
                <c:pt idx="9626">
                  <c:v>42863</c:v>
                </c:pt>
                <c:pt idx="9627">
                  <c:v>42864</c:v>
                </c:pt>
                <c:pt idx="9628">
                  <c:v>42865</c:v>
                </c:pt>
                <c:pt idx="9629">
                  <c:v>42866</c:v>
                </c:pt>
                <c:pt idx="9630">
                  <c:v>42867</c:v>
                </c:pt>
                <c:pt idx="9631">
                  <c:v>42870</c:v>
                </c:pt>
                <c:pt idx="9632">
                  <c:v>42871</c:v>
                </c:pt>
                <c:pt idx="9633">
                  <c:v>42872</c:v>
                </c:pt>
                <c:pt idx="9634">
                  <c:v>42873</c:v>
                </c:pt>
                <c:pt idx="9635">
                  <c:v>42874</c:v>
                </c:pt>
                <c:pt idx="9636">
                  <c:v>42877</c:v>
                </c:pt>
                <c:pt idx="9637">
                  <c:v>42878</c:v>
                </c:pt>
                <c:pt idx="9638">
                  <c:v>42879</c:v>
                </c:pt>
                <c:pt idx="9639">
                  <c:v>42880</c:v>
                </c:pt>
                <c:pt idx="9640">
                  <c:v>42881</c:v>
                </c:pt>
                <c:pt idx="9641">
                  <c:v>42884</c:v>
                </c:pt>
                <c:pt idx="9642">
                  <c:v>42885</c:v>
                </c:pt>
                <c:pt idx="9643">
                  <c:v>42886</c:v>
                </c:pt>
                <c:pt idx="9644">
                  <c:v>42887</c:v>
                </c:pt>
                <c:pt idx="9645">
                  <c:v>42888</c:v>
                </c:pt>
                <c:pt idx="9646">
                  <c:v>42891</c:v>
                </c:pt>
                <c:pt idx="9647">
                  <c:v>42892</c:v>
                </c:pt>
                <c:pt idx="9648">
                  <c:v>42893</c:v>
                </c:pt>
                <c:pt idx="9649">
                  <c:v>42894</c:v>
                </c:pt>
                <c:pt idx="9650">
                  <c:v>42895</c:v>
                </c:pt>
                <c:pt idx="9651">
                  <c:v>42898</c:v>
                </c:pt>
                <c:pt idx="9652">
                  <c:v>42899</c:v>
                </c:pt>
                <c:pt idx="9653">
                  <c:v>42900</c:v>
                </c:pt>
                <c:pt idx="9654">
                  <c:v>42901</c:v>
                </c:pt>
                <c:pt idx="9655">
                  <c:v>42902</c:v>
                </c:pt>
                <c:pt idx="9656">
                  <c:v>42905</c:v>
                </c:pt>
                <c:pt idx="9657">
                  <c:v>42906</c:v>
                </c:pt>
                <c:pt idx="9658">
                  <c:v>42907</c:v>
                </c:pt>
                <c:pt idx="9659">
                  <c:v>42908</c:v>
                </c:pt>
                <c:pt idx="9660">
                  <c:v>42909</c:v>
                </c:pt>
                <c:pt idx="9661">
                  <c:v>42912</c:v>
                </c:pt>
                <c:pt idx="9662">
                  <c:v>42913</c:v>
                </c:pt>
                <c:pt idx="9663">
                  <c:v>42914</c:v>
                </c:pt>
                <c:pt idx="9664">
                  <c:v>42915</c:v>
                </c:pt>
                <c:pt idx="9665">
                  <c:v>42916</c:v>
                </c:pt>
                <c:pt idx="9666">
                  <c:v>42919</c:v>
                </c:pt>
                <c:pt idx="9667">
                  <c:v>42920</c:v>
                </c:pt>
                <c:pt idx="9668">
                  <c:v>42921</c:v>
                </c:pt>
                <c:pt idx="9669">
                  <c:v>42922</c:v>
                </c:pt>
                <c:pt idx="9670">
                  <c:v>42923</c:v>
                </c:pt>
                <c:pt idx="9671">
                  <c:v>42926</c:v>
                </c:pt>
                <c:pt idx="9672">
                  <c:v>42927</c:v>
                </c:pt>
                <c:pt idx="9673">
                  <c:v>42928</c:v>
                </c:pt>
                <c:pt idx="9674">
                  <c:v>42929</c:v>
                </c:pt>
                <c:pt idx="9675">
                  <c:v>42930</c:v>
                </c:pt>
                <c:pt idx="9676">
                  <c:v>42933</c:v>
                </c:pt>
                <c:pt idx="9677">
                  <c:v>42934</c:v>
                </c:pt>
                <c:pt idx="9678">
                  <c:v>42935</c:v>
                </c:pt>
                <c:pt idx="9679">
                  <c:v>42936</c:v>
                </c:pt>
                <c:pt idx="9680">
                  <c:v>42937</c:v>
                </c:pt>
                <c:pt idx="9681">
                  <c:v>42940</c:v>
                </c:pt>
                <c:pt idx="9682">
                  <c:v>42941</c:v>
                </c:pt>
                <c:pt idx="9683">
                  <c:v>42942</c:v>
                </c:pt>
                <c:pt idx="9684">
                  <c:v>42943</c:v>
                </c:pt>
                <c:pt idx="9685">
                  <c:v>42944</c:v>
                </c:pt>
                <c:pt idx="9686">
                  <c:v>42947</c:v>
                </c:pt>
                <c:pt idx="9687">
                  <c:v>42948</c:v>
                </c:pt>
                <c:pt idx="9688">
                  <c:v>42949</c:v>
                </c:pt>
                <c:pt idx="9689">
                  <c:v>42950</c:v>
                </c:pt>
                <c:pt idx="9690">
                  <c:v>42951</c:v>
                </c:pt>
                <c:pt idx="9691">
                  <c:v>42954</c:v>
                </c:pt>
                <c:pt idx="9692">
                  <c:v>42955</c:v>
                </c:pt>
                <c:pt idx="9693">
                  <c:v>42956</c:v>
                </c:pt>
                <c:pt idx="9694">
                  <c:v>42957</c:v>
                </c:pt>
                <c:pt idx="9695">
                  <c:v>42958</c:v>
                </c:pt>
                <c:pt idx="9696">
                  <c:v>42961</c:v>
                </c:pt>
                <c:pt idx="9697">
                  <c:v>42962</c:v>
                </c:pt>
                <c:pt idx="9698">
                  <c:v>42963</c:v>
                </c:pt>
                <c:pt idx="9699">
                  <c:v>42964</c:v>
                </c:pt>
                <c:pt idx="9700">
                  <c:v>42965</c:v>
                </c:pt>
                <c:pt idx="9701">
                  <c:v>42968</c:v>
                </c:pt>
                <c:pt idx="9702">
                  <c:v>42969</c:v>
                </c:pt>
                <c:pt idx="9703">
                  <c:v>42970</c:v>
                </c:pt>
                <c:pt idx="9704">
                  <c:v>42971</c:v>
                </c:pt>
                <c:pt idx="9705">
                  <c:v>42972</c:v>
                </c:pt>
                <c:pt idx="9706">
                  <c:v>42975</c:v>
                </c:pt>
                <c:pt idx="9707">
                  <c:v>42976</c:v>
                </c:pt>
                <c:pt idx="9708">
                  <c:v>42977</c:v>
                </c:pt>
                <c:pt idx="9709">
                  <c:v>42978</c:v>
                </c:pt>
                <c:pt idx="9710">
                  <c:v>42979</c:v>
                </c:pt>
                <c:pt idx="9711">
                  <c:v>42982</c:v>
                </c:pt>
                <c:pt idx="9712">
                  <c:v>42983</c:v>
                </c:pt>
                <c:pt idx="9713">
                  <c:v>42984</c:v>
                </c:pt>
                <c:pt idx="9714">
                  <c:v>42985</c:v>
                </c:pt>
                <c:pt idx="9715">
                  <c:v>42986</c:v>
                </c:pt>
                <c:pt idx="9716">
                  <c:v>42989</c:v>
                </c:pt>
                <c:pt idx="9717">
                  <c:v>42990</c:v>
                </c:pt>
                <c:pt idx="9718">
                  <c:v>42991</c:v>
                </c:pt>
                <c:pt idx="9719">
                  <c:v>42992</c:v>
                </c:pt>
                <c:pt idx="9720">
                  <c:v>42993</c:v>
                </c:pt>
                <c:pt idx="9721">
                  <c:v>42996</c:v>
                </c:pt>
                <c:pt idx="9722">
                  <c:v>42997</c:v>
                </c:pt>
                <c:pt idx="9723">
                  <c:v>42998</c:v>
                </c:pt>
                <c:pt idx="9724">
                  <c:v>42999</c:v>
                </c:pt>
                <c:pt idx="9725">
                  <c:v>43000</c:v>
                </c:pt>
                <c:pt idx="9726">
                  <c:v>43003</c:v>
                </c:pt>
                <c:pt idx="9727">
                  <c:v>43004</c:v>
                </c:pt>
                <c:pt idx="9728">
                  <c:v>43005</c:v>
                </c:pt>
                <c:pt idx="9729">
                  <c:v>43006</c:v>
                </c:pt>
                <c:pt idx="9730">
                  <c:v>43007</c:v>
                </c:pt>
                <c:pt idx="9731">
                  <c:v>43010</c:v>
                </c:pt>
                <c:pt idx="9732">
                  <c:v>43011</c:v>
                </c:pt>
                <c:pt idx="9733">
                  <c:v>43012</c:v>
                </c:pt>
                <c:pt idx="9734">
                  <c:v>43013</c:v>
                </c:pt>
                <c:pt idx="9735">
                  <c:v>43014</c:v>
                </c:pt>
                <c:pt idx="9736">
                  <c:v>43017</c:v>
                </c:pt>
                <c:pt idx="9737">
                  <c:v>43018</c:v>
                </c:pt>
                <c:pt idx="9738">
                  <c:v>43019</c:v>
                </c:pt>
                <c:pt idx="9739">
                  <c:v>43020</c:v>
                </c:pt>
                <c:pt idx="9740">
                  <c:v>43021</c:v>
                </c:pt>
                <c:pt idx="9741">
                  <c:v>43024</c:v>
                </c:pt>
                <c:pt idx="9742">
                  <c:v>43025</c:v>
                </c:pt>
                <c:pt idx="9743">
                  <c:v>43026</c:v>
                </c:pt>
                <c:pt idx="9744">
                  <c:v>43027</c:v>
                </c:pt>
                <c:pt idx="9745">
                  <c:v>43028</c:v>
                </c:pt>
                <c:pt idx="9746">
                  <c:v>43031</c:v>
                </c:pt>
                <c:pt idx="9747">
                  <c:v>43032</c:v>
                </c:pt>
                <c:pt idx="9748">
                  <c:v>43033</c:v>
                </c:pt>
                <c:pt idx="9749">
                  <c:v>43034</c:v>
                </c:pt>
                <c:pt idx="9750">
                  <c:v>43035</c:v>
                </c:pt>
                <c:pt idx="9751">
                  <c:v>43038</c:v>
                </c:pt>
                <c:pt idx="9752">
                  <c:v>43039</c:v>
                </c:pt>
                <c:pt idx="9753">
                  <c:v>43040</c:v>
                </c:pt>
                <c:pt idx="9754">
                  <c:v>43041</c:v>
                </c:pt>
                <c:pt idx="9755">
                  <c:v>43042</c:v>
                </c:pt>
                <c:pt idx="9756">
                  <c:v>43045</c:v>
                </c:pt>
                <c:pt idx="9757">
                  <c:v>43046</c:v>
                </c:pt>
                <c:pt idx="9758">
                  <c:v>43047</c:v>
                </c:pt>
                <c:pt idx="9759">
                  <c:v>43048</c:v>
                </c:pt>
                <c:pt idx="9760">
                  <c:v>43049</c:v>
                </c:pt>
                <c:pt idx="9761">
                  <c:v>43052</c:v>
                </c:pt>
                <c:pt idx="9762">
                  <c:v>43053</c:v>
                </c:pt>
                <c:pt idx="9763">
                  <c:v>43054</c:v>
                </c:pt>
                <c:pt idx="9764">
                  <c:v>43055</c:v>
                </c:pt>
                <c:pt idx="9765">
                  <c:v>43056</c:v>
                </c:pt>
                <c:pt idx="9766">
                  <c:v>43059</c:v>
                </c:pt>
                <c:pt idx="9767">
                  <c:v>43060</c:v>
                </c:pt>
                <c:pt idx="9768">
                  <c:v>43061</c:v>
                </c:pt>
                <c:pt idx="9769">
                  <c:v>43062</c:v>
                </c:pt>
                <c:pt idx="9770">
                  <c:v>43063</c:v>
                </c:pt>
                <c:pt idx="9771">
                  <c:v>43066</c:v>
                </c:pt>
                <c:pt idx="9772">
                  <c:v>43067</c:v>
                </c:pt>
                <c:pt idx="9773">
                  <c:v>43068</c:v>
                </c:pt>
                <c:pt idx="9774">
                  <c:v>43069</c:v>
                </c:pt>
                <c:pt idx="9775">
                  <c:v>43070</c:v>
                </c:pt>
                <c:pt idx="9776">
                  <c:v>43073</c:v>
                </c:pt>
                <c:pt idx="9777">
                  <c:v>43074</c:v>
                </c:pt>
                <c:pt idx="9778">
                  <c:v>43075</c:v>
                </c:pt>
                <c:pt idx="9779">
                  <c:v>43076</c:v>
                </c:pt>
                <c:pt idx="9780">
                  <c:v>43077</c:v>
                </c:pt>
                <c:pt idx="9781">
                  <c:v>43080</c:v>
                </c:pt>
                <c:pt idx="9782">
                  <c:v>43081</c:v>
                </c:pt>
                <c:pt idx="9783">
                  <c:v>43082</c:v>
                </c:pt>
                <c:pt idx="9784">
                  <c:v>43083</c:v>
                </c:pt>
                <c:pt idx="9785">
                  <c:v>43084</c:v>
                </c:pt>
                <c:pt idx="9786">
                  <c:v>43087</c:v>
                </c:pt>
                <c:pt idx="9787">
                  <c:v>43088</c:v>
                </c:pt>
                <c:pt idx="9788">
                  <c:v>43089</c:v>
                </c:pt>
                <c:pt idx="9789">
                  <c:v>43090</c:v>
                </c:pt>
                <c:pt idx="9790">
                  <c:v>43091</c:v>
                </c:pt>
                <c:pt idx="9791">
                  <c:v>43094</c:v>
                </c:pt>
                <c:pt idx="9792">
                  <c:v>43095</c:v>
                </c:pt>
                <c:pt idx="9793">
                  <c:v>43096</c:v>
                </c:pt>
                <c:pt idx="9794">
                  <c:v>43097</c:v>
                </c:pt>
                <c:pt idx="9795">
                  <c:v>43098</c:v>
                </c:pt>
                <c:pt idx="9796">
                  <c:v>43101</c:v>
                </c:pt>
                <c:pt idx="9797">
                  <c:v>43102</c:v>
                </c:pt>
                <c:pt idx="9798">
                  <c:v>43103</c:v>
                </c:pt>
                <c:pt idx="9799">
                  <c:v>43104</c:v>
                </c:pt>
                <c:pt idx="9800">
                  <c:v>43105</c:v>
                </c:pt>
                <c:pt idx="9801">
                  <c:v>43108</c:v>
                </c:pt>
                <c:pt idx="9802">
                  <c:v>43109</c:v>
                </c:pt>
                <c:pt idx="9803">
                  <c:v>43110</c:v>
                </c:pt>
                <c:pt idx="9804">
                  <c:v>43111</c:v>
                </c:pt>
                <c:pt idx="9805">
                  <c:v>43112</c:v>
                </c:pt>
                <c:pt idx="9806">
                  <c:v>43115</c:v>
                </c:pt>
                <c:pt idx="9807">
                  <c:v>43116</c:v>
                </c:pt>
                <c:pt idx="9808">
                  <c:v>43117</c:v>
                </c:pt>
                <c:pt idx="9809">
                  <c:v>43118</c:v>
                </c:pt>
                <c:pt idx="9810">
                  <c:v>43119</c:v>
                </c:pt>
                <c:pt idx="9811">
                  <c:v>43122</c:v>
                </c:pt>
                <c:pt idx="9812">
                  <c:v>43123</c:v>
                </c:pt>
                <c:pt idx="9813">
                  <c:v>43124</c:v>
                </c:pt>
                <c:pt idx="9814">
                  <c:v>43125</c:v>
                </c:pt>
                <c:pt idx="9815">
                  <c:v>43126</c:v>
                </c:pt>
                <c:pt idx="9816">
                  <c:v>43129</c:v>
                </c:pt>
                <c:pt idx="9817">
                  <c:v>43130</c:v>
                </c:pt>
                <c:pt idx="9818">
                  <c:v>43131</c:v>
                </c:pt>
                <c:pt idx="9819">
                  <c:v>43132</c:v>
                </c:pt>
                <c:pt idx="9820">
                  <c:v>43133</c:v>
                </c:pt>
                <c:pt idx="9821">
                  <c:v>43136</c:v>
                </c:pt>
                <c:pt idx="9822">
                  <c:v>43137</c:v>
                </c:pt>
                <c:pt idx="9823">
                  <c:v>43138</c:v>
                </c:pt>
                <c:pt idx="9824">
                  <c:v>43139</c:v>
                </c:pt>
                <c:pt idx="9825">
                  <c:v>43140</c:v>
                </c:pt>
                <c:pt idx="9826">
                  <c:v>43143</c:v>
                </c:pt>
                <c:pt idx="9827">
                  <c:v>43144</c:v>
                </c:pt>
                <c:pt idx="9828">
                  <c:v>43145</c:v>
                </c:pt>
                <c:pt idx="9829">
                  <c:v>43146</c:v>
                </c:pt>
                <c:pt idx="9830">
                  <c:v>43147</c:v>
                </c:pt>
                <c:pt idx="9831">
                  <c:v>43150</c:v>
                </c:pt>
                <c:pt idx="9832">
                  <c:v>43151</c:v>
                </c:pt>
                <c:pt idx="9833">
                  <c:v>43152</c:v>
                </c:pt>
                <c:pt idx="9834">
                  <c:v>43153</c:v>
                </c:pt>
                <c:pt idx="9835">
                  <c:v>43154</c:v>
                </c:pt>
                <c:pt idx="9836">
                  <c:v>43157</c:v>
                </c:pt>
                <c:pt idx="9837">
                  <c:v>43158</c:v>
                </c:pt>
                <c:pt idx="9838">
                  <c:v>43159</c:v>
                </c:pt>
                <c:pt idx="9839">
                  <c:v>43160</c:v>
                </c:pt>
                <c:pt idx="9840">
                  <c:v>43161</c:v>
                </c:pt>
                <c:pt idx="9841">
                  <c:v>43164</c:v>
                </c:pt>
                <c:pt idx="9842">
                  <c:v>43165</c:v>
                </c:pt>
                <c:pt idx="9843">
                  <c:v>43166</c:v>
                </c:pt>
                <c:pt idx="9844">
                  <c:v>43167</c:v>
                </c:pt>
                <c:pt idx="9845">
                  <c:v>43168</c:v>
                </c:pt>
                <c:pt idx="9846">
                  <c:v>43171</c:v>
                </c:pt>
                <c:pt idx="9847">
                  <c:v>43172</c:v>
                </c:pt>
                <c:pt idx="9848">
                  <c:v>43173</c:v>
                </c:pt>
                <c:pt idx="9849">
                  <c:v>43174</c:v>
                </c:pt>
                <c:pt idx="9850">
                  <c:v>43175</c:v>
                </c:pt>
                <c:pt idx="9851">
                  <c:v>43178</c:v>
                </c:pt>
                <c:pt idx="9852">
                  <c:v>43179</c:v>
                </c:pt>
                <c:pt idx="9853">
                  <c:v>43180</c:v>
                </c:pt>
                <c:pt idx="9854">
                  <c:v>43181</c:v>
                </c:pt>
                <c:pt idx="9855">
                  <c:v>43182</c:v>
                </c:pt>
                <c:pt idx="9856">
                  <c:v>43185</c:v>
                </c:pt>
                <c:pt idx="9857">
                  <c:v>43186</c:v>
                </c:pt>
                <c:pt idx="9858">
                  <c:v>43187</c:v>
                </c:pt>
                <c:pt idx="9859">
                  <c:v>43188</c:v>
                </c:pt>
                <c:pt idx="9860">
                  <c:v>43189</c:v>
                </c:pt>
                <c:pt idx="9861">
                  <c:v>43192</c:v>
                </c:pt>
                <c:pt idx="9862">
                  <c:v>43193</c:v>
                </c:pt>
                <c:pt idx="9863">
                  <c:v>43194</c:v>
                </c:pt>
                <c:pt idx="9864">
                  <c:v>43195</c:v>
                </c:pt>
                <c:pt idx="9865">
                  <c:v>43196</c:v>
                </c:pt>
                <c:pt idx="9866">
                  <c:v>43199</c:v>
                </c:pt>
                <c:pt idx="9867">
                  <c:v>43200</c:v>
                </c:pt>
                <c:pt idx="9868">
                  <c:v>43201</c:v>
                </c:pt>
                <c:pt idx="9869">
                  <c:v>43202</c:v>
                </c:pt>
                <c:pt idx="9870">
                  <c:v>43203</c:v>
                </c:pt>
                <c:pt idx="9871">
                  <c:v>43206</c:v>
                </c:pt>
                <c:pt idx="9872">
                  <c:v>43207</c:v>
                </c:pt>
                <c:pt idx="9873">
                  <c:v>43208</c:v>
                </c:pt>
                <c:pt idx="9874">
                  <c:v>43209</c:v>
                </c:pt>
                <c:pt idx="9875">
                  <c:v>43210</c:v>
                </c:pt>
                <c:pt idx="9876">
                  <c:v>43213</c:v>
                </c:pt>
                <c:pt idx="9877">
                  <c:v>43214</c:v>
                </c:pt>
                <c:pt idx="9878">
                  <c:v>43215</c:v>
                </c:pt>
                <c:pt idx="9879">
                  <c:v>43216</c:v>
                </c:pt>
                <c:pt idx="9880">
                  <c:v>43217</c:v>
                </c:pt>
                <c:pt idx="9881">
                  <c:v>43220</c:v>
                </c:pt>
                <c:pt idx="9882">
                  <c:v>43221</c:v>
                </c:pt>
                <c:pt idx="9883">
                  <c:v>43222</c:v>
                </c:pt>
                <c:pt idx="9884">
                  <c:v>43223</c:v>
                </c:pt>
                <c:pt idx="9885">
                  <c:v>43224</c:v>
                </c:pt>
                <c:pt idx="9886">
                  <c:v>43227</c:v>
                </c:pt>
                <c:pt idx="9887">
                  <c:v>43228</c:v>
                </c:pt>
                <c:pt idx="9888">
                  <c:v>43229</c:v>
                </c:pt>
                <c:pt idx="9889">
                  <c:v>43230</c:v>
                </c:pt>
                <c:pt idx="9890">
                  <c:v>43231</c:v>
                </c:pt>
                <c:pt idx="9891">
                  <c:v>43234</c:v>
                </c:pt>
                <c:pt idx="9892">
                  <c:v>43235</c:v>
                </c:pt>
                <c:pt idx="9893">
                  <c:v>43236</c:v>
                </c:pt>
                <c:pt idx="9894">
                  <c:v>43237</c:v>
                </c:pt>
                <c:pt idx="9895">
                  <c:v>43238</c:v>
                </c:pt>
                <c:pt idx="9896">
                  <c:v>43241</c:v>
                </c:pt>
                <c:pt idx="9897">
                  <c:v>43242</c:v>
                </c:pt>
                <c:pt idx="9898">
                  <c:v>43243</c:v>
                </c:pt>
                <c:pt idx="9899">
                  <c:v>43244</c:v>
                </c:pt>
                <c:pt idx="9900">
                  <c:v>43245</c:v>
                </c:pt>
                <c:pt idx="9901">
                  <c:v>43248</c:v>
                </c:pt>
                <c:pt idx="9902">
                  <c:v>43249</c:v>
                </c:pt>
                <c:pt idx="9903">
                  <c:v>43250</c:v>
                </c:pt>
                <c:pt idx="9904">
                  <c:v>43251</c:v>
                </c:pt>
                <c:pt idx="9905">
                  <c:v>43252</c:v>
                </c:pt>
                <c:pt idx="9906">
                  <c:v>43255</c:v>
                </c:pt>
                <c:pt idx="9907">
                  <c:v>43256</c:v>
                </c:pt>
                <c:pt idx="9908">
                  <c:v>43257</c:v>
                </c:pt>
                <c:pt idx="9909">
                  <c:v>43258</c:v>
                </c:pt>
                <c:pt idx="9910">
                  <c:v>43259</c:v>
                </c:pt>
                <c:pt idx="9911">
                  <c:v>43262</c:v>
                </c:pt>
                <c:pt idx="9912">
                  <c:v>43263</c:v>
                </c:pt>
                <c:pt idx="9913">
                  <c:v>43264</c:v>
                </c:pt>
                <c:pt idx="9914">
                  <c:v>43265</c:v>
                </c:pt>
                <c:pt idx="9915">
                  <c:v>43266</c:v>
                </c:pt>
                <c:pt idx="9916">
                  <c:v>43269</c:v>
                </c:pt>
                <c:pt idx="9917">
                  <c:v>43270</c:v>
                </c:pt>
                <c:pt idx="9918">
                  <c:v>43271</c:v>
                </c:pt>
                <c:pt idx="9919">
                  <c:v>43272</c:v>
                </c:pt>
                <c:pt idx="9920">
                  <c:v>43273</c:v>
                </c:pt>
                <c:pt idx="9921">
                  <c:v>43276</c:v>
                </c:pt>
                <c:pt idx="9922">
                  <c:v>43277</c:v>
                </c:pt>
                <c:pt idx="9923">
                  <c:v>43278</c:v>
                </c:pt>
                <c:pt idx="9924">
                  <c:v>43279</c:v>
                </c:pt>
                <c:pt idx="9925">
                  <c:v>43280</c:v>
                </c:pt>
                <c:pt idx="9926">
                  <c:v>43283</c:v>
                </c:pt>
                <c:pt idx="9927">
                  <c:v>43284</c:v>
                </c:pt>
                <c:pt idx="9928">
                  <c:v>43285</c:v>
                </c:pt>
                <c:pt idx="9929">
                  <c:v>43286</c:v>
                </c:pt>
                <c:pt idx="9930">
                  <c:v>43287</c:v>
                </c:pt>
                <c:pt idx="9931">
                  <c:v>43290</c:v>
                </c:pt>
                <c:pt idx="9932">
                  <c:v>43291</c:v>
                </c:pt>
                <c:pt idx="9933">
                  <c:v>43292</c:v>
                </c:pt>
                <c:pt idx="9934">
                  <c:v>43293</c:v>
                </c:pt>
                <c:pt idx="9935">
                  <c:v>43294</c:v>
                </c:pt>
                <c:pt idx="9936">
                  <c:v>43297</c:v>
                </c:pt>
                <c:pt idx="9937">
                  <c:v>43298</c:v>
                </c:pt>
                <c:pt idx="9938">
                  <c:v>43299</c:v>
                </c:pt>
                <c:pt idx="9939">
                  <c:v>43300</c:v>
                </c:pt>
                <c:pt idx="9940">
                  <c:v>43301</c:v>
                </c:pt>
                <c:pt idx="9941">
                  <c:v>43304</c:v>
                </c:pt>
                <c:pt idx="9942">
                  <c:v>43305</c:v>
                </c:pt>
                <c:pt idx="9943">
                  <c:v>43306</c:v>
                </c:pt>
                <c:pt idx="9944">
                  <c:v>43307</c:v>
                </c:pt>
                <c:pt idx="9945">
                  <c:v>43308</c:v>
                </c:pt>
                <c:pt idx="9946">
                  <c:v>43311</c:v>
                </c:pt>
                <c:pt idx="9947">
                  <c:v>43312</c:v>
                </c:pt>
                <c:pt idx="9948">
                  <c:v>43313</c:v>
                </c:pt>
                <c:pt idx="9949">
                  <c:v>43314</c:v>
                </c:pt>
                <c:pt idx="9950">
                  <c:v>43315</c:v>
                </c:pt>
                <c:pt idx="9951">
                  <c:v>43318</c:v>
                </c:pt>
                <c:pt idx="9952">
                  <c:v>43319</c:v>
                </c:pt>
                <c:pt idx="9953">
                  <c:v>43320</c:v>
                </c:pt>
                <c:pt idx="9954">
                  <c:v>43321</c:v>
                </c:pt>
                <c:pt idx="9955">
                  <c:v>43322</c:v>
                </c:pt>
                <c:pt idx="9956">
                  <c:v>43325</c:v>
                </c:pt>
                <c:pt idx="9957">
                  <c:v>43326</c:v>
                </c:pt>
                <c:pt idx="9958">
                  <c:v>43327</c:v>
                </c:pt>
                <c:pt idx="9959">
                  <c:v>43328</c:v>
                </c:pt>
                <c:pt idx="9960">
                  <c:v>43329</c:v>
                </c:pt>
                <c:pt idx="9961">
                  <c:v>43332</c:v>
                </c:pt>
                <c:pt idx="9962">
                  <c:v>43333</c:v>
                </c:pt>
                <c:pt idx="9963">
                  <c:v>43334</c:v>
                </c:pt>
                <c:pt idx="9964">
                  <c:v>43335</c:v>
                </c:pt>
                <c:pt idx="9965">
                  <c:v>43336</c:v>
                </c:pt>
                <c:pt idx="9966">
                  <c:v>43339</c:v>
                </c:pt>
                <c:pt idx="9967">
                  <c:v>43340</c:v>
                </c:pt>
                <c:pt idx="9968">
                  <c:v>43341</c:v>
                </c:pt>
                <c:pt idx="9969">
                  <c:v>43342</c:v>
                </c:pt>
                <c:pt idx="9970">
                  <c:v>43343</c:v>
                </c:pt>
                <c:pt idx="9971">
                  <c:v>43346</c:v>
                </c:pt>
                <c:pt idx="9972">
                  <c:v>43347</c:v>
                </c:pt>
                <c:pt idx="9973">
                  <c:v>43348</c:v>
                </c:pt>
                <c:pt idx="9974">
                  <c:v>43349</c:v>
                </c:pt>
                <c:pt idx="9975">
                  <c:v>43350</c:v>
                </c:pt>
                <c:pt idx="9976">
                  <c:v>43353</c:v>
                </c:pt>
                <c:pt idx="9977">
                  <c:v>43354</c:v>
                </c:pt>
                <c:pt idx="9978">
                  <c:v>43355</c:v>
                </c:pt>
                <c:pt idx="9979">
                  <c:v>43356</c:v>
                </c:pt>
                <c:pt idx="9980">
                  <c:v>43357</c:v>
                </c:pt>
                <c:pt idx="9981">
                  <c:v>43360</c:v>
                </c:pt>
                <c:pt idx="9982">
                  <c:v>43361</c:v>
                </c:pt>
                <c:pt idx="9983">
                  <c:v>43362</c:v>
                </c:pt>
                <c:pt idx="9984">
                  <c:v>43363</c:v>
                </c:pt>
                <c:pt idx="9985">
                  <c:v>43364</c:v>
                </c:pt>
                <c:pt idx="9986">
                  <c:v>43367</c:v>
                </c:pt>
                <c:pt idx="9987">
                  <c:v>43368</c:v>
                </c:pt>
                <c:pt idx="9988">
                  <c:v>43369</c:v>
                </c:pt>
                <c:pt idx="9989">
                  <c:v>43370</c:v>
                </c:pt>
                <c:pt idx="9990">
                  <c:v>43371</c:v>
                </c:pt>
                <c:pt idx="9991">
                  <c:v>43374</c:v>
                </c:pt>
                <c:pt idx="9992">
                  <c:v>43375</c:v>
                </c:pt>
                <c:pt idx="9993">
                  <c:v>43376</c:v>
                </c:pt>
                <c:pt idx="9994">
                  <c:v>43377</c:v>
                </c:pt>
                <c:pt idx="9995">
                  <c:v>43378</c:v>
                </c:pt>
                <c:pt idx="9996">
                  <c:v>43381</c:v>
                </c:pt>
                <c:pt idx="9997">
                  <c:v>43382</c:v>
                </c:pt>
                <c:pt idx="9998">
                  <c:v>43383</c:v>
                </c:pt>
                <c:pt idx="9999">
                  <c:v>43384</c:v>
                </c:pt>
                <c:pt idx="10000">
                  <c:v>43385</c:v>
                </c:pt>
                <c:pt idx="10001">
                  <c:v>43388</c:v>
                </c:pt>
                <c:pt idx="10002">
                  <c:v>43389</c:v>
                </c:pt>
                <c:pt idx="10003">
                  <c:v>43390</c:v>
                </c:pt>
                <c:pt idx="10004">
                  <c:v>43391</c:v>
                </c:pt>
                <c:pt idx="10005">
                  <c:v>43392</c:v>
                </c:pt>
                <c:pt idx="10006">
                  <c:v>43395</c:v>
                </c:pt>
                <c:pt idx="10007">
                  <c:v>43396</c:v>
                </c:pt>
                <c:pt idx="10008">
                  <c:v>43397</c:v>
                </c:pt>
                <c:pt idx="10009">
                  <c:v>43398</c:v>
                </c:pt>
                <c:pt idx="10010">
                  <c:v>43399</c:v>
                </c:pt>
                <c:pt idx="10011">
                  <c:v>43402</c:v>
                </c:pt>
                <c:pt idx="10012">
                  <c:v>43403</c:v>
                </c:pt>
                <c:pt idx="10013">
                  <c:v>43404</c:v>
                </c:pt>
                <c:pt idx="10014">
                  <c:v>43405</c:v>
                </c:pt>
                <c:pt idx="10015">
                  <c:v>43406</c:v>
                </c:pt>
                <c:pt idx="10016">
                  <c:v>43409</c:v>
                </c:pt>
                <c:pt idx="10017">
                  <c:v>43410</c:v>
                </c:pt>
                <c:pt idx="10018">
                  <c:v>43411</c:v>
                </c:pt>
                <c:pt idx="10019">
                  <c:v>43412</c:v>
                </c:pt>
                <c:pt idx="10020">
                  <c:v>43413</c:v>
                </c:pt>
                <c:pt idx="10021">
                  <c:v>43416</c:v>
                </c:pt>
                <c:pt idx="10022">
                  <c:v>43417</c:v>
                </c:pt>
                <c:pt idx="10023">
                  <c:v>43418</c:v>
                </c:pt>
                <c:pt idx="10024">
                  <c:v>43419</c:v>
                </c:pt>
                <c:pt idx="10025">
                  <c:v>43420</c:v>
                </c:pt>
                <c:pt idx="10026">
                  <c:v>43423</c:v>
                </c:pt>
                <c:pt idx="10027">
                  <c:v>43424</c:v>
                </c:pt>
                <c:pt idx="10028">
                  <c:v>43425</c:v>
                </c:pt>
                <c:pt idx="10029">
                  <c:v>43426</c:v>
                </c:pt>
                <c:pt idx="10030">
                  <c:v>43427</c:v>
                </c:pt>
                <c:pt idx="10031">
                  <c:v>43430</c:v>
                </c:pt>
                <c:pt idx="10032">
                  <c:v>43431</c:v>
                </c:pt>
                <c:pt idx="10033">
                  <c:v>43432</c:v>
                </c:pt>
                <c:pt idx="10034">
                  <c:v>43433</c:v>
                </c:pt>
                <c:pt idx="10035">
                  <c:v>43434</c:v>
                </c:pt>
                <c:pt idx="10036">
                  <c:v>43437</c:v>
                </c:pt>
                <c:pt idx="10037">
                  <c:v>43438</c:v>
                </c:pt>
                <c:pt idx="10038">
                  <c:v>43439</c:v>
                </c:pt>
                <c:pt idx="10039">
                  <c:v>43440</c:v>
                </c:pt>
                <c:pt idx="10040">
                  <c:v>43441</c:v>
                </c:pt>
                <c:pt idx="10041">
                  <c:v>43444</c:v>
                </c:pt>
                <c:pt idx="10042">
                  <c:v>43445</c:v>
                </c:pt>
                <c:pt idx="10043">
                  <c:v>43446</c:v>
                </c:pt>
                <c:pt idx="10044">
                  <c:v>43447</c:v>
                </c:pt>
                <c:pt idx="10045">
                  <c:v>43448</c:v>
                </c:pt>
                <c:pt idx="10046">
                  <c:v>43451</c:v>
                </c:pt>
                <c:pt idx="10047">
                  <c:v>43452</c:v>
                </c:pt>
                <c:pt idx="10048">
                  <c:v>43453</c:v>
                </c:pt>
                <c:pt idx="10049">
                  <c:v>43454</c:v>
                </c:pt>
                <c:pt idx="10050">
                  <c:v>43455</c:v>
                </c:pt>
                <c:pt idx="10051">
                  <c:v>43458</c:v>
                </c:pt>
                <c:pt idx="10052">
                  <c:v>43459</c:v>
                </c:pt>
                <c:pt idx="10053">
                  <c:v>43460</c:v>
                </c:pt>
                <c:pt idx="10054">
                  <c:v>43461</c:v>
                </c:pt>
                <c:pt idx="10055">
                  <c:v>43462</c:v>
                </c:pt>
                <c:pt idx="10056">
                  <c:v>43465</c:v>
                </c:pt>
                <c:pt idx="10057">
                  <c:v>43466</c:v>
                </c:pt>
                <c:pt idx="10058">
                  <c:v>43467</c:v>
                </c:pt>
                <c:pt idx="10059">
                  <c:v>43468</c:v>
                </c:pt>
                <c:pt idx="10060">
                  <c:v>43469</c:v>
                </c:pt>
                <c:pt idx="10061">
                  <c:v>43472</c:v>
                </c:pt>
                <c:pt idx="10062">
                  <c:v>43473</c:v>
                </c:pt>
                <c:pt idx="10063">
                  <c:v>43474</c:v>
                </c:pt>
                <c:pt idx="10064">
                  <c:v>43475</c:v>
                </c:pt>
                <c:pt idx="10065">
                  <c:v>43476</c:v>
                </c:pt>
                <c:pt idx="10066">
                  <c:v>43479</c:v>
                </c:pt>
                <c:pt idx="10067">
                  <c:v>43480</c:v>
                </c:pt>
                <c:pt idx="10068">
                  <c:v>43481</c:v>
                </c:pt>
                <c:pt idx="10069">
                  <c:v>43482</c:v>
                </c:pt>
                <c:pt idx="10070">
                  <c:v>43483</c:v>
                </c:pt>
                <c:pt idx="10071">
                  <c:v>43486</c:v>
                </c:pt>
                <c:pt idx="10072">
                  <c:v>43487</c:v>
                </c:pt>
                <c:pt idx="10073">
                  <c:v>43488</c:v>
                </c:pt>
                <c:pt idx="10074">
                  <c:v>43489</c:v>
                </c:pt>
                <c:pt idx="10075">
                  <c:v>43490</c:v>
                </c:pt>
                <c:pt idx="10076">
                  <c:v>43493</c:v>
                </c:pt>
                <c:pt idx="10077">
                  <c:v>43494</c:v>
                </c:pt>
                <c:pt idx="10078">
                  <c:v>43495</c:v>
                </c:pt>
                <c:pt idx="10079">
                  <c:v>43496</c:v>
                </c:pt>
                <c:pt idx="10080">
                  <c:v>43497</c:v>
                </c:pt>
                <c:pt idx="10081">
                  <c:v>43500</c:v>
                </c:pt>
                <c:pt idx="10082">
                  <c:v>43501</c:v>
                </c:pt>
                <c:pt idx="10083">
                  <c:v>43502</c:v>
                </c:pt>
                <c:pt idx="10084">
                  <c:v>43503</c:v>
                </c:pt>
                <c:pt idx="10085">
                  <c:v>43504</c:v>
                </c:pt>
                <c:pt idx="10086">
                  <c:v>43507</c:v>
                </c:pt>
                <c:pt idx="10087">
                  <c:v>43508</c:v>
                </c:pt>
                <c:pt idx="10088">
                  <c:v>43509</c:v>
                </c:pt>
                <c:pt idx="10089">
                  <c:v>43510</c:v>
                </c:pt>
                <c:pt idx="10090">
                  <c:v>43511</c:v>
                </c:pt>
                <c:pt idx="10091">
                  <c:v>43514</c:v>
                </c:pt>
                <c:pt idx="10092">
                  <c:v>43515</c:v>
                </c:pt>
                <c:pt idx="10093">
                  <c:v>43516</c:v>
                </c:pt>
                <c:pt idx="10094">
                  <c:v>43517</c:v>
                </c:pt>
                <c:pt idx="10095">
                  <c:v>43518</c:v>
                </c:pt>
                <c:pt idx="10096">
                  <c:v>43521</c:v>
                </c:pt>
                <c:pt idx="10097">
                  <c:v>43522</c:v>
                </c:pt>
                <c:pt idx="10098">
                  <c:v>43523</c:v>
                </c:pt>
                <c:pt idx="10099">
                  <c:v>43524</c:v>
                </c:pt>
                <c:pt idx="10100">
                  <c:v>43525</c:v>
                </c:pt>
                <c:pt idx="10101">
                  <c:v>43528</c:v>
                </c:pt>
                <c:pt idx="10102">
                  <c:v>43529</c:v>
                </c:pt>
                <c:pt idx="10103">
                  <c:v>43530</c:v>
                </c:pt>
                <c:pt idx="10104">
                  <c:v>43531</c:v>
                </c:pt>
                <c:pt idx="10105">
                  <c:v>43532</c:v>
                </c:pt>
                <c:pt idx="10106">
                  <c:v>43535</c:v>
                </c:pt>
                <c:pt idx="10107">
                  <c:v>43536</c:v>
                </c:pt>
                <c:pt idx="10108">
                  <c:v>43537</c:v>
                </c:pt>
                <c:pt idx="10109">
                  <c:v>43538</c:v>
                </c:pt>
                <c:pt idx="10110">
                  <c:v>43539</c:v>
                </c:pt>
                <c:pt idx="10111">
                  <c:v>43542</c:v>
                </c:pt>
                <c:pt idx="10112">
                  <c:v>43543</c:v>
                </c:pt>
                <c:pt idx="10113">
                  <c:v>43544</c:v>
                </c:pt>
                <c:pt idx="10114">
                  <c:v>43545</c:v>
                </c:pt>
                <c:pt idx="10115">
                  <c:v>43546</c:v>
                </c:pt>
                <c:pt idx="10116">
                  <c:v>43549</c:v>
                </c:pt>
                <c:pt idx="10117">
                  <c:v>43550</c:v>
                </c:pt>
                <c:pt idx="10118">
                  <c:v>43551</c:v>
                </c:pt>
                <c:pt idx="10119">
                  <c:v>43552</c:v>
                </c:pt>
                <c:pt idx="10120">
                  <c:v>43553</c:v>
                </c:pt>
                <c:pt idx="10121">
                  <c:v>43556</c:v>
                </c:pt>
                <c:pt idx="10122">
                  <c:v>43557</c:v>
                </c:pt>
                <c:pt idx="10123">
                  <c:v>43558</c:v>
                </c:pt>
                <c:pt idx="10124">
                  <c:v>43559</c:v>
                </c:pt>
                <c:pt idx="10125">
                  <c:v>43560</c:v>
                </c:pt>
                <c:pt idx="10126">
                  <c:v>43563</c:v>
                </c:pt>
                <c:pt idx="10127">
                  <c:v>43564</c:v>
                </c:pt>
                <c:pt idx="10128">
                  <c:v>43565</c:v>
                </c:pt>
                <c:pt idx="10129">
                  <c:v>43566</c:v>
                </c:pt>
                <c:pt idx="10130">
                  <c:v>43567</c:v>
                </c:pt>
                <c:pt idx="10131">
                  <c:v>43570</c:v>
                </c:pt>
                <c:pt idx="10132">
                  <c:v>43571</c:v>
                </c:pt>
                <c:pt idx="10133">
                  <c:v>43572</c:v>
                </c:pt>
                <c:pt idx="10134">
                  <c:v>43573</c:v>
                </c:pt>
                <c:pt idx="10135">
                  <c:v>43574</c:v>
                </c:pt>
                <c:pt idx="10136">
                  <c:v>43577</c:v>
                </c:pt>
                <c:pt idx="10137">
                  <c:v>43578</c:v>
                </c:pt>
                <c:pt idx="10138">
                  <c:v>43579</c:v>
                </c:pt>
                <c:pt idx="10139">
                  <c:v>43580</c:v>
                </c:pt>
                <c:pt idx="10140">
                  <c:v>43581</c:v>
                </c:pt>
                <c:pt idx="10141">
                  <c:v>43584</c:v>
                </c:pt>
                <c:pt idx="10142">
                  <c:v>43585</c:v>
                </c:pt>
                <c:pt idx="10143">
                  <c:v>43586</c:v>
                </c:pt>
                <c:pt idx="10144">
                  <c:v>43587</c:v>
                </c:pt>
                <c:pt idx="10145">
                  <c:v>43588</c:v>
                </c:pt>
                <c:pt idx="10146">
                  <c:v>43591</c:v>
                </c:pt>
                <c:pt idx="10147">
                  <c:v>43592</c:v>
                </c:pt>
                <c:pt idx="10148">
                  <c:v>43593</c:v>
                </c:pt>
                <c:pt idx="10149">
                  <c:v>43594</c:v>
                </c:pt>
                <c:pt idx="10150">
                  <c:v>43595</c:v>
                </c:pt>
                <c:pt idx="10151">
                  <c:v>43598</c:v>
                </c:pt>
                <c:pt idx="10152">
                  <c:v>43599</c:v>
                </c:pt>
                <c:pt idx="10153">
                  <c:v>43600</c:v>
                </c:pt>
                <c:pt idx="10154">
                  <c:v>43601</c:v>
                </c:pt>
                <c:pt idx="10155">
                  <c:v>43602</c:v>
                </c:pt>
                <c:pt idx="10156">
                  <c:v>43605</c:v>
                </c:pt>
                <c:pt idx="10157">
                  <c:v>43606</c:v>
                </c:pt>
                <c:pt idx="10158">
                  <c:v>43607</c:v>
                </c:pt>
                <c:pt idx="10159">
                  <c:v>43608</c:v>
                </c:pt>
                <c:pt idx="10160">
                  <c:v>43609</c:v>
                </c:pt>
                <c:pt idx="10161">
                  <c:v>43612</c:v>
                </c:pt>
                <c:pt idx="10162">
                  <c:v>43613</c:v>
                </c:pt>
                <c:pt idx="10163">
                  <c:v>43614</c:v>
                </c:pt>
                <c:pt idx="10164">
                  <c:v>43615</c:v>
                </c:pt>
                <c:pt idx="10165">
                  <c:v>43616</c:v>
                </c:pt>
                <c:pt idx="10166">
                  <c:v>43619</c:v>
                </c:pt>
                <c:pt idx="10167">
                  <c:v>43620</c:v>
                </c:pt>
                <c:pt idx="10168">
                  <c:v>43621</c:v>
                </c:pt>
                <c:pt idx="10169">
                  <c:v>43622</c:v>
                </c:pt>
                <c:pt idx="10170">
                  <c:v>43623</c:v>
                </c:pt>
                <c:pt idx="10171">
                  <c:v>43626</c:v>
                </c:pt>
                <c:pt idx="10172">
                  <c:v>43627</c:v>
                </c:pt>
                <c:pt idx="10173">
                  <c:v>43628</c:v>
                </c:pt>
                <c:pt idx="10174">
                  <c:v>43629</c:v>
                </c:pt>
                <c:pt idx="10175">
                  <c:v>43630</c:v>
                </c:pt>
                <c:pt idx="10176">
                  <c:v>43633</c:v>
                </c:pt>
                <c:pt idx="10177">
                  <c:v>43634</c:v>
                </c:pt>
                <c:pt idx="10178">
                  <c:v>43635</c:v>
                </c:pt>
                <c:pt idx="10179">
                  <c:v>43636</c:v>
                </c:pt>
                <c:pt idx="10180">
                  <c:v>43637</c:v>
                </c:pt>
                <c:pt idx="10181">
                  <c:v>43640</c:v>
                </c:pt>
                <c:pt idx="10182">
                  <c:v>43641</c:v>
                </c:pt>
                <c:pt idx="10183">
                  <c:v>43642</c:v>
                </c:pt>
                <c:pt idx="10184">
                  <c:v>43643</c:v>
                </c:pt>
                <c:pt idx="10185">
                  <c:v>43644</c:v>
                </c:pt>
                <c:pt idx="10186">
                  <c:v>43647</c:v>
                </c:pt>
                <c:pt idx="10187">
                  <c:v>43648</c:v>
                </c:pt>
                <c:pt idx="10188">
                  <c:v>43649</c:v>
                </c:pt>
                <c:pt idx="10189">
                  <c:v>43650</c:v>
                </c:pt>
                <c:pt idx="10190">
                  <c:v>43651</c:v>
                </c:pt>
                <c:pt idx="10191">
                  <c:v>43654</c:v>
                </c:pt>
                <c:pt idx="10192">
                  <c:v>43655</c:v>
                </c:pt>
                <c:pt idx="10193">
                  <c:v>43656</c:v>
                </c:pt>
                <c:pt idx="10194">
                  <c:v>43657</c:v>
                </c:pt>
                <c:pt idx="10195">
                  <c:v>43658</c:v>
                </c:pt>
                <c:pt idx="10196">
                  <c:v>43661</c:v>
                </c:pt>
                <c:pt idx="10197">
                  <c:v>43662</c:v>
                </c:pt>
                <c:pt idx="10198">
                  <c:v>43663</c:v>
                </c:pt>
                <c:pt idx="10199">
                  <c:v>43664</c:v>
                </c:pt>
                <c:pt idx="10200">
                  <c:v>43665</c:v>
                </c:pt>
                <c:pt idx="10201">
                  <c:v>43668</c:v>
                </c:pt>
                <c:pt idx="10202">
                  <c:v>43669</c:v>
                </c:pt>
                <c:pt idx="10203">
                  <c:v>43670</c:v>
                </c:pt>
                <c:pt idx="10204">
                  <c:v>43671</c:v>
                </c:pt>
                <c:pt idx="10205">
                  <c:v>43672</c:v>
                </c:pt>
                <c:pt idx="10206">
                  <c:v>43675</c:v>
                </c:pt>
                <c:pt idx="10207">
                  <c:v>43676</c:v>
                </c:pt>
                <c:pt idx="10208">
                  <c:v>43677</c:v>
                </c:pt>
                <c:pt idx="10209">
                  <c:v>43678</c:v>
                </c:pt>
                <c:pt idx="10210">
                  <c:v>43679</c:v>
                </c:pt>
                <c:pt idx="10211">
                  <c:v>43682</c:v>
                </c:pt>
                <c:pt idx="10212">
                  <c:v>43683</c:v>
                </c:pt>
                <c:pt idx="10213">
                  <c:v>43684</c:v>
                </c:pt>
                <c:pt idx="10214">
                  <c:v>43685</c:v>
                </c:pt>
                <c:pt idx="10215">
                  <c:v>43686</c:v>
                </c:pt>
                <c:pt idx="10216">
                  <c:v>43689</c:v>
                </c:pt>
                <c:pt idx="10217">
                  <c:v>43690</c:v>
                </c:pt>
                <c:pt idx="10218">
                  <c:v>43691</c:v>
                </c:pt>
                <c:pt idx="10219">
                  <c:v>43692</c:v>
                </c:pt>
                <c:pt idx="10220">
                  <c:v>43693</c:v>
                </c:pt>
                <c:pt idx="10221">
                  <c:v>43696</c:v>
                </c:pt>
                <c:pt idx="10222">
                  <c:v>43697</c:v>
                </c:pt>
                <c:pt idx="10223">
                  <c:v>43698</c:v>
                </c:pt>
                <c:pt idx="10224">
                  <c:v>43699</c:v>
                </c:pt>
                <c:pt idx="10225">
                  <c:v>43700</c:v>
                </c:pt>
                <c:pt idx="10226">
                  <c:v>43703</c:v>
                </c:pt>
                <c:pt idx="10227">
                  <c:v>43704</c:v>
                </c:pt>
                <c:pt idx="10228">
                  <c:v>43705</c:v>
                </c:pt>
                <c:pt idx="10229">
                  <c:v>43706</c:v>
                </c:pt>
                <c:pt idx="10230">
                  <c:v>43707</c:v>
                </c:pt>
                <c:pt idx="10231">
                  <c:v>43710</c:v>
                </c:pt>
                <c:pt idx="10232">
                  <c:v>43711</c:v>
                </c:pt>
                <c:pt idx="10233">
                  <c:v>43712</c:v>
                </c:pt>
                <c:pt idx="10234">
                  <c:v>43713</c:v>
                </c:pt>
                <c:pt idx="10235">
                  <c:v>43714</c:v>
                </c:pt>
                <c:pt idx="10236">
                  <c:v>43717</c:v>
                </c:pt>
                <c:pt idx="10237">
                  <c:v>43718</c:v>
                </c:pt>
                <c:pt idx="10238">
                  <c:v>43719</c:v>
                </c:pt>
                <c:pt idx="10239">
                  <c:v>43720</c:v>
                </c:pt>
                <c:pt idx="10240">
                  <c:v>43721</c:v>
                </c:pt>
                <c:pt idx="10241">
                  <c:v>43724</c:v>
                </c:pt>
                <c:pt idx="10242">
                  <c:v>43725</c:v>
                </c:pt>
                <c:pt idx="10243">
                  <c:v>43726</c:v>
                </c:pt>
                <c:pt idx="10244">
                  <c:v>43727</c:v>
                </c:pt>
                <c:pt idx="10245">
                  <c:v>43728</c:v>
                </c:pt>
                <c:pt idx="10246">
                  <c:v>43731</c:v>
                </c:pt>
                <c:pt idx="10247">
                  <c:v>43732</c:v>
                </c:pt>
                <c:pt idx="10248">
                  <c:v>43733</c:v>
                </c:pt>
                <c:pt idx="10249">
                  <c:v>43734</c:v>
                </c:pt>
                <c:pt idx="10250">
                  <c:v>43735</c:v>
                </c:pt>
                <c:pt idx="10251">
                  <c:v>43738</c:v>
                </c:pt>
                <c:pt idx="10252">
                  <c:v>43739</c:v>
                </c:pt>
                <c:pt idx="10253">
                  <c:v>43740</c:v>
                </c:pt>
                <c:pt idx="10254">
                  <c:v>43741</c:v>
                </c:pt>
                <c:pt idx="10255">
                  <c:v>43742</c:v>
                </c:pt>
                <c:pt idx="10256">
                  <c:v>43745</c:v>
                </c:pt>
                <c:pt idx="10257">
                  <c:v>43746</c:v>
                </c:pt>
                <c:pt idx="10258">
                  <c:v>43747</c:v>
                </c:pt>
                <c:pt idx="10259">
                  <c:v>43748</c:v>
                </c:pt>
                <c:pt idx="10260">
                  <c:v>43749</c:v>
                </c:pt>
                <c:pt idx="10261">
                  <c:v>43752</c:v>
                </c:pt>
                <c:pt idx="10262">
                  <c:v>43753</c:v>
                </c:pt>
                <c:pt idx="10263">
                  <c:v>43754</c:v>
                </c:pt>
                <c:pt idx="10264">
                  <c:v>43755</c:v>
                </c:pt>
                <c:pt idx="10265">
                  <c:v>43756</c:v>
                </c:pt>
                <c:pt idx="10266">
                  <c:v>43759</c:v>
                </c:pt>
                <c:pt idx="10267">
                  <c:v>43760</c:v>
                </c:pt>
                <c:pt idx="10268">
                  <c:v>43761</c:v>
                </c:pt>
                <c:pt idx="10269">
                  <c:v>43762</c:v>
                </c:pt>
                <c:pt idx="10270">
                  <c:v>43763</c:v>
                </c:pt>
                <c:pt idx="10271">
                  <c:v>43766</c:v>
                </c:pt>
                <c:pt idx="10272">
                  <c:v>43767</c:v>
                </c:pt>
                <c:pt idx="10273">
                  <c:v>43768</c:v>
                </c:pt>
                <c:pt idx="10274">
                  <c:v>43769</c:v>
                </c:pt>
                <c:pt idx="10275">
                  <c:v>43770</c:v>
                </c:pt>
                <c:pt idx="10276">
                  <c:v>43773</c:v>
                </c:pt>
                <c:pt idx="10277">
                  <c:v>43774</c:v>
                </c:pt>
                <c:pt idx="10278">
                  <c:v>43775</c:v>
                </c:pt>
                <c:pt idx="10279">
                  <c:v>43776</c:v>
                </c:pt>
                <c:pt idx="10280">
                  <c:v>43777</c:v>
                </c:pt>
                <c:pt idx="10281">
                  <c:v>43780</c:v>
                </c:pt>
                <c:pt idx="10282">
                  <c:v>43781</c:v>
                </c:pt>
                <c:pt idx="10283">
                  <c:v>43782</c:v>
                </c:pt>
                <c:pt idx="10284">
                  <c:v>43783</c:v>
                </c:pt>
                <c:pt idx="10285">
                  <c:v>43784</c:v>
                </c:pt>
                <c:pt idx="10286">
                  <c:v>43787</c:v>
                </c:pt>
                <c:pt idx="10287">
                  <c:v>43788</c:v>
                </c:pt>
                <c:pt idx="10288">
                  <c:v>43789</c:v>
                </c:pt>
                <c:pt idx="10289">
                  <c:v>43790</c:v>
                </c:pt>
                <c:pt idx="10290">
                  <c:v>43791</c:v>
                </c:pt>
                <c:pt idx="10291">
                  <c:v>43794</c:v>
                </c:pt>
                <c:pt idx="10292">
                  <c:v>43795</c:v>
                </c:pt>
                <c:pt idx="10293">
                  <c:v>43796</c:v>
                </c:pt>
                <c:pt idx="10294">
                  <c:v>43797</c:v>
                </c:pt>
                <c:pt idx="10295">
                  <c:v>43798</c:v>
                </c:pt>
                <c:pt idx="10296">
                  <c:v>43801</c:v>
                </c:pt>
                <c:pt idx="10297">
                  <c:v>43802</c:v>
                </c:pt>
                <c:pt idx="10298">
                  <c:v>43803</c:v>
                </c:pt>
                <c:pt idx="10299">
                  <c:v>43804</c:v>
                </c:pt>
                <c:pt idx="10300">
                  <c:v>43805</c:v>
                </c:pt>
                <c:pt idx="10301">
                  <c:v>43808</c:v>
                </c:pt>
                <c:pt idx="10302">
                  <c:v>43809</c:v>
                </c:pt>
                <c:pt idx="10303">
                  <c:v>43810</c:v>
                </c:pt>
                <c:pt idx="10304">
                  <c:v>43811</c:v>
                </c:pt>
                <c:pt idx="10305">
                  <c:v>43812</c:v>
                </c:pt>
                <c:pt idx="10306">
                  <c:v>43815</c:v>
                </c:pt>
                <c:pt idx="10307">
                  <c:v>43816</c:v>
                </c:pt>
                <c:pt idx="10308">
                  <c:v>43817</c:v>
                </c:pt>
                <c:pt idx="10309">
                  <c:v>43818</c:v>
                </c:pt>
                <c:pt idx="10310">
                  <c:v>43819</c:v>
                </c:pt>
                <c:pt idx="10311">
                  <c:v>43822</c:v>
                </c:pt>
                <c:pt idx="10312">
                  <c:v>43823</c:v>
                </c:pt>
                <c:pt idx="10313">
                  <c:v>43824</c:v>
                </c:pt>
                <c:pt idx="10314">
                  <c:v>43825</c:v>
                </c:pt>
                <c:pt idx="10315">
                  <c:v>43826</c:v>
                </c:pt>
                <c:pt idx="10316">
                  <c:v>43829</c:v>
                </c:pt>
                <c:pt idx="10317">
                  <c:v>43830</c:v>
                </c:pt>
                <c:pt idx="10318">
                  <c:v>43831</c:v>
                </c:pt>
                <c:pt idx="10319">
                  <c:v>43832</c:v>
                </c:pt>
                <c:pt idx="10320">
                  <c:v>43833</c:v>
                </c:pt>
                <c:pt idx="10321">
                  <c:v>43836</c:v>
                </c:pt>
                <c:pt idx="10322">
                  <c:v>43837</c:v>
                </c:pt>
                <c:pt idx="10323">
                  <c:v>43838</c:v>
                </c:pt>
                <c:pt idx="10324">
                  <c:v>43839</c:v>
                </c:pt>
                <c:pt idx="10325">
                  <c:v>43840</c:v>
                </c:pt>
                <c:pt idx="10326">
                  <c:v>43843</c:v>
                </c:pt>
                <c:pt idx="10327">
                  <c:v>43844</c:v>
                </c:pt>
                <c:pt idx="10328">
                  <c:v>43845</c:v>
                </c:pt>
                <c:pt idx="10329">
                  <c:v>43846</c:v>
                </c:pt>
                <c:pt idx="10330">
                  <c:v>43847</c:v>
                </c:pt>
                <c:pt idx="10331">
                  <c:v>43850</c:v>
                </c:pt>
                <c:pt idx="10332">
                  <c:v>43851</c:v>
                </c:pt>
                <c:pt idx="10333">
                  <c:v>43852</c:v>
                </c:pt>
                <c:pt idx="10334">
                  <c:v>43853</c:v>
                </c:pt>
                <c:pt idx="10335">
                  <c:v>43854</c:v>
                </c:pt>
                <c:pt idx="10336">
                  <c:v>43857</c:v>
                </c:pt>
                <c:pt idx="10337">
                  <c:v>43858</c:v>
                </c:pt>
                <c:pt idx="10338">
                  <c:v>43859</c:v>
                </c:pt>
                <c:pt idx="10339">
                  <c:v>43860</c:v>
                </c:pt>
                <c:pt idx="10340">
                  <c:v>43861</c:v>
                </c:pt>
                <c:pt idx="10341">
                  <c:v>43864</c:v>
                </c:pt>
                <c:pt idx="10342">
                  <c:v>43865</c:v>
                </c:pt>
                <c:pt idx="10343">
                  <c:v>43866</c:v>
                </c:pt>
                <c:pt idx="10344">
                  <c:v>43867</c:v>
                </c:pt>
                <c:pt idx="10345">
                  <c:v>43868</c:v>
                </c:pt>
                <c:pt idx="10346">
                  <c:v>43871</c:v>
                </c:pt>
                <c:pt idx="10347">
                  <c:v>43872</c:v>
                </c:pt>
                <c:pt idx="10348">
                  <c:v>43873</c:v>
                </c:pt>
                <c:pt idx="10349">
                  <c:v>43874</c:v>
                </c:pt>
                <c:pt idx="10350">
                  <c:v>43875</c:v>
                </c:pt>
                <c:pt idx="10351">
                  <c:v>43878</c:v>
                </c:pt>
                <c:pt idx="10352">
                  <c:v>43879</c:v>
                </c:pt>
                <c:pt idx="10353">
                  <c:v>43880</c:v>
                </c:pt>
                <c:pt idx="10354">
                  <c:v>43881</c:v>
                </c:pt>
                <c:pt idx="10355">
                  <c:v>43882</c:v>
                </c:pt>
                <c:pt idx="10356">
                  <c:v>43885</c:v>
                </c:pt>
                <c:pt idx="10357">
                  <c:v>43886</c:v>
                </c:pt>
                <c:pt idx="10358">
                  <c:v>43887</c:v>
                </c:pt>
                <c:pt idx="10359">
                  <c:v>43888</c:v>
                </c:pt>
                <c:pt idx="10360">
                  <c:v>43889</c:v>
                </c:pt>
                <c:pt idx="10361">
                  <c:v>43892</c:v>
                </c:pt>
                <c:pt idx="10362">
                  <c:v>43893</c:v>
                </c:pt>
                <c:pt idx="10363">
                  <c:v>43894</c:v>
                </c:pt>
                <c:pt idx="10364">
                  <c:v>43895</c:v>
                </c:pt>
                <c:pt idx="10365">
                  <c:v>43896</c:v>
                </c:pt>
                <c:pt idx="10366">
                  <c:v>43899</c:v>
                </c:pt>
                <c:pt idx="10367">
                  <c:v>43900</c:v>
                </c:pt>
                <c:pt idx="10368">
                  <c:v>43901</c:v>
                </c:pt>
                <c:pt idx="10369">
                  <c:v>43902</c:v>
                </c:pt>
                <c:pt idx="10370">
                  <c:v>43903</c:v>
                </c:pt>
                <c:pt idx="10371">
                  <c:v>43906</c:v>
                </c:pt>
                <c:pt idx="10372">
                  <c:v>43907</c:v>
                </c:pt>
                <c:pt idx="10373">
                  <c:v>43908</c:v>
                </c:pt>
                <c:pt idx="10374">
                  <c:v>43909</c:v>
                </c:pt>
                <c:pt idx="10375">
                  <c:v>43910</c:v>
                </c:pt>
                <c:pt idx="10376">
                  <c:v>43913</c:v>
                </c:pt>
                <c:pt idx="10377">
                  <c:v>43914</c:v>
                </c:pt>
                <c:pt idx="10378">
                  <c:v>43915</c:v>
                </c:pt>
                <c:pt idx="10379">
                  <c:v>43916</c:v>
                </c:pt>
                <c:pt idx="10380">
                  <c:v>43917</c:v>
                </c:pt>
                <c:pt idx="10381">
                  <c:v>43920</c:v>
                </c:pt>
                <c:pt idx="10382">
                  <c:v>43921</c:v>
                </c:pt>
                <c:pt idx="10383">
                  <c:v>43922</c:v>
                </c:pt>
                <c:pt idx="10384">
                  <c:v>43923</c:v>
                </c:pt>
                <c:pt idx="10385">
                  <c:v>43924</c:v>
                </c:pt>
                <c:pt idx="10386">
                  <c:v>43927</c:v>
                </c:pt>
                <c:pt idx="10387">
                  <c:v>43928</c:v>
                </c:pt>
                <c:pt idx="10388">
                  <c:v>43929</c:v>
                </c:pt>
                <c:pt idx="10389">
                  <c:v>43930</c:v>
                </c:pt>
                <c:pt idx="10390">
                  <c:v>43931</c:v>
                </c:pt>
                <c:pt idx="10391">
                  <c:v>43934</c:v>
                </c:pt>
                <c:pt idx="10392">
                  <c:v>43935</c:v>
                </c:pt>
                <c:pt idx="10393">
                  <c:v>43936</c:v>
                </c:pt>
                <c:pt idx="10394">
                  <c:v>43937</c:v>
                </c:pt>
                <c:pt idx="10395">
                  <c:v>43938</c:v>
                </c:pt>
                <c:pt idx="10396">
                  <c:v>43941</c:v>
                </c:pt>
                <c:pt idx="10397">
                  <c:v>43942</c:v>
                </c:pt>
                <c:pt idx="10398">
                  <c:v>43943</c:v>
                </c:pt>
                <c:pt idx="10399">
                  <c:v>43944</c:v>
                </c:pt>
                <c:pt idx="10400">
                  <c:v>43945</c:v>
                </c:pt>
                <c:pt idx="10401">
                  <c:v>43948</c:v>
                </c:pt>
                <c:pt idx="10402">
                  <c:v>43949</c:v>
                </c:pt>
                <c:pt idx="10403">
                  <c:v>43950</c:v>
                </c:pt>
                <c:pt idx="10404">
                  <c:v>43951</c:v>
                </c:pt>
                <c:pt idx="10405">
                  <c:v>43952</c:v>
                </c:pt>
                <c:pt idx="10406">
                  <c:v>43955</c:v>
                </c:pt>
                <c:pt idx="10407">
                  <c:v>43956</c:v>
                </c:pt>
                <c:pt idx="10408">
                  <c:v>43957</c:v>
                </c:pt>
                <c:pt idx="10409">
                  <c:v>43958</c:v>
                </c:pt>
                <c:pt idx="10410">
                  <c:v>43959</c:v>
                </c:pt>
                <c:pt idx="10411">
                  <c:v>43962</c:v>
                </c:pt>
                <c:pt idx="10412">
                  <c:v>43963</c:v>
                </c:pt>
                <c:pt idx="10413">
                  <c:v>43964</c:v>
                </c:pt>
                <c:pt idx="10414">
                  <c:v>43965</c:v>
                </c:pt>
                <c:pt idx="10415">
                  <c:v>43966</c:v>
                </c:pt>
                <c:pt idx="10416">
                  <c:v>43969</c:v>
                </c:pt>
                <c:pt idx="10417">
                  <c:v>43970</c:v>
                </c:pt>
                <c:pt idx="10418">
                  <c:v>43971</c:v>
                </c:pt>
                <c:pt idx="10419">
                  <c:v>43972</c:v>
                </c:pt>
                <c:pt idx="10420">
                  <c:v>43973</c:v>
                </c:pt>
                <c:pt idx="10421">
                  <c:v>43976</c:v>
                </c:pt>
                <c:pt idx="10422">
                  <c:v>43977</c:v>
                </c:pt>
                <c:pt idx="10423">
                  <c:v>43978</c:v>
                </c:pt>
                <c:pt idx="10424">
                  <c:v>43979</c:v>
                </c:pt>
                <c:pt idx="10425">
                  <c:v>43980</c:v>
                </c:pt>
                <c:pt idx="10426">
                  <c:v>43983</c:v>
                </c:pt>
                <c:pt idx="10427">
                  <c:v>43984</c:v>
                </c:pt>
                <c:pt idx="10428">
                  <c:v>43985</c:v>
                </c:pt>
                <c:pt idx="10429">
                  <c:v>43986</c:v>
                </c:pt>
                <c:pt idx="10430">
                  <c:v>43987</c:v>
                </c:pt>
                <c:pt idx="10431">
                  <c:v>43990</c:v>
                </c:pt>
                <c:pt idx="10432">
                  <c:v>43991</c:v>
                </c:pt>
                <c:pt idx="10433">
                  <c:v>43992</c:v>
                </c:pt>
                <c:pt idx="10434">
                  <c:v>43993</c:v>
                </c:pt>
                <c:pt idx="10435">
                  <c:v>43994</c:v>
                </c:pt>
                <c:pt idx="10436">
                  <c:v>43997</c:v>
                </c:pt>
                <c:pt idx="10437">
                  <c:v>43998</c:v>
                </c:pt>
                <c:pt idx="10438">
                  <c:v>43999</c:v>
                </c:pt>
                <c:pt idx="10439">
                  <c:v>44000</c:v>
                </c:pt>
                <c:pt idx="10440">
                  <c:v>44001</c:v>
                </c:pt>
                <c:pt idx="10441">
                  <c:v>44004</c:v>
                </c:pt>
                <c:pt idx="10442">
                  <c:v>44005</c:v>
                </c:pt>
                <c:pt idx="10443">
                  <c:v>44006</c:v>
                </c:pt>
                <c:pt idx="10444">
                  <c:v>44007</c:v>
                </c:pt>
                <c:pt idx="10445">
                  <c:v>44008</c:v>
                </c:pt>
                <c:pt idx="10446">
                  <c:v>44011</c:v>
                </c:pt>
                <c:pt idx="10447">
                  <c:v>44012</c:v>
                </c:pt>
                <c:pt idx="10448">
                  <c:v>44013</c:v>
                </c:pt>
                <c:pt idx="10449">
                  <c:v>44014</c:v>
                </c:pt>
                <c:pt idx="10450">
                  <c:v>44015</c:v>
                </c:pt>
                <c:pt idx="10451">
                  <c:v>44018</c:v>
                </c:pt>
                <c:pt idx="10452">
                  <c:v>44019</c:v>
                </c:pt>
                <c:pt idx="10453">
                  <c:v>44020</c:v>
                </c:pt>
                <c:pt idx="10454">
                  <c:v>44021</c:v>
                </c:pt>
                <c:pt idx="10455">
                  <c:v>44022</c:v>
                </c:pt>
                <c:pt idx="10456">
                  <c:v>44025</c:v>
                </c:pt>
                <c:pt idx="10457">
                  <c:v>44026</c:v>
                </c:pt>
                <c:pt idx="10458">
                  <c:v>44027</c:v>
                </c:pt>
                <c:pt idx="10459">
                  <c:v>44028</c:v>
                </c:pt>
                <c:pt idx="10460">
                  <c:v>44029</c:v>
                </c:pt>
                <c:pt idx="10461">
                  <c:v>44032</c:v>
                </c:pt>
                <c:pt idx="10462">
                  <c:v>44033</c:v>
                </c:pt>
                <c:pt idx="10463">
                  <c:v>44034</c:v>
                </c:pt>
                <c:pt idx="10464">
                  <c:v>44035</c:v>
                </c:pt>
                <c:pt idx="10465">
                  <c:v>44036</c:v>
                </c:pt>
                <c:pt idx="10466">
                  <c:v>44039</c:v>
                </c:pt>
                <c:pt idx="10467">
                  <c:v>44040</c:v>
                </c:pt>
                <c:pt idx="10468">
                  <c:v>44041</c:v>
                </c:pt>
                <c:pt idx="10469">
                  <c:v>44042</c:v>
                </c:pt>
                <c:pt idx="10470">
                  <c:v>44043</c:v>
                </c:pt>
                <c:pt idx="10471">
                  <c:v>44046</c:v>
                </c:pt>
                <c:pt idx="10472">
                  <c:v>44047</c:v>
                </c:pt>
                <c:pt idx="10473">
                  <c:v>44048</c:v>
                </c:pt>
                <c:pt idx="10474">
                  <c:v>44049</c:v>
                </c:pt>
                <c:pt idx="10475">
                  <c:v>44050</c:v>
                </c:pt>
                <c:pt idx="10476">
                  <c:v>44053</c:v>
                </c:pt>
                <c:pt idx="10477">
                  <c:v>44054</c:v>
                </c:pt>
                <c:pt idx="10478">
                  <c:v>44055</c:v>
                </c:pt>
                <c:pt idx="10479">
                  <c:v>44056</c:v>
                </c:pt>
                <c:pt idx="10480">
                  <c:v>44057</c:v>
                </c:pt>
                <c:pt idx="10481">
                  <c:v>44060</c:v>
                </c:pt>
                <c:pt idx="10482">
                  <c:v>44061</c:v>
                </c:pt>
                <c:pt idx="10483">
                  <c:v>44062</c:v>
                </c:pt>
                <c:pt idx="10484">
                  <c:v>44063</c:v>
                </c:pt>
                <c:pt idx="10485">
                  <c:v>44064</c:v>
                </c:pt>
                <c:pt idx="10486">
                  <c:v>44067</c:v>
                </c:pt>
                <c:pt idx="10487">
                  <c:v>44068</c:v>
                </c:pt>
                <c:pt idx="10488">
                  <c:v>44069</c:v>
                </c:pt>
                <c:pt idx="10489">
                  <c:v>44070</c:v>
                </c:pt>
                <c:pt idx="10490">
                  <c:v>44071</c:v>
                </c:pt>
                <c:pt idx="10491">
                  <c:v>44074</c:v>
                </c:pt>
                <c:pt idx="10492">
                  <c:v>44075</c:v>
                </c:pt>
                <c:pt idx="10493">
                  <c:v>44076</c:v>
                </c:pt>
                <c:pt idx="10494">
                  <c:v>44077</c:v>
                </c:pt>
                <c:pt idx="10495">
                  <c:v>44078</c:v>
                </c:pt>
                <c:pt idx="10496">
                  <c:v>44081</c:v>
                </c:pt>
                <c:pt idx="10497">
                  <c:v>44082</c:v>
                </c:pt>
                <c:pt idx="10498">
                  <c:v>44083</c:v>
                </c:pt>
                <c:pt idx="10499">
                  <c:v>44084</c:v>
                </c:pt>
                <c:pt idx="10500">
                  <c:v>44085</c:v>
                </c:pt>
                <c:pt idx="10501">
                  <c:v>44088</c:v>
                </c:pt>
                <c:pt idx="10502">
                  <c:v>44089</c:v>
                </c:pt>
                <c:pt idx="10503">
                  <c:v>44090</c:v>
                </c:pt>
                <c:pt idx="10504">
                  <c:v>44091</c:v>
                </c:pt>
                <c:pt idx="10505">
                  <c:v>44092</c:v>
                </c:pt>
                <c:pt idx="10506">
                  <c:v>44095</c:v>
                </c:pt>
                <c:pt idx="10507">
                  <c:v>44096</c:v>
                </c:pt>
                <c:pt idx="10508">
                  <c:v>44097</c:v>
                </c:pt>
                <c:pt idx="10509">
                  <c:v>44098</c:v>
                </c:pt>
                <c:pt idx="10510">
                  <c:v>44099</c:v>
                </c:pt>
                <c:pt idx="10511">
                  <c:v>44102</c:v>
                </c:pt>
                <c:pt idx="10512">
                  <c:v>44103</c:v>
                </c:pt>
                <c:pt idx="10513">
                  <c:v>44104</c:v>
                </c:pt>
                <c:pt idx="10514">
                  <c:v>44105</c:v>
                </c:pt>
                <c:pt idx="10515">
                  <c:v>44106</c:v>
                </c:pt>
                <c:pt idx="10516">
                  <c:v>44109</c:v>
                </c:pt>
                <c:pt idx="10517">
                  <c:v>44110</c:v>
                </c:pt>
                <c:pt idx="10518">
                  <c:v>44111</c:v>
                </c:pt>
                <c:pt idx="10519">
                  <c:v>44112</c:v>
                </c:pt>
                <c:pt idx="10520">
                  <c:v>44113</c:v>
                </c:pt>
                <c:pt idx="10521">
                  <c:v>44116</c:v>
                </c:pt>
                <c:pt idx="10522">
                  <c:v>44117</c:v>
                </c:pt>
                <c:pt idx="10523">
                  <c:v>44118</c:v>
                </c:pt>
                <c:pt idx="10524">
                  <c:v>44119</c:v>
                </c:pt>
                <c:pt idx="10525">
                  <c:v>44120</c:v>
                </c:pt>
                <c:pt idx="10526">
                  <c:v>44123</c:v>
                </c:pt>
                <c:pt idx="10527">
                  <c:v>44124</c:v>
                </c:pt>
                <c:pt idx="10528">
                  <c:v>44125</c:v>
                </c:pt>
                <c:pt idx="10529">
                  <c:v>44126</c:v>
                </c:pt>
                <c:pt idx="10530">
                  <c:v>44127</c:v>
                </c:pt>
                <c:pt idx="10531">
                  <c:v>44130</c:v>
                </c:pt>
                <c:pt idx="10532">
                  <c:v>44131</c:v>
                </c:pt>
                <c:pt idx="10533">
                  <c:v>44132</c:v>
                </c:pt>
                <c:pt idx="10534">
                  <c:v>44133</c:v>
                </c:pt>
                <c:pt idx="10535">
                  <c:v>44134</c:v>
                </c:pt>
                <c:pt idx="10536">
                  <c:v>44137</c:v>
                </c:pt>
                <c:pt idx="10537">
                  <c:v>44138</c:v>
                </c:pt>
                <c:pt idx="10538">
                  <c:v>44139</c:v>
                </c:pt>
                <c:pt idx="10539">
                  <c:v>44140</c:v>
                </c:pt>
                <c:pt idx="10540">
                  <c:v>44141</c:v>
                </c:pt>
                <c:pt idx="10541">
                  <c:v>44144</c:v>
                </c:pt>
                <c:pt idx="10542">
                  <c:v>44145</c:v>
                </c:pt>
                <c:pt idx="10543">
                  <c:v>44146</c:v>
                </c:pt>
                <c:pt idx="10544">
                  <c:v>44147</c:v>
                </c:pt>
                <c:pt idx="10545">
                  <c:v>44148</c:v>
                </c:pt>
                <c:pt idx="10546">
                  <c:v>44151</c:v>
                </c:pt>
                <c:pt idx="10547">
                  <c:v>44152</c:v>
                </c:pt>
                <c:pt idx="10548">
                  <c:v>44153</c:v>
                </c:pt>
                <c:pt idx="10549">
                  <c:v>44154</c:v>
                </c:pt>
                <c:pt idx="10550">
                  <c:v>44155</c:v>
                </c:pt>
                <c:pt idx="10551">
                  <c:v>44158</c:v>
                </c:pt>
                <c:pt idx="10552">
                  <c:v>44159</c:v>
                </c:pt>
                <c:pt idx="10553">
                  <c:v>44160</c:v>
                </c:pt>
                <c:pt idx="10554">
                  <c:v>44161</c:v>
                </c:pt>
                <c:pt idx="10555">
                  <c:v>44162</c:v>
                </c:pt>
                <c:pt idx="10556">
                  <c:v>44165</c:v>
                </c:pt>
                <c:pt idx="10557">
                  <c:v>44166</c:v>
                </c:pt>
                <c:pt idx="10558">
                  <c:v>44167</c:v>
                </c:pt>
                <c:pt idx="10559">
                  <c:v>44168</c:v>
                </c:pt>
                <c:pt idx="10560">
                  <c:v>44169</c:v>
                </c:pt>
                <c:pt idx="10561">
                  <c:v>44172</c:v>
                </c:pt>
                <c:pt idx="10562">
                  <c:v>44173</c:v>
                </c:pt>
                <c:pt idx="10563">
                  <c:v>44174</c:v>
                </c:pt>
                <c:pt idx="10564">
                  <c:v>44175</c:v>
                </c:pt>
                <c:pt idx="10565">
                  <c:v>44176</c:v>
                </c:pt>
                <c:pt idx="10566">
                  <c:v>44179</c:v>
                </c:pt>
                <c:pt idx="10567">
                  <c:v>44180</c:v>
                </c:pt>
                <c:pt idx="10568">
                  <c:v>44181</c:v>
                </c:pt>
                <c:pt idx="10569">
                  <c:v>44182</c:v>
                </c:pt>
                <c:pt idx="10570">
                  <c:v>44183</c:v>
                </c:pt>
                <c:pt idx="10571">
                  <c:v>44186</c:v>
                </c:pt>
                <c:pt idx="10572">
                  <c:v>44187</c:v>
                </c:pt>
                <c:pt idx="10573">
                  <c:v>44188</c:v>
                </c:pt>
                <c:pt idx="10574">
                  <c:v>44189</c:v>
                </c:pt>
                <c:pt idx="10575">
                  <c:v>44190</c:v>
                </c:pt>
                <c:pt idx="10576">
                  <c:v>44193</c:v>
                </c:pt>
                <c:pt idx="10577">
                  <c:v>44194</c:v>
                </c:pt>
                <c:pt idx="10578">
                  <c:v>44195</c:v>
                </c:pt>
                <c:pt idx="10579">
                  <c:v>44196</c:v>
                </c:pt>
                <c:pt idx="10580">
                  <c:v>44197</c:v>
                </c:pt>
                <c:pt idx="10581">
                  <c:v>44200</c:v>
                </c:pt>
                <c:pt idx="10582">
                  <c:v>44201</c:v>
                </c:pt>
                <c:pt idx="10583">
                  <c:v>44202</c:v>
                </c:pt>
                <c:pt idx="10584">
                  <c:v>44203</c:v>
                </c:pt>
                <c:pt idx="10585">
                  <c:v>44204</c:v>
                </c:pt>
                <c:pt idx="10586">
                  <c:v>44207</c:v>
                </c:pt>
                <c:pt idx="10587">
                  <c:v>44208</c:v>
                </c:pt>
                <c:pt idx="10588">
                  <c:v>44209</c:v>
                </c:pt>
                <c:pt idx="10589">
                  <c:v>44210</c:v>
                </c:pt>
                <c:pt idx="10590">
                  <c:v>44211</c:v>
                </c:pt>
                <c:pt idx="10591">
                  <c:v>44214</c:v>
                </c:pt>
                <c:pt idx="10592">
                  <c:v>44215</c:v>
                </c:pt>
                <c:pt idx="10593">
                  <c:v>44216</c:v>
                </c:pt>
                <c:pt idx="10594">
                  <c:v>44217</c:v>
                </c:pt>
                <c:pt idx="10595">
                  <c:v>44218</c:v>
                </c:pt>
                <c:pt idx="10596">
                  <c:v>44221</c:v>
                </c:pt>
                <c:pt idx="10597">
                  <c:v>44222</c:v>
                </c:pt>
                <c:pt idx="10598">
                  <c:v>44223</c:v>
                </c:pt>
                <c:pt idx="10599">
                  <c:v>44224</c:v>
                </c:pt>
                <c:pt idx="10600">
                  <c:v>44225</c:v>
                </c:pt>
                <c:pt idx="10601">
                  <c:v>44228</c:v>
                </c:pt>
                <c:pt idx="10602">
                  <c:v>44229</c:v>
                </c:pt>
                <c:pt idx="10603">
                  <c:v>44230</c:v>
                </c:pt>
                <c:pt idx="10604">
                  <c:v>44231</c:v>
                </c:pt>
                <c:pt idx="10605">
                  <c:v>44232</c:v>
                </c:pt>
                <c:pt idx="10606">
                  <c:v>44235</c:v>
                </c:pt>
                <c:pt idx="10607">
                  <c:v>44236</c:v>
                </c:pt>
                <c:pt idx="10608">
                  <c:v>44237</c:v>
                </c:pt>
                <c:pt idx="10609">
                  <c:v>44238</c:v>
                </c:pt>
                <c:pt idx="10610">
                  <c:v>44239</c:v>
                </c:pt>
                <c:pt idx="10611">
                  <c:v>44242</c:v>
                </c:pt>
                <c:pt idx="10612">
                  <c:v>44243</c:v>
                </c:pt>
                <c:pt idx="10613">
                  <c:v>44244</c:v>
                </c:pt>
                <c:pt idx="10614">
                  <c:v>44245</c:v>
                </c:pt>
                <c:pt idx="10615">
                  <c:v>44246</c:v>
                </c:pt>
                <c:pt idx="10616">
                  <c:v>44249</c:v>
                </c:pt>
                <c:pt idx="10617">
                  <c:v>44250</c:v>
                </c:pt>
                <c:pt idx="10618">
                  <c:v>44251</c:v>
                </c:pt>
                <c:pt idx="10619">
                  <c:v>44252</c:v>
                </c:pt>
                <c:pt idx="10620">
                  <c:v>44253</c:v>
                </c:pt>
                <c:pt idx="10621">
                  <c:v>44256</c:v>
                </c:pt>
                <c:pt idx="10622">
                  <c:v>44257</c:v>
                </c:pt>
                <c:pt idx="10623">
                  <c:v>44258</c:v>
                </c:pt>
                <c:pt idx="10624">
                  <c:v>44259</c:v>
                </c:pt>
                <c:pt idx="10625">
                  <c:v>44260</c:v>
                </c:pt>
                <c:pt idx="10626">
                  <c:v>44263</c:v>
                </c:pt>
                <c:pt idx="10627">
                  <c:v>44264</c:v>
                </c:pt>
                <c:pt idx="10628">
                  <c:v>44265</c:v>
                </c:pt>
                <c:pt idx="10629">
                  <c:v>44266</c:v>
                </c:pt>
                <c:pt idx="10630">
                  <c:v>44267</c:v>
                </c:pt>
                <c:pt idx="10631">
                  <c:v>44270</c:v>
                </c:pt>
                <c:pt idx="10632">
                  <c:v>44271</c:v>
                </c:pt>
                <c:pt idx="10633">
                  <c:v>44272</c:v>
                </c:pt>
                <c:pt idx="10634">
                  <c:v>44273</c:v>
                </c:pt>
                <c:pt idx="10635">
                  <c:v>44274</c:v>
                </c:pt>
                <c:pt idx="10636">
                  <c:v>44277</c:v>
                </c:pt>
                <c:pt idx="10637">
                  <c:v>44278</c:v>
                </c:pt>
                <c:pt idx="10638">
                  <c:v>44279</c:v>
                </c:pt>
                <c:pt idx="10639">
                  <c:v>44280</c:v>
                </c:pt>
                <c:pt idx="10640">
                  <c:v>44281</c:v>
                </c:pt>
                <c:pt idx="10641">
                  <c:v>44284</c:v>
                </c:pt>
                <c:pt idx="10642">
                  <c:v>44285</c:v>
                </c:pt>
                <c:pt idx="10643">
                  <c:v>44286</c:v>
                </c:pt>
                <c:pt idx="10644">
                  <c:v>44287</c:v>
                </c:pt>
                <c:pt idx="10645">
                  <c:v>44288</c:v>
                </c:pt>
                <c:pt idx="10646">
                  <c:v>44291</c:v>
                </c:pt>
                <c:pt idx="10647">
                  <c:v>44292</c:v>
                </c:pt>
                <c:pt idx="10648">
                  <c:v>44293</c:v>
                </c:pt>
                <c:pt idx="10649">
                  <c:v>44294</c:v>
                </c:pt>
                <c:pt idx="10650">
                  <c:v>44295</c:v>
                </c:pt>
                <c:pt idx="10651">
                  <c:v>44298</c:v>
                </c:pt>
                <c:pt idx="10652">
                  <c:v>44299</c:v>
                </c:pt>
                <c:pt idx="10653">
                  <c:v>44300</c:v>
                </c:pt>
                <c:pt idx="10654">
                  <c:v>44301</c:v>
                </c:pt>
                <c:pt idx="10655">
                  <c:v>44302</c:v>
                </c:pt>
                <c:pt idx="10656">
                  <c:v>44305</c:v>
                </c:pt>
                <c:pt idx="10657">
                  <c:v>44306</c:v>
                </c:pt>
                <c:pt idx="10658">
                  <c:v>44307</c:v>
                </c:pt>
                <c:pt idx="10659">
                  <c:v>44308</c:v>
                </c:pt>
                <c:pt idx="10660">
                  <c:v>44309</c:v>
                </c:pt>
                <c:pt idx="10661">
                  <c:v>44312</c:v>
                </c:pt>
                <c:pt idx="10662">
                  <c:v>44313</c:v>
                </c:pt>
                <c:pt idx="10663">
                  <c:v>44314</c:v>
                </c:pt>
                <c:pt idx="10664">
                  <c:v>44315</c:v>
                </c:pt>
                <c:pt idx="10665">
                  <c:v>44316</c:v>
                </c:pt>
                <c:pt idx="10666">
                  <c:v>44319</c:v>
                </c:pt>
                <c:pt idx="10667">
                  <c:v>44320</c:v>
                </c:pt>
                <c:pt idx="10668">
                  <c:v>44321</c:v>
                </c:pt>
                <c:pt idx="10669">
                  <c:v>44322</c:v>
                </c:pt>
                <c:pt idx="10670">
                  <c:v>44323</c:v>
                </c:pt>
                <c:pt idx="10671">
                  <c:v>44326</c:v>
                </c:pt>
                <c:pt idx="10672">
                  <c:v>44327</c:v>
                </c:pt>
                <c:pt idx="10673">
                  <c:v>44328</c:v>
                </c:pt>
                <c:pt idx="10674">
                  <c:v>44329</c:v>
                </c:pt>
                <c:pt idx="10675">
                  <c:v>44330</c:v>
                </c:pt>
                <c:pt idx="10676">
                  <c:v>44333</c:v>
                </c:pt>
                <c:pt idx="10677">
                  <c:v>44334</c:v>
                </c:pt>
                <c:pt idx="10678">
                  <c:v>44335</c:v>
                </c:pt>
                <c:pt idx="10679">
                  <c:v>44336</c:v>
                </c:pt>
                <c:pt idx="10680">
                  <c:v>44337</c:v>
                </c:pt>
                <c:pt idx="10681">
                  <c:v>44340</c:v>
                </c:pt>
                <c:pt idx="10682">
                  <c:v>44341</c:v>
                </c:pt>
                <c:pt idx="10683">
                  <c:v>44342</c:v>
                </c:pt>
                <c:pt idx="10684">
                  <c:v>44343</c:v>
                </c:pt>
                <c:pt idx="10685">
                  <c:v>44344</c:v>
                </c:pt>
                <c:pt idx="10686">
                  <c:v>44347</c:v>
                </c:pt>
                <c:pt idx="10687">
                  <c:v>44348</c:v>
                </c:pt>
                <c:pt idx="10688">
                  <c:v>44349</c:v>
                </c:pt>
                <c:pt idx="10689">
                  <c:v>44350</c:v>
                </c:pt>
                <c:pt idx="10690">
                  <c:v>44351</c:v>
                </c:pt>
                <c:pt idx="10691">
                  <c:v>44354</c:v>
                </c:pt>
                <c:pt idx="10692">
                  <c:v>44355</c:v>
                </c:pt>
                <c:pt idx="10693">
                  <c:v>44356</c:v>
                </c:pt>
                <c:pt idx="10694">
                  <c:v>44357</c:v>
                </c:pt>
                <c:pt idx="10695">
                  <c:v>44358</c:v>
                </c:pt>
                <c:pt idx="10696">
                  <c:v>44361</c:v>
                </c:pt>
                <c:pt idx="10697">
                  <c:v>44362</c:v>
                </c:pt>
                <c:pt idx="10698">
                  <c:v>44363</c:v>
                </c:pt>
                <c:pt idx="10699">
                  <c:v>44364</c:v>
                </c:pt>
                <c:pt idx="10700">
                  <c:v>44365</c:v>
                </c:pt>
                <c:pt idx="10701">
                  <c:v>44368</c:v>
                </c:pt>
                <c:pt idx="10702">
                  <c:v>44369</c:v>
                </c:pt>
                <c:pt idx="10703">
                  <c:v>44370</c:v>
                </c:pt>
                <c:pt idx="10704">
                  <c:v>44371</c:v>
                </c:pt>
                <c:pt idx="10705">
                  <c:v>44372</c:v>
                </c:pt>
                <c:pt idx="10706">
                  <c:v>44375</c:v>
                </c:pt>
                <c:pt idx="10707">
                  <c:v>44376</c:v>
                </c:pt>
                <c:pt idx="10708">
                  <c:v>44377</c:v>
                </c:pt>
                <c:pt idx="10709">
                  <c:v>44378</c:v>
                </c:pt>
                <c:pt idx="10710">
                  <c:v>44379</c:v>
                </c:pt>
                <c:pt idx="10711">
                  <c:v>44382</c:v>
                </c:pt>
                <c:pt idx="10712">
                  <c:v>44383</c:v>
                </c:pt>
                <c:pt idx="10713">
                  <c:v>44384</c:v>
                </c:pt>
                <c:pt idx="10714">
                  <c:v>44385</c:v>
                </c:pt>
                <c:pt idx="10715">
                  <c:v>44386</c:v>
                </c:pt>
                <c:pt idx="10716">
                  <c:v>44389</c:v>
                </c:pt>
                <c:pt idx="10717">
                  <c:v>44390</c:v>
                </c:pt>
                <c:pt idx="10718">
                  <c:v>44391</c:v>
                </c:pt>
                <c:pt idx="10719">
                  <c:v>44392</c:v>
                </c:pt>
                <c:pt idx="10720">
                  <c:v>44393</c:v>
                </c:pt>
                <c:pt idx="10721">
                  <c:v>44396</c:v>
                </c:pt>
                <c:pt idx="10722">
                  <c:v>44397</c:v>
                </c:pt>
                <c:pt idx="10723">
                  <c:v>44398</c:v>
                </c:pt>
                <c:pt idx="10724">
                  <c:v>44399</c:v>
                </c:pt>
                <c:pt idx="10725">
                  <c:v>44400</c:v>
                </c:pt>
                <c:pt idx="10726">
                  <c:v>44403</c:v>
                </c:pt>
                <c:pt idx="10727">
                  <c:v>44404</c:v>
                </c:pt>
                <c:pt idx="10728">
                  <c:v>44405</c:v>
                </c:pt>
                <c:pt idx="10729">
                  <c:v>44406</c:v>
                </c:pt>
                <c:pt idx="10730">
                  <c:v>44407</c:v>
                </c:pt>
                <c:pt idx="10731">
                  <c:v>44410</c:v>
                </c:pt>
                <c:pt idx="10732">
                  <c:v>44411</c:v>
                </c:pt>
                <c:pt idx="10733">
                  <c:v>44412</c:v>
                </c:pt>
                <c:pt idx="10734">
                  <c:v>44413</c:v>
                </c:pt>
                <c:pt idx="10735">
                  <c:v>44414</c:v>
                </c:pt>
                <c:pt idx="10736">
                  <c:v>44417</c:v>
                </c:pt>
                <c:pt idx="10737">
                  <c:v>44418</c:v>
                </c:pt>
                <c:pt idx="10738">
                  <c:v>44419</c:v>
                </c:pt>
                <c:pt idx="10739">
                  <c:v>44420</c:v>
                </c:pt>
                <c:pt idx="10740">
                  <c:v>44421</c:v>
                </c:pt>
                <c:pt idx="10741">
                  <c:v>44424</c:v>
                </c:pt>
                <c:pt idx="10742">
                  <c:v>44425</c:v>
                </c:pt>
                <c:pt idx="10743">
                  <c:v>44426</c:v>
                </c:pt>
                <c:pt idx="10744">
                  <c:v>44427</c:v>
                </c:pt>
                <c:pt idx="10745">
                  <c:v>44428</c:v>
                </c:pt>
                <c:pt idx="10746">
                  <c:v>44431</c:v>
                </c:pt>
                <c:pt idx="10747">
                  <c:v>44432</c:v>
                </c:pt>
                <c:pt idx="10748">
                  <c:v>44433</c:v>
                </c:pt>
                <c:pt idx="10749">
                  <c:v>44434</c:v>
                </c:pt>
                <c:pt idx="10750">
                  <c:v>44435</c:v>
                </c:pt>
                <c:pt idx="10751">
                  <c:v>44438</c:v>
                </c:pt>
                <c:pt idx="10752">
                  <c:v>44439</c:v>
                </c:pt>
                <c:pt idx="10753">
                  <c:v>44440</c:v>
                </c:pt>
                <c:pt idx="10754">
                  <c:v>44441</c:v>
                </c:pt>
                <c:pt idx="10755">
                  <c:v>44442</c:v>
                </c:pt>
                <c:pt idx="10756">
                  <c:v>44445</c:v>
                </c:pt>
                <c:pt idx="10757">
                  <c:v>44446</c:v>
                </c:pt>
                <c:pt idx="10758">
                  <c:v>44447</c:v>
                </c:pt>
                <c:pt idx="10759">
                  <c:v>44448</c:v>
                </c:pt>
                <c:pt idx="10760">
                  <c:v>44449</c:v>
                </c:pt>
                <c:pt idx="10761">
                  <c:v>44452</c:v>
                </c:pt>
                <c:pt idx="10762">
                  <c:v>44453</c:v>
                </c:pt>
                <c:pt idx="10763">
                  <c:v>44454</c:v>
                </c:pt>
                <c:pt idx="10764">
                  <c:v>44455</c:v>
                </c:pt>
                <c:pt idx="10765">
                  <c:v>44456</c:v>
                </c:pt>
                <c:pt idx="10766">
                  <c:v>44459</c:v>
                </c:pt>
                <c:pt idx="10767">
                  <c:v>44460</c:v>
                </c:pt>
                <c:pt idx="10768">
                  <c:v>44461</c:v>
                </c:pt>
                <c:pt idx="10769">
                  <c:v>44462</c:v>
                </c:pt>
                <c:pt idx="10770">
                  <c:v>44463</c:v>
                </c:pt>
                <c:pt idx="10771">
                  <c:v>44466</c:v>
                </c:pt>
                <c:pt idx="10772">
                  <c:v>44467</c:v>
                </c:pt>
                <c:pt idx="10773">
                  <c:v>44468</c:v>
                </c:pt>
                <c:pt idx="10774">
                  <c:v>44469</c:v>
                </c:pt>
                <c:pt idx="10775">
                  <c:v>44470</c:v>
                </c:pt>
                <c:pt idx="10776">
                  <c:v>44473</c:v>
                </c:pt>
                <c:pt idx="10777">
                  <c:v>44474</c:v>
                </c:pt>
                <c:pt idx="10778">
                  <c:v>44475</c:v>
                </c:pt>
                <c:pt idx="10779">
                  <c:v>44476</c:v>
                </c:pt>
                <c:pt idx="10780">
                  <c:v>44477</c:v>
                </c:pt>
                <c:pt idx="10781">
                  <c:v>44480</c:v>
                </c:pt>
                <c:pt idx="10782">
                  <c:v>44481</c:v>
                </c:pt>
                <c:pt idx="10783">
                  <c:v>44482</c:v>
                </c:pt>
                <c:pt idx="10784">
                  <c:v>44483</c:v>
                </c:pt>
                <c:pt idx="10785">
                  <c:v>44484</c:v>
                </c:pt>
                <c:pt idx="10786">
                  <c:v>44487</c:v>
                </c:pt>
                <c:pt idx="10787">
                  <c:v>44488</c:v>
                </c:pt>
                <c:pt idx="10788">
                  <c:v>44489</c:v>
                </c:pt>
                <c:pt idx="10789">
                  <c:v>44490</c:v>
                </c:pt>
                <c:pt idx="10790">
                  <c:v>44491</c:v>
                </c:pt>
                <c:pt idx="10791">
                  <c:v>44494</c:v>
                </c:pt>
                <c:pt idx="10792">
                  <c:v>44495</c:v>
                </c:pt>
                <c:pt idx="10793">
                  <c:v>44496</c:v>
                </c:pt>
                <c:pt idx="10794">
                  <c:v>44497</c:v>
                </c:pt>
                <c:pt idx="10795">
                  <c:v>44498</c:v>
                </c:pt>
                <c:pt idx="10796">
                  <c:v>44501</c:v>
                </c:pt>
                <c:pt idx="10797">
                  <c:v>44502</c:v>
                </c:pt>
                <c:pt idx="10798">
                  <c:v>44503</c:v>
                </c:pt>
                <c:pt idx="10799">
                  <c:v>44504</c:v>
                </c:pt>
                <c:pt idx="10800">
                  <c:v>44505</c:v>
                </c:pt>
                <c:pt idx="10801">
                  <c:v>44508</c:v>
                </c:pt>
                <c:pt idx="10802">
                  <c:v>44509</c:v>
                </c:pt>
                <c:pt idx="10803">
                  <c:v>44510</c:v>
                </c:pt>
                <c:pt idx="10804">
                  <c:v>44511</c:v>
                </c:pt>
                <c:pt idx="10805">
                  <c:v>44512</c:v>
                </c:pt>
                <c:pt idx="10806">
                  <c:v>44515</c:v>
                </c:pt>
                <c:pt idx="10807">
                  <c:v>44516</c:v>
                </c:pt>
                <c:pt idx="10808">
                  <c:v>44517</c:v>
                </c:pt>
                <c:pt idx="10809">
                  <c:v>44518</c:v>
                </c:pt>
                <c:pt idx="10810">
                  <c:v>44519</c:v>
                </c:pt>
                <c:pt idx="10811">
                  <c:v>44522</c:v>
                </c:pt>
                <c:pt idx="10812">
                  <c:v>44523</c:v>
                </c:pt>
                <c:pt idx="10813">
                  <c:v>44524</c:v>
                </c:pt>
                <c:pt idx="10814">
                  <c:v>44525</c:v>
                </c:pt>
                <c:pt idx="10815">
                  <c:v>44526</c:v>
                </c:pt>
                <c:pt idx="10816">
                  <c:v>44529</c:v>
                </c:pt>
                <c:pt idx="10817">
                  <c:v>44530</c:v>
                </c:pt>
                <c:pt idx="10818">
                  <c:v>44531</c:v>
                </c:pt>
                <c:pt idx="10819">
                  <c:v>44532</c:v>
                </c:pt>
                <c:pt idx="10820">
                  <c:v>44533</c:v>
                </c:pt>
                <c:pt idx="10821">
                  <c:v>44536</c:v>
                </c:pt>
                <c:pt idx="10822">
                  <c:v>44537</c:v>
                </c:pt>
                <c:pt idx="10823">
                  <c:v>44538</c:v>
                </c:pt>
                <c:pt idx="10824">
                  <c:v>44539</c:v>
                </c:pt>
                <c:pt idx="10825">
                  <c:v>44540</c:v>
                </c:pt>
                <c:pt idx="10826">
                  <c:v>44543</c:v>
                </c:pt>
                <c:pt idx="10827">
                  <c:v>44544</c:v>
                </c:pt>
                <c:pt idx="10828">
                  <c:v>44545</c:v>
                </c:pt>
                <c:pt idx="10829">
                  <c:v>44546</c:v>
                </c:pt>
                <c:pt idx="10830">
                  <c:v>44547</c:v>
                </c:pt>
                <c:pt idx="10831">
                  <c:v>44550</c:v>
                </c:pt>
                <c:pt idx="10832">
                  <c:v>44551</c:v>
                </c:pt>
                <c:pt idx="10833">
                  <c:v>44552</c:v>
                </c:pt>
                <c:pt idx="10834">
                  <c:v>44553</c:v>
                </c:pt>
                <c:pt idx="10835">
                  <c:v>44554</c:v>
                </c:pt>
                <c:pt idx="10836">
                  <c:v>44557</c:v>
                </c:pt>
                <c:pt idx="10837">
                  <c:v>44558</c:v>
                </c:pt>
                <c:pt idx="10838">
                  <c:v>44559</c:v>
                </c:pt>
                <c:pt idx="10839">
                  <c:v>44560</c:v>
                </c:pt>
                <c:pt idx="10840">
                  <c:v>44561</c:v>
                </c:pt>
                <c:pt idx="10841">
                  <c:v>44564</c:v>
                </c:pt>
                <c:pt idx="10842">
                  <c:v>44565</c:v>
                </c:pt>
                <c:pt idx="10843">
                  <c:v>44566</c:v>
                </c:pt>
                <c:pt idx="10844">
                  <c:v>44567</c:v>
                </c:pt>
                <c:pt idx="10845">
                  <c:v>44568</c:v>
                </c:pt>
                <c:pt idx="10846">
                  <c:v>44571</c:v>
                </c:pt>
                <c:pt idx="10847">
                  <c:v>44572</c:v>
                </c:pt>
                <c:pt idx="10848">
                  <c:v>44573</c:v>
                </c:pt>
                <c:pt idx="10849">
                  <c:v>44574</c:v>
                </c:pt>
                <c:pt idx="10850">
                  <c:v>44575</c:v>
                </c:pt>
                <c:pt idx="10851">
                  <c:v>44578</c:v>
                </c:pt>
                <c:pt idx="10852">
                  <c:v>44579</c:v>
                </c:pt>
                <c:pt idx="10853">
                  <c:v>44580</c:v>
                </c:pt>
                <c:pt idx="10854">
                  <c:v>44581</c:v>
                </c:pt>
                <c:pt idx="10855">
                  <c:v>44582</c:v>
                </c:pt>
                <c:pt idx="10856">
                  <c:v>44585</c:v>
                </c:pt>
                <c:pt idx="10857">
                  <c:v>44586</c:v>
                </c:pt>
                <c:pt idx="10858">
                  <c:v>44587</c:v>
                </c:pt>
                <c:pt idx="10859">
                  <c:v>44588</c:v>
                </c:pt>
                <c:pt idx="10860">
                  <c:v>44589</c:v>
                </c:pt>
                <c:pt idx="10861">
                  <c:v>44592</c:v>
                </c:pt>
                <c:pt idx="10862">
                  <c:v>44593</c:v>
                </c:pt>
                <c:pt idx="10863">
                  <c:v>44594</c:v>
                </c:pt>
                <c:pt idx="10864">
                  <c:v>44595</c:v>
                </c:pt>
                <c:pt idx="10865">
                  <c:v>44596</c:v>
                </c:pt>
                <c:pt idx="10866">
                  <c:v>44599</c:v>
                </c:pt>
                <c:pt idx="10867">
                  <c:v>44600</c:v>
                </c:pt>
                <c:pt idx="10868">
                  <c:v>44601</c:v>
                </c:pt>
                <c:pt idx="10869">
                  <c:v>44602</c:v>
                </c:pt>
                <c:pt idx="10870">
                  <c:v>44603</c:v>
                </c:pt>
                <c:pt idx="10871">
                  <c:v>44606</c:v>
                </c:pt>
                <c:pt idx="10872">
                  <c:v>44607</c:v>
                </c:pt>
                <c:pt idx="10873">
                  <c:v>44608</c:v>
                </c:pt>
                <c:pt idx="10874">
                  <c:v>44609</c:v>
                </c:pt>
                <c:pt idx="10875">
                  <c:v>44610</c:v>
                </c:pt>
                <c:pt idx="10876">
                  <c:v>44613</c:v>
                </c:pt>
                <c:pt idx="10877">
                  <c:v>44614</c:v>
                </c:pt>
                <c:pt idx="10878">
                  <c:v>44615</c:v>
                </c:pt>
                <c:pt idx="10879">
                  <c:v>44616</c:v>
                </c:pt>
                <c:pt idx="10880">
                  <c:v>44617</c:v>
                </c:pt>
                <c:pt idx="10881">
                  <c:v>44620</c:v>
                </c:pt>
                <c:pt idx="10882">
                  <c:v>44621</c:v>
                </c:pt>
                <c:pt idx="10883">
                  <c:v>44622</c:v>
                </c:pt>
                <c:pt idx="10884">
                  <c:v>44623</c:v>
                </c:pt>
                <c:pt idx="10885">
                  <c:v>44624</c:v>
                </c:pt>
                <c:pt idx="10886">
                  <c:v>44627</c:v>
                </c:pt>
                <c:pt idx="10887">
                  <c:v>44628</c:v>
                </c:pt>
                <c:pt idx="10888">
                  <c:v>44629</c:v>
                </c:pt>
                <c:pt idx="10889">
                  <c:v>44630</c:v>
                </c:pt>
                <c:pt idx="10890">
                  <c:v>44631</c:v>
                </c:pt>
                <c:pt idx="10891">
                  <c:v>44634</c:v>
                </c:pt>
                <c:pt idx="10892">
                  <c:v>44635</c:v>
                </c:pt>
                <c:pt idx="10893">
                  <c:v>44636</c:v>
                </c:pt>
                <c:pt idx="10894">
                  <c:v>44637</c:v>
                </c:pt>
                <c:pt idx="10895">
                  <c:v>44638</c:v>
                </c:pt>
                <c:pt idx="10896">
                  <c:v>44641</c:v>
                </c:pt>
                <c:pt idx="10897">
                  <c:v>44642</c:v>
                </c:pt>
                <c:pt idx="10898">
                  <c:v>44643</c:v>
                </c:pt>
                <c:pt idx="10899">
                  <c:v>44644</c:v>
                </c:pt>
                <c:pt idx="10900">
                  <c:v>44645</c:v>
                </c:pt>
                <c:pt idx="10901">
                  <c:v>44648</c:v>
                </c:pt>
                <c:pt idx="10902">
                  <c:v>44649</c:v>
                </c:pt>
                <c:pt idx="10903">
                  <c:v>44650</c:v>
                </c:pt>
                <c:pt idx="10904">
                  <c:v>44651</c:v>
                </c:pt>
                <c:pt idx="10905">
                  <c:v>44652</c:v>
                </c:pt>
                <c:pt idx="10906">
                  <c:v>44655</c:v>
                </c:pt>
                <c:pt idx="10907">
                  <c:v>44656</c:v>
                </c:pt>
                <c:pt idx="10908">
                  <c:v>44657</c:v>
                </c:pt>
                <c:pt idx="10909">
                  <c:v>44658</c:v>
                </c:pt>
                <c:pt idx="10910">
                  <c:v>44659</c:v>
                </c:pt>
                <c:pt idx="10911">
                  <c:v>44662</c:v>
                </c:pt>
                <c:pt idx="10912">
                  <c:v>44663</c:v>
                </c:pt>
                <c:pt idx="10913">
                  <c:v>44664</c:v>
                </c:pt>
                <c:pt idx="10914">
                  <c:v>44665</c:v>
                </c:pt>
                <c:pt idx="10915">
                  <c:v>44666</c:v>
                </c:pt>
                <c:pt idx="10916">
                  <c:v>44669</c:v>
                </c:pt>
                <c:pt idx="10917">
                  <c:v>44670</c:v>
                </c:pt>
                <c:pt idx="10918">
                  <c:v>44671</c:v>
                </c:pt>
                <c:pt idx="10919">
                  <c:v>44672</c:v>
                </c:pt>
                <c:pt idx="10920">
                  <c:v>44673</c:v>
                </c:pt>
                <c:pt idx="10921">
                  <c:v>44676</c:v>
                </c:pt>
                <c:pt idx="10922">
                  <c:v>44677</c:v>
                </c:pt>
                <c:pt idx="10923">
                  <c:v>44678</c:v>
                </c:pt>
                <c:pt idx="10924">
                  <c:v>44679</c:v>
                </c:pt>
                <c:pt idx="10925">
                  <c:v>44680</c:v>
                </c:pt>
                <c:pt idx="10926">
                  <c:v>44683</c:v>
                </c:pt>
                <c:pt idx="10927">
                  <c:v>44684</c:v>
                </c:pt>
                <c:pt idx="10928">
                  <c:v>44685</c:v>
                </c:pt>
                <c:pt idx="10929">
                  <c:v>44686</c:v>
                </c:pt>
                <c:pt idx="10930">
                  <c:v>44687</c:v>
                </c:pt>
                <c:pt idx="10931">
                  <c:v>44690</c:v>
                </c:pt>
                <c:pt idx="10932">
                  <c:v>44691</c:v>
                </c:pt>
                <c:pt idx="10933">
                  <c:v>44692</c:v>
                </c:pt>
                <c:pt idx="10934">
                  <c:v>44693</c:v>
                </c:pt>
                <c:pt idx="10935">
                  <c:v>44694</c:v>
                </c:pt>
                <c:pt idx="10936">
                  <c:v>44697</c:v>
                </c:pt>
                <c:pt idx="10937">
                  <c:v>44698</c:v>
                </c:pt>
                <c:pt idx="10938">
                  <c:v>44699</c:v>
                </c:pt>
                <c:pt idx="10939">
                  <c:v>44700</c:v>
                </c:pt>
                <c:pt idx="10940">
                  <c:v>44701</c:v>
                </c:pt>
                <c:pt idx="10941">
                  <c:v>44704</c:v>
                </c:pt>
                <c:pt idx="10942">
                  <c:v>44705</c:v>
                </c:pt>
                <c:pt idx="10943">
                  <c:v>44706</c:v>
                </c:pt>
                <c:pt idx="10944">
                  <c:v>44707</c:v>
                </c:pt>
                <c:pt idx="10945">
                  <c:v>44708</c:v>
                </c:pt>
                <c:pt idx="10946">
                  <c:v>44711</c:v>
                </c:pt>
                <c:pt idx="10947">
                  <c:v>44712</c:v>
                </c:pt>
                <c:pt idx="10948">
                  <c:v>44713</c:v>
                </c:pt>
                <c:pt idx="10949">
                  <c:v>44714</c:v>
                </c:pt>
                <c:pt idx="10950">
                  <c:v>44715</c:v>
                </c:pt>
                <c:pt idx="10951">
                  <c:v>44718</c:v>
                </c:pt>
                <c:pt idx="10952">
                  <c:v>44719</c:v>
                </c:pt>
                <c:pt idx="10953">
                  <c:v>44720</c:v>
                </c:pt>
                <c:pt idx="10954">
                  <c:v>44721</c:v>
                </c:pt>
                <c:pt idx="10955">
                  <c:v>44722</c:v>
                </c:pt>
                <c:pt idx="10956">
                  <c:v>44725</c:v>
                </c:pt>
                <c:pt idx="10957">
                  <c:v>44726</c:v>
                </c:pt>
                <c:pt idx="10958">
                  <c:v>44727</c:v>
                </c:pt>
                <c:pt idx="10959">
                  <c:v>44728</c:v>
                </c:pt>
                <c:pt idx="10960">
                  <c:v>44729</c:v>
                </c:pt>
                <c:pt idx="10961">
                  <c:v>44732</c:v>
                </c:pt>
                <c:pt idx="10962">
                  <c:v>44733</c:v>
                </c:pt>
                <c:pt idx="10963">
                  <c:v>44734</c:v>
                </c:pt>
                <c:pt idx="10964">
                  <c:v>44735</c:v>
                </c:pt>
                <c:pt idx="10965">
                  <c:v>44736</c:v>
                </c:pt>
                <c:pt idx="10966">
                  <c:v>44739</c:v>
                </c:pt>
                <c:pt idx="10967">
                  <c:v>44740</c:v>
                </c:pt>
                <c:pt idx="10968">
                  <c:v>44741</c:v>
                </c:pt>
                <c:pt idx="10969">
                  <c:v>44742</c:v>
                </c:pt>
                <c:pt idx="10970">
                  <c:v>44743</c:v>
                </c:pt>
                <c:pt idx="10971">
                  <c:v>44746</c:v>
                </c:pt>
                <c:pt idx="10972">
                  <c:v>44747</c:v>
                </c:pt>
                <c:pt idx="10973">
                  <c:v>44748</c:v>
                </c:pt>
                <c:pt idx="10974">
                  <c:v>44749</c:v>
                </c:pt>
                <c:pt idx="10975">
                  <c:v>44750</c:v>
                </c:pt>
                <c:pt idx="10976">
                  <c:v>44753</c:v>
                </c:pt>
                <c:pt idx="10977">
                  <c:v>44754</c:v>
                </c:pt>
                <c:pt idx="10978">
                  <c:v>44755</c:v>
                </c:pt>
                <c:pt idx="10979">
                  <c:v>44756</c:v>
                </c:pt>
                <c:pt idx="10980">
                  <c:v>44757</c:v>
                </c:pt>
                <c:pt idx="10981">
                  <c:v>44760</c:v>
                </c:pt>
                <c:pt idx="10982">
                  <c:v>44761</c:v>
                </c:pt>
                <c:pt idx="10983">
                  <c:v>44762</c:v>
                </c:pt>
                <c:pt idx="10984">
                  <c:v>44763</c:v>
                </c:pt>
                <c:pt idx="10985">
                  <c:v>44764</c:v>
                </c:pt>
                <c:pt idx="10986">
                  <c:v>44767</c:v>
                </c:pt>
                <c:pt idx="10987">
                  <c:v>44768</c:v>
                </c:pt>
                <c:pt idx="10988">
                  <c:v>44769</c:v>
                </c:pt>
                <c:pt idx="10989">
                  <c:v>44770</c:v>
                </c:pt>
                <c:pt idx="10990">
                  <c:v>44771</c:v>
                </c:pt>
                <c:pt idx="10991">
                  <c:v>44774</c:v>
                </c:pt>
                <c:pt idx="10992">
                  <c:v>44775</c:v>
                </c:pt>
                <c:pt idx="10993">
                  <c:v>44776</c:v>
                </c:pt>
                <c:pt idx="10994">
                  <c:v>44777</c:v>
                </c:pt>
                <c:pt idx="10995">
                  <c:v>44778</c:v>
                </c:pt>
                <c:pt idx="10996">
                  <c:v>44781</c:v>
                </c:pt>
                <c:pt idx="10997">
                  <c:v>44782</c:v>
                </c:pt>
                <c:pt idx="10998">
                  <c:v>44783</c:v>
                </c:pt>
                <c:pt idx="10999">
                  <c:v>44784</c:v>
                </c:pt>
                <c:pt idx="11000">
                  <c:v>44785</c:v>
                </c:pt>
                <c:pt idx="11001">
                  <c:v>44788</c:v>
                </c:pt>
                <c:pt idx="11002">
                  <c:v>44789</c:v>
                </c:pt>
                <c:pt idx="11003">
                  <c:v>44790</c:v>
                </c:pt>
                <c:pt idx="11004">
                  <c:v>44791</c:v>
                </c:pt>
                <c:pt idx="11005">
                  <c:v>44792</c:v>
                </c:pt>
                <c:pt idx="11006">
                  <c:v>44795</c:v>
                </c:pt>
                <c:pt idx="11007">
                  <c:v>44796</c:v>
                </c:pt>
                <c:pt idx="11008">
                  <c:v>44797</c:v>
                </c:pt>
                <c:pt idx="11009">
                  <c:v>44798</c:v>
                </c:pt>
                <c:pt idx="11010">
                  <c:v>44799</c:v>
                </c:pt>
                <c:pt idx="11011">
                  <c:v>44802</c:v>
                </c:pt>
                <c:pt idx="11012">
                  <c:v>44803</c:v>
                </c:pt>
                <c:pt idx="11013">
                  <c:v>44804</c:v>
                </c:pt>
                <c:pt idx="11014">
                  <c:v>44805</c:v>
                </c:pt>
                <c:pt idx="11015">
                  <c:v>44806</c:v>
                </c:pt>
                <c:pt idx="11016">
                  <c:v>44810</c:v>
                </c:pt>
                <c:pt idx="11017">
                  <c:v>44811</c:v>
                </c:pt>
                <c:pt idx="11018">
                  <c:v>44812</c:v>
                </c:pt>
                <c:pt idx="11019">
                  <c:v>44813</c:v>
                </c:pt>
                <c:pt idx="11020">
                  <c:v>44816</c:v>
                </c:pt>
                <c:pt idx="11021">
                  <c:v>44817</c:v>
                </c:pt>
                <c:pt idx="11022">
                  <c:v>44818</c:v>
                </c:pt>
                <c:pt idx="11023">
                  <c:v>44819</c:v>
                </c:pt>
                <c:pt idx="11024">
                  <c:v>44820</c:v>
                </c:pt>
                <c:pt idx="11025">
                  <c:v>44823</c:v>
                </c:pt>
                <c:pt idx="11026">
                  <c:v>44824</c:v>
                </c:pt>
                <c:pt idx="11027">
                  <c:v>44825</c:v>
                </c:pt>
                <c:pt idx="11028">
                  <c:v>44826</c:v>
                </c:pt>
                <c:pt idx="11029">
                  <c:v>44827</c:v>
                </c:pt>
                <c:pt idx="11030">
                  <c:v>44830</c:v>
                </c:pt>
                <c:pt idx="11031">
                  <c:v>44831</c:v>
                </c:pt>
                <c:pt idx="11032">
                  <c:v>44832</c:v>
                </c:pt>
                <c:pt idx="11033">
                  <c:v>44833</c:v>
                </c:pt>
                <c:pt idx="11034">
                  <c:v>44834</c:v>
                </c:pt>
                <c:pt idx="11035">
                  <c:v>44837</c:v>
                </c:pt>
                <c:pt idx="11036">
                  <c:v>44838</c:v>
                </c:pt>
                <c:pt idx="11037">
                  <c:v>44839</c:v>
                </c:pt>
                <c:pt idx="11038">
                  <c:v>44840</c:v>
                </c:pt>
                <c:pt idx="11039">
                  <c:v>44841</c:v>
                </c:pt>
                <c:pt idx="11040">
                  <c:v>44845</c:v>
                </c:pt>
                <c:pt idx="11041">
                  <c:v>44846</c:v>
                </c:pt>
                <c:pt idx="11042">
                  <c:v>44847</c:v>
                </c:pt>
                <c:pt idx="11043">
                  <c:v>44848</c:v>
                </c:pt>
                <c:pt idx="11044">
                  <c:v>44851</c:v>
                </c:pt>
                <c:pt idx="11045">
                  <c:v>44852</c:v>
                </c:pt>
                <c:pt idx="11046">
                  <c:v>44853</c:v>
                </c:pt>
                <c:pt idx="11047">
                  <c:v>44854</c:v>
                </c:pt>
                <c:pt idx="11048">
                  <c:v>44855</c:v>
                </c:pt>
                <c:pt idx="11049">
                  <c:v>44858</c:v>
                </c:pt>
                <c:pt idx="11050">
                  <c:v>44859</c:v>
                </c:pt>
                <c:pt idx="11051">
                  <c:v>44860</c:v>
                </c:pt>
                <c:pt idx="11052">
                  <c:v>44861</c:v>
                </c:pt>
                <c:pt idx="11053">
                  <c:v>44862</c:v>
                </c:pt>
                <c:pt idx="11054">
                  <c:v>44865</c:v>
                </c:pt>
                <c:pt idx="11055">
                  <c:v>44866</c:v>
                </c:pt>
                <c:pt idx="11056">
                  <c:v>44867</c:v>
                </c:pt>
                <c:pt idx="11057">
                  <c:v>44868</c:v>
                </c:pt>
                <c:pt idx="11058">
                  <c:v>44869</c:v>
                </c:pt>
                <c:pt idx="11059">
                  <c:v>44872</c:v>
                </c:pt>
                <c:pt idx="11060">
                  <c:v>44873</c:v>
                </c:pt>
                <c:pt idx="11061">
                  <c:v>44874</c:v>
                </c:pt>
                <c:pt idx="11062">
                  <c:v>44875</c:v>
                </c:pt>
                <c:pt idx="11063">
                  <c:v>44879</c:v>
                </c:pt>
                <c:pt idx="11064">
                  <c:v>44880</c:v>
                </c:pt>
                <c:pt idx="11065">
                  <c:v>44881</c:v>
                </c:pt>
                <c:pt idx="11066">
                  <c:v>44882</c:v>
                </c:pt>
                <c:pt idx="11067">
                  <c:v>44883</c:v>
                </c:pt>
                <c:pt idx="11068">
                  <c:v>44886</c:v>
                </c:pt>
                <c:pt idx="11069">
                  <c:v>44887</c:v>
                </c:pt>
                <c:pt idx="11070">
                  <c:v>44888</c:v>
                </c:pt>
                <c:pt idx="11071">
                  <c:v>44890</c:v>
                </c:pt>
                <c:pt idx="11072">
                  <c:v>44893</c:v>
                </c:pt>
                <c:pt idx="11073">
                  <c:v>44894</c:v>
                </c:pt>
                <c:pt idx="11074">
                  <c:v>44895</c:v>
                </c:pt>
                <c:pt idx="11075">
                  <c:v>44896</c:v>
                </c:pt>
                <c:pt idx="11076">
                  <c:v>44897</c:v>
                </c:pt>
                <c:pt idx="11077">
                  <c:v>44900</c:v>
                </c:pt>
                <c:pt idx="11078">
                  <c:v>44901</c:v>
                </c:pt>
                <c:pt idx="11079">
                  <c:v>44902</c:v>
                </c:pt>
                <c:pt idx="11080">
                  <c:v>44903</c:v>
                </c:pt>
                <c:pt idx="11081">
                  <c:v>44904</c:v>
                </c:pt>
                <c:pt idx="11082">
                  <c:v>44907</c:v>
                </c:pt>
                <c:pt idx="11083">
                  <c:v>44908</c:v>
                </c:pt>
                <c:pt idx="11084">
                  <c:v>44909</c:v>
                </c:pt>
                <c:pt idx="11085">
                  <c:v>44910</c:v>
                </c:pt>
                <c:pt idx="11086">
                  <c:v>44911</c:v>
                </c:pt>
                <c:pt idx="11087">
                  <c:v>44914</c:v>
                </c:pt>
                <c:pt idx="11088">
                  <c:v>44915</c:v>
                </c:pt>
                <c:pt idx="11089">
                  <c:v>44916</c:v>
                </c:pt>
                <c:pt idx="11090">
                  <c:v>44917</c:v>
                </c:pt>
                <c:pt idx="11091">
                  <c:v>44918</c:v>
                </c:pt>
                <c:pt idx="11092">
                  <c:v>44922</c:v>
                </c:pt>
                <c:pt idx="11093">
                  <c:v>44923</c:v>
                </c:pt>
                <c:pt idx="11094">
                  <c:v>44924</c:v>
                </c:pt>
                <c:pt idx="11095">
                  <c:v>44925</c:v>
                </c:pt>
                <c:pt idx="11096">
                  <c:v>44929</c:v>
                </c:pt>
                <c:pt idx="11097">
                  <c:v>44930</c:v>
                </c:pt>
                <c:pt idx="11098">
                  <c:v>44931</c:v>
                </c:pt>
                <c:pt idx="11099">
                  <c:v>44932</c:v>
                </c:pt>
                <c:pt idx="11100">
                  <c:v>44935</c:v>
                </c:pt>
                <c:pt idx="11101">
                  <c:v>44936</c:v>
                </c:pt>
                <c:pt idx="11102">
                  <c:v>44937</c:v>
                </c:pt>
                <c:pt idx="11103">
                  <c:v>44938</c:v>
                </c:pt>
                <c:pt idx="11104">
                  <c:v>44939</c:v>
                </c:pt>
                <c:pt idx="11105">
                  <c:v>44943</c:v>
                </c:pt>
                <c:pt idx="11106">
                  <c:v>44944</c:v>
                </c:pt>
                <c:pt idx="11107">
                  <c:v>44945</c:v>
                </c:pt>
                <c:pt idx="11108">
                  <c:v>44946</c:v>
                </c:pt>
                <c:pt idx="11109">
                  <c:v>44949</c:v>
                </c:pt>
                <c:pt idx="11110">
                  <c:v>44950</c:v>
                </c:pt>
                <c:pt idx="11111">
                  <c:v>44951</c:v>
                </c:pt>
                <c:pt idx="11112">
                  <c:v>44952</c:v>
                </c:pt>
                <c:pt idx="11113">
                  <c:v>44953</c:v>
                </c:pt>
                <c:pt idx="11114">
                  <c:v>44956</c:v>
                </c:pt>
                <c:pt idx="11115">
                  <c:v>44957</c:v>
                </c:pt>
                <c:pt idx="11116">
                  <c:v>44958</c:v>
                </c:pt>
                <c:pt idx="11117">
                  <c:v>44959</c:v>
                </c:pt>
                <c:pt idx="11118">
                  <c:v>44960</c:v>
                </c:pt>
                <c:pt idx="11119">
                  <c:v>44963</c:v>
                </c:pt>
                <c:pt idx="11120">
                  <c:v>44964</c:v>
                </c:pt>
                <c:pt idx="11121">
                  <c:v>44965</c:v>
                </c:pt>
                <c:pt idx="11122">
                  <c:v>44966</c:v>
                </c:pt>
                <c:pt idx="11123">
                  <c:v>44967</c:v>
                </c:pt>
                <c:pt idx="11124">
                  <c:v>44970</c:v>
                </c:pt>
                <c:pt idx="11125">
                  <c:v>44971</c:v>
                </c:pt>
                <c:pt idx="11126">
                  <c:v>44972</c:v>
                </c:pt>
                <c:pt idx="11127">
                  <c:v>44973</c:v>
                </c:pt>
                <c:pt idx="11128">
                  <c:v>44974</c:v>
                </c:pt>
                <c:pt idx="11129">
                  <c:v>44978</c:v>
                </c:pt>
                <c:pt idx="11130">
                  <c:v>44979</c:v>
                </c:pt>
                <c:pt idx="11131">
                  <c:v>44980</c:v>
                </c:pt>
                <c:pt idx="11132">
                  <c:v>44981</c:v>
                </c:pt>
                <c:pt idx="11133">
                  <c:v>44984</c:v>
                </c:pt>
                <c:pt idx="11134">
                  <c:v>44985</c:v>
                </c:pt>
                <c:pt idx="11135">
                  <c:v>44986</c:v>
                </c:pt>
                <c:pt idx="11136">
                  <c:v>44987</c:v>
                </c:pt>
                <c:pt idx="11137">
                  <c:v>44988</c:v>
                </c:pt>
                <c:pt idx="11138">
                  <c:v>44991</c:v>
                </c:pt>
                <c:pt idx="11139">
                  <c:v>44992</c:v>
                </c:pt>
                <c:pt idx="11140">
                  <c:v>44993</c:v>
                </c:pt>
                <c:pt idx="11141">
                  <c:v>44994</c:v>
                </c:pt>
                <c:pt idx="11142">
                  <c:v>44995</c:v>
                </c:pt>
                <c:pt idx="11143">
                  <c:v>44998</c:v>
                </c:pt>
                <c:pt idx="11144">
                  <c:v>44999</c:v>
                </c:pt>
                <c:pt idx="11145">
                  <c:v>45000</c:v>
                </c:pt>
                <c:pt idx="11146">
                  <c:v>45001</c:v>
                </c:pt>
                <c:pt idx="11147">
                  <c:v>45002</c:v>
                </c:pt>
                <c:pt idx="11148">
                  <c:v>45005</c:v>
                </c:pt>
                <c:pt idx="11149">
                  <c:v>45006</c:v>
                </c:pt>
                <c:pt idx="11150">
                  <c:v>45007</c:v>
                </c:pt>
                <c:pt idx="11151">
                  <c:v>45008</c:v>
                </c:pt>
                <c:pt idx="11152">
                  <c:v>45009</c:v>
                </c:pt>
                <c:pt idx="11153">
                  <c:v>45012</c:v>
                </c:pt>
                <c:pt idx="11154">
                  <c:v>45013</c:v>
                </c:pt>
                <c:pt idx="11155">
                  <c:v>45014</c:v>
                </c:pt>
                <c:pt idx="11156">
                  <c:v>45015</c:v>
                </c:pt>
                <c:pt idx="11157">
                  <c:v>45016</c:v>
                </c:pt>
                <c:pt idx="11158">
                  <c:v>45019</c:v>
                </c:pt>
                <c:pt idx="11159">
                  <c:v>45020</c:v>
                </c:pt>
                <c:pt idx="11160">
                  <c:v>45021</c:v>
                </c:pt>
                <c:pt idx="11161">
                  <c:v>45022</c:v>
                </c:pt>
                <c:pt idx="11162">
                  <c:v>45023</c:v>
                </c:pt>
                <c:pt idx="11163">
                  <c:v>45026</c:v>
                </c:pt>
                <c:pt idx="11164">
                  <c:v>45027</c:v>
                </c:pt>
                <c:pt idx="11165">
                  <c:v>45028</c:v>
                </c:pt>
              </c:numCache>
            </c:numRef>
          </c:cat>
          <c:val>
            <c:numRef>
              <c:f>'Input - Raw Data'!$AT$12:$AT$13000</c:f>
              <c:numCache>
                <c:formatCode>General</c:formatCode>
                <c:ptCount val="12989"/>
                <c:pt idx="352" formatCode="0.00%">
                  <c:v>0.10199999999999999</c:v>
                </c:pt>
                <c:pt idx="353" formatCode="0.00%">
                  <c:v>0.10300000000000001</c:v>
                </c:pt>
                <c:pt idx="354" formatCode="0.00%">
                  <c:v>0.10249999999999999</c:v>
                </c:pt>
                <c:pt idx="355" formatCode="0.00%">
                  <c:v>0.10300000000000001</c:v>
                </c:pt>
                <c:pt idx="356" formatCode="0.00%">
                  <c:v>0.10300000000000001</c:v>
                </c:pt>
                <c:pt idx="357" formatCode="0.00%">
                  <c:v>0.10300000000000001</c:v>
                </c:pt>
                <c:pt idx="358" formatCode="0.00%">
                  <c:v>0.10349999999999999</c:v>
                </c:pt>
                <c:pt idx="359" formatCode="0.00%">
                  <c:v>0.10300000000000001</c:v>
                </c:pt>
                <c:pt idx="360" formatCode="0.00%">
                  <c:v>0.10300000000000001</c:v>
                </c:pt>
                <c:pt idx="361" formatCode="0.00%">
                  <c:v>0.10300000000000001</c:v>
                </c:pt>
                <c:pt idx="362" formatCode="0.00%">
                  <c:v>0.10249999999999999</c:v>
                </c:pt>
                <c:pt idx="363" formatCode="0.00%">
                  <c:v>0.10249999999999999</c:v>
                </c:pt>
                <c:pt idx="364" formatCode="0.00%">
                  <c:v>0.10249999999999999</c:v>
                </c:pt>
                <c:pt idx="365" formatCode="0.00%">
                  <c:v>0.10249999999999999</c:v>
                </c:pt>
                <c:pt idx="366" formatCode="0.00%">
                  <c:v>0.10300000000000001</c:v>
                </c:pt>
                <c:pt idx="367" formatCode="0.00%">
                  <c:v>0.105</c:v>
                </c:pt>
                <c:pt idx="368" formatCode="0.00%">
                  <c:v>0.1045</c:v>
                </c:pt>
                <c:pt idx="369" formatCode="0.00%">
                  <c:v>0.105</c:v>
                </c:pt>
                <c:pt idx="370" formatCode="0.00%">
                  <c:v>0.105</c:v>
                </c:pt>
                <c:pt idx="371" formatCode="0.00%">
                  <c:v>0.105</c:v>
                </c:pt>
                <c:pt idx="372" formatCode="0.00%">
                  <c:v>0.105</c:v>
                </c:pt>
                <c:pt idx="373" formatCode="0.00%">
                  <c:v>0.105</c:v>
                </c:pt>
                <c:pt idx="374" formatCode="0.00%">
                  <c:v>0.106</c:v>
                </c:pt>
                <c:pt idx="375" formatCode="0.00%">
                  <c:v>0.106</c:v>
                </c:pt>
                <c:pt idx="376" formatCode="0.00%">
                  <c:v>0.106</c:v>
                </c:pt>
                <c:pt idx="377" formatCode="0.00%">
                  <c:v>0.105</c:v>
                </c:pt>
                <c:pt idx="378" formatCode="0.00%">
                  <c:v>0.10550000000000001</c:v>
                </c:pt>
                <c:pt idx="379" formatCode="0.00%">
                  <c:v>0.10550000000000001</c:v>
                </c:pt>
                <c:pt idx="380" formatCode="0.00%">
                  <c:v>0.10550000000000001</c:v>
                </c:pt>
                <c:pt idx="381" formatCode="0.00%">
                  <c:v>0.10550000000000001</c:v>
                </c:pt>
                <c:pt idx="382" formatCode="0.00%">
                  <c:v>0.106</c:v>
                </c:pt>
                <c:pt idx="383" formatCode="0.00%">
                  <c:v>0.106</c:v>
                </c:pt>
                <c:pt idx="384" formatCode="0.00%">
                  <c:v>0.1065</c:v>
                </c:pt>
                <c:pt idx="385" formatCode="0.00%">
                  <c:v>0.1065</c:v>
                </c:pt>
                <c:pt idx="386" formatCode="0.00%">
                  <c:v>0.10800000000000001</c:v>
                </c:pt>
                <c:pt idx="387" formatCode="0.00%">
                  <c:v>0.10800000000000001</c:v>
                </c:pt>
                <c:pt idx="388" formatCode="0.00%">
                  <c:v>0.10800000000000001</c:v>
                </c:pt>
                <c:pt idx="389" formatCode="0.00%">
                  <c:v>0.1075</c:v>
                </c:pt>
                <c:pt idx="390" formatCode="0.00%">
                  <c:v>0.1075</c:v>
                </c:pt>
                <c:pt idx="391" formatCode="0.00%">
                  <c:v>0.1075</c:v>
                </c:pt>
                <c:pt idx="392" formatCode="0.00%">
                  <c:v>0.109</c:v>
                </c:pt>
                <c:pt idx="393" formatCode="0.00%">
                  <c:v>0.109</c:v>
                </c:pt>
                <c:pt idx="394" formatCode="0.00%">
                  <c:v>0.10949999999999999</c:v>
                </c:pt>
                <c:pt idx="395" formatCode="0.00%">
                  <c:v>0.10949999999999999</c:v>
                </c:pt>
                <c:pt idx="396" formatCode="0.00%">
                  <c:v>0.1105</c:v>
                </c:pt>
                <c:pt idx="397" formatCode="0.00%">
                  <c:v>0.1115</c:v>
                </c:pt>
                <c:pt idx="398" formatCode="0.00%">
                  <c:v>0.1115</c:v>
                </c:pt>
                <c:pt idx="399" formatCode="0.00%">
                  <c:v>0.111</c:v>
                </c:pt>
                <c:pt idx="400" formatCode="0.00%">
                  <c:v>0.111</c:v>
                </c:pt>
                <c:pt idx="401" formatCode="0.00%">
                  <c:v>0.111</c:v>
                </c:pt>
                <c:pt idx="402" formatCode="0.00%">
                  <c:v>0.111</c:v>
                </c:pt>
                <c:pt idx="403" formatCode="0.00%">
                  <c:v>0.111</c:v>
                </c:pt>
                <c:pt idx="404" formatCode="0.00%">
                  <c:v>0.1125</c:v>
                </c:pt>
                <c:pt idx="405" formatCode="0.00%">
                  <c:v>0.1125</c:v>
                </c:pt>
                <c:pt idx="406" formatCode="0.00%">
                  <c:v>0.11449999999999999</c:v>
                </c:pt>
                <c:pt idx="407" formatCode="0.00%">
                  <c:v>0.11650000000000001</c:v>
                </c:pt>
                <c:pt idx="408" formatCode="0.00%">
                  <c:v>0.11650000000000001</c:v>
                </c:pt>
                <c:pt idx="409" formatCode="0.00%">
                  <c:v>0.11800000000000001</c:v>
                </c:pt>
                <c:pt idx="410" formatCode="0.00%">
                  <c:v>0.11800000000000001</c:v>
                </c:pt>
                <c:pt idx="411" formatCode="0.00%">
                  <c:v>0.12</c:v>
                </c:pt>
                <c:pt idx="412" formatCode="0.00%">
                  <c:v>0.1215</c:v>
                </c:pt>
                <c:pt idx="413" formatCode="0.00%">
                  <c:v>0.1215</c:v>
                </c:pt>
                <c:pt idx="414" formatCode="0.00%">
                  <c:v>0.1225</c:v>
                </c:pt>
                <c:pt idx="415" formatCode="0.00%">
                  <c:v>0.1225</c:v>
                </c:pt>
                <c:pt idx="416" formatCode="0.00%">
                  <c:v>0.12300000000000001</c:v>
                </c:pt>
                <c:pt idx="417" formatCode="0.00%">
                  <c:v>0.12300000000000001</c:v>
                </c:pt>
                <c:pt idx="418" formatCode="0.00%">
                  <c:v>0.12300000000000001</c:v>
                </c:pt>
                <c:pt idx="419" formatCode="0.00%">
                  <c:v>0.12300000000000001</c:v>
                </c:pt>
                <c:pt idx="420" formatCode="0.00%">
                  <c:v>0.12300000000000001</c:v>
                </c:pt>
                <c:pt idx="421" formatCode="0.00%">
                  <c:v>0.12300000000000001</c:v>
                </c:pt>
                <c:pt idx="422" formatCode="0.00%">
                  <c:v>0.125</c:v>
                </c:pt>
                <c:pt idx="423" formatCode="0.00%">
                  <c:v>0.1245</c:v>
                </c:pt>
                <c:pt idx="424" formatCode="0.00%">
                  <c:v>0.1245</c:v>
                </c:pt>
                <c:pt idx="425" formatCode="0.00%">
                  <c:v>0.1245</c:v>
                </c:pt>
                <c:pt idx="426" formatCode="0.00%">
                  <c:v>0.124</c:v>
                </c:pt>
                <c:pt idx="427" formatCode="0.00%">
                  <c:v>0.124</c:v>
                </c:pt>
                <c:pt idx="428" formatCode="0.00%">
                  <c:v>0.1215</c:v>
                </c:pt>
                <c:pt idx="429" formatCode="0.00%">
                  <c:v>0.1215</c:v>
                </c:pt>
                <c:pt idx="430" formatCode="0.00%">
                  <c:v>0.121</c:v>
                </c:pt>
                <c:pt idx="431" formatCode="0.00%">
                  <c:v>0.121</c:v>
                </c:pt>
                <c:pt idx="432" formatCode="0.00%">
                  <c:v>0.122</c:v>
                </c:pt>
                <c:pt idx="433" formatCode="0.00%">
                  <c:v>0.12300000000000001</c:v>
                </c:pt>
                <c:pt idx="434" formatCode="0.00%">
                  <c:v>0.12300000000000001</c:v>
                </c:pt>
                <c:pt idx="435" formatCode="0.00%">
                  <c:v>0.126</c:v>
                </c:pt>
                <c:pt idx="436" formatCode="0.00%">
                  <c:v>0.124</c:v>
                </c:pt>
                <c:pt idx="437" formatCode="0.00%">
                  <c:v>0.124</c:v>
                </c:pt>
                <c:pt idx="438" formatCode="0.00%">
                  <c:v>0.1235</c:v>
                </c:pt>
                <c:pt idx="439" formatCode="0.00%">
                  <c:v>0.1235</c:v>
                </c:pt>
                <c:pt idx="440" formatCode="0.00%">
                  <c:v>0.1215</c:v>
                </c:pt>
                <c:pt idx="441" formatCode="0.00%">
                  <c:v>0.122</c:v>
                </c:pt>
                <c:pt idx="442" formatCode="0.00%">
                  <c:v>0.1235</c:v>
                </c:pt>
                <c:pt idx="443" formatCode="0.00%">
                  <c:v>0.1235</c:v>
                </c:pt>
                <c:pt idx="444" formatCode="0.00%">
                  <c:v>0.1235</c:v>
                </c:pt>
                <c:pt idx="445" formatCode="0.00%">
                  <c:v>0.121</c:v>
                </c:pt>
                <c:pt idx="446" formatCode="0.00%">
                  <c:v>0.122</c:v>
                </c:pt>
                <c:pt idx="447" formatCode="0.00%">
                  <c:v>0.122</c:v>
                </c:pt>
                <c:pt idx="448" formatCode="0.00%">
                  <c:v>0.122</c:v>
                </c:pt>
                <c:pt idx="449" formatCode="0.00%">
                  <c:v>0.121</c:v>
                </c:pt>
                <c:pt idx="450" formatCode="0.00%">
                  <c:v>0.122</c:v>
                </c:pt>
                <c:pt idx="451" formatCode="0.00%">
                  <c:v>0.126</c:v>
                </c:pt>
                <c:pt idx="452" formatCode="0.00%">
                  <c:v>0.126</c:v>
                </c:pt>
                <c:pt idx="453" formatCode="0.00%">
                  <c:v>0.126</c:v>
                </c:pt>
                <c:pt idx="454" formatCode="0.00%">
                  <c:v>0.126</c:v>
                </c:pt>
                <c:pt idx="455" formatCode="0.00%">
                  <c:v>0.128</c:v>
                </c:pt>
                <c:pt idx="456" formatCode="0.00%">
                  <c:v>0.127</c:v>
                </c:pt>
                <c:pt idx="457" formatCode="0.00%">
                  <c:v>0.125</c:v>
                </c:pt>
                <c:pt idx="458" formatCode="0.00%">
                  <c:v>0.124</c:v>
                </c:pt>
                <c:pt idx="459" formatCode="0.00%">
                  <c:v>0.122</c:v>
                </c:pt>
                <c:pt idx="460" formatCode="0.00%">
                  <c:v>0.122</c:v>
                </c:pt>
                <c:pt idx="461" formatCode="0.00%">
                  <c:v>0.12</c:v>
                </c:pt>
                <c:pt idx="462" formatCode="0.00%">
                  <c:v>0.12</c:v>
                </c:pt>
                <c:pt idx="463" formatCode="0.00%">
                  <c:v>0.11599999999999999</c:v>
                </c:pt>
                <c:pt idx="464" formatCode="0.00%">
                  <c:v>0.1125</c:v>
                </c:pt>
                <c:pt idx="465" formatCode="0.00%">
                  <c:v>0.11199999999999999</c:v>
                </c:pt>
                <c:pt idx="466" formatCode="0.00%">
                  <c:v>0.111</c:v>
                </c:pt>
                <c:pt idx="467" formatCode="0.00%">
                  <c:v>0.111</c:v>
                </c:pt>
                <c:pt idx="468" formatCode="0.00%">
                  <c:v>0.111</c:v>
                </c:pt>
                <c:pt idx="469" formatCode="0.00%">
                  <c:v>0.111</c:v>
                </c:pt>
                <c:pt idx="470" formatCode="0.00%">
                  <c:v>0.11</c:v>
                </c:pt>
                <c:pt idx="471" formatCode="0.00%">
                  <c:v>0.11</c:v>
                </c:pt>
                <c:pt idx="472" formatCode="0.00%">
                  <c:v>0.111</c:v>
                </c:pt>
                <c:pt idx="473" formatCode="0.00%">
                  <c:v>0.111</c:v>
                </c:pt>
                <c:pt idx="474" formatCode="0.00%">
                  <c:v>0.114</c:v>
                </c:pt>
                <c:pt idx="475" formatCode="0.00%">
                  <c:v>0.115</c:v>
                </c:pt>
                <c:pt idx="476" formatCode="0.00%">
                  <c:v>0.113</c:v>
                </c:pt>
                <c:pt idx="477" formatCode="0.00%">
                  <c:v>0.111</c:v>
                </c:pt>
                <c:pt idx="478" formatCode="0.00%">
                  <c:v>0.111</c:v>
                </c:pt>
                <c:pt idx="479" formatCode="0.00%">
                  <c:v>0.11199999999999999</c:v>
                </c:pt>
                <c:pt idx="480" formatCode="0.00%">
                  <c:v>0.113</c:v>
                </c:pt>
                <c:pt idx="481" formatCode="0.00%">
                  <c:v>0.113</c:v>
                </c:pt>
                <c:pt idx="482" formatCode="0.00%">
                  <c:v>0.114</c:v>
                </c:pt>
                <c:pt idx="483" formatCode="0.00%">
                  <c:v>0.11550000000000001</c:v>
                </c:pt>
                <c:pt idx="484" formatCode="0.00%">
                  <c:v>0.11599999999999999</c:v>
                </c:pt>
                <c:pt idx="485" formatCode="0.00%">
                  <c:v>0.11800000000000001</c:v>
                </c:pt>
                <c:pt idx="486" formatCode="0.00%">
                  <c:v>0.121</c:v>
                </c:pt>
                <c:pt idx="487" formatCode="0.00%">
                  <c:v>0.1235</c:v>
                </c:pt>
                <c:pt idx="488" formatCode="0.00%">
                  <c:v>0.1235</c:v>
                </c:pt>
                <c:pt idx="489" formatCode="0.00%">
                  <c:v>0.1235</c:v>
                </c:pt>
                <c:pt idx="490" formatCode="0.00%">
                  <c:v>0.1235</c:v>
                </c:pt>
                <c:pt idx="491" formatCode="0.00%">
                  <c:v>0.1235</c:v>
                </c:pt>
                <c:pt idx="492" formatCode="0.00%">
                  <c:v>0.1235</c:v>
                </c:pt>
                <c:pt idx="493" formatCode="0.00%">
                  <c:v>0.1235</c:v>
                </c:pt>
                <c:pt idx="494" formatCode="0.00%">
                  <c:v>0.1235</c:v>
                </c:pt>
                <c:pt idx="495" formatCode="0.00%">
                  <c:v>0.124</c:v>
                </c:pt>
                <c:pt idx="496" formatCode="0.00%">
                  <c:v>0.124</c:v>
                </c:pt>
                <c:pt idx="497" formatCode="0.00%">
                  <c:v>0.1235</c:v>
                </c:pt>
                <c:pt idx="498" formatCode="0.00%">
                  <c:v>0.125</c:v>
                </c:pt>
                <c:pt idx="499" formatCode="0.00%">
                  <c:v>0.125</c:v>
                </c:pt>
                <c:pt idx="500" formatCode="0.00%">
                  <c:v>0.127</c:v>
                </c:pt>
                <c:pt idx="501" formatCode="0.00%">
                  <c:v>0.126</c:v>
                </c:pt>
                <c:pt idx="502" formatCode="0.00%">
                  <c:v>0.127</c:v>
                </c:pt>
                <c:pt idx="503" formatCode="0.00%">
                  <c:v>0.128</c:v>
                </c:pt>
                <c:pt idx="504" formatCode="0.00%">
                  <c:v>0.128</c:v>
                </c:pt>
                <c:pt idx="505" formatCode="0.00%">
                  <c:v>0.128</c:v>
                </c:pt>
                <c:pt idx="506" formatCode="0.00%">
                  <c:v>0.129</c:v>
                </c:pt>
                <c:pt idx="507" formatCode="0.00%">
                  <c:v>0.129</c:v>
                </c:pt>
                <c:pt idx="508" formatCode="0.00%">
                  <c:v>0.129</c:v>
                </c:pt>
                <c:pt idx="509" formatCode="0.00%">
                  <c:v>0.129</c:v>
                </c:pt>
                <c:pt idx="510" formatCode="0.00%">
                  <c:v>0.129</c:v>
                </c:pt>
                <c:pt idx="511" formatCode="0.00%">
                  <c:v>0.128</c:v>
                </c:pt>
                <c:pt idx="512" formatCode="0.00%">
                  <c:v>0.127</c:v>
                </c:pt>
                <c:pt idx="513" formatCode="0.00%">
                  <c:v>0.126</c:v>
                </c:pt>
                <c:pt idx="514" formatCode="0.00%">
                  <c:v>0.125</c:v>
                </c:pt>
                <c:pt idx="515" formatCode="0.00%">
                  <c:v>0.125</c:v>
                </c:pt>
                <c:pt idx="516" formatCode="0.00%">
                  <c:v>0.124</c:v>
                </c:pt>
                <c:pt idx="517" formatCode="0.00%">
                  <c:v>0.124</c:v>
                </c:pt>
                <c:pt idx="518" formatCode="0.00%">
                  <c:v>0.124</c:v>
                </c:pt>
                <c:pt idx="519" formatCode="0.00%">
                  <c:v>0.124</c:v>
                </c:pt>
                <c:pt idx="520" formatCode="0.00%">
                  <c:v>0.12300000000000001</c:v>
                </c:pt>
                <c:pt idx="521" formatCode="0.00%">
                  <c:v>0.124</c:v>
                </c:pt>
                <c:pt idx="522" formatCode="0.00%">
                  <c:v>0.125</c:v>
                </c:pt>
                <c:pt idx="523" formatCode="0.00%">
                  <c:v>0.125</c:v>
                </c:pt>
                <c:pt idx="524" formatCode="0.00%">
                  <c:v>0.125</c:v>
                </c:pt>
                <c:pt idx="525" formatCode="0.00%">
                  <c:v>0.125</c:v>
                </c:pt>
                <c:pt idx="526" formatCode="0.00%">
                  <c:v>0.125</c:v>
                </c:pt>
                <c:pt idx="527" formatCode="0.00%">
                  <c:v>0.124</c:v>
                </c:pt>
                <c:pt idx="528" formatCode="0.00%">
                  <c:v>0.124</c:v>
                </c:pt>
                <c:pt idx="529" formatCode="0.00%">
                  <c:v>0.124</c:v>
                </c:pt>
                <c:pt idx="530" formatCode="0.00%">
                  <c:v>0.124</c:v>
                </c:pt>
                <c:pt idx="531" formatCode="0.00%">
                  <c:v>0.124</c:v>
                </c:pt>
                <c:pt idx="532" formatCode="0.00%">
                  <c:v>0.124</c:v>
                </c:pt>
                <c:pt idx="533" formatCode="0.00%">
                  <c:v>0.124</c:v>
                </c:pt>
                <c:pt idx="534" formatCode="0.00%">
                  <c:v>0.12300000000000001</c:v>
                </c:pt>
                <c:pt idx="535" formatCode="0.00%">
                  <c:v>0.122</c:v>
                </c:pt>
                <c:pt idx="536" formatCode="0.00%">
                  <c:v>0.122</c:v>
                </c:pt>
                <c:pt idx="537" formatCode="0.00%">
                  <c:v>0.122</c:v>
                </c:pt>
                <c:pt idx="538" formatCode="0.00%">
                  <c:v>0.121</c:v>
                </c:pt>
                <c:pt idx="539" formatCode="0.00%">
                  <c:v>0.121</c:v>
                </c:pt>
                <c:pt idx="540" formatCode="0.00%">
                  <c:v>0.121</c:v>
                </c:pt>
                <c:pt idx="541" formatCode="0.00%">
                  <c:v>0.12050000000000001</c:v>
                </c:pt>
                <c:pt idx="542" formatCode="0.00%">
                  <c:v>0.12050000000000001</c:v>
                </c:pt>
                <c:pt idx="543" formatCode="0.00%">
                  <c:v>0.12050000000000001</c:v>
                </c:pt>
                <c:pt idx="544" formatCode="0.00%">
                  <c:v>0.12050000000000001</c:v>
                </c:pt>
                <c:pt idx="545" formatCode="0.00%">
                  <c:v>0.12050000000000001</c:v>
                </c:pt>
                <c:pt idx="546" formatCode="0.00%">
                  <c:v>0.121</c:v>
                </c:pt>
                <c:pt idx="547" formatCode="0.00%">
                  <c:v>0.121</c:v>
                </c:pt>
                <c:pt idx="548" formatCode="0.00%">
                  <c:v>0.1215</c:v>
                </c:pt>
                <c:pt idx="549" formatCode="0.00%">
                  <c:v>0.1215</c:v>
                </c:pt>
                <c:pt idx="550" formatCode="0.00%">
                  <c:v>0.122</c:v>
                </c:pt>
                <c:pt idx="551" formatCode="0.00%">
                  <c:v>0.12300000000000001</c:v>
                </c:pt>
                <c:pt idx="552" formatCode="0.00%">
                  <c:v>0.1225</c:v>
                </c:pt>
                <c:pt idx="553" formatCode="0.00%">
                  <c:v>0.122</c:v>
                </c:pt>
                <c:pt idx="554" formatCode="0.00%">
                  <c:v>0.122</c:v>
                </c:pt>
                <c:pt idx="555" formatCode="0.00%">
                  <c:v>0.122</c:v>
                </c:pt>
                <c:pt idx="556" formatCode="0.00%">
                  <c:v>0.122</c:v>
                </c:pt>
                <c:pt idx="557" formatCode="0.00%">
                  <c:v>0.122</c:v>
                </c:pt>
                <c:pt idx="558" formatCode="0.00%">
                  <c:v>0.122</c:v>
                </c:pt>
                <c:pt idx="559" formatCode="0.00%">
                  <c:v>0.122</c:v>
                </c:pt>
                <c:pt idx="560" formatCode="0.00%">
                  <c:v>0.122</c:v>
                </c:pt>
                <c:pt idx="561" formatCode="0.00%">
                  <c:v>0.122</c:v>
                </c:pt>
                <c:pt idx="562" formatCode="0.00%">
                  <c:v>0.122</c:v>
                </c:pt>
                <c:pt idx="563" formatCode="0.00%">
                  <c:v>0.122</c:v>
                </c:pt>
                <c:pt idx="564" formatCode="0.00%">
                  <c:v>0.122</c:v>
                </c:pt>
                <c:pt idx="565" formatCode="0.00%">
                  <c:v>0.125</c:v>
                </c:pt>
                <c:pt idx="566" formatCode="0.00%">
                  <c:v>0.125</c:v>
                </c:pt>
                <c:pt idx="567" formatCode="0.00%">
                  <c:v>0.124</c:v>
                </c:pt>
                <c:pt idx="568" formatCode="0.00%">
                  <c:v>0.121</c:v>
                </c:pt>
                <c:pt idx="569" formatCode="0.00%">
                  <c:v>0.12</c:v>
                </c:pt>
                <c:pt idx="570" formatCode="0.00%">
                  <c:v>0.12</c:v>
                </c:pt>
                <c:pt idx="571" formatCode="0.00%">
                  <c:v>0.12</c:v>
                </c:pt>
                <c:pt idx="572" formatCode="0.00%">
                  <c:v>0.12050000000000001</c:v>
                </c:pt>
                <c:pt idx="573" formatCode="0.00%">
                  <c:v>0.1195</c:v>
                </c:pt>
                <c:pt idx="574" formatCode="0.00%">
                  <c:v>0.1195</c:v>
                </c:pt>
                <c:pt idx="575" formatCode="0.00%">
                  <c:v>0.1195</c:v>
                </c:pt>
                <c:pt idx="576" formatCode="0.00%">
                  <c:v>0.11900000000000001</c:v>
                </c:pt>
                <c:pt idx="577" formatCode="0.00%">
                  <c:v>0.11900000000000001</c:v>
                </c:pt>
                <c:pt idx="578" formatCode="0.00%">
                  <c:v>0.11900000000000001</c:v>
                </c:pt>
                <c:pt idx="579" formatCode="0.00%">
                  <c:v>0.11900000000000001</c:v>
                </c:pt>
                <c:pt idx="580" formatCode="0.00%">
                  <c:v>0.11749999999999999</c:v>
                </c:pt>
                <c:pt idx="581" formatCode="0.00%">
                  <c:v>0.11749999999999999</c:v>
                </c:pt>
                <c:pt idx="582" formatCode="0.00%">
                  <c:v>0.11800000000000001</c:v>
                </c:pt>
                <c:pt idx="583" formatCode="0.00%">
                  <c:v>0.11800000000000001</c:v>
                </c:pt>
                <c:pt idx="584" formatCode="0.00%">
                  <c:v>0.11849999999999999</c:v>
                </c:pt>
                <c:pt idx="585" formatCode="0.00%">
                  <c:v>0.11849999999999999</c:v>
                </c:pt>
                <c:pt idx="586" formatCode="0.00%">
                  <c:v>0.11849999999999999</c:v>
                </c:pt>
                <c:pt idx="587" formatCode="0.00%">
                  <c:v>0.11749999999999999</c:v>
                </c:pt>
                <c:pt idx="588" formatCode="0.00%">
                  <c:v>0.11599999999999999</c:v>
                </c:pt>
                <c:pt idx="589" formatCode="0.00%">
                  <c:v>0.11599999999999999</c:v>
                </c:pt>
                <c:pt idx="590" formatCode="0.00%">
                  <c:v>0.11599999999999999</c:v>
                </c:pt>
                <c:pt idx="591" formatCode="0.00%">
                  <c:v>0.11599999999999999</c:v>
                </c:pt>
                <c:pt idx="592" formatCode="0.00%">
                  <c:v>0.114</c:v>
                </c:pt>
                <c:pt idx="593" formatCode="0.00%">
                  <c:v>0.114</c:v>
                </c:pt>
                <c:pt idx="594" formatCode="0.00%">
                  <c:v>0.11449999999999999</c:v>
                </c:pt>
                <c:pt idx="595" formatCode="0.00%">
                  <c:v>0.11449999999999999</c:v>
                </c:pt>
                <c:pt idx="596" formatCode="0.00%">
                  <c:v>0.115</c:v>
                </c:pt>
                <c:pt idx="597" formatCode="0.00%">
                  <c:v>0.115</c:v>
                </c:pt>
                <c:pt idx="598" formatCode="0.00%">
                  <c:v>0.11449999999999999</c:v>
                </c:pt>
                <c:pt idx="599" formatCode="0.00%">
                  <c:v>0.115</c:v>
                </c:pt>
                <c:pt idx="600" formatCode="0.00%">
                  <c:v>0.115</c:v>
                </c:pt>
                <c:pt idx="601" formatCode="0.00%">
                  <c:v>0.115</c:v>
                </c:pt>
                <c:pt idx="602" formatCode="0.00%">
                  <c:v>0.11599999999999999</c:v>
                </c:pt>
                <c:pt idx="603" formatCode="0.00%">
                  <c:v>0.11599999999999999</c:v>
                </c:pt>
                <c:pt idx="604" formatCode="0.00%">
                  <c:v>0.11699999999999999</c:v>
                </c:pt>
                <c:pt idx="605" formatCode="0.00%">
                  <c:v>0.11699999999999999</c:v>
                </c:pt>
                <c:pt idx="606" formatCode="0.00%">
                  <c:v>0.11749999999999999</c:v>
                </c:pt>
                <c:pt idx="607" formatCode="0.00%">
                  <c:v>0.11749999999999999</c:v>
                </c:pt>
                <c:pt idx="608" formatCode="0.00%">
                  <c:v>0.11800000000000001</c:v>
                </c:pt>
                <c:pt idx="609" formatCode="0.00%">
                  <c:v>0.11849999999999999</c:v>
                </c:pt>
                <c:pt idx="610" formatCode="0.00%">
                  <c:v>0.12</c:v>
                </c:pt>
                <c:pt idx="611" formatCode="0.00%">
                  <c:v>0.12050000000000001</c:v>
                </c:pt>
                <c:pt idx="612" formatCode="0.00%">
                  <c:v>0.12050000000000001</c:v>
                </c:pt>
                <c:pt idx="613" formatCode="0.00%">
                  <c:v>0.121</c:v>
                </c:pt>
                <c:pt idx="614" formatCode="0.00%">
                  <c:v>0.12050000000000001</c:v>
                </c:pt>
                <c:pt idx="615" formatCode="0.00%">
                  <c:v>0.12</c:v>
                </c:pt>
                <c:pt idx="616" formatCode="0.00%">
                  <c:v>0.12050000000000001</c:v>
                </c:pt>
                <c:pt idx="617" formatCode="0.00%">
                  <c:v>0.12050000000000001</c:v>
                </c:pt>
                <c:pt idx="618" formatCode="0.00%">
                  <c:v>0.12050000000000001</c:v>
                </c:pt>
                <c:pt idx="619" formatCode="0.00%">
                  <c:v>0.12050000000000001</c:v>
                </c:pt>
                <c:pt idx="620" formatCode="0.00%">
                  <c:v>0.12050000000000001</c:v>
                </c:pt>
                <c:pt idx="621" formatCode="0.00%">
                  <c:v>0.12</c:v>
                </c:pt>
                <c:pt idx="622" formatCode="0.00%">
                  <c:v>0.12</c:v>
                </c:pt>
                <c:pt idx="623" formatCode="0.00%">
                  <c:v>0.12</c:v>
                </c:pt>
                <c:pt idx="624" formatCode="0.00%">
                  <c:v>0.12</c:v>
                </c:pt>
                <c:pt idx="625" formatCode="0.00%">
                  <c:v>0.12</c:v>
                </c:pt>
                <c:pt idx="626" formatCode="0.00%">
                  <c:v>0.12</c:v>
                </c:pt>
                <c:pt idx="627" formatCode="0.00%">
                  <c:v>0.12</c:v>
                </c:pt>
                <c:pt idx="628" formatCode="0.00%">
                  <c:v>0.11900000000000001</c:v>
                </c:pt>
                <c:pt idx="629" formatCode="0.00%">
                  <c:v>0.11800000000000001</c:v>
                </c:pt>
                <c:pt idx="630" formatCode="0.00%">
                  <c:v>0.11749999999999999</c:v>
                </c:pt>
                <c:pt idx="631" formatCode="0.00%">
                  <c:v>0.11599999999999999</c:v>
                </c:pt>
                <c:pt idx="632" formatCode="0.00%">
                  <c:v>0.11599999999999999</c:v>
                </c:pt>
                <c:pt idx="633" formatCode="0.00%">
                  <c:v>0.11599999999999999</c:v>
                </c:pt>
                <c:pt idx="634" formatCode="0.00%">
                  <c:v>0.11699999999999999</c:v>
                </c:pt>
                <c:pt idx="635" formatCode="0.00%">
                  <c:v>0.11699999999999999</c:v>
                </c:pt>
                <c:pt idx="636" formatCode="0.00%">
                  <c:v>0.11599999999999999</c:v>
                </c:pt>
                <c:pt idx="637" formatCode="0.00%">
                  <c:v>0.115</c:v>
                </c:pt>
                <c:pt idx="638" formatCode="0.00%">
                  <c:v>0.11349999999999999</c:v>
                </c:pt>
                <c:pt idx="639" formatCode="0.00%">
                  <c:v>0.113</c:v>
                </c:pt>
                <c:pt idx="640" formatCode="0.00%">
                  <c:v>0.113</c:v>
                </c:pt>
                <c:pt idx="641" formatCode="0.00%">
                  <c:v>0.1125</c:v>
                </c:pt>
                <c:pt idx="642" formatCode="0.00%">
                  <c:v>0.113</c:v>
                </c:pt>
                <c:pt idx="643" formatCode="0.00%">
                  <c:v>0.113</c:v>
                </c:pt>
                <c:pt idx="644" formatCode="0.00%">
                  <c:v>0.113</c:v>
                </c:pt>
                <c:pt idx="645" formatCode="0.00%">
                  <c:v>0.113</c:v>
                </c:pt>
                <c:pt idx="646" formatCode="0.00%">
                  <c:v>0.1125</c:v>
                </c:pt>
                <c:pt idx="647" formatCode="0.00%">
                  <c:v>0.1125</c:v>
                </c:pt>
                <c:pt idx="648" formatCode="0.00%">
                  <c:v>0.11199999999999999</c:v>
                </c:pt>
                <c:pt idx="649" formatCode="0.00%">
                  <c:v>0.1125</c:v>
                </c:pt>
                <c:pt idx="650" formatCode="0.00%">
                  <c:v>0.1125</c:v>
                </c:pt>
                <c:pt idx="651" formatCode="0.00%">
                  <c:v>0.113</c:v>
                </c:pt>
                <c:pt idx="652" formatCode="0.00%">
                  <c:v>0.113</c:v>
                </c:pt>
                <c:pt idx="653" formatCode="0.00%">
                  <c:v>0.113</c:v>
                </c:pt>
                <c:pt idx="654" formatCode="0.00%">
                  <c:v>0.113</c:v>
                </c:pt>
                <c:pt idx="655" formatCode="0.00%">
                  <c:v>0.1125</c:v>
                </c:pt>
                <c:pt idx="656" formatCode="0.00%">
                  <c:v>0.1115</c:v>
                </c:pt>
                <c:pt idx="657" formatCode="0.00%">
                  <c:v>0.111</c:v>
                </c:pt>
                <c:pt idx="658" formatCode="0.00%">
                  <c:v>0.109</c:v>
                </c:pt>
                <c:pt idx="659" formatCode="0.00%">
                  <c:v>0.10400000000000001</c:v>
                </c:pt>
                <c:pt idx="660" formatCode="0.00%">
                  <c:v>0.10300000000000001</c:v>
                </c:pt>
                <c:pt idx="661" formatCode="0.00%">
                  <c:v>0.10199999999999999</c:v>
                </c:pt>
                <c:pt idx="662" formatCode="0.00%">
                  <c:v>0.10199999999999999</c:v>
                </c:pt>
                <c:pt idx="663" formatCode="0.00%">
                  <c:v>9.9000000000000005E-2</c:v>
                </c:pt>
                <c:pt idx="664" formatCode="0.00%">
                  <c:v>9.849999999999999E-2</c:v>
                </c:pt>
                <c:pt idx="665" formatCode="0.00%">
                  <c:v>9.9000000000000005E-2</c:v>
                </c:pt>
                <c:pt idx="666" formatCode="0.00%">
                  <c:v>0.1</c:v>
                </c:pt>
                <c:pt idx="667" formatCode="0.00%">
                  <c:v>0.10099999999999999</c:v>
                </c:pt>
                <c:pt idx="668" formatCode="0.00%">
                  <c:v>0.10199999999999999</c:v>
                </c:pt>
                <c:pt idx="669" formatCode="0.00%">
                  <c:v>0.10300000000000001</c:v>
                </c:pt>
                <c:pt idx="670" formatCode="0.00%">
                  <c:v>0.10300000000000001</c:v>
                </c:pt>
                <c:pt idx="671" formatCode="0.00%">
                  <c:v>0.10199999999999999</c:v>
                </c:pt>
                <c:pt idx="672" formatCode="0.00%">
                  <c:v>0.10199999999999999</c:v>
                </c:pt>
                <c:pt idx="673" formatCode="0.00%">
                  <c:v>0.10199999999999999</c:v>
                </c:pt>
                <c:pt idx="674" formatCode="0.00%">
                  <c:v>0.10199999999999999</c:v>
                </c:pt>
                <c:pt idx="675" formatCode="0.00%">
                  <c:v>0.10249999999999999</c:v>
                </c:pt>
                <c:pt idx="676" formatCode="0.00%">
                  <c:v>0.10349999999999999</c:v>
                </c:pt>
                <c:pt idx="677" formatCode="0.00%">
                  <c:v>0.10349999999999999</c:v>
                </c:pt>
                <c:pt idx="678" formatCode="0.00%">
                  <c:v>0.10249999999999999</c:v>
                </c:pt>
                <c:pt idx="679" formatCode="0.00%">
                  <c:v>0.10249999999999999</c:v>
                </c:pt>
                <c:pt idx="680" formatCode="0.00%">
                  <c:v>0.10249999999999999</c:v>
                </c:pt>
                <c:pt idx="681" formatCode="0.00%">
                  <c:v>0.10249999999999999</c:v>
                </c:pt>
                <c:pt idx="682" formatCode="0.00%">
                  <c:v>0.10199999999999999</c:v>
                </c:pt>
                <c:pt idx="683" formatCode="0.00%">
                  <c:v>0.10199999999999999</c:v>
                </c:pt>
                <c:pt idx="684" formatCode="0.00%">
                  <c:v>0.10199999999999999</c:v>
                </c:pt>
                <c:pt idx="685" formatCode="0.00%">
                  <c:v>0.10199999999999999</c:v>
                </c:pt>
                <c:pt idx="686" formatCode="0.00%">
                  <c:v>0.10150000000000001</c:v>
                </c:pt>
                <c:pt idx="687" formatCode="0.00%">
                  <c:v>0.10099999999999999</c:v>
                </c:pt>
                <c:pt idx="688" formatCode="0.00%">
                  <c:v>0.10099999999999999</c:v>
                </c:pt>
                <c:pt idx="689" formatCode="0.00%">
                  <c:v>0.10050000000000001</c:v>
                </c:pt>
                <c:pt idx="690" formatCode="0.00%">
                  <c:v>0.1</c:v>
                </c:pt>
                <c:pt idx="691" formatCode="0.00%">
                  <c:v>0.1</c:v>
                </c:pt>
                <c:pt idx="692" formatCode="0.00%">
                  <c:v>9.849999999999999E-2</c:v>
                </c:pt>
                <c:pt idx="693" formatCode="0.00%">
                  <c:v>9.6000000000000002E-2</c:v>
                </c:pt>
                <c:pt idx="694" formatCode="0.00%">
                  <c:v>8.900000000000001E-2</c:v>
                </c:pt>
                <c:pt idx="695" formatCode="0.00%">
                  <c:v>8.7499999999999994E-2</c:v>
                </c:pt>
                <c:pt idx="696" formatCode="0.00%">
                  <c:v>8.7499999999999994E-2</c:v>
                </c:pt>
                <c:pt idx="697" formatCode="0.00%">
                  <c:v>8.5000000000000006E-2</c:v>
                </c:pt>
                <c:pt idx="698" formatCode="0.00%">
                  <c:v>8.5000000000000006E-2</c:v>
                </c:pt>
                <c:pt idx="699" formatCode="0.00%">
                  <c:v>8.5999999999999993E-2</c:v>
                </c:pt>
                <c:pt idx="700" formatCode="0.00%">
                  <c:v>8.6999999999999994E-2</c:v>
                </c:pt>
                <c:pt idx="701" formatCode="0.00%">
                  <c:v>8.8499999999999995E-2</c:v>
                </c:pt>
                <c:pt idx="702" formatCode="0.00%">
                  <c:v>8.900000000000001E-2</c:v>
                </c:pt>
                <c:pt idx="703" formatCode="0.00%">
                  <c:v>9.0999999999999998E-2</c:v>
                </c:pt>
                <c:pt idx="704" formatCode="0.00%">
                  <c:v>9.0999999999999998E-2</c:v>
                </c:pt>
                <c:pt idx="705" formatCode="0.00%">
                  <c:v>9.3000000000000013E-2</c:v>
                </c:pt>
                <c:pt idx="706" formatCode="0.00%">
                  <c:v>9.4499999999999987E-2</c:v>
                </c:pt>
                <c:pt idx="707" formatCode="0.00%">
                  <c:v>9.6000000000000002E-2</c:v>
                </c:pt>
                <c:pt idx="708" formatCode="0.00%">
                  <c:v>9.5000000000000001E-2</c:v>
                </c:pt>
                <c:pt idx="709" formatCode="0.00%">
                  <c:v>9.5000000000000001E-2</c:v>
                </c:pt>
                <c:pt idx="710" formatCode="0.00%">
                  <c:v>9.5000000000000001E-2</c:v>
                </c:pt>
                <c:pt idx="711" formatCode="0.00%">
                  <c:v>9.4499999999999987E-2</c:v>
                </c:pt>
                <c:pt idx="712" formatCode="0.00%">
                  <c:v>9.4499999999999987E-2</c:v>
                </c:pt>
                <c:pt idx="713" formatCode="0.00%">
                  <c:v>9.35E-2</c:v>
                </c:pt>
                <c:pt idx="714" formatCode="0.00%">
                  <c:v>9.2499999999999999E-2</c:v>
                </c:pt>
                <c:pt idx="715" formatCode="0.00%">
                  <c:v>9.2499999999999999E-2</c:v>
                </c:pt>
                <c:pt idx="716" formatCode="0.00%">
                  <c:v>9.35E-2</c:v>
                </c:pt>
                <c:pt idx="717" formatCode="0.00%">
                  <c:v>9.4E-2</c:v>
                </c:pt>
                <c:pt idx="718" formatCode="0.00%">
                  <c:v>9.35E-2</c:v>
                </c:pt>
                <c:pt idx="719" formatCode="0.00%">
                  <c:v>9.35E-2</c:v>
                </c:pt>
                <c:pt idx="720" formatCode="0.00%">
                  <c:v>9.35E-2</c:v>
                </c:pt>
                <c:pt idx="721" formatCode="0.00%">
                  <c:v>9.5000000000000001E-2</c:v>
                </c:pt>
                <c:pt idx="722" formatCode="0.00%">
                  <c:v>9.7500000000000003E-2</c:v>
                </c:pt>
                <c:pt idx="723" formatCode="0.00%">
                  <c:v>9.6500000000000002E-2</c:v>
                </c:pt>
                <c:pt idx="724" formatCode="0.00%">
                  <c:v>9.5000000000000001E-2</c:v>
                </c:pt>
                <c:pt idx="725" formatCode="0.00%">
                  <c:v>9.4E-2</c:v>
                </c:pt>
                <c:pt idx="726" formatCode="0.00%">
                  <c:v>9.4E-2</c:v>
                </c:pt>
                <c:pt idx="727" formatCode="0.00%">
                  <c:v>9.4E-2</c:v>
                </c:pt>
                <c:pt idx="728" formatCode="0.00%">
                  <c:v>9.5000000000000001E-2</c:v>
                </c:pt>
                <c:pt idx="729" formatCode="0.00%">
                  <c:v>9.5000000000000001E-2</c:v>
                </c:pt>
                <c:pt idx="730" formatCode="0.00%">
                  <c:v>9.6999999999999989E-2</c:v>
                </c:pt>
                <c:pt idx="731" formatCode="0.00%">
                  <c:v>9.8000000000000004E-2</c:v>
                </c:pt>
                <c:pt idx="732" formatCode="0.00%">
                  <c:v>9.8000000000000004E-2</c:v>
                </c:pt>
                <c:pt idx="733" formatCode="0.00%">
                  <c:v>9.8000000000000004E-2</c:v>
                </c:pt>
                <c:pt idx="734" formatCode="0.00%">
                  <c:v>9.6999999999999989E-2</c:v>
                </c:pt>
                <c:pt idx="735" formatCode="0.00%">
                  <c:v>9.6000000000000002E-2</c:v>
                </c:pt>
                <c:pt idx="736" formatCode="0.00%">
                  <c:v>9.6000000000000002E-2</c:v>
                </c:pt>
                <c:pt idx="737" formatCode="0.00%">
                  <c:v>9.6000000000000002E-2</c:v>
                </c:pt>
                <c:pt idx="738" formatCode="0.00%">
                  <c:v>9.6000000000000002E-2</c:v>
                </c:pt>
                <c:pt idx="739" formatCode="0.00%">
                  <c:v>9.6999999999999989E-2</c:v>
                </c:pt>
                <c:pt idx="740" formatCode="0.00%">
                  <c:v>9.6999999999999989E-2</c:v>
                </c:pt>
                <c:pt idx="741" formatCode="0.00%">
                  <c:v>9.5000000000000001E-2</c:v>
                </c:pt>
                <c:pt idx="742" formatCode="0.00%">
                  <c:v>9.5000000000000001E-2</c:v>
                </c:pt>
                <c:pt idx="743" formatCode="0.00%">
                  <c:v>9.5000000000000001E-2</c:v>
                </c:pt>
                <c:pt idx="744" formatCode="0.00%">
                  <c:v>9.5000000000000001E-2</c:v>
                </c:pt>
                <c:pt idx="745" formatCode="0.00%">
                  <c:v>9.5000000000000001E-2</c:v>
                </c:pt>
                <c:pt idx="746" formatCode="0.00%">
                  <c:v>9.4E-2</c:v>
                </c:pt>
                <c:pt idx="747" formatCode="0.00%">
                  <c:v>9.4E-2</c:v>
                </c:pt>
                <c:pt idx="748" formatCode="0.00%">
                  <c:v>9.4E-2</c:v>
                </c:pt>
                <c:pt idx="749" formatCode="0.00%">
                  <c:v>9.3000000000000013E-2</c:v>
                </c:pt>
                <c:pt idx="750" formatCode="0.00%">
                  <c:v>9.1499999999999998E-2</c:v>
                </c:pt>
                <c:pt idx="751" formatCode="0.00%">
                  <c:v>0.09</c:v>
                </c:pt>
                <c:pt idx="752" formatCode="0.00%">
                  <c:v>0.09</c:v>
                </c:pt>
                <c:pt idx="753" formatCode="0.00%">
                  <c:v>0.09</c:v>
                </c:pt>
                <c:pt idx="754" formatCode="0.00%">
                  <c:v>0.09</c:v>
                </c:pt>
                <c:pt idx="755" formatCode="0.00%">
                  <c:v>0.09</c:v>
                </c:pt>
                <c:pt idx="756" formatCode="0.00%">
                  <c:v>0.09</c:v>
                </c:pt>
                <c:pt idx="757" formatCode="0.00%">
                  <c:v>0.09</c:v>
                </c:pt>
                <c:pt idx="758" formatCode="0.00%">
                  <c:v>0.09</c:v>
                </c:pt>
                <c:pt idx="759" formatCode="0.00%">
                  <c:v>0.09</c:v>
                </c:pt>
                <c:pt idx="760" formatCode="0.00%">
                  <c:v>0.09</c:v>
                </c:pt>
                <c:pt idx="761" formatCode="0.00%">
                  <c:v>8.8499999999999995E-2</c:v>
                </c:pt>
                <c:pt idx="762" formatCode="0.00%">
                  <c:v>8.8000000000000009E-2</c:v>
                </c:pt>
                <c:pt idx="763" formatCode="0.00%">
                  <c:v>8.8000000000000009E-2</c:v>
                </c:pt>
                <c:pt idx="764" formatCode="0.00%">
                  <c:v>8.7499999999999994E-2</c:v>
                </c:pt>
                <c:pt idx="765" formatCode="0.00%">
                  <c:v>8.8000000000000009E-2</c:v>
                </c:pt>
                <c:pt idx="766" formatCode="0.00%">
                  <c:v>8.8000000000000009E-2</c:v>
                </c:pt>
                <c:pt idx="767" formatCode="0.00%">
                  <c:v>8.8499999999999995E-2</c:v>
                </c:pt>
                <c:pt idx="768" formatCode="0.00%">
                  <c:v>8.900000000000001E-2</c:v>
                </c:pt>
                <c:pt idx="769" formatCode="0.00%">
                  <c:v>9.0999999999999998E-2</c:v>
                </c:pt>
                <c:pt idx="770" formatCode="0.00%">
                  <c:v>9.0999999999999998E-2</c:v>
                </c:pt>
                <c:pt idx="771" formatCode="0.00%">
                  <c:v>9.0999999999999998E-2</c:v>
                </c:pt>
                <c:pt idx="772" formatCode="0.00%">
                  <c:v>9.0999999999999998E-2</c:v>
                </c:pt>
                <c:pt idx="773" formatCode="0.00%">
                  <c:v>9.0999999999999998E-2</c:v>
                </c:pt>
                <c:pt idx="774" formatCode="0.00%">
                  <c:v>9.1999999999999998E-2</c:v>
                </c:pt>
                <c:pt idx="775" formatCode="0.00%">
                  <c:v>9.1999999999999998E-2</c:v>
                </c:pt>
                <c:pt idx="776" formatCode="0.00%">
                  <c:v>9.1999999999999998E-2</c:v>
                </c:pt>
                <c:pt idx="777" formatCode="0.00%">
                  <c:v>9.1999999999999998E-2</c:v>
                </c:pt>
                <c:pt idx="778" formatCode="0.00%">
                  <c:v>9.1999999999999998E-2</c:v>
                </c:pt>
                <c:pt idx="779" formatCode="0.00%">
                  <c:v>9.1999999999999998E-2</c:v>
                </c:pt>
                <c:pt idx="780" formatCode="0.00%">
                  <c:v>9.0999999999999998E-2</c:v>
                </c:pt>
                <c:pt idx="781" formatCode="0.00%">
                  <c:v>9.0999999999999998E-2</c:v>
                </c:pt>
                <c:pt idx="782" formatCode="0.00%">
                  <c:v>9.0999999999999998E-2</c:v>
                </c:pt>
                <c:pt idx="783" formatCode="0.00%">
                  <c:v>9.0999999999999998E-2</c:v>
                </c:pt>
                <c:pt idx="784" formatCode="0.00%">
                  <c:v>9.0500000000000011E-2</c:v>
                </c:pt>
                <c:pt idx="785" formatCode="0.00%">
                  <c:v>9.0500000000000011E-2</c:v>
                </c:pt>
                <c:pt idx="786" formatCode="0.00%">
                  <c:v>9.0500000000000011E-2</c:v>
                </c:pt>
                <c:pt idx="787" formatCode="0.00%">
                  <c:v>0.09</c:v>
                </c:pt>
                <c:pt idx="788" formatCode="0.00%">
                  <c:v>8.9499999999999996E-2</c:v>
                </c:pt>
                <c:pt idx="789" formatCode="0.00%">
                  <c:v>8.8000000000000009E-2</c:v>
                </c:pt>
                <c:pt idx="790" formatCode="0.00%">
                  <c:v>8.8000000000000009E-2</c:v>
                </c:pt>
                <c:pt idx="791" formatCode="0.00%">
                  <c:v>8.8000000000000009E-2</c:v>
                </c:pt>
                <c:pt idx="792" formatCode="0.00%">
                  <c:v>8.5999999999999993E-2</c:v>
                </c:pt>
                <c:pt idx="793" formatCode="0.00%">
                  <c:v>8.5999999999999993E-2</c:v>
                </c:pt>
                <c:pt idx="794" formatCode="0.00%">
                  <c:v>8.5000000000000006E-2</c:v>
                </c:pt>
                <c:pt idx="795" formatCode="0.00%">
                  <c:v>8.5000000000000006E-2</c:v>
                </c:pt>
                <c:pt idx="796" formatCode="0.00%">
                  <c:v>8.4000000000000005E-2</c:v>
                </c:pt>
                <c:pt idx="797" formatCode="0.00%">
                  <c:v>8.4499999999999992E-2</c:v>
                </c:pt>
                <c:pt idx="798" formatCode="0.00%">
                  <c:v>8.5500000000000007E-2</c:v>
                </c:pt>
                <c:pt idx="799" formatCode="0.00%">
                  <c:v>8.5500000000000007E-2</c:v>
                </c:pt>
                <c:pt idx="800" formatCode="0.00%">
                  <c:v>8.5999999999999993E-2</c:v>
                </c:pt>
                <c:pt idx="801" formatCode="0.00%">
                  <c:v>8.6500000000000007E-2</c:v>
                </c:pt>
                <c:pt idx="802" formatCode="0.00%">
                  <c:v>8.6999999999999994E-2</c:v>
                </c:pt>
                <c:pt idx="803" formatCode="0.00%">
                  <c:v>8.6999999999999994E-2</c:v>
                </c:pt>
                <c:pt idx="804" formatCode="0.00%">
                  <c:v>8.6500000000000007E-2</c:v>
                </c:pt>
                <c:pt idx="805" formatCode="0.00%">
                  <c:v>8.5999999999999993E-2</c:v>
                </c:pt>
                <c:pt idx="806" formatCode="0.00%">
                  <c:v>8.6999999999999994E-2</c:v>
                </c:pt>
                <c:pt idx="807" formatCode="0.00%">
                  <c:v>8.8000000000000009E-2</c:v>
                </c:pt>
                <c:pt idx="808" formatCode="0.00%">
                  <c:v>8.8000000000000009E-2</c:v>
                </c:pt>
                <c:pt idx="809" formatCode="0.00%">
                  <c:v>8.8000000000000009E-2</c:v>
                </c:pt>
                <c:pt idx="810" formatCode="0.00%">
                  <c:v>8.8000000000000009E-2</c:v>
                </c:pt>
                <c:pt idx="811" formatCode="0.00%">
                  <c:v>8.6500000000000007E-2</c:v>
                </c:pt>
                <c:pt idx="812" formatCode="0.00%">
                  <c:v>8.6999999999999994E-2</c:v>
                </c:pt>
                <c:pt idx="813" formatCode="0.00%">
                  <c:v>8.8000000000000009E-2</c:v>
                </c:pt>
                <c:pt idx="814" formatCode="0.00%">
                  <c:v>8.900000000000001E-2</c:v>
                </c:pt>
                <c:pt idx="815" formatCode="0.00%">
                  <c:v>8.900000000000001E-2</c:v>
                </c:pt>
                <c:pt idx="816" formatCode="0.00%">
                  <c:v>8.900000000000001E-2</c:v>
                </c:pt>
                <c:pt idx="817" formatCode="0.00%">
                  <c:v>8.900000000000001E-2</c:v>
                </c:pt>
                <c:pt idx="818" formatCode="0.00%">
                  <c:v>8.900000000000001E-2</c:v>
                </c:pt>
                <c:pt idx="819" formatCode="0.00%">
                  <c:v>8.8000000000000009E-2</c:v>
                </c:pt>
                <c:pt idx="820" formatCode="0.00%">
                  <c:v>8.8000000000000009E-2</c:v>
                </c:pt>
                <c:pt idx="821" formatCode="0.00%">
                  <c:v>8.8000000000000009E-2</c:v>
                </c:pt>
                <c:pt idx="822" formatCode="0.00%">
                  <c:v>8.7499999999999994E-2</c:v>
                </c:pt>
                <c:pt idx="823" formatCode="0.00%">
                  <c:v>8.6999999999999994E-2</c:v>
                </c:pt>
                <c:pt idx="824" formatCode="0.00%">
                  <c:v>8.6999999999999994E-2</c:v>
                </c:pt>
                <c:pt idx="825" formatCode="0.00%">
                  <c:v>8.5999999999999993E-2</c:v>
                </c:pt>
                <c:pt idx="826" formatCode="0.00%">
                  <c:v>8.5000000000000006E-2</c:v>
                </c:pt>
                <c:pt idx="827" formatCode="0.00%">
                  <c:v>8.5000000000000006E-2</c:v>
                </c:pt>
                <c:pt idx="828" formatCode="0.00%">
                  <c:v>8.5999999999999993E-2</c:v>
                </c:pt>
                <c:pt idx="829" formatCode="0.00%">
                  <c:v>8.5999999999999993E-2</c:v>
                </c:pt>
                <c:pt idx="830" formatCode="0.00%">
                  <c:v>8.6999999999999994E-2</c:v>
                </c:pt>
                <c:pt idx="831" formatCode="0.00%">
                  <c:v>8.6999999999999994E-2</c:v>
                </c:pt>
                <c:pt idx="832" formatCode="0.00%">
                  <c:v>8.6999999999999994E-2</c:v>
                </c:pt>
                <c:pt idx="833" formatCode="0.00%">
                  <c:v>8.5999999999999993E-2</c:v>
                </c:pt>
                <c:pt idx="834" formatCode="0.00%">
                  <c:v>8.4000000000000005E-2</c:v>
                </c:pt>
                <c:pt idx="835" formatCode="0.00%">
                  <c:v>8.4000000000000005E-2</c:v>
                </c:pt>
                <c:pt idx="836" formatCode="0.00%">
                  <c:v>8.4000000000000005E-2</c:v>
                </c:pt>
                <c:pt idx="837" formatCode="0.00%">
                  <c:v>8.5000000000000006E-2</c:v>
                </c:pt>
                <c:pt idx="838" formatCode="0.00%">
                  <c:v>8.5000000000000006E-2</c:v>
                </c:pt>
                <c:pt idx="839" formatCode="0.00%">
                  <c:v>8.5000000000000006E-2</c:v>
                </c:pt>
                <c:pt idx="840" formatCode="0.00%">
                  <c:v>8.4499999999999992E-2</c:v>
                </c:pt>
                <c:pt idx="841" formatCode="0.00%">
                  <c:v>8.4499999999999992E-2</c:v>
                </c:pt>
                <c:pt idx="842" formatCode="0.00%">
                  <c:v>8.4499999999999992E-2</c:v>
                </c:pt>
                <c:pt idx="843" formatCode="0.00%">
                  <c:v>8.4499999999999992E-2</c:v>
                </c:pt>
                <c:pt idx="844" formatCode="0.00%">
                  <c:v>8.4499999999999992E-2</c:v>
                </c:pt>
                <c:pt idx="845" formatCode="0.00%">
                  <c:v>8.5000000000000006E-2</c:v>
                </c:pt>
                <c:pt idx="846" formatCode="0.00%">
                  <c:v>8.5999999999999993E-2</c:v>
                </c:pt>
                <c:pt idx="847" formatCode="0.00%">
                  <c:v>8.8000000000000009E-2</c:v>
                </c:pt>
                <c:pt idx="848" formatCode="0.00%">
                  <c:v>8.8499999999999995E-2</c:v>
                </c:pt>
                <c:pt idx="849" formatCode="0.00%">
                  <c:v>8.8499999999999995E-2</c:v>
                </c:pt>
                <c:pt idx="850" formatCode="0.00%">
                  <c:v>8.900000000000001E-2</c:v>
                </c:pt>
                <c:pt idx="851" formatCode="0.00%">
                  <c:v>8.9499999999999996E-2</c:v>
                </c:pt>
                <c:pt idx="852" formatCode="0.00%">
                  <c:v>8.9499999999999996E-2</c:v>
                </c:pt>
                <c:pt idx="853" formatCode="0.00%">
                  <c:v>9.0999999999999998E-2</c:v>
                </c:pt>
                <c:pt idx="854" formatCode="0.00%">
                  <c:v>9.0999999999999998E-2</c:v>
                </c:pt>
                <c:pt idx="855" formatCode="0.00%">
                  <c:v>9.0999999999999998E-2</c:v>
                </c:pt>
                <c:pt idx="856" formatCode="0.00%">
                  <c:v>9.1499999999999998E-2</c:v>
                </c:pt>
                <c:pt idx="857" formatCode="0.00%">
                  <c:v>9.3000000000000013E-2</c:v>
                </c:pt>
                <c:pt idx="858" formatCode="0.00%">
                  <c:v>9.35E-2</c:v>
                </c:pt>
                <c:pt idx="859" formatCode="0.00%">
                  <c:v>9.3000000000000013E-2</c:v>
                </c:pt>
                <c:pt idx="860" formatCode="0.00%">
                  <c:v>9.3000000000000013E-2</c:v>
                </c:pt>
                <c:pt idx="861" formatCode="0.00%">
                  <c:v>9.2499999999999999E-2</c:v>
                </c:pt>
                <c:pt idx="862" formatCode="0.00%">
                  <c:v>9.2499999999999999E-2</c:v>
                </c:pt>
                <c:pt idx="863" formatCode="0.00%">
                  <c:v>9.2499999999999999E-2</c:v>
                </c:pt>
                <c:pt idx="864" formatCode="0.00%">
                  <c:v>9.2499999999999999E-2</c:v>
                </c:pt>
                <c:pt idx="865" formatCode="0.00%">
                  <c:v>9.1999999999999998E-2</c:v>
                </c:pt>
                <c:pt idx="866" formatCode="0.00%">
                  <c:v>9.0999999999999998E-2</c:v>
                </c:pt>
                <c:pt idx="867" formatCode="0.00%">
                  <c:v>0.09</c:v>
                </c:pt>
                <c:pt idx="868" formatCode="0.00%">
                  <c:v>0.09</c:v>
                </c:pt>
                <c:pt idx="869" formatCode="0.00%">
                  <c:v>8.900000000000001E-2</c:v>
                </c:pt>
                <c:pt idx="870" formatCode="0.00%">
                  <c:v>8.900000000000001E-2</c:v>
                </c:pt>
                <c:pt idx="871" formatCode="0.00%">
                  <c:v>8.900000000000001E-2</c:v>
                </c:pt>
                <c:pt idx="872" formatCode="0.00%">
                  <c:v>8.9499999999999996E-2</c:v>
                </c:pt>
                <c:pt idx="873" formatCode="0.00%">
                  <c:v>8.9499999999999996E-2</c:v>
                </c:pt>
                <c:pt idx="874" formatCode="0.00%">
                  <c:v>0.09</c:v>
                </c:pt>
                <c:pt idx="875" formatCode="0.00%">
                  <c:v>0.09</c:v>
                </c:pt>
                <c:pt idx="876" formatCode="0.00%">
                  <c:v>9.0999999999999998E-2</c:v>
                </c:pt>
                <c:pt idx="877" formatCode="0.00%">
                  <c:v>9.0999999999999998E-2</c:v>
                </c:pt>
                <c:pt idx="878" formatCode="0.00%">
                  <c:v>9.0999999999999998E-2</c:v>
                </c:pt>
                <c:pt idx="879" formatCode="0.00%">
                  <c:v>0.09</c:v>
                </c:pt>
                <c:pt idx="880" formatCode="0.00%">
                  <c:v>0.09</c:v>
                </c:pt>
                <c:pt idx="881" formatCode="0.00%">
                  <c:v>9.1499999999999998E-2</c:v>
                </c:pt>
                <c:pt idx="882" formatCode="0.00%">
                  <c:v>9.1499999999999998E-2</c:v>
                </c:pt>
                <c:pt idx="883" formatCode="0.00%">
                  <c:v>9.1999999999999998E-2</c:v>
                </c:pt>
                <c:pt idx="884" formatCode="0.00%">
                  <c:v>9.1999999999999998E-2</c:v>
                </c:pt>
                <c:pt idx="885" formatCode="0.00%">
                  <c:v>9.1999999999999998E-2</c:v>
                </c:pt>
                <c:pt idx="886" formatCode="0.00%">
                  <c:v>9.1999999999999998E-2</c:v>
                </c:pt>
                <c:pt idx="887" formatCode="0.00%">
                  <c:v>9.1999999999999998E-2</c:v>
                </c:pt>
                <c:pt idx="888" formatCode="0.00%">
                  <c:v>9.1499999999999998E-2</c:v>
                </c:pt>
                <c:pt idx="889" formatCode="0.00%">
                  <c:v>9.1999999999999998E-2</c:v>
                </c:pt>
                <c:pt idx="890" formatCode="0.00%">
                  <c:v>9.1999999999999998E-2</c:v>
                </c:pt>
                <c:pt idx="891" formatCode="0.00%">
                  <c:v>9.1499999999999998E-2</c:v>
                </c:pt>
                <c:pt idx="892" formatCode="0.00%">
                  <c:v>9.0999999999999998E-2</c:v>
                </c:pt>
                <c:pt idx="893" formatCode="0.00%">
                  <c:v>9.0999999999999998E-2</c:v>
                </c:pt>
                <c:pt idx="894" formatCode="0.00%">
                  <c:v>9.1999999999999998E-2</c:v>
                </c:pt>
                <c:pt idx="895" formatCode="0.00%">
                  <c:v>9.1999999999999998E-2</c:v>
                </c:pt>
                <c:pt idx="896" formatCode="0.00%">
                  <c:v>9.1999999999999998E-2</c:v>
                </c:pt>
                <c:pt idx="897" formatCode="0.00%">
                  <c:v>9.1999999999999998E-2</c:v>
                </c:pt>
                <c:pt idx="898" formatCode="0.00%">
                  <c:v>9.2499999999999999E-2</c:v>
                </c:pt>
                <c:pt idx="899" formatCode="0.00%">
                  <c:v>9.3000000000000013E-2</c:v>
                </c:pt>
                <c:pt idx="900" formatCode="0.00%">
                  <c:v>9.3000000000000013E-2</c:v>
                </c:pt>
                <c:pt idx="901" formatCode="0.00%">
                  <c:v>9.35E-2</c:v>
                </c:pt>
                <c:pt idx="902" formatCode="0.00%">
                  <c:v>9.35E-2</c:v>
                </c:pt>
                <c:pt idx="903" formatCode="0.00%">
                  <c:v>9.35E-2</c:v>
                </c:pt>
                <c:pt idx="904" formatCode="0.00%">
                  <c:v>9.4E-2</c:v>
                </c:pt>
                <c:pt idx="905" formatCode="0.00%">
                  <c:v>9.5000000000000001E-2</c:v>
                </c:pt>
                <c:pt idx="906" formatCode="0.00%">
                  <c:v>9.5000000000000001E-2</c:v>
                </c:pt>
                <c:pt idx="907" formatCode="0.00%">
                  <c:v>9.5000000000000001E-2</c:v>
                </c:pt>
                <c:pt idx="908" formatCode="0.00%">
                  <c:v>9.4499999999999987E-2</c:v>
                </c:pt>
                <c:pt idx="909" formatCode="0.00%">
                  <c:v>9.4E-2</c:v>
                </c:pt>
                <c:pt idx="910" formatCode="0.00%">
                  <c:v>9.4E-2</c:v>
                </c:pt>
                <c:pt idx="911" formatCode="0.00%">
                  <c:v>9.4E-2</c:v>
                </c:pt>
                <c:pt idx="912" formatCode="0.00%">
                  <c:v>9.3000000000000013E-2</c:v>
                </c:pt>
                <c:pt idx="913" formatCode="0.00%">
                  <c:v>9.3000000000000013E-2</c:v>
                </c:pt>
                <c:pt idx="914" formatCode="0.00%">
                  <c:v>9.3000000000000013E-2</c:v>
                </c:pt>
                <c:pt idx="915" formatCode="0.00%">
                  <c:v>9.2499999999999999E-2</c:v>
                </c:pt>
                <c:pt idx="916" formatCode="0.00%">
                  <c:v>9.2499999999999999E-2</c:v>
                </c:pt>
                <c:pt idx="917" formatCode="0.00%">
                  <c:v>9.1999999999999998E-2</c:v>
                </c:pt>
                <c:pt idx="918" formatCode="0.00%">
                  <c:v>9.0999999999999998E-2</c:v>
                </c:pt>
                <c:pt idx="919" formatCode="0.00%">
                  <c:v>9.0999999999999998E-2</c:v>
                </c:pt>
                <c:pt idx="920" formatCode="0.00%">
                  <c:v>9.2499999999999999E-2</c:v>
                </c:pt>
                <c:pt idx="921" formatCode="0.00%">
                  <c:v>9.3000000000000013E-2</c:v>
                </c:pt>
                <c:pt idx="922" formatCode="0.00%">
                  <c:v>9.35E-2</c:v>
                </c:pt>
                <c:pt idx="923" formatCode="0.00%">
                  <c:v>9.35E-2</c:v>
                </c:pt>
                <c:pt idx="924" formatCode="0.00%">
                  <c:v>9.35E-2</c:v>
                </c:pt>
                <c:pt idx="925" formatCode="0.00%">
                  <c:v>9.35E-2</c:v>
                </c:pt>
                <c:pt idx="926" formatCode="0.00%">
                  <c:v>9.2499999999999999E-2</c:v>
                </c:pt>
                <c:pt idx="927" formatCode="0.00%">
                  <c:v>9.2499999999999999E-2</c:v>
                </c:pt>
                <c:pt idx="928" formatCode="0.00%">
                  <c:v>9.1999999999999998E-2</c:v>
                </c:pt>
                <c:pt idx="929" formatCode="0.00%">
                  <c:v>9.1999999999999998E-2</c:v>
                </c:pt>
                <c:pt idx="930" formatCode="0.00%">
                  <c:v>9.1999999999999998E-2</c:v>
                </c:pt>
                <c:pt idx="931" formatCode="0.00%">
                  <c:v>9.2499999999999999E-2</c:v>
                </c:pt>
                <c:pt idx="932" formatCode="0.00%">
                  <c:v>9.3000000000000013E-2</c:v>
                </c:pt>
                <c:pt idx="933" formatCode="0.00%">
                  <c:v>9.3000000000000013E-2</c:v>
                </c:pt>
                <c:pt idx="934" formatCode="0.00%">
                  <c:v>9.1999999999999998E-2</c:v>
                </c:pt>
                <c:pt idx="935" formatCode="0.00%">
                  <c:v>9.0999999999999998E-2</c:v>
                </c:pt>
                <c:pt idx="936" formatCode="0.00%">
                  <c:v>0.09</c:v>
                </c:pt>
                <c:pt idx="937" formatCode="0.00%">
                  <c:v>0.09</c:v>
                </c:pt>
                <c:pt idx="938" formatCode="0.00%">
                  <c:v>8.900000000000001E-2</c:v>
                </c:pt>
                <c:pt idx="939" formatCode="0.00%">
                  <c:v>8.900000000000001E-2</c:v>
                </c:pt>
                <c:pt idx="940" formatCode="0.00%">
                  <c:v>9.0999999999999998E-2</c:v>
                </c:pt>
                <c:pt idx="941" formatCode="0.00%">
                  <c:v>9.0999999999999998E-2</c:v>
                </c:pt>
                <c:pt idx="942" formatCode="0.00%">
                  <c:v>9.1499999999999998E-2</c:v>
                </c:pt>
                <c:pt idx="943" formatCode="0.00%">
                  <c:v>9.1499999999999998E-2</c:v>
                </c:pt>
                <c:pt idx="944" formatCode="0.00%">
                  <c:v>9.1499999999999998E-2</c:v>
                </c:pt>
                <c:pt idx="945" formatCode="0.00%">
                  <c:v>9.1999999999999998E-2</c:v>
                </c:pt>
                <c:pt idx="946" formatCode="0.00%">
                  <c:v>9.1999999999999998E-2</c:v>
                </c:pt>
                <c:pt idx="947" formatCode="0.00%">
                  <c:v>9.1499999999999998E-2</c:v>
                </c:pt>
                <c:pt idx="948" formatCode="0.00%">
                  <c:v>9.1499999999999998E-2</c:v>
                </c:pt>
                <c:pt idx="949" formatCode="0.00%">
                  <c:v>9.1999999999999998E-2</c:v>
                </c:pt>
                <c:pt idx="950" formatCode="0.00%">
                  <c:v>9.3000000000000013E-2</c:v>
                </c:pt>
                <c:pt idx="951" formatCode="0.00%">
                  <c:v>9.3000000000000013E-2</c:v>
                </c:pt>
                <c:pt idx="952" formatCode="0.00%">
                  <c:v>9.3000000000000013E-2</c:v>
                </c:pt>
                <c:pt idx="953" formatCode="0.00%">
                  <c:v>9.3000000000000013E-2</c:v>
                </c:pt>
                <c:pt idx="954" formatCode="0.00%">
                  <c:v>9.3000000000000013E-2</c:v>
                </c:pt>
                <c:pt idx="955" formatCode="0.00%">
                  <c:v>9.3000000000000013E-2</c:v>
                </c:pt>
                <c:pt idx="956" formatCode="0.00%">
                  <c:v>9.3000000000000013E-2</c:v>
                </c:pt>
                <c:pt idx="957" formatCode="0.00%">
                  <c:v>9.3000000000000013E-2</c:v>
                </c:pt>
                <c:pt idx="958" formatCode="0.00%">
                  <c:v>9.3000000000000013E-2</c:v>
                </c:pt>
                <c:pt idx="959" formatCode="0.00%">
                  <c:v>9.4E-2</c:v>
                </c:pt>
                <c:pt idx="960" formatCode="0.00%">
                  <c:v>9.4E-2</c:v>
                </c:pt>
                <c:pt idx="961" formatCode="0.00%">
                  <c:v>9.4E-2</c:v>
                </c:pt>
                <c:pt idx="962" formatCode="0.00%">
                  <c:v>9.4E-2</c:v>
                </c:pt>
                <c:pt idx="963" formatCode="0.00%">
                  <c:v>9.4E-2</c:v>
                </c:pt>
                <c:pt idx="964" formatCode="0.00%">
                  <c:v>9.4E-2</c:v>
                </c:pt>
                <c:pt idx="965" formatCode="0.00%">
                  <c:v>9.3000000000000013E-2</c:v>
                </c:pt>
                <c:pt idx="966" formatCode="0.00%">
                  <c:v>9.3000000000000013E-2</c:v>
                </c:pt>
                <c:pt idx="967" formatCode="0.00%">
                  <c:v>9.3000000000000013E-2</c:v>
                </c:pt>
                <c:pt idx="968" formatCode="0.00%">
                  <c:v>9.4E-2</c:v>
                </c:pt>
                <c:pt idx="969" formatCode="0.00%">
                  <c:v>9.4E-2</c:v>
                </c:pt>
                <c:pt idx="970" formatCode="0.00%">
                  <c:v>9.4E-2</c:v>
                </c:pt>
                <c:pt idx="971" formatCode="0.00%">
                  <c:v>9.4E-2</c:v>
                </c:pt>
                <c:pt idx="972" formatCode="0.00%">
                  <c:v>9.3000000000000013E-2</c:v>
                </c:pt>
                <c:pt idx="973" formatCode="0.00%">
                  <c:v>9.3000000000000013E-2</c:v>
                </c:pt>
                <c:pt idx="974" formatCode="0.00%">
                  <c:v>9.3000000000000013E-2</c:v>
                </c:pt>
                <c:pt idx="975" formatCode="0.00%">
                  <c:v>9.3000000000000013E-2</c:v>
                </c:pt>
                <c:pt idx="976" formatCode="0.00%">
                  <c:v>9.3000000000000013E-2</c:v>
                </c:pt>
                <c:pt idx="977" formatCode="0.00%">
                  <c:v>9.3000000000000013E-2</c:v>
                </c:pt>
                <c:pt idx="978" formatCode="0.00%">
                  <c:v>9.3000000000000013E-2</c:v>
                </c:pt>
                <c:pt idx="979" formatCode="0.00%">
                  <c:v>9.3000000000000013E-2</c:v>
                </c:pt>
                <c:pt idx="980" formatCode="0.00%">
                  <c:v>9.35E-2</c:v>
                </c:pt>
                <c:pt idx="981" formatCode="0.00%">
                  <c:v>9.35E-2</c:v>
                </c:pt>
                <c:pt idx="982" formatCode="0.00%">
                  <c:v>9.35E-2</c:v>
                </c:pt>
                <c:pt idx="983" formatCode="0.00%">
                  <c:v>9.4E-2</c:v>
                </c:pt>
                <c:pt idx="984" formatCode="0.00%">
                  <c:v>9.4499999999999987E-2</c:v>
                </c:pt>
                <c:pt idx="985" formatCode="0.00%">
                  <c:v>9.4499999999999987E-2</c:v>
                </c:pt>
                <c:pt idx="986" formatCode="0.00%">
                  <c:v>9.4499999999999987E-2</c:v>
                </c:pt>
                <c:pt idx="987" formatCode="0.00%">
                  <c:v>9.4499999999999987E-2</c:v>
                </c:pt>
                <c:pt idx="988" formatCode="0.00%">
                  <c:v>9.5000000000000001E-2</c:v>
                </c:pt>
                <c:pt idx="989" formatCode="0.00%">
                  <c:v>9.5000000000000001E-2</c:v>
                </c:pt>
                <c:pt idx="990" formatCode="0.00%">
                  <c:v>9.5000000000000001E-2</c:v>
                </c:pt>
                <c:pt idx="991" formatCode="0.00%">
                  <c:v>9.5000000000000001E-2</c:v>
                </c:pt>
                <c:pt idx="992" formatCode="0.00%">
                  <c:v>9.5000000000000001E-2</c:v>
                </c:pt>
                <c:pt idx="993" formatCode="0.00%">
                  <c:v>9.5000000000000001E-2</c:v>
                </c:pt>
                <c:pt idx="994" formatCode="0.00%">
                  <c:v>9.6000000000000002E-2</c:v>
                </c:pt>
                <c:pt idx="995" formatCode="0.00%">
                  <c:v>9.6000000000000002E-2</c:v>
                </c:pt>
                <c:pt idx="996" formatCode="0.00%">
                  <c:v>9.6000000000000002E-2</c:v>
                </c:pt>
                <c:pt idx="997" formatCode="0.00%">
                  <c:v>9.6000000000000002E-2</c:v>
                </c:pt>
                <c:pt idx="998" formatCode="0.00%">
                  <c:v>9.6000000000000002E-2</c:v>
                </c:pt>
                <c:pt idx="999" formatCode="0.00%">
                  <c:v>9.6000000000000002E-2</c:v>
                </c:pt>
                <c:pt idx="1000" formatCode="0.00%">
                  <c:v>9.5500000000000002E-2</c:v>
                </c:pt>
                <c:pt idx="1001" formatCode="0.00%">
                  <c:v>9.5000000000000001E-2</c:v>
                </c:pt>
                <c:pt idx="1002" formatCode="0.00%">
                  <c:v>9.4E-2</c:v>
                </c:pt>
                <c:pt idx="1003" formatCode="0.00%">
                  <c:v>9.4E-2</c:v>
                </c:pt>
                <c:pt idx="1004" formatCode="0.00%">
                  <c:v>9.4E-2</c:v>
                </c:pt>
                <c:pt idx="1005" formatCode="0.00%">
                  <c:v>9.35E-2</c:v>
                </c:pt>
                <c:pt idx="1006" formatCode="0.00%">
                  <c:v>9.35E-2</c:v>
                </c:pt>
                <c:pt idx="1007" formatCode="0.00%">
                  <c:v>9.4E-2</c:v>
                </c:pt>
                <c:pt idx="1008" formatCode="0.00%">
                  <c:v>9.4E-2</c:v>
                </c:pt>
                <c:pt idx="1009" formatCode="0.00%">
                  <c:v>9.35E-2</c:v>
                </c:pt>
                <c:pt idx="1010" formatCode="0.00%">
                  <c:v>9.3000000000000013E-2</c:v>
                </c:pt>
                <c:pt idx="1011" formatCode="0.00%">
                  <c:v>9.3000000000000013E-2</c:v>
                </c:pt>
                <c:pt idx="1012" formatCode="0.00%">
                  <c:v>9.1999999999999998E-2</c:v>
                </c:pt>
                <c:pt idx="1013" formatCode="0.00%">
                  <c:v>9.1999999999999998E-2</c:v>
                </c:pt>
                <c:pt idx="1014" formatCode="0.00%">
                  <c:v>9.3000000000000013E-2</c:v>
                </c:pt>
                <c:pt idx="1015" formatCode="0.00%">
                  <c:v>9.1999999999999998E-2</c:v>
                </c:pt>
                <c:pt idx="1016" formatCode="0.00%">
                  <c:v>9.1999999999999998E-2</c:v>
                </c:pt>
                <c:pt idx="1017" formatCode="0.00%">
                  <c:v>9.1999999999999998E-2</c:v>
                </c:pt>
                <c:pt idx="1018" formatCode="0.00%">
                  <c:v>9.2499999999999999E-2</c:v>
                </c:pt>
                <c:pt idx="1019" formatCode="0.00%">
                  <c:v>9.2499999999999999E-2</c:v>
                </c:pt>
                <c:pt idx="1020" formatCode="0.00%">
                  <c:v>9.2499999999999999E-2</c:v>
                </c:pt>
                <c:pt idx="1021" formatCode="0.00%">
                  <c:v>9.1999999999999998E-2</c:v>
                </c:pt>
                <c:pt idx="1022" formatCode="0.00%">
                  <c:v>9.1999999999999998E-2</c:v>
                </c:pt>
                <c:pt idx="1023" formatCode="0.00%">
                  <c:v>9.1999999999999998E-2</c:v>
                </c:pt>
                <c:pt idx="1024" formatCode="0.00%">
                  <c:v>9.1999999999999998E-2</c:v>
                </c:pt>
                <c:pt idx="1025" formatCode="0.00%">
                  <c:v>9.1999999999999998E-2</c:v>
                </c:pt>
                <c:pt idx="1026" formatCode="0.00%">
                  <c:v>9.1999999999999998E-2</c:v>
                </c:pt>
                <c:pt idx="1027" formatCode="0.00%">
                  <c:v>9.1999999999999998E-2</c:v>
                </c:pt>
                <c:pt idx="1028" formatCode="0.00%">
                  <c:v>9.1999999999999998E-2</c:v>
                </c:pt>
                <c:pt idx="1029" formatCode="0.00%">
                  <c:v>9.1499999999999998E-2</c:v>
                </c:pt>
                <c:pt idx="1030" formatCode="0.00%">
                  <c:v>9.0999999999999998E-2</c:v>
                </c:pt>
                <c:pt idx="1031" formatCode="0.00%">
                  <c:v>9.1499999999999998E-2</c:v>
                </c:pt>
                <c:pt idx="1032" formatCode="0.00%">
                  <c:v>9.1999999999999998E-2</c:v>
                </c:pt>
                <c:pt idx="1033" formatCode="0.00%">
                  <c:v>9.1999999999999998E-2</c:v>
                </c:pt>
                <c:pt idx="1034" formatCode="0.00%">
                  <c:v>9.2499999999999999E-2</c:v>
                </c:pt>
                <c:pt idx="1035" formatCode="0.00%">
                  <c:v>9.3000000000000013E-2</c:v>
                </c:pt>
                <c:pt idx="1036" formatCode="0.00%">
                  <c:v>9.3000000000000013E-2</c:v>
                </c:pt>
                <c:pt idx="1037" formatCode="0.00%">
                  <c:v>9.35E-2</c:v>
                </c:pt>
                <c:pt idx="1038" formatCode="0.00%">
                  <c:v>9.35E-2</c:v>
                </c:pt>
                <c:pt idx="1039" formatCode="0.00%">
                  <c:v>9.35E-2</c:v>
                </c:pt>
                <c:pt idx="1040" formatCode="0.00%">
                  <c:v>9.4E-2</c:v>
                </c:pt>
                <c:pt idx="1041" formatCode="0.00%">
                  <c:v>9.4E-2</c:v>
                </c:pt>
                <c:pt idx="1042" formatCode="0.00%">
                  <c:v>9.4E-2</c:v>
                </c:pt>
                <c:pt idx="1043" formatCode="0.00%">
                  <c:v>9.4499999999999987E-2</c:v>
                </c:pt>
                <c:pt idx="1044" formatCode="0.00%">
                  <c:v>9.4499999999999987E-2</c:v>
                </c:pt>
                <c:pt idx="1045" formatCode="0.00%">
                  <c:v>9.4499999999999987E-2</c:v>
                </c:pt>
                <c:pt idx="1046" formatCode="0.00%">
                  <c:v>9.4499999999999987E-2</c:v>
                </c:pt>
                <c:pt idx="1047" formatCode="0.00%">
                  <c:v>9.4499999999999987E-2</c:v>
                </c:pt>
                <c:pt idx="1048" formatCode="0.00%">
                  <c:v>9.4499999999999987E-2</c:v>
                </c:pt>
                <c:pt idx="1049" formatCode="0.00%">
                  <c:v>9.4E-2</c:v>
                </c:pt>
                <c:pt idx="1050" formatCode="0.00%">
                  <c:v>9.4E-2</c:v>
                </c:pt>
                <c:pt idx="1051" formatCode="0.00%">
                  <c:v>9.4499999999999987E-2</c:v>
                </c:pt>
                <c:pt idx="1052" formatCode="0.00%">
                  <c:v>9.5000000000000001E-2</c:v>
                </c:pt>
                <c:pt idx="1053" formatCode="0.00%">
                  <c:v>9.5000000000000001E-2</c:v>
                </c:pt>
                <c:pt idx="1054" formatCode="0.00%">
                  <c:v>9.5000000000000001E-2</c:v>
                </c:pt>
                <c:pt idx="1055" formatCode="0.00%">
                  <c:v>9.5000000000000001E-2</c:v>
                </c:pt>
                <c:pt idx="1056" formatCode="0.00%">
                  <c:v>9.5000000000000001E-2</c:v>
                </c:pt>
                <c:pt idx="1057" formatCode="0.00%">
                  <c:v>9.5000000000000001E-2</c:v>
                </c:pt>
                <c:pt idx="1058" formatCode="0.00%">
                  <c:v>9.4499999999999987E-2</c:v>
                </c:pt>
                <c:pt idx="1059" formatCode="0.00%">
                  <c:v>9.4499999999999987E-2</c:v>
                </c:pt>
                <c:pt idx="1060" formatCode="0.00%">
                  <c:v>9.5000000000000001E-2</c:v>
                </c:pt>
                <c:pt idx="1061" formatCode="0.00%">
                  <c:v>9.5000000000000001E-2</c:v>
                </c:pt>
                <c:pt idx="1062" formatCode="0.00%">
                  <c:v>9.5000000000000001E-2</c:v>
                </c:pt>
                <c:pt idx="1063" formatCode="0.00%">
                  <c:v>9.5000000000000001E-2</c:v>
                </c:pt>
                <c:pt idx="1064" formatCode="0.00%">
                  <c:v>9.5000000000000001E-2</c:v>
                </c:pt>
                <c:pt idx="1065" formatCode="0.00%">
                  <c:v>9.5000000000000001E-2</c:v>
                </c:pt>
                <c:pt idx="1066" formatCode="0.00%">
                  <c:v>9.5000000000000001E-2</c:v>
                </c:pt>
                <c:pt idx="1067" formatCode="0.00%">
                  <c:v>9.4499999999999987E-2</c:v>
                </c:pt>
                <c:pt idx="1068" formatCode="0.00%">
                  <c:v>9.4499999999999987E-2</c:v>
                </c:pt>
                <c:pt idx="1069" formatCode="0.00%">
                  <c:v>9.5000000000000001E-2</c:v>
                </c:pt>
                <c:pt idx="1070" formatCode="0.00%">
                  <c:v>9.5000000000000001E-2</c:v>
                </c:pt>
                <c:pt idx="1071" formatCode="0.00%">
                  <c:v>9.6000000000000002E-2</c:v>
                </c:pt>
                <c:pt idx="1072" formatCode="0.00%">
                  <c:v>9.6000000000000002E-2</c:v>
                </c:pt>
                <c:pt idx="1073" formatCode="0.00%">
                  <c:v>9.6000000000000002E-2</c:v>
                </c:pt>
                <c:pt idx="1074" formatCode="0.00%">
                  <c:v>9.6000000000000002E-2</c:v>
                </c:pt>
                <c:pt idx="1075" formatCode="0.00%">
                  <c:v>9.5500000000000002E-2</c:v>
                </c:pt>
                <c:pt idx="1076" formatCode="0.00%">
                  <c:v>9.5500000000000002E-2</c:v>
                </c:pt>
                <c:pt idx="1077" formatCode="0.00%">
                  <c:v>9.6000000000000002E-2</c:v>
                </c:pt>
                <c:pt idx="1078" formatCode="0.00%">
                  <c:v>9.6000000000000002E-2</c:v>
                </c:pt>
                <c:pt idx="1079" formatCode="0.00%">
                  <c:v>9.5500000000000002E-2</c:v>
                </c:pt>
                <c:pt idx="1080" formatCode="0.00%">
                  <c:v>9.5500000000000002E-2</c:v>
                </c:pt>
                <c:pt idx="1081" formatCode="0.00%">
                  <c:v>9.5500000000000002E-2</c:v>
                </c:pt>
                <c:pt idx="1082" formatCode="0.00%">
                  <c:v>9.5500000000000002E-2</c:v>
                </c:pt>
                <c:pt idx="1083" formatCode="0.00%">
                  <c:v>9.5500000000000002E-2</c:v>
                </c:pt>
                <c:pt idx="1084" formatCode="0.00%">
                  <c:v>9.5500000000000002E-2</c:v>
                </c:pt>
                <c:pt idx="1085" formatCode="0.00%">
                  <c:v>9.6500000000000002E-2</c:v>
                </c:pt>
                <c:pt idx="1086" formatCode="0.00%">
                  <c:v>9.6500000000000002E-2</c:v>
                </c:pt>
                <c:pt idx="1087" formatCode="0.00%">
                  <c:v>9.6500000000000002E-2</c:v>
                </c:pt>
                <c:pt idx="1088" formatCode="0.00%">
                  <c:v>9.6500000000000002E-2</c:v>
                </c:pt>
                <c:pt idx="1089" formatCode="0.00%">
                  <c:v>9.6999999999999989E-2</c:v>
                </c:pt>
                <c:pt idx="1090" formatCode="0.00%">
                  <c:v>9.6999999999999989E-2</c:v>
                </c:pt>
                <c:pt idx="1091" formatCode="0.00%">
                  <c:v>9.6999999999999989E-2</c:v>
                </c:pt>
                <c:pt idx="1092" formatCode="0.00%">
                  <c:v>9.6999999999999989E-2</c:v>
                </c:pt>
                <c:pt idx="1093" formatCode="0.00%">
                  <c:v>9.849999999999999E-2</c:v>
                </c:pt>
                <c:pt idx="1094" formatCode="0.00%">
                  <c:v>9.849999999999999E-2</c:v>
                </c:pt>
                <c:pt idx="1095" formatCode="0.00%">
                  <c:v>9.9000000000000005E-2</c:v>
                </c:pt>
                <c:pt idx="1096" formatCode="0.00%">
                  <c:v>9.9000000000000005E-2</c:v>
                </c:pt>
                <c:pt idx="1097" formatCode="0.00%">
                  <c:v>9.9000000000000005E-2</c:v>
                </c:pt>
                <c:pt idx="1098" formatCode="0.00%">
                  <c:v>9.9000000000000005E-2</c:v>
                </c:pt>
                <c:pt idx="1099" formatCode="0.00%">
                  <c:v>9.9000000000000005E-2</c:v>
                </c:pt>
                <c:pt idx="1100" formatCode="0.00%">
                  <c:v>9.9000000000000005E-2</c:v>
                </c:pt>
                <c:pt idx="1101" formatCode="0.00%">
                  <c:v>9.9000000000000005E-2</c:v>
                </c:pt>
                <c:pt idx="1102" formatCode="0.00%">
                  <c:v>0.1</c:v>
                </c:pt>
                <c:pt idx="1103" formatCode="0.00%">
                  <c:v>0.1</c:v>
                </c:pt>
                <c:pt idx="1104" formatCode="0.00%">
                  <c:v>0.1</c:v>
                </c:pt>
                <c:pt idx="1105" formatCode="0.00%">
                  <c:v>0.10099999999999999</c:v>
                </c:pt>
                <c:pt idx="1106" formatCode="0.00%">
                  <c:v>0.10199999999999999</c:v>
                </c:pt>
                <c:pt idx="1107" formatCode="0.00%">
                  <c:v>0.10400000000000001</c:v>
                </c:pt>
                <c:pt idx="1108" formatCode="0.00%">
                  <c:v>0.10400000000000001</c:v>
                </c:pt>
                <c:pt idx="1109" formatCode="0.00%">
                  <c:v>0.105</c:v>
                </c:pt>
                <c:pt idx="1110" formatCode="0.00%">
                  <c:v>0.105</c:v>
                </c:pt>
                <c:pt idx="1111" formatCode="0.00%">
                  <c:v>0.105</c:v>
                </c:pt>
                <c:pt idx="1112" formatCode="0.00%">
                  <c:v>0.10400000000000001</c:v>
                </c:pt>
                <c:pt idx="1113" formatCode="0.00%">
                  <c:v>0.10349999999999999</c:v>
                </c:pt>
                <c:pt idx="1114" formatCode="0.00%">
                  <c:v>0.10349999999999999</c:v>
                </c:pt>
                <c:pt idx="1115" formatCode="0.00%">
                  <c:v>0.10349999999999999</c:v>
                </c:pt>
                <c:pt idx="1116" formatCode="0.00%">
                  <c:v>0.10349999999999999</c:v>
                </c:pt>
                <c:pt idx="1117" formatCode="0.00%">
                  <c:v>0.10300000000000001</c:v>
                </c:pt>
                <c:pt idx="1118" formatCode="0.00%">
                  <c:v>0.10300000000000001</c:v>
                </c:pt>
                <c:pt idx="1119" formatCode="0.00%">
                  <c:v>0.10300000000000001</c:v>
                </c:pt>
                <c:pt idx="1120" formatCode="0.00%">
                  <c:v>0.10300000000000001</c:v>
                </c:pt>
                <c:pt idx="1121" formatCode="0.00%">
                  <c:v>0.10249999999999999</c:v>
                </c:pt>
                <c:pt idx="1122" formatCode="0.00%">
                  <c:v>0.10199999999999999</c:v>
                </c:pt>
                <c:pt idx="1123" formatCode="0.00%">
                  <c:v>0.10199999999999999</c:v>
                </c:pt>
                <c:pt idx="1124" formatCode="0.00%">
                  <c:v>0.10199999999999999</c:v>
                </c:pt>
                <c:pt idx="1125" formatCode="0.00%">
                  <c:v>0.10249999999999999</c:v>
                </c:pt>
                <c:pt idx="1126" formatCode="0.00%">
                  <c:v>0.10249999999999999</c:v>
                </c:pt>
                <c:pt idx="1127" formatCode="0.00%">
                  <c:v>0.10300000000000001</c:v>
                </c:pt>
                <c:pt idx="1128" formatCode="0.00%">
                  <c:v>0.10349999999999999</c:v>
                </c:pt>
                <c:pt idx="1129" formatCode="0.00%">
                  <c:v>0.10400000000000001</c:v>
                </c:pt>
                <c:pt idx="1130" formatCode="0.00%">
                  <c:v>0.10400000000000001</c:v>
                </c:pt>
                <c:pt idx="1131" formatCode="0.00%">
                  <c:v>0.10400000000000001</c:v>
                </c:pt>
                <c:pt idx="1132" formatCode="0.00%">
                  <c:v>0.10400000000000001</c:v>
                </c:pt>
                <c:pt idx="1133" formatCode="0.00%">
                  <c:v>0.10400000000000001</c:v>
                </c:pt>
                <c:pt idx="1134" formatCode="0.00%">
                  <c:v>0.10400000000000001</c:v>
                </c:pt>
                <c:pt idx="1135" formatCode="0.00%">
                  <c:v>0.10349999999999999</c:v>
                </c:pt>
                <c:pt idx="1136" formatCode="0.00%">
                  <c:v>0.10349999999999999</c:v>
                </c:pt>
                <c:pt idx="1137" formatCode="0.00%">
                  <c:v>0.10249999999999999</c:v>
                </c:pt>
                <c:pt idx="1138" formatCode="0.00%">
                  <c:v>0.10249999999999999</c:v>
                </c:pt>
                <c:pt idx="1139" formatCode="0.00%">
                  <c:v>0.10150000000000001</c:v>
                </c:pt>
                <c:pt idx="1140" formatCode="0.00%">
                  <c:v>0.10099999999999999</c:v>
                </c:pt>
                <c:pt idx="1141" formatCode="0.00%">
                  <c:v>0.10050000000000001</c:v>
                </c:pt>
                <c:pt idx="1142" formatCode="0.00%">
                  <c:v>0.10050000000000001</c:v>
                </c:pt>
                <c:pt idx="1143" formatCode="0.00%">
                  <c:v>0.10099999999999999</c:v>
                </c:pt>
                <c:pt idx="1144" formatCode="0.00%">
                  <c:v>0.10099999999999999</c:v>
                </c:pt>
                <c:pt idx="1145" formatCode="0.00%">
                  <c:v>0.10099999999999999</c:v>
                </c:pt>
                <c:pt idx="1146" formatCode="0.00%">
                  <c:v>0.10099999999999999</c:v>
                </c:pt>
                <c:pt idx="1147" formatCode="0.00%">
                  <c:v>0.10099999999999999</c:v>
                </c:pt>
                <c:pt idx="1148" formatCode="0.00%">
                  <c:v>0.1</c:v>
                </c:pt>
                <c:pt idx="1149" formatCode="0.00%">
                  <c:v>9.9000000000000005E-2</c:v>
                </c:pt>
                <c:pt idx="1150" formatCode="0.00%">
                  <c:v>9.7500000000000003E-2</c:v>
                </c:pt>
                <c:pt idx="1151" formatCode="0.00%">
                  <c:v>9.6999999999999989E-2</c:v>
                </c:pt>
                <c:pt idx="1152" formatCode="0.00%">
                  <c:v>9.7500000000000003E-2</c:v>
                </c:pt>
                <c:pt idx="1153" formatCode="0.00%">
                  <c:v>9.6999999999999989E-2</c:v>
                </c:pt>
                <c:pt idx="1154" formatCode="0.00%">
                  <c:v>9.6999999999999989E-2</c:v>
                </c:pt>
                <c:pt idx="1155" formatCode="0.00%">
                  <c:v>9.6000000000000002E-2</c:v>
                </c:pt>
                <c:pt idx="1156" formatCode="0.00%">
                  <c:v>9.4E-2</c:v>
                </c:pt>
                <c:pt idx="1157" formatCode="0.00%">
                  <c:v>9.4E-2</c:v>
                </c:pt>
                <c:pt idx="1158" formatCode="0.00%">
                  <c:v>9.4E-2</c:v>
                </c:pt>
                <c:pt idx="1159" formatCode="0.00%">
                  <c:v>9.4E-2</c:v>
                </c:pt>
                <c:pt idx="1160" formatCode="0.00%">
                  <c:v>9.4E-2</c:v>
                </c:pt>
                <c:pt idx="1161" formatCode="0.00%">
                  <c:v>9.4E-2</c:v>
                </c:pt>
                <c:pt idx="1162" formatCode="0.00%">
                  <c:v>9.4E-2</c:v>
                </c:pt>
                <c:pt idx="1163" formatCode="0.00%">
                  <c:v>9.4499999999999987E-2</c:v>
                </c:pt>
                <c:pt idx="1164" formatCode="0.00%">
                  <c:v>9.5000000000000001E-2</c:v>
                </c:pt>
                <c:pt idx="1165" formatCode="0.00%">
                  <c:v>9.5000000000000001E-2</c:v>
                </c:pt>
                <c:pt idx="1166" formatCode="0.00%">
                  <c:v>9.5000000000000001E-2</c:v>
                </c:pt>
                <c:pt idx="1167" formatCode="0.00%">
                  <c:v>9.4E-2</c:v>
                </c:pt>
                <c:pt idx="1168" formatCode="0.00%">
                  <c:v>9.4E-2</c:v>
                </c:pt>
                <c:pt idx="1169" formatCode="0.00%">
                  <c:v>9.4499999999999987E-2</c:v>
                </c:pt>
                <c:pt idx="1170" formatCode="0.00%">
                  <c:v>9.4499999999999987E-2</c:v>
                </c:pt>
                <c:pt idx="1171" formatCode="0.00%">
                  <c:v>9.5000000000000001E-2</c:v>
                </c:pt>
                <c:pt idx="1172" formatCode="0.00%">
                  <c:v>9.6999999999999989E-2</c:v>
                </c:pt>
                <c:pt idx="1173" formatCode="0.00%">
                  <c:v>9.6999999999999989E-2</c:v>
                </c:pt>
                <c:pt idx="1174" formatCode="0.00%">
                  <c:v>9.6999999999999989E-2</c:v>
                </c:pt>
                <c:pt idx="1175" formatCode="0.00%">
                  <c:v>9.6999999999999989E-2</c:v>
                </c:pt>
                <c:pt idx="1176" formatCode="0.00%">
                  <c:v>9.6999999999999989E-2</c:v>
                </c:pt>
                <c:pt idx="1177" formatCode="0.00%">
                  <c:v>9.7500000000000003E-2</c:v>
                </c:pt>
                <c:pt idx="1178" formatCode="0.00%">
                  <c:v>9.8000000000000004E-2</c:v>
                </c:pt>
                <c:pt idx="1179" formatCode="0.00%">
                  <c:v>9.8000000000000004E-2</c:v>
                </c:pt>
                <c:pt idx="1180" formatCode="0.00%">
                  <c:v>9.8000000000000004E-2</c:v>
                </c:pt>
                <c:pt idx="1181" formatCode="0.00%">
                  <c:v>9.8000000000000004E-2</c:v>
                </c:pt>
                <c:pt idx="1182" formatCode="0.00%">
                  <c:v>9.6999999999999989E-2</c:v>
                </c:pt>
                <c:pt idx="1183" formatCode="0.00%">
                  <c:v>9.6999999999999989E-2</c:v>
                </c:pt>
                <c:pt idx="1184" formatCode="0.00%">
                  <c:v>9.6500000000000002E-2</c:v>
                </c:pt>
                <c:pt idx="1185" formatCode="0.00%">
                  <c:v>9.6500000000000002E-2</c:v>
                </c:pt>
                <c:pt idx="1186" formatCode="0.00%">
                  <c:v>9.6500000000000002E-2</c:v>
                </c:pt>
                <c:pt idx="1187" formatCode="0.00%">
                  <c:v>9.6500000000000002E-2</c:v>
                </c:pt>
                <c:pt idx="1188" formatCode="0.00%">
                  <c:v>9.6000000000000002E-2</c:v>
                </c:pt>
                <c:pt idx="1189" formatCode="0.00%">
                  <c:v>9.6000000000000002E-2</c:v>
                </c:pt>
                <c:pt idx="1190" formatCode="0.00%">
                  <c:v>9.6999999999999989E-2</c:v>
                </c:pt>
                <c:pt idx="1191" formatCode="0.00%">
                  <c:v>9.7500000000000003E-2</c:v>
                </c:pt>
                <c:pt idx="1192" formatCode="0.00%">
                  <c:v>9.8000000000000004E-2</c:v>
                </c:pt>
                <c:pt idx="1193" formatCode="0.00%">
                  <c:v>9.8000000000000004E-2</c:v>
                </c:pt>
                <c:pt idx="1194" formatCode="0.00%">
                  <c:v>9.8000000000000004E-2</c:v>
                </c:pt>
                <c:pt idx="1195" formatCode="0.00%">
                  <c:v>9.849999999999999E-2</c:v>
                </c:pt>
                <c:pt idx="1196" formatCode="0.00%">
                  <c:v>9.9000000000000005E-2</c:v>
                </c:pt>
                <c:pt idx="1197" formatCode="0.00%">
                  <c:v>9.9000000000000005E-2</c:v>
                </c:pt>
                <c:pt idx="1198" formatCode="0.00%">
                  <c:v>9.9000000000000005E-2</c:v>
                </c:pt>
                <c:pt idx="1199" formatCode="0.00%">
                  <c:v>9.9000000000000005E-2</c:v>
                </c:pt>
                <c:pt idx="1200" formatCode="0.00%">
                  <c:v>9.9000000000000005E-2</c:v>
                </c:pt>
                <c:pt idx="1201" formatCode="0.00%">
                  <c:v>9.9000000000000005E-2</c:v>
                </c:pt>
                <c:pt idx="1202" formatCode="0.00%">
                  <c:v>9.9499999999999991E-2</c:v>
                </c:pt>
                <c:pt idx="1203" formatCode="0.00%">
                  <c:v>0.1</c:v>
                </c:pt>
                <c:pt idx="1204" formatCode="0.00%">
                  <c:v>0.1</c:v>
                </c:pt>
                <c:pt idx="1205" formatCode="0.00%">
                  <c:v>0.1</c:v>
                </c:pt>
                <c:pt idx="1206" formatCode="0.00%">
                  <c:v>0.1</c:v>
                </c:pt>
                <c:pt idx="1207" formatCode="0.00%">
                  <c:v>0.1</c:v>
                </c:pt>
                <c:pt idx="1208" formatCode="0.00%">
                  <c:v>0.1</c:v>
                </c:pt>
                <c:pt idx="1209" formatCode="0.00%">
                  <c:v>9.9000000000000005E-2</c:v>
                </c:pt>
                <c:pt idx="1210" formatCode="0.00%">
                  <c:v>9.9000000000000005E-2</c:v>
                </c:pt>
                <c:pt idx="1211" formatCode="0.00%">
                  <c:v>9.9000000000000005E-2</c:v>
                </c:pt>
                <c:pt idx="1212" formatCode="0.00%">
                  <c:v>9.7500000000000003E-2</c:v>
                </c:pt>
                <c:pt idx="1213" formatCode="0.00%">
                  <c:v>9.7500000000000003E-2</c:v>
                </c:pt>
                <c:pt idx="1214" formatCode="0.00%">
                  <c:v>9.8000000000000004E-2</c:v>
                </c:pt>
                <c:pt idx="1215" formatCode="0.00%">
                  <c:v>9.849999999999999E-2</c:v>
                </c:pt>
                <c:pt idx="1216" formatCode="0.00%">
                  <c:v>9.9000000000000005E-2</c:v>
                </c:pt>
                <c:pt idx="1217" formatCode="0.00%">
                  <c:v>9.849999999999999E-2</c:v>
                </c:pt>
                <c:pt idx="1218" formatCode="0.00%">
                  <c:v>9.849999999999999E-2</c:v>
                </c:pt>
                <c:pt idx="1219" formatCode="0.00%">
                  <c:v>9.849999999999999E-2</c:v>
                </c:pt>
                <c:pt idx="1220" formatCode="0.00%">
                  <c:v>9.849999999999999E-2</c:v>
                </c:pt>
                <c:pt idx="1221" formatCode="0.00%">
                  <c:v>9.8000000000000004E-2</c:v>
                </c:pt>
                <c:pt idx="1222" formatCode="0.00%">
                  <c:v>9.8000000000000004E-2</c:v>
                </c:pt>
                <c:pt idx="1223" formatCode="0.00%">
                  <c:v>9.8000000000000004E-2</c:v>
                </c:pt>
                <c:pt idx="1224" formatCode="0.00%">
                  <c:v>9.8000000000000004E-2</c:v>
                </c:pt>
                <c:pt idx="1225" formatCode="0.00%">
                  <c:v>9.7500000000000003E-2</c:v>
                </c:pt>
                <c:pt idx="1226" formatCode="0.00%">
                  <c:v>9.7500000000000003E-2</c:v>
                </c:pt>
                <c:pt idx="1227" formatCode="0.00%">
                  <c:v>9.849999999999999E-2</c:v>
                </c:pt>
                <c:pt idx="1228" formatCode="0.00%">
                  <c:v>9.9000000000000005E-2</c:v>
                </c:pt>
                <c:pt idx="1229" formatCode="0.00%">
                  <c:v>9.849999999999999E-2</c:v>
                </c:pt>
                <c:pt idx="1230" formatCode="0.00%">
                  <c:v>9.8000000000000004E-2</c:v>
                </c:pt>
                <c:pt idx="1231" formatCode="0.00%">
                  <c:v>9.849999999999999E-2</c:v>
                </c:pt>
                <c:pt idx="1232" formatCode="0.00%">
                  <c:v>9.849999999999999E-2</c:v>
                </c:pt>
                <c:pt idx="1233" formatCode="0.00%">
                  <c:v>9.8000000000000004E-2</c:v>
                </c:pt>
                <c:pt idx="1234" formatCode="0.00%">
                  <c:v>9.8000000000000004E-2</c:v>
                </c:pt>
                <c:pt idx="1235" formatCode="0.00%">
                  <c:v>9.8000000000000004E-2</c:v>
                </c:pt>
                <c:pt idx="1236" formatCode="0.00%">
                  <c:v>9.8000000000000004E-2</c:v>
                </c:pt>
                <c:pt idx="1237" formatCode="0.00%">
                  <c:v>9.6999999999999989E-2</c:v>
                </c:pt>
                <c:pt idx="1238" formatCode="0.00%">
                  <c:v>9.6999999999999989E-2</c:v>
                </c:pt>
                <c:pt idx="1239" formatCode="0.00%">
                  <c:v>9.6999999999999989E-2</c:v>
                </c:pt>
                <c:pt idx="1240" formatCode="0.00%">
                  <c:v>9.6999999999999989E-2</c:v>
                </c:pt>
                <c:pt idx="1241" formatCode="0.00%">
                  <c:v>9.6000000000000002E-2</c:v>
                </c:pt>
                <c:pt idx="1242" formatCode="0.00%">
                  <c:v>9.6000000000000002E-2</c:v>
                </c:pt>
                <c:pt idx="1243" formatCode="0.00%">
                  <c:v>9.6000000000000002E-2</c:v>
                </c:pt>
                <c:pt idx="1244" formatCode="0.00%">
                  <c:v>9.6500000000000002E-2</c:v>
                </c:pt>
                <c:pt idx="1245" formatCode="0.00%">
                  <c:v>9.6999999999999989E-2</c:v>
                </c:pt>
                <c:pt idx="1246" formatCode="0.00%">
                  <c:v>9.6999999999999989E-2</c:v>
                </c:pt>
                <c:pt idx="1247" formatCode="0.00%">
                  <c:v>9.6500000000000002E-2</c:v>
                </c:pt>
                <c:pt idx="1248" formatCode="0.00%">
                  <c:v>9.6500000000000002E-2</c:v>
                </c:pt>
                <c:pt idx="1249" formatCode="0.00%">
                  <c:v>9.6500000000000002E-2</c:v>
                </c:pt>
                <c:pt idx="1250" formatCode="0.00%">
                  <c:v>9.6500000000000002E-2</c:v>
                </c:pt>
                <c:pt idx="1251" formatCode="0.00%">
                  <c:v>9.6500000000000002E-2</c:v>
                </c:pt>
                <c:pt idx="1252" formatCode="0.00%">
                  <c:v>9.6500000000000002E-2</c:v>
                </c:pt>
                <c:pt idx="1253" formatCode="0.00%">
                  <c:v>9.6500000000000002E-2</c:v>
                </c:pt>
                <c:pt idx="1254" formatCode="0.00%">
                  <c:v>9.6500000000000002E-2</c:v>
                </c:pt>
                <c:pt idx="1255" formatCode="0.00%">
                  <c:v>9.6500000000000002E-2</c:v>
                </c:pt>
                <c:pt idx="1256" formatCode="0.00%">
                  <c:v>9.6500000000000002E-2</c:v>
                </c:pt>
                <c:pt idx="1257" formatCode="0.00%">
                  <c:v>9.6500000000000002E-2</c:v>
                </c:pt>
                <c:pt idx="1258" formatCode="0.00%">
                  <c:v>9.6500000000000002E-2</c:v>
                </c:pt>
                <c:pt idx="1259" formatCode="0.00%">
                  <c:v>9.6500000000000002E-2</c:v>
                </c:pt>
                <c:pt idx="1260" formatCode="0.00%">
                  <c:v>9.6999999999999989E-2</c:v>
                </c:pt>
                <c:pt idx="1261" formatCode="0.00%">
                  <c:v>9.6999999999999989E-2</c:v>
                </c:pt>
                <c:pt idx="1262" formatCode="0.00%">
                  <c:v>9.6999999999999989E-2</c:v>
                </c:pt>
                <c:pt idx="1263" formatCode="0.00%">
                  <c:v>9.5500000000000002E-2</c:v>
                </c:pt>
                <c:pt idx="1264" formatCode="0.00%">
                  <c:v>9.35E-2</c:v>
                </c:pt>
                <c:pt idx="1265" formatCode="0.00%">
                  <c:v>9.2499999999999999E-2</c:v>
                </c:pt>
                <c:pt idx="1266" formatCode="0.00%">
                  <c:v>9.2499999999999999E-2</c:v>
                </c:pt>
                <c:pt idx="1267" formatCode="0.00%">
                  <c:v>9.3000000000000013E-2</c:v>
                </c:pt>
                <c:pt idx="1268" formatCode="0.00%">
                  <c:v>9.3000000000000013E-2</c:v>
                </c:pt>
                <c:pt idx="1269" formatCode="0.00%">
                  <c:v>9.3000000000000013E-2</c:v>
                </c:pt>
                <c:pt idx="1270" formatCode="0.00%">
                  <c:v>9.3000000000000013E-2</c:v>
                </c:pt>
                <c:pt idx="1271" formatCode="0.00%">
                  <c:v>9.2499999999999999E-2</c:v>
                </c:pt>
                <c:pt idx="1272" formatCode="0.00%">
                  <c:v>9.1999999999999998E-2</c:v>
                </c:pt>
                <c:pt idx="1273" formatCode="0.00%">
                  <c:v>9.1999999999999998E-2</c:v>
                </c:pt>
                <c:pt idx="1274" formatCode="0.00%">
                  <c:v>0.09</c:v>
                </c:pt>
                <c:pt idx="1275" formatCode="0.00%">
                  <c:v>8.9499999999999996E-2</c:v>
                </c:pt>
                <c:pt idx="1276" formatCode="0.00%">
                  <c:v>8.8499999999999995E-2</c:v>
                </c:pt>
                <c:pt idx="1277" formatCode="0.00%">
                  <c:v>8.8499999999999995E-2</c:v>
                </c:pt>
                <c:pt idx="1278" formatCode="0.00%">
                  <c:v>8.8499999999999995E-2</c:v>
                </c:pt>
                <c:pt idx="1279" formatCode="0.00%">
                  <c:v>8.8499999999999995E-2</c:v>
                </c:pt>
                <c:pt idx="1280" formatCode="0.00%">
                  <c:v>8.8000000000000009E-2</c:v>
                </c:pt>
                <c:pt idx="1281" formatCode="0.00%">
                  <c:v>8.900000000000001E-2</c:v>
                </c:pt>
                <c:pt idx="1282" formatCode="0.00%">
                  <c:v>0.09</c:v>
                </c:pt>
                <c:pt idx="1283" formatCode="0.00%">
                  <c:v>9.0999999999999998E-2</c:v>
                </c:pt>
                <c:pt idx="1284" formatCode="0.00%">
                  <c:v>9.0999999999999998E-2</c:v>
                </c:pt>
                <c:pt idx="1285" formatCode="0.00%">
                  <c:v>9.0999999999999998E-2</c:v>
                </c:pt>
                <c:pt idx="1286" formatCode="0.00%">
                  <c:v>9.0999999999999998E-2</c:v>
                </c:pt>
                <c:pt idx="1287" formatCode="0.00%">
                  <c:v>9.0999999999999998E-2</c:v>
                </c:pt>
                <c:pt idx="1288" formatCode="0.00%">
                  <c:v>9.0999999999999998E-2</c:v>
                </c:pt>
                <c:pt idx="1289" formatCode="0.00%">
                  <c:v>9.1999999999999998E-2</c:v>
                </c:pt>
                <c:pt idx="1290" formatCode="0.00%">
                  <c:v>9.1999999999999998E-2</c:v>
                </c:pt>
                <c:pt idx="1291" formatCode="0.00%">
                  <c:v>9.1999999999999998E-2</c:v>
                </c:pt>
                <c:pt idx="1292" formatCode="0.00%">
                  <c:v>9.2499999999999999E-2</c:v>
                </c:pt>
                <c:pt idx="1293" formatCode="0.00%">
                  <c:v>9.2499999999999999E-2</c:v>
                </c:pt>
                <c:pt idx="1294" formatCode="0.00%">
                  <c:v>9.35E-2</c:v>
                </c:pt>
                <c:pt idx="1295" formatCode="0.00%">
                  <c:v>9.35E-2</c:v>
                </c:pt>
                <c:pt idx="1296" formatCode="0.00%">
                  <c:v>9.35E-2</c:v>
                </c:pt>
                <c:pt idx="1297" formatCode="0.00%">
                  <c:v>9.4E-2</c:v>
                </c:pt>
                <c:pt idx="1298" formatCode="0.00%">
                  <c:v>9.4E-2</c:v>
                </c:pt>
                <c:pt idx="1299" formatCode="0.00%">
                  <c:v>9.4E-2</c:v>
                </c:pt>
                <c:pt idx="1300" formatCode="0.00%">
                  <c:v>9.4E-2</c:v>
                </c:pt>
                <c:pt idx="1301" formatCode="0.00%">
                  <c:v>9.4E-2</c:v>
                </c:pt>
                <c:pt idx="1302" formatCode="0.00%">
                  <c:v>9.4E-2</c:v>
                </c:pt>
                <c:pt idx="1303" formatCode="0.00%">
                  <c:v>9.4E-2</c:v>
                </c:pt>
                <c:pt idx="1304" formatCode="0.00%">
                  <c:v>9.4E-2</c:v>
                </c:pt>
                <c:pt idx="1305" formatCode="0.00%">
                  <c:v>9.4E-2</c:v>
                </c:pt>
                <c:pt idx="1306" formatCode="0.00%">
                  <c:v>9.4E-2</c:v>
                </c:pt>
                <c:pt idx="1307" formatCode="0.00%">
                  <c:v>9.4E-2</c:v>
                </c:pt>
                <c:pt idx="1308" formatCode="0.00%">
                  <c:v>9.4E-2</c:v>
                </c:pt>
                <c:pt idx="1309" formatCode="0.00%">
                  <c:v>9.4E-2</c:v>
                </c:pt>
                <c:pt idx="1310" formatCode="0.00%">
                  <c:v>9.4E-2</c:v>
                </c:pt>
                <c:pt idx="1311" formatCode="0.00%">
                  <c:v>9.4499999999999987E-2</c:v>
                </c:pt>
                <c:pt idx="1312" formatCode="0.00%">
                  <c:v>9.5000000000000001E-2</c:v>
                </c:pt>
                <c:pt idx="1313" formatCode="0.00%">
                  <c:v>9.5000000000000001E-2</c:v>
                </c:pt>
                <c:pt idx="1314" formatCode="0.00%">
                  <c:v>9.4499999999999987E-2</c:v>
                </c:pt>
                <c:pt idx="1315" formatCode="0.00%">
                  <c:v>9.4499999999999987E-2</c:v>
                </c:pt>
                <c:pt idx="1316" formatCode="0.00%">
                  <c:v>9.4499999999999987E-2</c:v>
                </c:pt>
                <c:pt idx="1317" formatCode="0.00%">
                  <c:v>9.4499999999999987E-2</c:v>
                </c:pt>
                <c:pt idx="1318" formatCode="0.00%">
                  <c:v>9.4499999999999987E-2</c:v>
                </c:pt>
                <c:pt idx="1319" formatCode="0.00%">
                  <c:v>9.4499999999999987E-2</c:v>
                </c:pt>
                <c:pt idx="1320" formatCode="0.00%">
                  <c:v>9.4E-2</c:v>
                </c:pt>
                <c:pt idx="1321" formatCode="0.00%">
                  <c:v>9.35E-2</c:v>
                </c:pt>
                <c:pt idx="1322" formatCode="0.00%">
                  <c:v>9.35E-2</c:v>
                </c:pt>
                <c:pt idx="1323" formatCode="0.00%">
                  <c:v>9.35E-2</c:v>
                </c:pt>
                <c:pt idx="1324" formatCode="0.00%">
                  <c:v>9.4E-2</c:v>
                </c:pt>
                <c:pt idx="1325" formatCode="0.00%">
                  <c:v>9.4E-2</c:v>
                </c:pt>
                <c:pt idx="1326" formatCode="0.00%">
                  <c:v>9.4E-2</c:v>
                </c:pt>
                <c:pt idx="1327" formatCode="0.00%">
                  <c:v>9.4E-2</c:v>
                </c:pt>
                <c:pt idx="1328" formatCode="0.00%">
                  <c:v>9.3000000000000013E-2</c:v>
                </c:pt>
                <c:pt idx="1329" formatCode="0.00%">
                  <c:v>9.1999999999999998E-2</c:v>
                </c:pt>
                <c:pt idx="1330" formatCode="0.00%">
                  <c:v>9.1999999999999998E-2</c:v>
                </c:pt>
                <c:pt idx="1331" formatCode="0.00%">
                  <c:v>9.1999999999999998E-2</c:v>
                </c:pt>
                <c:pt idx="1332" formatCode="0.00%">
                  <c:v>9.1499999999999998E-2</c:v>
                </c:pt>
                <c:pt idx="1333" formatCode="0.00%">
                  <c:v>9.1499999999999998E-2</c:v>
                </c:pt>
                <c:pt idx="1334" formatCode="0.00%">
                  <c:v>9.0999999999999998E-2</c:v>
                </c:pt>
                <c:pt idx="1335" formatCode="0.00%">
                  <c:v>0.09</c:v>
                </c:pt>
                <c:pt idx="1336" formatCode="0.00%">
                  <c:v>0.09</c:v>
                </c:pt>
                <c:pt idx="1337" formatCode="0.00%">
                  <c:v>0.09</c:v>
                </c:pt>
                <c:pt idx="1338" formatCode="0.00%">
                  <c:v>0.09</c:v>
                </c:pt>
                <c:pt idx="1339" formatCode="0.00%">
                  <c:v>9.0999999999999998E-2</c:v>
                </c:pt>
                <c:pt idx="1340" formatCode="0.00%">
                  <c:v>9.0999999999999998E-2</c:v>
                </c:pt>
                <c:pt idx="1341" formatCode="0.00%">
                  <c:v>9.0999999999999998E-2</c:v>
                </c:pt>
                <c:pt idx="1342" formatCode="0.00%">
                  <c:v>9.0999999999999998E-2</c:v>
                </c:pt>
                <c:pt idx="1343" formatCode="0.00%">
                  <c:v>0.09</c:v>
                </c:pt>
                <c:pt idx="1344" formatCode="0.00%">
                  <c:v>0.09</c:v>
                </c:pt>
                <c:pt idx="1345" formatCode="0.00%">
                  <c:v>8.9499999999999996E-2</c:v>
                </c:pt>
                <c:pt idx="1346" formatCode="0.00%">
                  <c:v>8.9499999999999996E-2</c:v>
                </c:pt>
                <c:pt idx="1347" formatCode="0.00%">
                  <c:v>8.8499999999999995E-2</c:v>
                </c:pt>
                <c:pt idx="1348" formatCode="0.00%">
                  <c:v>8.8499999999999995E-2</c:v>
                </c:pt>
                <c:pt idx="1349" formatCode="0.00%">
                  <c:v>8.8000000000000009E-2</c:v>
                </c:pt>
                <c:pt idx="1350" formatCode="0.00%">
                  <c:v>8.6999999999999994E-2</c:v>
                </c:pt>
                <c:pt idx="1351" formatCode="0.00%">
                  <c:v>8.6999999999999994E-2</c:v>
                </c:pt>
                <c:pt idx="1352" formatCode="0.00%">
                  <c:v>8.6500000000000007E-2</c:v>
                </c:pt>
                <c:pt idx="1353" formatCode="0.00%">
                  <c:v>8.5999999999999993E-2</c:v>
                </c:pt>
                <c:pt idx="1354" formatCode="0.00%">
                  <c:v>8.5999999999999993E-2</c:v>
                </c:pt>
                <c:pt idx="1355" formatCode="0.00%">
                  <c:v>8.5500000000000007E-2</c:v>
                </c:pt>
                <c:pt idx="1356" formatCode="0.00%">
                  <c:v>8.5500000000000007E-2</c:v>
                </c:pt>
                <c:pt idx="1357" formatCode="0.00%">
                  <c:v>8.5500000000000007E-2</c:v>
                </c:pt>
                <c:pt idx="1358" formatCode="0.00%">
                  <c:v>8.5999999999999993E-2</c:v>
                </c:pt>
                <c:pt idx="1359" formatCode="0.00%">
                  <c:v>8.5999999999999993E-2</c:v>
                </c:pt>
                <c:pt idx="1360" formatCode="0.00%">
                  <c:v>8.5999999999999993E-2</c:v>
                </c:pt>
                <c:pt idx="1361" formatCode="0.00%">
                  <c:v>8.5000000000000006E-2</c:v>
                </c:pt>
                <c:pt idx="1362" formatCode="0.00%">
                  <c:v>8.5000000000000006E-2</c:v>
                </c:pt>
                <c:pt idx="1363" formatCode="0.00%">
                  <c:v>8.5000000000000006E-2</c:v>
                </c:pt>
                <c:pt idx="1364" formatCode="0.00%">
                  <c:v>8.4499999999999992E-2</c:v>
                </c:pt>
                <c:pt idx="1365" formatCode="0.00%">
                  <c:v>8.4499999999999992E-2</c:v>
                </c:pt>
                <c:pt idx="1366" formatCode="0.00%">
                  <c:v>8.4499999999999992E-2</c:v>
                </c:pt>
                <c:pt idx="1367" formatCode="0.00%">
                  <c:v>8.4000000000000005E-2</c:v>
                </c:pt>
                <c:pt idx="1368" formatCode="0.00%">
                  <c:v>8.4000000000000005E-2</c:v>
                </c:pt>
                <c:pt idx="1369" formatCode="0.00%">
                  <c:v>8.4499999999999992E-2</c:v>
                </c:pt>
                <c:pt idx="1370" formatCode="0.00%">
                  <c:v>8.4499999999999992E-2</c:v>
                </c:pt>
                <c:pt idx="1371" formatCode="0.00%">
                  <c:v>8.4499999999999992E-2</c:v>
                </c:pt>
                <c:pt idx="1372" formatCode="0.00%">
                  <c:v>8.4499999999999992E-2</c:v>
                </c:pt>
                <c:pt idx="1373" formatCode="0.00%">
                  <c:v>8.4499999999999992E-2</c:v>
                </c:pt>
                <c:pt idx="1374" formatCode="0.00%">
                  <c:v>8.4499999999999992E-2</c:v>
                </c:pt>
                <c:pt idx="1375" formatCode="0.00%">
                  <c:v>8.4499999999999992E-2</c:v>
                </c:pt>
                <c:pt idx="1376" formatCode="0.00%">
                  <c:v>8.4499999999999992E-2</c:v>
                </c:pt>
                <c:pt idx="1377" formatCode="0.00%">
                  <c:v>8.4499999999999992E-2</c:v>
                </c:pt>
                <c:pt idx="1378" formatCode="0.00%">
                  <c:v>8.5000000000000006E-2</c:v>
                </c:pt>
                <c:pt idx="1379" formatCode="0.00%">
                  <c:v>8.5000000000000006E-2</c:v>
                </c:pt>
                <c:pt idx="1380" formatCode="0.00%">
                  <c:v>8.5000000000000006E-2</c:v>
                </c:pt>
                <c:pt idx="1381" formatCode="0.00%">
                  <c:v>8.5000000000000006E-2</c:v>
                </c:pt>
                <c:pt idx="1382" formatCode="0.00%">
                  <c:v>8.5000000000000006E-2</c:v>
                </c:pt>
                <c:pt idx="1383" formatCode="0.00%">
                  <c:v>8.4000000000000005E-2</c:v>
                </c:pt>
                <c:pt idx="1384" formatCode="0.00%">
                  <c:v>8.4000000000000005E-2</c:v>
                </c:pt>
                <c:pt idx="1385" formatCode="0.00%">
                  <c:v>8.5000000000000006E-2</c:v>
                </c:pt>
                <c:pt idx="1386" formatCode="0.00%">
                  <c:v>8.5500000000000007E-2</c:v>
                </c:pt>
                <c:pt idx="1387" formatCode="0.00%">
                  <c:v>8.5500000000000007E-2</c:v>
                </c:pt>
                <c:pt idx="1388" formatCode="0.00%">
                  <c:v>8.5500000000000007E-2</c:v>
                </c:pt>
                <c:pt idx="1389" formatCode="0.00%">
                  <c:v>8.5500000000000007E-2</c:v>
                </c:pt>
                <c:pt idx="1390" formatCode="0.00%">
                  <c:v>8.5500000000000007E-2</c:v>
                </c:pt>
                <c:pt idx="1391" formatCode="0.00%">
                  <c:v>8.5000000000000006E-2</c:v>
                </c:pt>
                <c:pt idx="1392" formatCode="0.00%">
                  <c:v>8.5999999999999993E-2</c:v>
                </c:pt>
                <c:pt idx="1393" formatCode="0.00%">
                  <c:v>8.5999999999999993E-2</c:v>
                </c:pt>
                <c:pt idx="1394" formatCode="0.00%">
                  <c:v>8.5999999999999993E-2</c:v>
                </c:pt>
                <c:pt idx="1395" formatCode="0.00%">
                  <c:v>8.5500000000000007E-2</c:v>
                </c:pt>
                <c:pt idx="1396" formatCode="0.00%">
                  <c:v>8.5000000000000006E-2</c:v>
                </c:pt>
                <c:pt idx="1397" formatCode="0.00%">
                  <c:v>8.5500000000000007E-2</c:v>
                </c:pt>
                <c:pt idx="1398" formatCode="0.00%">
                  <c:v>8.5500000000000007E-2</c:v>
                </c:pt>
                <c:pt idx="1399" formatCode="0.00%">
                  <c:v>8.5999999999999993E-2</c:v>
                </c:pt>
                <c:pt idx="1400" formatCode="0.00%">
                  <c:v>8.5999999999999993E-2</c:v>
                </c:pt>
                <c:pt idx="1401" formatCode="0.00%">
                  <c:v>8.6500000000000007E-2</c:v>
                </c:pt>
                <c:pt idx="1402" formatCode="0.00%">
                  <c:v>8.6500000000000007E-2</c:v>
                </c:pt>
                <c:pt idx="1403" formatCode="0.00%">
                  <c:v>8.6999999999999994E-2</c:v>
                </c:pt>
                <c:pt idx="1404" formatCode="0.00%">
                  <c:v>8.7499999999999994E-2</c:v>
                </c:pt>
                <c:pt idx="1405" formatCode="0.00%">
                  <c:v>8.7499999999999994E-2</c:v>
                </c:pt>
                <c:pt idx="1406" formatCode="0.00%">
                  <c:v>8.8000000000000009E-2</c:v>
                </c:pt>
                <c:pt idx="1407" formatCode="0.00%">
                  <c:v>8.8000000000000009E-2</c:v>
                </c:pt>
                <c:pt idx="1408" formatCode="0.00%">
                  <c:v>8.8000000000000009E-2</c:v>
                </c:pt>
                <c:pt idx="1409" formatCode="0.00%">
                  <c:v>8.8000000000000009E-2</c:v>
                </c:pt>
                <c:pt idx="1410" formatCode="0.00%">
                  <c:v>8.8000000000000009E-2</c:v>
                </c:pt>
                <c:pt idx="1411" formatCode="0.00%">
                  <c:v>8.8000000000000009E-2</c:v>
                </c:pt>
                <c:pt idx="1412" formatCode="0.00%">
                  <c:v>8.8000000000000009E-2</c:v>
                </c:pt>
                <c:pt idx="1413" formatCode="0.00%">
                  <c:v>8.8000000000000009E-2</c:v>
                </c:pt>
                <c:pt idx="1414" formatCode="0.00%">
                  <c:v>8.8499999999999995E-2</c:v>
                </c:pt>
                <c:pt idx="1415" formatCode="0.00%">
                  <c:v>8.900000000000001E-2</c:v>
                </c:pt>
                <c:pt idx="1416" formatCode="0.00%">
                  <c:v>8.900000000000001E-2</c:v>
                </c:pt>
                <c:pt idx="1417" formatCode="0.00%">
                  <c:v>8.900000000000001E-2</c:v>
                </c:pt>
                <c:pt idx="1418" formatCode="0.00%">
                  <c:v>8.900000000000001E-2</c:v>
                </c:pt>
                <c:pt idx="1419" formatCode="0.00%">
                  <c:v>8.900000000000001E-2</c:v>
                </c:pt>
                <c:pt idx="1420" formatCode="0.00%">
                  <c:v>8.900000000000001E-2</c:v>
                </c:pt>
                <c:pt idx="1421" formatCode="0.00%">
                  <c:v>8.900000000000001E-2</c:v>
                </c:pt>
                <c:pt idx="1422" formatCode="0.00%">
                  <c:v>8.900000000000001E-2</c:v>
                </c:pt>
                <c:pt idx="1423" formatCode="0.00%">
                  <c:v>8.900000000000001E-2</c:v>
                </c:pt>
                <c:pt idx="1424" formatCode="0.00%">
                  <c:v>8.900000000000001E-2</c:v>
                </c:pt>
                <c:pt idx="1425" formatCode="0.00%">
                  <c:v>8.900000000000001E-2</c:v>
                </c:pt>
                <c:pt idx="1426" formatCode="0.00%">
                  <c:v>8.8499999999999995E-2</c:v>
                </c:pt>
                <c:pt idx="1427" formatCode="0.00%">
                  <c:v>8.8499999999999995E-2</c:v>
                </c:pt>
                <c:pt idx="1428" formatCode="0.00%">
                  <c:v>8.8499999999999995E-2</c:v>
                </c:pt>
                <c:pt idx="1429" formatCode="0.00%">
                  <c:v>8.8499999999999995E-2</c:v>
                </c:pt>
                <c:pt idx="1430" formatCode="0.00%">
                  <c:v>8.8499999999999995E-2</c:v>
                </c:pt>
                <c:pt idx="1431" formatCode="0.00%">
                  <c:v>8.8499999999999995E-2</c:v>
                </c:pt>
                <c:pt idx="1432" formatCode="0.00%">
                  <c:v>8.9499999999999996E-2</c:v>
                </c:pt>
                <c:pt idx="1433" formatCode="0.00%">
                  <c:v>0.09</c:v>
                </c:pt>
                <c:pt idx="1434" formatCode="0.00%">
                  <c:v>9.0999999999999998E-2</c:v>
                </c:pt>
                <c:pt idx="1435" formatCode="0.00%">
                  <c:v>9.0999999999999998E-2</c:v>
                </c:pt>
                <c:pt idx="1436" formatCode="0.00%">
                  <c:v>9.1499999999999998E-2</c:v>
                </c:pt>
                <c:pt idx="1437" formatCode="0.00%">
                  <c:v>9.1499999999999998E-2</c:v>
                </c:pt>
                <c:pt idx="1438" formatCode="0.00%">
                  <c:v>9.0999999999999998E-2</c:v>
                </c:pt>
                <c:pt idx="1439" formatCode="0.00%">
                  <c:v>9.0999999999999998E-2</c:v>
                </c:pt>
                <c:pt idx="1440" formatCode="0.00%">
                  <c:v>9.0999999999999998E-2</c:v>
                </c:pt>
                <c:pt idx="1441" formatCode="0.00%">
                  <c:v>9.0999999999999998E-2</c:v>
                </c:pt>
                <c:pt idx="1442" formatCode="0.00%">
                  <c:v>9.1499999999999998E-2</c:v>
                </c:pt>
                <c:pt idx="1443" formatCode="0.00%">
                  <c:v>9.1999999999999998E-2</c:v>
                </c:pt>
                <c:pt idx="1444" formatCode="0.00%">
                  <c:v>9.2499999999999999E-2</c:v>
                </c:pt>
                <c:pt idx="1445" formatCode="0.00%">
                  <c:v>9.1999999999999998E-2</c:v>
                </c:pt>
                <c:pt idx="1446" formatCode="0.00%">
                  <c:v>9.0999999999999998E-2</c:v>
                </c:pt>
                <c:pt idx="1447" formatCode="0.00%">
                  <c:v>9.0999999999999998E-2</c:v>
                </c:pt>
                <c:pt idx="1448" formatCode="0.00%">
                  <c:v>9.1999999999999998E-2</c:v>
                </c:pt>
                <c:pt idx="1449" formatCode="0.00%">
                  <c:v>9.1499999999999998E-2</c:v>
                </c:pt>
                <c:pt idx="1450" formatCode="0.00%">
                  <c:v>9.1499999999999998E-2</c:v>
                </c:pt>
                <c:pt idx="1451" formatCode="0.00%">
                  <c:v>9.1499999999999998E-2</c:v>
                </c:pt>
                <c:pt idx="1452" formatCode="0.00%">
                  <c:v>9.1499999999999998E-2</c:v>
                </c:pt>
                <c:pt idx="1453" formatCode="0.00%">
                  <c:v>9.1499999999999998E-2</c:v>
                </c:pt>
                <c:pt idx="1454" formatCode="0.00%">
                  <c:v>9.1499999999999998E-2</c:v>
                </c:pt>
                <c:pt idx="1455" formatCode="0.00%">
                  <c:v>9.1499999999999998E-2</c:v>
                </c:pt>
                <c:pt idx="1456" formatCode="0.00%">
                  <c:v>9.1499999999999998E-2</c:v>
                </c:pt>
                <c:pt idx="1457" formatCode="0.00%">
                  <c:v>9.1499999999999998E-2</c:v>
                </c:pt>
                <c:pt idx="1458" formatCode="0.00%">
                  <c:v>9.1499999999999998E-2</c:v>
                </c:pt>
                <c:pt idx="1459" formatCode="0.00%">
                  <c:v>9.0500000000000011E-2</c:v>
                </c:pt>
                <c:pt idx="1460" formatCode="0.00%">
                  <c:v>0.09</c:v>
                </c:pt>
                <c:pt idx="1461" formatCode="0.00%">
                  <c:v>0.09</c:v>
                </c:pt>
                <c:pt idx="1462" formatCode="0.00%">
                  <c:v>8.900000000000001E-2</c:v>
                </c:pt>
                <c:pt idx="1463" formatCode="0.00%">
                  <c:v>8.8000000000000009E-2</c:v>
                </c:pt>
                <c:pt idx="1464" formatCode="0.00%">
                  <c:v>8.6999999999999994E-2</c:v>
                </c:pt>
                <c:pt idx="1465" formatCode="0.00%">
                  <c:v>8.6999999999999994E-2</c:v>
                </c:pt>
                <c:pt idx="1466" formatCode="0.00%">
                  <c:v>8.6999999999999994E-2</c:v>
                </c:pt>
                <c:pt idx="1467" formatCode="0.00%">
                  <c:v>8.7499999999999994E-2</c:v>
                </c:pt>
                <c:pt idx="1468" formatCode="0.00%">
                  <c:v>8.8000000000000009E-2</c:v>
                </c:pt>
                <c:pt idx="1469" formatCode="0.00%">
                  <c:v>8.7499999999999994E-2</c:v>
                </c:pt>
                <c:pt idx="1470" formatCode="0.00%">
                  <c:v>8.6999999999999994E-2</c:v>
                </c:pt>
                <c:pt idx="1471" formatCode="0.00%">
                  <c:v>8.5999999999999993E-2</c:v>
                </c:pt>
                <c:pt idx="1472" formatCode="0.00%">
                  <c:v>8.4000000000000005E-2</c:v>
                </c:pt>
                <c:pt idx="1473" formatCode="0.00%">
                  <c:v>8.4000000000000005E-2</c:v>
                </c:pt>
                <c:pt idx="1474" formatCode="0.00%">
                  <c:v>8.4000000000000005E-2</c:v>
                </c:pt>
                <c:pt idx="1475" formatCode="0.00%">
                  <c:v>8.4000000000000005E-2</c:v>
                </c:pt>
                <c:pt idx="1476" formatCode="0.00%">
                  <c:v>8.4000000000000005E-2</c:v>
                </c:pt>
                <c:pt idx="1477" formatCode="0.00%">
                  <c:v>8.4499999999999992E-2</c:v>
                </c:pt>
                <c:pt idx="1478" formatCode="0.00%">
                  <c:v>8.4499999999999992E-2</c:v>
                </c:pt>
                <c:pt idx="1479" formatCode="0.00%">
                  <c:v>8.3499999999999991E-2</c:v>
                </c:pt>
                <c:pt idx="1480" formatCode="0.00%">
                  <c:v>8.3499999999999991E-2</c:v>
                </c:pt>
                <c:pt idx="1481" formatCode="0.00%">
                  <c:v>8.3499999999999991E-2</c:v>
                </c:pt>
                <c:pt idx="1482" formatCode="0.00%">
                  <c:v>8.3499999999999991E-2</c:v>
                </c:pt>
                <c:pt idx="1483" formatCode="0.00%">
                  <c:v>8.3000000000000004E-2</c:v>
                </c:pt>
                <c:pt idx="1484" formatCode="0.00%">
                  <c:v>8.199999999999999E-2</c:v>
                </c:pt>
                <c:pt idx="1485" formatCode="0.00%">
                  <c:v>8.1500000000000003E-2</c:v>
                </c:pt>
                <c:pt idx="1486" formatCode="0.00%">
                  <c:v>8.1000000000000003E-2</c:v>
                </c:pt>
                <c:pt idx="1487" formatCode="0.00%">
                  <c:v>8.1000000000000003E-2</c:v>
                </c:pt>
                <c:pt idx="1488" formatCode="0.00%">
                  <c:v>8.1500000000000003E-2</c:v>
                </c:pt>
                <c:pt idx="1489" formatCode="0.00%">
                  <c:v>8.199999999999999E-2</c:v>
                </c:pt>
                <c:pt idx="1490" formatCode="0.00%">
                  <c:v>8.199999999999999E-2</c:v>
                </c:pt>
                <c:pt idx="1491" formatCode="0.00%">
                  <c:v>8.199999999999999E-2</c:v>
                </c:pt>
                <c:pt idx="1492" formatCode="0.00%">
                  <c:v>8.2500000000000004E-2</c:v>
                </c:pt>
                <c:pt idx="1493" formatCode="0.00%">
                  <c:v>8.3000000000000004E-2</c:v>
                </c:pt>
                <c:pt idx="1494" formatCode="0.00%">
                  <c:v>8.3499999999999991E-2</c:v>
                </c:pt>
                <c:pt idx="1495" formatCode="0.00%">
                  <c:v>8.3499999999999991E-2</c:v>
                </c:pt>
                <c:pt idx="1496" formatCode="0.00%">
                  <c:v>8.3499999999999991E-2</c:v>
                </c:pt>
                <c:pt idx="1497" formatCode="0.00%">
                  <c:v>8.3000000000000004E-2</c:v>
                </c:pt>
                <c:pt idx="1498" formatCode="0.00%">
                  <c:v>8.3000000000000004E-2</c:v>
                </c:pt>
                <c:pt idx="1499" formatCode="0.00%">
                  <c:v>8.2500000000000004E-2</c:v>
                </c:pt>
                <c:pt idx="1500" formatCode="0.00%">
                  <c:v>8.2500000000000004E-2</c:v>
                </c:pt>
                <c:pt idx="1501" formatCode="0.00%">
                  <c:v>8.2500000000000004E-2</c:v>
                </c:pt>
                <c:pt idx="1502" formatCode="0.00%">
                  <c:v>8.199999999999999E-2</c:v>
                </c:pt>
                <c:pt idx="1503" formatCode="0.00%">
                  <c:v>8.1500000000000003E-2</c:v>
                </c:pt>
                <c:pt idx="1504" formatCode="0.00%">
                  <c:v>8.1500000000000003E-2</c:v>
                </c:pt>
                <c:pt idx="1505" formatCode="0.00%">
                  <c:v>8.199999999999999E-2</c:v>
                </c:pt>
                <c:pt idx="1506" formatCode="0.00%">
                  <c:v>8.199999999999999E-2</c:v>
                </c:pt>
                <c:pt idx="1507" formatCode="0.00%">
                  <c:v>8.199999999999999E-2</c:v>
                </c:pt>
                <c:pt idx="1508" formatCode="0.00%">
                  <c:v>8.199999999999999E-2</c:v>
                </c:pt>
                <c:pt idx="1509" formatCode="0.00%">
                  <c:v>8.199999999999999E-2</c:v>
                </c:pt>
                <c:pt idx="1510" formatCode="0.00%">
                  <c:v>8.1500000000000003E-2</c:v>
                </c:pt>
                <c:pt idx="1511" formatCode="0.00%">
                  <c:v>8.1500000000000003E-2</c:v>
                </c:pt>
                <c:pt idx="1512" formatCode="0.00%">
                  <c:v>8.1500000000000003E-2</c:v>
                </c:pt>
                <c:pt idx="1513" formatCode="0.00%">
                  <c:v>8.1000000000000003E-2</c:v>
                </c:pt>
                <c:pt idx="1514" formatCode="0.00%">
                  <c:v>8.0500000000000002E-2</c:v>
                </c:pt>
                <c:pt idx="1515" formatCode="0.00%">
                  <c:v>0.08</c:v>
                </c:pt>
                <c:pt idx="1516" formatCode="0.00%">
                  <c:v>7.8E-2</c:v>
                </c:pt>
                <c:pt idx="1517" formatCode="0.00%">
                  <c:v>7.8E-2</c:v>
                </c:pt>
                <c:pt idx="1518" formatCode="0.00%">
                  <c:v>7.9000000000000001E-2</c:v>
                </c:pt>
                <c:pt idx="1519" formatCode="0.00%">
                  <c:v>7.9500000000000001E-2</c:v>
                </c:pt>
                <c:pt idx="1520" formatCode="0.00%">
                  <c:v>7.9500000000000001E-2</c:v>
                </c:pt>
                <c:pt idx="1521" formatCode="0.00%">
                  <c:v>7.9000000000000001E-2</c:v>
                </c:pt>
                <c:pt idx="1522" formatCode="0.00%">
                  <c:v>7.8E-2</c:v>
                </c:pt>
                <c:pt idx="1523" formatCode="0.00%">
                  <c:v>7.8E-2</c:v>
                </c:pt>
                <c:pt idx="1524" formatCode="0.00%">
                  <c:v>7.8E-2</c:v>
                </c:pt>
                <c:pt idx="1525" formatCode="0.00%">
                  <c:v>7.8E-2</c:v>
                </c:pt>
                <c:pt idx="1526" formatCode="0.00%">
                  <c:v>7.7499999999999999E-2</c:v>
                </c:pt>
                <c:pt idx="1527" formatCode="0.00%">
                  <c:v>7.7499999999999999E-2</c:v>
                </c:pt>
                <c:pt idx="1528" formatCode="0.00%">
                  <c:v>7.7499999999999999E-2</c:v>
                </c:pt>
                <c:pt idx="1529" formatCode="0.00%">
                  <c:v>7.6999999999999999E-2</c:v>
                </c:pt>
                <c:pt idx="1530" formatCode="0.00%">
                  <c:v>7.5999999999999998E-2</c:v>
                </c:pt>
                <c:pt idx="1531" formatCode="0.00%">
                  <c:v>7.5499999999999998E-2</c:v>
                </c:pt>
                <c:pt idx="1532" formatCode="0.00%">
                  <c:v>7.5499999999999998E-2</c:v>
                </c:pt>
                <c:pt idx="1533" formatCode="0.00%">
                  <c:v>7.5499999999999998E-2</c:v>
                </c:pt>
                <c:pt idx="1534" formatCode="0.00%">
                  <c:v>7.5499999999999998E-2</c:v>
                </c:pt>
                <c:pt idx="1535" formatCode="0.00%">
                  <c:v>7.4999999999999997E-2</c:v>
                </c:pt>
                <c:pt idx="1536" formatCode="0.00%">
                  <c:v>7.400000000000001E-2</c:v>
                </c:pt>
                <c:pt idx="1537" formatCode="0.00%">
                  <c:v>7.400000000000001E-2</c:v>
                </c:pt>
                <c:pt idx="1538" formatCode="0.00%">
                  <c:v>7.4499999999999997E-2</c:v>
                </c:pt>
                <c:pt idx="1539" formatCode="0.00%">
                  <c:v>7.4999999999999997E-2</c:v>
                </c:pt>
                <c:pt idx="1540" formatCode="0.00%">
                  <c:v>7.400000000000001E-2</c:v>
                </c:pt>
                <c:pt idx="1541" formatCode="0.00%">
                  <c:v>7.400000000000001E-2</c:v>
                </c:pt>
                <c:pt idx="1542" formatCode="0.00%">
                  <c:v>7.3499999999999996E-2</c:v>
                </c:pt>
                <c:pt idx="1543" formatCode="0.00%">
                  <c:v>7.2999999999999995E-2</c:v>
                </c:pt>
                <c:pt idx="1544" formatCode="0.00%">
                  <c:v>7.2499999999999995E-2</c:v>
                </c:pt>
                <c:pt idx="1545" formatCode="0.00%">
                  <c:v>7.2499999999999995E-2</c:v>
                </c:pt>
                <c:pt idx="1546" formatCode="0.00%">
                  <c:v>7.2499999999999995E-2</c:v>
                </c:pt>
                <c:pt idx="1547" formatCode="0.00%">
                  <c:v>7.2499999999999995E-2</c:v>
                </c:pt>
                <c:pt idx="1548" formatCode="0.00%">
                  <c:v>7.2000000000000008E-2</c:v>
                </c:pt>
                <c:pt idx="1549" formatCode="0.00%">
                  <c:v>7.0999999999999994E-2</c:v>
                </c:pt>
                <c:pt idx="1550" formatCode="0.00%">
                  <c:v>7.0999999999999994E-2</c:v>
                </c:pt>
                <c:pt idx="1551" formatCode="0.00%">
                  <c:v>7.0499999999999993E-2</c:v>
                </c:pt>
                <c:pt idx="1552" formatCode="0.00%">
                  <c:v>6.8499999999999991E-2</c:v>
                </c:pt>
                <c:pt idx="1553" formatCode="0.00%">
                  <c:v>6.7500000000000004E-2</c:v>
                </c:pt>
                <c:pt idx="1554" formatCode="0.00%">
                  <c:v>6.6500000000000004E-2</c:v>
                </c:pt>
                <c:pt idx="1555" formatCode="0.00%">
                  <c:v>6.5000000000000002E-2</c:v>
                </c:pt>
                <c:pt idx="1556" formatCode="0.00%">
                  <c:v>6.6500000000000004E-2</c:v>
                </c:pt>
                <c:pt idx="1557" formatCode="0.00%">
                  <c:v>6.7000000000000004E-2</c:v>
                </c:pt>
                <c:pt idx="1558" formatCode="0.00%">
                  <c:v>6.6000000000000003E-2</c:v>
                </c:pt>
                <c:pt idx="1559" formatCode="0.00%">
                  <c:v>6.5000000000000002E-2</c:v>
                </c:pt>
                <c:pt idx="1560" formatCode="0.00%">
                  <c:v>6.5000000000000002E-2</c:v>
                </c:pt>
                <c:pt idx="1561" formatCode="0.00%">
                  <c:v>6.5000000000000002E-2</c:v>
                </c:pt>
                <c:pt idx="1562" formatCode="0.00%">
                  <c:v>6.5000000000000002E-2</c:v>
                </c:pt>
                <c:pt idx="1563" formatCode="0.00%">
                  <c:v>6.6000000000000003E-2</c:v>
                </c:pt>
                <c:pt idx="1564" formatCode="0.00%">
                  <c:v>6.7000000000000004E-2</c:v>
                </c:pt>
                <c:pt idx="1565" formatCode="0.00%">
                  <c:v>6.9000000000000006E-2</c:v>
                </c:pt>
                <c:pt idx="1566" formatCode="0.00%">
                  <c:v>7.0999999999999994E-2</c:v>
                </c:pt>
                <c:pt idx="1567" formatCode="0.00%">
                  <c:v>7.0499999999999993E-2</c:v>
                </c:pt>
                <c:pt idx="1568" formatCode="0.00%">
                  <c:v>7.0000000000000007E-2</c:v>
                </c:pt>
                <c:pt idx="1569" formatCode="0.00%">
                  <c:v>6.9000000000000006E-2</c:v>
                </c:pt>
                <c:pt idx="1570" formatCode="0.00%">
                  <c:v>6.8000000000000005E-2</c:v>
                </c:pt>
                <c:pt idx="1571" formatCode="0.00%">
                  <c:v>6.7500000000000004E-2</c:v>
                </c:pt>
                <c:pt idx="1572" formatCode="0.00%">
                  <c:v>6.7000000000000004E-2</c:v>
                </c:pt>
                <c:pt idx="1573" formatCode="0.00%">
                  <c:v>6.6500000000000004E-2</c:v>
                </c:pt>
                <c:pt idx="1574" formatCode="0.00%">
                  <c:v>6.6500000000000004E-2</c:v>
                </c:pt>
                <c:pt idx="1575" formatCode="0.00%">
                  <c:v>6.7000000000000004E-2</c:v>
                </c:pt>
                <c:pt idx="1576" formatCode="0.00%">
                  <c:v>6.8000000000000005E-2</c:v>
                </c:pt>
                <c:pt idx="1577" formatCode="0.00%">
                  <c:v>6.8000000000000005E-2</c:v>
                </c:pt>
                <c:pt idx="1578" formatCode="0.00%">
                  <c:v>6.8499999999999991E-2</c:v>
                </c:pt>
                <c:pt idx="1579" formatCode="0.00%">
                  <c:v>6.7500000000000004E-2</c:v>
                </c:pt>
                <c:pt idx="1580" formatCode="0.00%">
                  <c:v>6.8000000000000005E-2</c:v>
                </c:pt>
                <c:pt idx="1581" formatCode="0.00%">
                  <c:v>6.8499999999999991E-2</c:v>
                </c:pt>
                <c:pt idx="1582" formatCode="0.00%">
                  <c:v>6.9000000000000006E-2</c:v>
                </c:pt>
                <c:pt idx="1583" formatCode="0.00%">
                  <c:v>6.9000000000000006E-2</c:v>
                </c:pt>
                <c:pt idx="1584" formatCode="0.00%">
                  <c:v>7.0000000000000007E-2</c:v>
                </c:pt>
                <c:pt idx="1585" formatCode="0.00%">
                  <c:v>6.9000000000000006E-2</c:v>
                </c:pt>
                <c:pt idx="1586" formatCode="0.00%">
                  <c:v>6.9000000000000006E-2</c:v>
                </c:pt>
                <c:pt idx="1587" formatCode="0.00%">
                  <c:v>6.8499999999999991E-2</c:v>
                </c:pt>
                <c:pt idx="1588" formatCode="0.00%">
                  <c:v>6.8000000000000005E-2</c:v>
                </c:pt>
                <c:pt idx="1589" formatCode="0.00%">
                  <c:v>6.9000000000000006E-2</c:v>
                </c:pt>
                <c:pt idx="1590" formatCode="0.00%">
                  <c:v>6.9000000000000006E-2</c:v>
                </c:pt>
                <c:pt idx="1591" formatCode="0.00%">
                  <c:v>7.0000000000000007E-2</c:v>
                </c:pt>
                <c:pt idx="1592" formatCode="0.00%">
                  <c:v>7.0000000000000007E-2</c:v>
                </c:pt>
                <c:pt idx="1593" formatCode="0.00%">
                  <c:v>6.9500000000000006E-2</c:v>
                </c:pt>
                <c:pt idx="1594" formatCode="0.00%">
                  <c:v>6.9500000000000006E-2</c:v>
                </c:pt>
                <c:pt idx="1595" formatCode="0.00%">
                  <c:v>6.9500000000000006E-2</c:v>
                </c:pt>
                <c:pt idx="1596" formatCode="0.00%">
                  <c:v>7.0000000000000007E-2</c:v>
                </c:pt>
                <c:pt idx="1597" formatCode="0.00%">
                  <c:v>7.0000000000000007E-2</c:v>
                </c:pt>
                <c:pt idx="1598" formatCode="0.00%">
                  <c:v>6.9000000000000006E-2</c:v>
                </c:pt>
                <c:pt idx="1599" formatCode="0.00%">
                  <c:v>6.9000000000000006E-2</c:v>
                </c:pt>
                <c:pt idx="1600" formatCode="0.00%">
                  <c:v>7.0000000000000007E-2</c:v>
                </c:pt>
                <c:pt idx="1601" formatCode="0.00%">
                  <c:v>7.0000000000000007E-2</c:v>
                </c:pt>
                <c:pt idx="1602" formatCode="0.00%">
                  <c:v>7.0499999999999993E-2</c:v>
                </c:pt>
                <c:pt idx="1603" formatCode="0.00%">
                  <c:v>7.1500000000000008E-2</c:v>
                </c:pt>
                <c:pt idx="1604" formatCode="0.00%">
                  <c:v>7.2000000000000008E-2</c:v>
                </c:pt>
                <c:pt idx="1605" formatCode="0.00%">
                  <c:v>7.2499999999999995E-2</c:v>
                </c:pt>
                <c:pt idx="1606" formatCode="0.00%">
                  <c:v>7.3499999999999996E-2</c:v>
                </c:pt>
                <c:pt idx="1607" formatCode="0.00%">
                  <c:v>7.4499999999999997E-2</c:v>
                </c:pt>
                <c:pt idx="1608" formatCode="0.00%">
                  <c:v>7.4999999999999997E-2</c:v>
                </c:pt>
                <c:pt idx="1609" formatCode="0.00%">
                  <c:v>7.5999999999999998E-2</c:v>
                </c:pt>
                <c:pt idx="1610" formatCode="0.00%">
                  <c:v>7.5999999999999998E-2</c:v>
                </c:pt>
                <c:pt idx="1611" formatCode="0.00%">
                  <c:v>7.5999999999999998E-2</c:v>
                </c:pt>
                <c:pt idx="1612" formatCode="0.00%">
                  <c:v>7.5499999999999998E-2</c:v>
                </c:pt>
                <c:pt idx="1613" formatCode="0.00%">
                  <c:v>7.5499999999999998E-2</c:v>
                </c:pt>
                <c:pt idx="1614" formatCode="0.00%">
                  <c:v>7.4999999999999997E-2</c:v>
                </c:pt>
                <c:pt idx="1615" formatCode="0.00%">
                  <c:v>7.5499999999999998E-2</c:v>
                </c:pt>
                <c:pt idx="1616" formatCode="0.00%">
                  <c:v>7.5499999999999998E-2</c:v>
                </c:pt>
                <c:pt idx="1617" formatCode="0.00%">
                  <c:v>7.5999999999999998E-2</c:v>
                </c:pt>
                <c:pt idx="1618" formatCode="0.00%">
                  <c:v>7.5999999999999998E-2</c:v>
                </c:pt>
                <c:pt idx="1619" formatCode="0.00%">
                  <c:v>7.6499999999999999E-2</c:v>
                </c:pt>
                <c:pt idx="1620" formatCode="0.00%">
                  <c:v>7.6999999999999999E-2</c:v>
                </c:pt>
                <c:pt idx="1621" formatCode="0.00%">
                  <c:v>7.5999999999999998E-2</c:v>
                </c:pt>
                <c:pt idx="1622" formatCode="0.00%">
                  <c:v>7.6499999999999999E-2</c:v>
                </c:pt>
                <c:pt idx="1623" formatCode="0.00%">
                  <c:v>7.6499999999999999E-2</c:v>
                </c:pt>
                <c:pt idx="1624" formatCode="0.00%">
                  <c:v>7.6499999999999999E-2</c:v>
                </c:pt>
                <c:pt idx="1625" formatCode="0.00%">
                  <c:v>7.6499999999999999E-2</c:v>
                </c:pt>
                <c:pt idx="1626" formatCode="0.00%">
                  <c:v>7.5999999999999998E-2</c:v>
                </c:pt>
                <c:pt idx="1627" formatCode="0.00%">
                  <c:v>7.5999999999999998E-2</c:v>
                </c:pt>
                <c:pt idx="1628" formatCode="0.00%">
                  <c:v>7.5999999999999998E-2</c:v>
                </c:pt>
                <c:pt idx="1629" formatCode="0.00%">
                  <c:v>7.5499999999999998E-2</c:v>
                </c:pt>
                <c:pt idx="1630" formatCode="0.00%">
                  <c:v>7.5499999999999998E-2</c:v>
                </c:pt>
                <c:pt idx="1631" formatCode="0.00%">
                  <c:v>7.5499999999999998E-2</c:v>
                </c:pt>
                <c:pt idx="1632" formatCode="0.00%">
                  <c:v>7.4999999999999997E-2</c:v>
                </c:pt>
                <c:pt idx="1633" formatCode="0.00%">
                  <c:v>7.400000000000001E-2</c:v>
                </c:pt>
                <c:pt idx="1634" formatCode="0.00%">
                  <c:v>7.3499999999999996E-2</c:v>
                </c:pt>
                <c:pt idx="1635" formatCode="0.00%">
                  <c:v>7.3499999999999996E-2</c:v>
                </c:pt>
                <c:pt idx="1636" formatCode="0.00%">
                  <c:v>7.3499999999999996E-2</c:v>
                </c:pt>
                <c:pt idx="1637" formatCode="0.00%">
                  <c:v>7.2999999999999995E-2</c:v>
                </c:pt>
                <c:pt idx="1638" formatCode="0.00%">
                  <c:v>7.2999999999999995E-2</c:v>
                </c:pt>
                <c:pt idx="1639" formatCode="0.00%">
                  <c:v>7.2999999999999995E-2</c:v>
                </c:pt>
                <c:pt idx="1640" formatCode="0.00%">
                  <c:v>7.2499999999999995E-2</c:v>
                </c:pt>
                <c:pt idx="1641" formatCode="0.00%">
                  <c:v>7.2499999999999995E-2</c:v>
                </c:pt>
                <c:pt idx="1642" formatCode="0.00%">
                  <c:v>7.3499999999999996E-2</c:v>
                </c:pt>
                <c:pt idx="1643" formatCode="0.00%">
                  <c:v>7.2999999999999995E-2</c:v>
                </c:pt>
                <c:pt idx="1644" formatCode="0.00%">
                  <c:v>7.2499999999999995E-2</c:v>
                </c:pt>
                <c:pt idx="1645" formatCode="0.00%">
                  <c:v>7.2499999999999995E-2</c:v>
                </c:pt>
                <c:pt idx="1646" formatCode="0.00%">
                  <c:v>7.2499999999999995E-2</c:v>
                </c:pt>
                <c:pt idx="1647" formatCode="0.00%">
                  <c:v>7.2499999999999995E-2</c:v>
                </c:pt>
                <c:pt idx="1648" formatCode="0.00%">
                  <c:v>7.2499999999999995E-2</c:v>
                </c:pt>
                <c:pt idx="1649" formatCode="0.00%">
                  <c:v>7.2499999999999995E-2</c:v>
                </c:pt>
                <c:pt idx="1650" formatCode="0.00%">
                  <c:v>7.2499999999999995E-2</c:v>
                </c:pt>
                <c:pt idx="1651" formatCode="0.00%">
                  <c:v>7.2499999999999995E-2</c:v>
                </c:pt>
                <c:pt idx="1652" formatCode="0.00%">
                  <c:v>7.2499999999999995E-2</c:v>
                </c:pt>
                <c:pt idx="1653" formatCode="0.00%">
                  <c:v>7.2999999999999995E-2</c:v>
                </c:pt>
                <c:pt idx="1654" formatCode="0.00%">
                  <c:v>7.2999999999999995E-2</c:v>
                </c:pt>
                <c:pt idx="1655" formatCode="0.00%">
                  <c:v>7.2999999999999995E-2</c:v>
                </c:pt>
                <c:pt idx="1656" formatCode="0.00%">
                  <c:v>7.3499999999999996E-2</c:v>
                </c:pt>
                <c:pt idx="1657" formatCode="0.00%">
                  <c:v>7.3499999999999996E-2</c:v>
                </c:pt>
                <c:pt idx="1658" formatCode="0.00%">
                  <c:v>7.2499999999999995E-2</c:v>
                </c:pt>
                <c:pt idx="1659" formatCode="0.00%">
                  <c:v>7.2000000000000008E-2</c:v>
                </c:pt>
                <c:pt idx="1660" formatCode="0.00%">
                  <c:v>7.2000000000000008E-2</c:v>
                </c:pt>
                <c:pt idx="1661" formatCode="0.00%">
                  <c:v>7.2000000000000008E-2</c:v>
                </c:pt>
                <c:pt idx="1662" formatCode="0.00%">
                  <c:v>7.2499999999999995E-2</c:v>
                </c:pt>
                <c:pt idx="1663" formatCode="0.00%">
                  <c:v>7.2499999999999995E-2</c:v>
                </c:pt>
                <c:pt idx="1664" formatCode="0.00%">
                  <c:v>7.2499999999999995E-2</c:v>
                </c:pt>
                <c:pt idx="1665" formatCode="0.00%">
                  <c:v>7.1500000000000008E-2</c:v>
                </c:pt>
                <c:pt idx="1666" formatCode="0.00%">
                  <c:v>7.1500000000000008E-2</c:v>
                </c:pt>
                <c:pt idx="1667" formatCode="0.00%">
                  <c:v>7.1500000000000008E-2</c:v>
                </c:pt>
                <c:pt idx="1668" formatCode="0.00%">
                  <c:v>7.0999999999999994E-2</c:v>
                </c:pt>
                <c:pt idx="1669" formatCode="0.00%">
                  <c:v>7.0999999999999994E-2</c:v>
                </c:pt>
                <c:pt idx="1670" formatCode="0.00%">
                  <c:v>7.0999999999999994E-2</c:v>
                </c:pt>
                <c:pt idx="1671" formatCode="0.00%">
                  <c:v>7.0999999999999994E-2</c:v>
                </c:pt>
                <c:pt idx="1672" formatCode="0.00%">
                  <c:v>7.0000000000000007E-2</c:v>
                </c:pt>
                <c:pt idx="1673" formatCode="0.00%">
                  <c:v>6.9000000000000006E-2</c:v>
                </c:pt>
                <c:pt idx="1674" formatCode="0.00%">
                  <c:v>6.9000000000000006E-2</c:v>
                </c:pt>
                <c:pt idx="1675" formatCode="0.00%">
                  <c:v>6.9500000000000006E-2</c:v>
                </c:pt>
                <c:pt idx="1676" formatCode="0.00%">
                  <c:v>6.8499999999999991E-2</c:v>
                </c:pt>
                <c:pt idx="1677" formatCode="0.00%">
                  <c:v>6.8000000000000005E-2</c:v>
                </c:pt>
                <c:pt idx="1678" formatCode="0.00%">
                  <c:v>6.8499999999999991E-2</c:v>
                </c:pt>
                <c:pt idx="1679" formatCode="0.00%">
                  <c:v>6.8499999999999991E-2</c:v>
                </c:pt>
                <c:pt idx="1680" formatCode="0.00%">
                  <c:v>6.7000000000000004E-2</c:v>
                </c:pt>
                <c:pt idx="1681" formatCode="0.00%">
                  <c:v>6.6500000000000004E-2</c:v>
                </c:pt>
                <c:pt idx="1682" formatCode="0.00%">
                  <c:v>6.7500000000000004E-2</c:v>
                </c:pt>
                <c:pt idx="1683" formatCode="0.00%">
                  <c:v>6.7500000000000004E-2</c:v>
                </c:pt>
                <c:pt idx="1684" formatCode="0.00%">
                  <c:v>6.8000000000000005E-2</c:v>
                </c:pt>
                <c:pt idx="1685" formatCode="0.00%">
                  <c:v>6.8499999999999991E-2</c:v>
                </c:pt>
                <c:pt idx="1686" formatCode="0.00%">
                  <c:v>6.8000000000000005E-2</c:v>
                </c:pt>
                <c:pt idx="1687" formatCode="0.00%">
                  <c:v>6.8000000000000005E-2</c:v>
                </c:pt>
                <c:pt idx="1688" formatCode="0.00%">
                  <c:v>6.9000000000000006E-2</c:v>
                </c:pt>
                <c:pt idx="1689" formatCode="0.00%">
                  <c:v>6.9000000000000006E-2</c:v>
                </c:pt>
                <c:pt idx="1690" formatCode="0.00%">
                  <c:v>6.8499999999999991E-2</c:v>
                </c:pt>
                <c:pt idx="1691" formatCode="0.00%">
                  <c:v>6.8499999999999991E-2</c:v>
                </c:pt>
                <c:pt idx="1692" formatCode="0.00%">
                  <c:v>6.8499999999999991E-2</c:v>
                </c:pt>
                <c:pt idx="1693" formatCode="0.00%">
                  <c:v>6.8499999999999991E-2</c:v>
                </c:pt>
                <c:pt idx="1694" formatCode="0.00%">
                  <c:v>6.9000000000000006E-2</c:v>
                </c:pt>
                <c:pt idx="1695" formatCode="0.00%">
                  <c:v>6.9000000000000006E-2</c:v>
                </c:pt>
                <c:pt idx="1696" formatCode="0.00%">
                  <c:v>6.9000000000000006E-2</c:v>
                </c:pt>
                <c:pt idx="1697" formatCode="0.00%">
                  <c:v>6.8499999999999991E-2</c:v>
                </c:pt>
                <c:pt idx="1698" formatCode="0.00%">
                  <c:v>6.8499999999999991E-2</c:v>
                </c:pt>
                <c:pt idx="1699" formatCode="0.00%">
                  <c:v>6.8499999999999991E-2</c:v>
                </c:pt>
                <c:pt idx="1700" formatCode="0.00%">
                  <c:v>6.8499999999999991E-2</c:v>
                </c:pt>
                <c:pt idx="1701" formatCode="0.00%">
                  <c:v>6.8000000000000005E-2</c:v>
                </c:pt>
                <c:pt idx="1702" formatCode="0.00%">
                  <c:v>6.8000000000000005E-2</c:v>
                </c:pt>
                <c:pt idx="1703" formatCode="0.00%">
                  <c:v>6.8000000000000005E-2</c:v>
                </c:pt>
                <c:pt idx="1704" formatCode="0.00%">
                  <c:v>6.8000000000000005E-2</c:v>
                </c:pt>
                <c:pt idx="1705" formatCode="0.00%">
                  <c:v>6.8000000000000005E-2</c:v>
                </c:pt>
                <c:pt idx="1706" formatCode="0.00%">
                  <c:v>6.8000000000000005E-2</c:v>
                </c:pt>
                <c:pt idx="1707" formatCode="0.00%">
                  <c:v>6.8000000000000005E-2</c:v>
                </c:pt>
                <c:pt idx="1708" formatCode="0.00%">
                  <c:v>6.8000000000000005E-2</c:v>
                </c:pt>
                <c:pt idx="1709" formatCode="0.00%">
                  <c:v>6.8000000000000005E-2</c:v>
                </c:pt>
                <c:pt idx="1710" formatCode="0.00%">
                  <c:v>6.8000000000000005E-2</c:v>
                </c:pt>
                <c:pt idx="1711" formatCode="0.00%">
                  <c:v>6.8000000000000005E-2</c:v>
                </c:pt>
                <c:pt idx="1712" formatCode="0.00%">
                  <c:v>6.8000000000000005E-2</c:v>
                </c:pt>
                <c:pt idx="1713" formatCode="0.00%">
                  <c:v>6.8000000000000005E-2</c:v>
                </c:pt>
                <c:pt idx="1714" formatCode="0.00%">
                  <c:v>6.8000000000000005E-2</c:v>
                </c:pt>
                <c:pt idx="1715" formatCode="0.00%">
                  <c:v>6.9000000000000006E-2</c:v>
                </c:pt>
                <c:pt idx="1716" formatCode="0.00%">
                  <c:v>6.9000000000000006E-2</c:v>
                </c:pt>
                <c:pt idx="1717" formatCode="0.00%">
                  <c:v>6.9000000000000006E-2</c:v>
                </c:pt>
                <c:pt idx="1718" formatCode="0.00%">
                  <c:v>6.8499999999999991E-2</c:v>
                </c:pt>
                <c:pt idx="1719" formatCode="0.00%">
                  <c:v>6.8499999999999991E-2</c:v>
                </c:pt>
                <c:pt idx="1720" formatCode="0.00%">
                  <c:v>6.7500000000000004E-2</c:v>
                </c:pt>
                <c:pt idx="1721" formatCode="0.00%">
                  <c:v>6.7500000000000004E-2</c:v>
                </c:pt>
                <c:pt idx="1722" formatCode="0.00%">
                  <c:v>6.7000000000000004E-2</c:v>
                </c:pt>
                <c:pt idx="1723" formatCode="0.00%">
                  <c:v>6.6500000000000004E-2</c:v>
                </c:pt>
                <c:pt idx="1724" formatCode="0.00%">
                  <c:v>6.6500000000000004E-2</c:v>
                </c:pt>
                <c:pt idx="1725" formatCode="0.00%">
                  <c:v>6.6500000000000004E-2</c:v>
                </c:pt>
                <c:pt idx="1726" formatCode="0.00%">
                  <c:v>6.6500000000000004E-2</c:v>
                </c:pt>
                <c:pt idx="1727" formatCode="0.00%">
                  <c:v>6.6500000000000004E-2</c:v>
                </c:pt>
                <c:pt idx="1728" formatCode="0.00%">
                  <c:v>6.7000000000000004E-2</c:v>
                </c:pt>
                <c:pt idx="1729" formatCode="0.00%">
                  <c:v>6.7500000000000004E-2</c:v>
                </c:pt>
                <c:pt idx="1730" formatCode="0.00%">
                  <c:v>6.8000000000000005E-2</c:v>
                </c:pt>
                <c:pt idx="1731" formatCode="0.00%">
                  <c:v>6.8000000000000005E-2</c:v>
                </c:pt>
                <c:pt idx="1732" formatCode="0.00%">
                  <c:v>6.7500000000000004E-2</c:v>
                </c:pt>
                <c:pt idx="1733" formatCode="0.00%">
                  <c:v>6.7000000000000004E-2</c:v>
                </c:pt>
                <c:pt idx="1734" formatCode="0.00%">
                  <c:v>6.6500000000000004E-2</c:v>
                </c:pt>
                <c:pt idx="1735" formatCode="0.00%">
                  <c:v>6.6000000000000003E-2</c:v>
                </c:pt>
                <c:pt idx="1736" formatCode="0.00%">
                  <c:v>6.6000000000000003E-2</c:v>
                </c:pt>
                <c:pt idx="1737" formatCode="0.00%">
                  <c:v>6.5500000000000003E-2</c:v>
                </c:pt>
                <c:pt idx="1738" formatCode="0.00%">
                  <c:v>6.5500000000000003E-2</c:v>
                </c:pt>
                <c:pt idx="1739" formatCode="0.00%">
                  <c:v>6.5500000000000003E-2</c:v>
                </c:pt>
                <c:pt idx="1740" formatCode="0.00%">
                  <c:v>6.5000000000000002E-2</c:v>
                </c:pt>
                <c:pt idx="1741" formatCode="0.00%">
                  <c:v>6.5000000000000002E-2</c:v>
                </c:pt>
                <c:pt idx="1742" formatCode="0.00%">
                  <c:v>6.5000000000000002E-2</c:v>
                </c:pt>
                <c:pt idx="1743" formatCode="0.00%">
                  <c:v>6.5000000000000002E-2</c:v>
                </c:pt>
                <c:pt idx="1744" formatCode="0.00%">
                  <c:v>6.5000000000000002E-2</c:v>
                </c:pt>
                <c:pt idx="1745" formatCode="0.00%">
                  <c:v>6.4500000000000002E-2</c:v>
                </c:pt>
                <c:pt idx="1746" formatCode="0.00%">
                  <c:v>6.4500000000000002E-2</c:v>
                </c:pt>
                <c:pt idx="1747" formatCode="0.00%">
                  <c:v>6.4500000000000002E-2</c:v>
                </c:pt>
                <c:pt idx="1748" formatCode="0.00%">
                  <c:v>6.5000000000000002E-2</c:v>
                </c:pt>
                <c:pt idx="1749" formatCode="0.00%">
                  <c:v>6.5000000000000002E-2</c:v>
                </c:pt>
                <c:pt idx="1750" formatCode="0.00%">
                  <c:v>6.5500000000000003E-2</c:v>
                </c:pt>
                <c:pt idx="1751" formatCode="0.00%">
                  <c:v>6.6000000000000003E-2</c:v>
                </c:pt>
                <c:pt idx="1752" formatCode="0.00%">
                  <c:v>6.6500000000000004E-2</c:v>
                </c:pt>
                <c:pt idx="1753" formatCode="0.00%">
                  <c:v>6.6500000000000004E-2</c:v>
                </c:pt>
                <c:pt idx="1754" formatCode="0.00%">
                  <c:v>6.7000000000000004E-2</c:v>
                </c:pt>
                <c:pt idx="1755" formatCode="0.00%">
                  <c:v>6.7000000000000004E-2</c:v>
                </c:pt>
                <c:pt idx="1756" formatCode="0.00%">
                  <c:v>6.6500000000000004E-2</c:v>
                </c:pt>
                <c:pt idx="1757" formatCode="0.00%">
                  <c:v>6.6500000000000004E-2</c:v>
                </c:pt>
                <c:pt idx="1758" formatCode="0.00%">
                  <c:v>6.6500000000000004E-2</c:v>
                </c:pt>
                <c:pt idx="1759" formatCode="0.00%">
                  <c:v>6.6000000000000003E-2</c:v>
                </c:pt>
                <c:pt idx="1760" formatCode="0.00%">
                  <c:v>6.5500000000000003E-2</c:v>
                </c:pt>
                <c:pt idx="1761" formatCode="0.00%">
                  <c:v>6.5500000000000003E-2</c:v>
                </c:pt>
                <c:pt idx="1762" formatCode="0.00%">
                  <c:v>6.5500000000000003E-2</c:v>
                </c:pt>
                <c:pt idx="1763" formatCode="0.00%">
                  <c:v>6.5500000000000003E-2</c:v>
                </c:pt>
                <c:pt idx="1764" formatCode="0.00%">
                  <c:v>6.5500000000000003E-2</c:v>
                </c:pt>
                <c:pt idx="1765" formatCode="0.00%">
                  <c:v>6.5500000000000003E-2</c:v>
                </c:pt>
                <c:pt idx="1766" formatCode="0.00%">
                  <c:v>6.5500000000000003E-2</c:v>
                </c:pt>
                <c:pt idx="1767" formatCode="0.00%">
                  <c:v>6.5000000000000002E-2</c:v>
                </c:pt>
                <c:pt idx="1768" formatCode="0.00%">
                  <c:v>6.5000000000000002E-2</c:v>
                </c:pt>
                <c:pt idx="1769" formatCode="0.00%">
                  <c:v>6.4500000000000002E-2</c:v>
                </c:pt>
                <c:pt idx="1770" formatCode="0.00%">
                  <c:v>6.4500000000000002E-2</c:v>
                </c:pt>
                <c:pt idx="1771" formatCode="0.00%">
                  <c:v>6.4000000000000001E-2</c:v>
                </c:pt>
                <c:pt idx="1772" formatCode="0.00%">
                  <c:v>6.4000000000000001E-2</c:v>
                </c:pt>
                <c:pt idx="1773" formatCode="0.00%">
                  <c:v>6.4000000000000001E-2</c:v>
                </c:pt>
                <c:pt idx="1774" formatCode="0.00%">
                  <c:v>6.4000000000000001E-2</c:v>
                </c:pt>
                <c:pt idx="1775" formatCode="0.00%">
                  <c:v>6.4000000000000001E-2</c:v>
                </c:pt>
                <c:pt idx="1776" formatCode="0.00%">
                  <c:v>6.4000000000000001E-2</c:v>
                </c:pt>
                <c:pt idx="1777" formatCode="0.00%">
                  <c:v>6.4000000000000001E-2</c:v>
                </c:pt>
                <c:pt idx="1778" formatCode="0.00%">
                  <c:v>6.3500000000000001E-2</c:v>
                </c:pt>
                <c:pt idx="1779" formatCode="0.00%">
                  <c:v>6.3500000000000001E-2</c:v>
                </c:pt>
                <c:pt idx="1780" formatCode="0.00%">
                  <c:v>6.3500000000000001E-2</c:v>
                </c:pt>
                <c:pt idx="1781" formatCode="0.00%">
                  <c:v>6.3500000000000001E-2</c:v>
                </c:pt>
                <c:pt idx="1782" formatCode="0.00%">
                  <c:v>6.4000000000000001E-2</c:v>
                </c:pt>
                <c:pt idx="1783" formatCode="0.00%">
                  <c:v>6.4000000000000001E-2</c:v>
                </c:pt>
                <c:pt idx="1784" formatCode="0.00%">
                  <c:v>6.4000000000000001E-2</c:v>
                </c:pt>
                <c:pt idx="1785" formatCode="0.00%">
                  <c:v>6.4000000000000001E-2</c:v>
                </c:pt>
                <c:pt idx="1786" formatCode="0.00%">
                  <c:v>6.4000000000000001E-2</c:v>
                </c:pt>
                <c:pt idx="1787" formatCode="0.00%">
                  <c:v>6.4500000000000002E-2</c:v>
                </c:pt>
                <c:pt idx="1788" formatCode="0.00%">
                  <c:v>6.4500000000000002E-2</c:v>
                </c:pt>
                <c:pt idx="1789" formatCode="0.00%">
                  <c:v>6.4500000000000002E-2</c:v>
                </c:pt>
                <c:pt idx="1790" formatCode="0.00%">
                  <c:v>6.4000000000000001E-2</c:v>
                </c:pt>
                <c:pt idx="1791" formatCode="0.00%">
                  <c:v>6.4000000000000001E-2</c:v>
                </c:pt>
                <c:pt idx="1792" formatCode="0.00%">
                  <c:v>6.4500000000000002E-2</c:v>
                </c:pt>
                <c:pt idx="1793" formatCode="0.00%">
                  <c:v>6.5000000000000002E-2</c:v>
                </c:pt>
                <c:pt idx="1794" formatCode="0.00%">
                  <c:v>6.5000000000000002E-2</c:v>
                </c:pt>
                <c:pt idx="1795" formatCode="0.00%">
                  <c:v>6.5000000000000002E-2</c:v>
                </c:pt>
                <c:pt idx="1796" formatCode="0.00%">
                  <c:v>6.5000000000000002E-2</c:v>
                </c:pt>
                <c:pt idx="1797" formatCode="0.00%">
                  <c:v>6.5000000000000002E-2</c:v>
                </c:pt>
                <c:pt idx="1798" formatCode="0.00%">
                  <c:v>6.5000000000000002E-2</c:v>
                </c:pt>
                <c:pt idx="1799" formatCode="0.00%">
                  <c:v>6.5000000000000002E-2</c:v>
                </c:pt>
                <c:pt idx="1800" formatCode="0.00%">
                  <c:v>6.5000000000000002E-2</c:v>
                </c:pt>
                <c:pt idx="1801" formatCode="0.00%">
                  <c:v>6.5000000000000002E-2</c:v>
                </c:pt>
                <c:pt idx="1802" formatCode="0.00%">
                  <c:v>6.4500000000000002E-2</c:v>
                </c:pt>
                <c:pt idx="1803" formatCode="0.00%">
                  <c:v>6.4500000000000002E-2</c:v>
                </c:pt>
                <c:pt idx="1804" formatCode="0.00%">
                  <c:v>6.4500000000000002E-2</c:v>
                </c:pt>
                <c:pt idx="1805" formatCode="0.00%">
                  <c:v>6.4500000000000002E-2</c:v>
                </c:pt>
                <c:pt idx="1806" formatCode="0.00%">
                  <c:v>6.4500000000000002E-2</c:v>
                </c:pt>
                <c:pt idx="1807" formatCode="0.00%">
                  <c:v>6.4500000000000002E-2</c:v>
                </c:pt>
                <c:pt idx="1808" formatCode="0.00%">
                  <c:v>6.4500000000000002E-2</c:v>
                </c:pt>
                <c:pt idx="1809" formatCode="0.00%">
                  <c:v>6.4500000000000002E-2</c:v>
                </c:pt>
                <c:pt idx="1810" formatCode="0.00%">
                  <c:v>6.4500000000000002E-2</c:v>
                </c:pt>
                <c:pt idx="1811" formatCode="0.00%">
                  <c:v>6.5000000000000002E-2</c:v>
                </c:pt>
                <c:pt idx="1812" formatCode="0.00%">
                  <c:v>6.5000000000000002E-2</c:v>
                </c:pt>
                <c:pt idx="1813" formatCode="0.00%">
                  <c:v>6.5500000000000003E-2</c:v>
                </c:pt>
                <c:pt idx="1814" formatCode="0.00%">
                  <c:v>6.5500000000000003E-2</c:v>
                </c:pt>
                <c:pt idx="1815" formatCode="0.00%">
                  <c:v>6.5500000000000003E-2</c:v>
                </c:pt>
                <c:pt idx="1816" formatCode="0.00%">
                  <c:v>6.5500000000000003E-2</c:v>
                </c:pt>
                <c:pt idx="1817" formatCode="0.00%">
                  <c:v>6.6000000000000003E-2</c:v>
                </c:pt>
                <c:pt idx="1818" formatCode="0.00%">
                  <c:v>6.6000000000000003E-2</c:v>
                </c:pt>
                <c:pt idx="1819" formatCode="0.00%">
                  <c:v>6.6000000000000003E-2</c:v>
                </c:pt>
                <c:pt idx="1820" formatCode="0.00%">
                  <c:v>6.6500000000000004E-2</c:v>
                </c:pt>
                <c:pt idx="1821" formatCode="0.00%">
                  <c:v>6.7000000000000004E-2</c:v>
                </c:pt>
                <c:pt idx="1822" formatCode="0.00%">
                  <c:v>6.7000000000000004E-2</c:v>
                </c:pt>
                <c:pt idx="1823" formatCode="0.00%">
                  <c:v>6.7000000000000004E-2</c:v>
                </c:pt>
                <c:pt idx="1824" formatCode="0.00%">
                  <c:v>6.6500000000000004E-2</c:v>
                </c:pt>
                <c:pt idx="1825" formatCode="0.00%">
                  <c:v>6.7000000000000004E-2</c:v>
                </c:pt>
                <c:pt idx="1826" formatCode="0.00%">
                  <c:v>6.7500000000000004E-2</c:v>
                </c:pt>
                <c:pt idx="1827" formatCode="0.00%">
                  <c:v>6.7500000000000004E-2</c:v>
                </c:pt>
                <c:pt idx="1828" formatCode="0.00%">
                  <c:v>6.8000000000000005E-2</c:v>
                </c:pt>
                <c:pt idx="1829" formatCode="0.00%">
                  <c:v>6.8499999999999991E-2</c:v>
                </c:pt>
                <c:pt idx="1830" formatCode="0.00%">
                  <c:v>6.8499999999999991E-2</c:v>
                </c:pt>
                <c:pt idx="1831" formatCode="0.00%">
                  <c:v>6.8499999999999991E-2</c:v>
                </c:pt>
                <c:pt idx="1832" formatCode="0.00%">
                  <c:v>6.9000000000000006E-2</c:v>
                </c:pt>
                <c:pt idx="1833" formatCode="0.00%">
                  <c:v>6.9500000000000006E-2</c:v>
                </c:pt>
                <c:pt idx="1834" formatCode="0.00%">
                  <c:v>7.2499999999999995E-2</c:v>
                </c:pt>
                <c:pt idx="1835" formatCode="0.00%">
                  <c:v>7.400000000000001E-2</c:v>
                </c:pt>
                <c:pt idx="1836" formatCode="0.00%">
                  <c:v>7.5999999999999998E-2</c:v>
                </c:pt>
                <c:pt idx="1837" formatCode="0.00%">
                  <c:v>7.7499999999999999E-2</c:v>
                </c:pt>
                <c:pt idx="1838" formatCode="0.00%">
                  <c:v>7.6499999999999999E-2</c:v>
                </c:pt>
                <c:pt idx="1839" formatCode="0.00%">
                  <c:v>7.4999999999999997E-2</c:v>
                </c:pt>
                <c:pt idx="1840" formatCode="0.00%">
                  <c:v>7.6499999999999999E-2</c:v>
                </c:pt>
                <c:pt idx="1841" formatCode="0.00%">
                  <c:v>7.5999999999999998E-2</c:v>
                </c:pt>
                <c:pt idx="1842" formatCode="0.00%">
                  <c:v>7.5999999999999998E-2</c:v>
                </c:pt>
                <c:pt idx="1843" formatCode="0.00%">
                  <c:v>7.5999999999999998E-2</c:v>
                </c:pt>
                <c:pt idx="1844" formatCode="0.00%">
                  <c:v>7.6499999999999999E-2</c:v>
                </c:pt>
                <c:pt idx="1845" formatCode="0.00%">
                  <c:v>7.5999999999999998E-2</c:v>
                </c:pt>
                <c:pt idx="1846" formatCode="0.00%">
                  <c:v>7.5999999999999998E-2</c:v>
                </c:pt>
                <c:pt idx="1847" formatCode="0.00%">
                  <c:v>7.6499999999999999E-2</c:v>
                </c:pt>
                <c:pt idx="1848" formatCode="0.00%">
                  <c:v>7.6499999999999999E-2</c:v>
                </c:pt>
                <c:pt idx="1849" formatCode="0.00%">
                  <c:v>7.6499999999999999E-2</c:v>
                </c:pt>
                <c:pt idx="1850" formatCode="0.00%">
                  <c:v>7.6999999999999999E-2</c:v>
                </c:pt>
                <c:pt idx="1851" formatCode="0.00%">
                  <c:v>7.6999999999999999E-2</c:v>
                </c:pt>
                <c:pt idx="1852" formatCode="0.00%">
                  <c:v>7.6999999999999999E-2</c:v>
                </c:pt>
                <c:pt idx="1853" formatCode="0.00%">
                  <c:v>7.6999999999999999E-2</c:v>
                </c:pt>
                <c:pt idx="1854" formatCode="0.00%">
                  <c:v>7.6499999999999999E-2</c:v>
                </c:pt>
                <c:pt idx="1855" formatCode="0.00%">
                  <c:v>7.7499999999999999E-2</c:v>
                </c:pt>
                <c:pt idx="1856" formatCode="0.00%">
                  <c:v>7.7499999999999999E-2</c:v>
                </c:pt>
                <c:pt idx="1857" formatCode="0.00%">
                  <c:v>7.7499999999999999E-2</c:v>
                </c:pt>
                <c:pt idx="1858" formatCode="0.00%">
                  <c:v>7.7499999999999999E-2</c:v>
                </c:pt>
                <c:pt idx="1859" formatCode="0.00%">
                  <c:v>7.8E-2</c:v>
                </c:pt>
                <c:pt idx="1860" formatCode="0.00%">
                  <c:v>7.8E-2</c:v>
                </c:pt>
                <c:pt idx="1861" formatCode="0.00%">
                  <c:v>7.9500000000000001E-2</c:v>
                </c:pt>
                <c:pt idx="1862" formatCode="0.00%">
                  <c:v>8.0500000000000002E-2</c:v>
                </c:pt>
                <c:pt idx="1863" formatCode="0.00%">
                  <c:v>8.0500000000000002E-2</c:v>
                </c:pt>
                <c:pt idx="1864" formatCode="0.00%">
                  <c:v>0.08</c:v>
                </c:pt>
                <c:pt idx="1865" formatCode="0.00%">
                  <c:v>7.85E-2</c:v>
                </c:pt>
                <c:pt idx="1866" formatCode="0.00%">
                  <c:v>7.85E-2</c:v>
                </c:pt>
                <c:pt idx="1867" formatCode="0.00%">
                  <c:v>7.85E-2</c:v>
                </c:pt>
                <c:pt idx="1868" formatCode="0.00%">
                  <c:v>7.6999999999999999E-2</c:v>
                </c:pt>
                <c:pt idx="1869" formatCode="0.00%">
                  <c:v>7.6499999999999999E-2</c:v>
                </c:pt>
                <c:pt idx="1870" formatCode="0.00%">
                  <c:v>7.8E-2</c:v>
                </c:pt>
                <c:pt idx="1871" formatCode="0.00%">
                  <c:v>7.8E-2</c:v>
                </c:pt>
                <c:pt idx="1872" formatCode="0.00%">
                  <c:v>7.6999999999999999E-2</c:v>
                </c:pt>
                <c:pt idx="1873" formatCode="0.00%">
                  <c:v>7.6999999999999999E-2</c:v>
                </c:pt>
                <c:pt idx="1874" formatCode="0.00%">
                  <c:v>7.6999999999999999E-2</c:v>
                </c:pt>
                <c:pt idx="1875" formatCode="0.00%">
                  <c:v>7.6999999999999999E-2</c:v>
                </c:pt>
                <c:pt idx="1876" formatCode="0.00%">
                  <c:v>7.6499999999999999E-2</c:v>
                </c:pt>
                <c:pt idx="1877" formatCode="0.00%">
                  <c:v>7.5999999999999998E-2</c:v>
                </c:pt>
                <c:pt idx="1878" formatCode="0.00%">
                  <c:v>7.5499999999999998E-2</c:v>
                </c:pt>
                <c:pt idx="1879" formatCode="0.00%">
                  <c:v>7.4999999999999997E-2</c:v>
                </c:pt>
                <c:pt idx="1880" formatCode="0.00%">
                  <c:v>7.4999999999999997E-2</c:v>
                </c:pt>
                <c:pt idx="1881" formatCode="0.00%">
                  <c:v>7.4499999999999997E-2</c:v>
                </c:pt>
                <c:pt idx="1882" formatCode="0.00%">
                  <c:v>7.4999999999999997E-2</c:v>
                </c:pt>
                <c:pt idx="1883" formatCode="0.00%">
                  <c:v>7.4999999999999997E-2</c:v>
                </c:pt>
                <c:pt idx="1884" formatCode="0.00%">
                  <c:v>7.4999999999999997E-2</c:v>
                </c:pt>
                <c:pt idx="1885" formatCode="0.00%">
                  <c:v>7.4999999999999997E-2</c:v>
                </c:pt>
                <c:pt idx="1886" formatCode="0.00%">
                  <c:v>7.5999999999999998E-2</c:v>
                </c:pt>
                <c:pt idx="1887" formatCode="0.00%">
                  <c:v>7.5999999999999998E-2</c:v>
                </c:pt>
                <c:pt idx="1888" formatCode="0.00%">
                  <c:v>7.5999999999999998E-2</c:v>
                </c:pt>
                <c:pt idx="1889" formatCode="0.00%">
                  <c:v>7.6499999999999999E-2</c:v>
                </c:pt>
                <c:pt idx="1890" formatCode="0.00%">
                  <c:v>7.6499999999999999E-2</c:v>
                </c:pt>
                <c:pt idx="1891" formatCode="0.00%">
                  <c:v>7.6499999999999999E-2</c:v>
                </c:pt>
                <c:pt idx="1892" formatCode="0.00%">
                  <c:v>7.5999999999999998E-2</c:v>
                </c:pt>
                <c:pt idx="1893" formatCode="0.00%">
                  <c:v>7.4999999999999997E-2</c:v>
                </c:pt>
                <c:pt idx="1894" formatCode="0.00%">
                  <c:v>7.4499999999999997E-2</c:v>
                </c:pt>
                <c:pt idx="1895" formatCode="0.00%">
                  <c:v>7.4499999999999997E-2</c:v>
                </c:pt>
                <c:pt idx="1896" formatCode="0.00%">
                  <c:v>7.4499999999999997E-2</c:v>
                </c:pt>
                <c:pt idx="1897" formatCode="0.00%">
                  <c:v>7.4499999999999997E-2</c:v>
                </c:pt>
                <c:pt idx="1898" formatCode="0.00%">
                  <c:v>7.4999999999999997E-2</c:v>
                </c:pt>
                <c:pt idx="1899" formatCode="0.00%">
                  <c:v>7.4999999999999997E-2</c:v>
                </c:pt>
                <c:pt idx="1900" formatCode="0.00%">
                  <c:v>7.4999999999999997E-2</c:v>
                </c:pt>
                <c:pt idx="1901" formatCode="0.00%">
                  <c:v>7.4999999999999997E-2</c:v>
                </c:pt>
                <c:pt idx="1902" formatCode="0.00%">
                  <c:v>7.4999999999999997E-2</c:v>
                </c:pt>
                <c:pt idx="1903" formatCode="0.00%">
                  <c:v>7.4999999999999997E-2</c:v>
                </c:pt>
                <c:pt idx="1904" formatCode="0.00%">
                  <c:v>7.4999999999999997E-2</c:v>
                </c:pt>
                <c:pt idx="1905" formatCode="0.00%">
                  <c:v>7.5499999999999998E-2</c:v>
                </c:pt>
                <c:pt idx="1906" formatCode="0.00%">
                  <c:v>7.5499999999999998E-2</c:v>
                </c:pt>
                <c:pt idx="1907" formatCode="0.00%">
                  <c:v>7.5499999999999998E-2</c:v>
                </c:pt>
                <c:pt idx="1908" formatCode="0.00%">
                  <c:v>7.5999999999999998E-2</c:v>
                </c:pt>
                <c:pt idx="1909" formatCode="0.00%">
                  <c:v>7.5999999999999998E-2</c:v>
                </c:pt>
                <c:pt idx="1910" formatCode="0.00%">
                  <c:v>7.5999999999999998E-2</c:v>
                </c:pt>
                <c:pt idx="1911" formatCode="0.00%">
                  <c:v>7.5999999999999998E-2</c:v>
                </c:pt>
                <c:pt idx="1912" formatCode="0.00%">
                  <c:v>7.5999999999999998E-2</c:v>
                </c:pt>
                <c:pt idx="1913" formatCode="0.00%">
                  <c:v>7.6999999999999999E-2</c:v>
                </c:pt>
                <c:pt idx="1914" formatCode="0.00%">
                  <c:v>7.6999999999999999E-2</c:v>
                </c:pt>
                <c:pt idx="1915" formatCode="0.00%">
                  <c:v>7.6999999999999999E-2</c:v>
                </c:pt>
                <c:pt idx="1916" formatCode="0.00%">
                  <c:v>7.6999999999999999E-2</c:v>
                </c:pt>
                <c:pt idx="1917" formatCode="0.00%">
                  <c:v>7.6499999999999999E-2</c:v>
                </c:pt>
                <c:pt idx="1918" formatCode="0.00%">
                  <c:v>7.6499999999999999E-2</c:v>
                </c:pt>
                <c:pt idx="1919" formatCode="0.00%">
                  <c:v>7.5999999999999998E-2</c:v>
                </c:pt>
                <c:pt idx="1920" formatCode="0.00%">
                  <c:v>7.5999999999999998E-2</c:v>
                </c:pt>
                <c:pt idx="1921" formatCode="0.00%">
                  <c:v>7.4999999999999997E-2</c:v>
                </c:pt>
                <c:pt idx="1922" formatCode="0.00%">
                  <c:v>7.4999999999999997E-2</c:v>
                </c:pt>
                <c:pt idx="1923" formatCode="0.00%">
                  <c:v>7.4999999999999997E-2</c:v>
                </c:pt>
                <c:pt idx="1924" formatCode="0.00%">
                  <c:v>7.5499999999999998E-2</c:v>
                </c:pt>
                <c:pt idx="1925" formatCode="0.00%">
                  <c:v>7.5499999999999998E-2</c:v>
                </c:pt>
                <c:pt idx="1926" formatCode="0.00%">
                  <c:v>7.5499999999999998E-2</c:v>
                </c:pt>
                <c:pt idx="1927" formatCode="0.00%">
                  <c:v>7.5499999999999998E-2</c:v>
                </c:pt>
                <c:pt idx="1928" formatCode="0.00%">
                  <c:v>7.5499999999999998E-2</c:v>
                </c:pt>
                <c:pt idx="1929" formatCode="0.00%">
                  <c:v>7.5499999999999998E-2</c:v>
                </c:pt>
                <c:pt idx="1930" formatCode="0.00%">
                  <c:v>7.5499999999999998E-2</c:v>
                </c:pt>
                <c:pt idx="1931" formatCode="0.00%">
                  <c:v>7.5999999999999998E-2</c:v>
                </c:pt>
                <c:pt idx="1932" formatCode="0.00%">
                  <c:v>7.6499999999999999E-2</c:v>
                </c:pt>
                <c:pt idx="1933" formatCode="0.00%">
                  <c:v>7.6499999999999999E-2</c:v>
                </c:pt>
                <c:pt idx="1934" formatCode="0.00%">
                  <c:v>7.6999999999999999E-2</c:v>
                </c:pt>
                <c:pt idx="1935" formatCode="0.00%">
                  <c:v>7.8E-2</c:v>
                </c:pt>
                <c:pt idx="1936" formatCode="0.00%">
                  <c:v>7.9000000000000001E-2</c:v>
                </c:pt>
                <c:pt idx="1937" formatCode="0.00%">
                  <c:v>8.1000000000000003E-2</c:v>
                </c:pt>
                <c:pt idx="1938" formatCode="0.00%">
                  <c:v>8.199999999999999E-2</c:v>
                </c:pt>
                <c:pt idx="1939" formatCode="0.00%">
                  <c:v>8.1500000000000003E-2</c:v>
                </c:pt>
                <c:pt idx="1940" formatCode="0.00%">
                  <c:v>8.1500000000000003E-2</c:v>
                </c:pt>
                <c:pt idx="1941" formatCode="0.00%">
                  <c:v>8.1000000000000003E-2</c:v>
                </c:pt>
                <c:pt idx="1942" formatCode="0.00%">
                  <c:v>8.1000000000000003E-2</c:v>
                </c:pt>
                <c:pt idx="1943" formatCode="0.00%">
                  <c:v>8.1500000000000003E-2</c:v>
                </c:pt>
                <c:pt idx="1944" formatCode="0.00%">
                  <c:v>8.199999999999999E-2</c:v>
                </c:pt>
                <c:pt idx="1945" formatCode="0.00%">
                  <c:v>8.1500000000000003E-2</c:v>
                </c:pt>
                <c:pt idx="1946" formatCode="0.00%">
                  <c:v>8.1500000000000003E-2</c:v>
                </c:pt>
                <c:pt idx="1947" formatCode="0.00%">
                  <c:v>8.1500000000000003E-2</c:v>
                </c:pt>
                <c:pt idx="1948" formatCode="0.00%">
                  <c:v>8.1000000000000003E-2</c:v>
                </c:pt>
                <c:pt idx="1949" formatCode="0.00%">
                  <c:v>8.1000000000000003E-2</c:v>
                </c:pt>
                <c:pt idx="1950" formatCode="0.00%">
                  <c:v>8.199999999999999E-2</c:v>
                </c:pt>
                <c:pt idx="1951" formatCode="0.00%">
                  <c:v>8.199999999999999E-2</c:v>
                </c:pt>
                <c:pt idx="1952" formatCode="0.00%">
                  <c:v>8.199999999999999E-2</c:v>
                </c:pt>
                <c:pt idx="1953" formatCode="0.00%">
                  <c:v>8.3000000000000004E-2</c:v>
                </c:pt>
                <c:pt idx="1954" formatCode="0.00%">
                  <c:v>8.4000000000000005E-2</c:v>
                </c:pt>
                <c:pt idx="1955" formatCode="0.00%">
                  <c:v>8.4000000000000005E-2</c:v>
                </c:pt>
                <c:pt idx="1956" formatCode="0.00%">
                  <c:v>8.4000000000000005E-2</c:v>
                </c:pt>
                <c:pt idx="1957" formatCode="0.00%">
                  <c:v>8.4000000000000005E-2</c:v>
                </c:pt>
                <c:pt idx="1958" formatCode="0.00%">
                  <c:v>8.4000000000000005E-2</c:v>
                </c:pt>
                <c:pt idx="1959" formatCode="0.00%">
                  <c:v>8.4000000000000005E-2</c:v>
                </c:pt>
                <c:pt idx="1960" formatCode="0.00%">
                  <c:v>8.5500000000000007E-2</c:v>
                </c:pt>
                <c:pt idx="1961" formatCode="0.00%">
                  <c:v>8.5999999999999993E-2</c:v>
                </c:pt>
                <c:pt idx="1962" formatCode="0.00%">
                  <c:v>8.6500000000000007E-2</c:v>
                </c:pt>
                <c:pt idx="1963" formatCode="0.00%">
                  <c:v>8.6500000000000007E-2</c:v>
                </c:pt>
                <c:pt idx="1964" formatCode="0.00%">
                  <c:v>8.8499999999999995E-2</c:v>
                </c:pt>
                <c:pt idx="1965" formatCode="0.00%">
                  <c:v>8.9499999999999996E-2</c:v>
                </c:pt>
                <c:pt idx="1966" formatCode="0.00%">
                  <c:v>8.9499999999999996E-2</c:v>
                </c:pt>
                <c:pt idx="1967" formatCode="0.00%">
                  <c:v>8.9499999999999996E-2</c:v>
                </c:pt>
                <c:pt idx="1968" formatCode="0.00%">
                  <c:v>8.6999999999999994E-2</c:v>
                </c:pt>
                <c:pt idx="1969" formatCode="0.00%">
                  <c:v>8.5999999999999993E-2</c:v>
                </c:pt>
                <c:pt idx="1970" formatCode="0.00%">
                  <c:v>8.4499999999999992E-2</c:v>
                </c:pt>
                <c:pt idx="1971" formatCode="0.00%">
                  <c:v>8.4000000000000005E-2</c:v>
                </c:pt>
                <c:pt idx="1972" formatCode="0.00%">
                  <c:v>8.2500000000000004E-2</c:v>
                </c:pt>
                <c:pt idx="1973" formatCode="0.00%">
                  <c:v>8.2500000000000004E-2</c:v>
                </c:pt>
                <c:pt idx="1974" formatCode="0.00%">
                  <c:v>8.2500000000000004E-2</c:v>
                </c:pt>
                <c:pt idx="1975" formatCode="0.00%">
                  <c:v>8.1000000000000003E-2</c:v>
                </c:pt>
                <c:pt idx="1976" formatCode="0.00%">
                  <c:v>8.0500000000000002E-2</c:v>
                </c:pt>
                <c:pt idx="1977" formatCode="0.00%">
                  <c:v>8.0500000000000002E-2</c:v>
                </c:pt>
                <c:pt idx="1978" formatCode="0.00%">
                  <c:v>7.9500000000000001E-2</c:v>
                </c:pt>
                <c:pt idx="1979" formatCode="0.00%">
                  <c:v>7.7499999999999999E-2</c:v>
                </c:pt>
                <c:pt idx="1980" formatCode="0.00%">
                  <c:v>7.6499999999999999E-2</c:v>
                </c:pt>
                <c:pt idx="1981" formatCode="0.00%">
                  <c:v>7.6499999999999999E-2</c:v>
                </c:pt>
                <c:pt idx="1982" formatCode="0.00%">
                  <c:v>7.6499999999999999E-2</c:v>
                </c:pt>
                <c:pt idx="1983" formatCode="0.00%">
                  <c:v>7.6499999999999999E-2</c:v>
                </c:pt>
                <c:pt idx="1984" formatCode="0.00%">
                  <c:v>7.6499999999999999E-2</c:v>
                </c:pt>
                <c:pt idx="1985" formatCode="0.00%">
                  <c:v>7.6499999999999999E-2</c:v>
                </c:pt>
                <c:pt idx="1986" formatCode="0.00%">
                  <c:v>7.6499999999999999E-2</c:v>
                </c:pt>
                <c:pt idx="1987" formatCode="0.00%">
                  <c:v>7.6499999999999999E-2</c:v>
                </c:pt>
                <c:pt idx="1988" formatCode="0.00%">
                  <c:v>7.8E-2</c:v>
                </c:pt>
                <c:pt idx="1989" formatCode="0.00%">
                  <c:v>7.8E-2</c:v>
                </c:pt>
                <c:pt idx="1990" formatCode="0.00%">
                  <c:v>7.8E-2</c:v>
                </c:pt>
                <c:pt idx="1991" formatCode="0.00%">
                  <c:v>7.8E-2</c:v>
                </c:pt>
                <c:pt idx="1992" formatCode="0.00%">
                  <c:v>7.7499999999999999E-2</c:v>
                </c:pt>
                <c:pt idx="1993" formatCode="0.00%">
                  <c:v>7.7499999999999999E-2</c:v>
                </c:pt>
                <c:pt idx="1994" formatCode="0.00%">
                  <c:v>7.7499999999999999E-2</c:v>
                </c:pt>
                <c:pt idx="1995" formatCode="0.00%">
                  <c:v>7.8E-2</c:v>
                </c:pt>
                <c:pt idx="1996" formatCode="0.00%">
                  <c:v>7.85E-2</c:v>
                </c:pt>
                <c:pt idx="1997" formatCode="0.00%">
                  <c:v>7.85E-2</c:v>
                </c:pt>
                <c:pt idx="1998" formatCode="0.00%">
                  <c:v>7.8E-2</c:v>
                </c:pt>
                <c:pt idx="1999" formatCode="0.00%">
                  <c:v>7.7499999999999999E-2</c:v>
                </c:pt>
                <c:pt idx="2000" formatCode="0.00%">
                  <c:v>7.7499999999999999E-2</c:v>
                </c:pt>
                <c:pt idx="2001" formatCode="0.00%">
                  <c:v>7.8E-2</c:v>
                </c:pt>
                <c:pt idx="2002" formatCode="0.00%">
                  <c:v>7.7499999999999999E-2</c:v>
                </c:pt>
                <c:pt idx="2003" formatCode="0.00%">
                  <c:v>7.7499999999999999E-2</c:v>
                </c:pt>
                <c:pt idx="2004" formatCode="0.00%">
                  <c:v>7.85E-2</c:v>
                </c:pt>
                <c:pt idx="2005" formatCode="0.00%">
                  <c:v>7.9000000000000001E-2</c:v>
                </c:pt>
                <c:pt idx="2006" formatCode="0.00%">
                  <c:v>7.9000000000000001E-2</c:v>
                </c:pt>
                <c:pt idx="2007" formatCode="0.00%">
                  <c:v>7.8E-2</c:v>
                </c:pt>
                <c:pt idx="2008" formatCode="0.00%">
                  <c:v>7.8E-2</c:v>
                </c:pt>
                <c:pt idx="2009" formatCode="0.00%">
                  <c:v>7.8E-2</c:v>
                </c:pt>
                <c:pt idx="2010" formatCode="0.00%">
                  <c:v>7.7499999999999999E-2</c:v>
                </c:pt>
                <c:pt idx="2011" formatCode="0.00%">
                  <c:v>7.7499999999999999E-2</c:v>
                </c:pt>
                <c:pt idx="2012" formatCode="0.00%">
                  <c:v>7.7499999999999999E-2</c:v>
                </c:pt>
                <c:pt idx="2013" formatCode="0.00%">
                  <c:v>7.6999999999999999E-2</c:v>
                </c:pt>
                <c:pt idx="2014" formatCode="0.00%">
                  <c:v>7.6499999999999999E-2</c:v>
                </c:pt>
                <c:pt idx="2015" formatCode="0.00%">
                  <c:v>7.6499999999999999E-2</c:v>
                </c:pt>
                <c:pt idx="2016" formatCode="0.00%">
                  <c:v>7.6499999999999999E-2</c:v>
                </c:pt>
                <c:pt idx="2017" formatCode="0.00%">
                  <c:v>7.5999999999999998E-2</c:v>
                </c:pt>
                <c:pt idx="2018" formatCode="0.00%">
                  <c:v>7.5999999999999998E-2</c:v>
                </c:pt>
                <c:pt idx="2019" formatCode="0.00%">
                  <c:v>7.5999999999999998E-2</c:v>
                </c:pt>
                <c:pt idx="2020" formatCode="0.00%">
                  <c:v>7.4999999999999997E-2</c:v>
                </c:pt>
                <c:pt idx="2021" formatCode="0.00%">
                  <c:v>7.4999999999999997E-2</c:v>
                </c:pt>
                <c:pt idx="2022" formatCode="0.00%">
                  <c:v>7.4999999999999997E-2</c:v>
                </c:pt>
                <c:pt idx="2023" formatCode="0.00%">
                  <c:v>7.5499999999999998E-2</c:v>
                </c:pt>
                <c:pt idx="2024" formatCode="0.00%">
                  <c:v>7.5499999999999998E-2</c:v>
                </c:pt>
                <c:pt idx="2025" formatCode="0.00%">
                  <c:v>7.5499999999999998E-2</c:v>
                </c:pt>
                <c:pt idx="2026" formatCode="0.00%">
                  <c:v>7.5499999999999998E-2</c:v>
                </c:pt>
                <c:pt idx="2027" formatCode="0.00%">
                  <c:v>7.5499999999999998E-2</c:v>
                </c:pt>
                <c:pt idx="2028" formatCode="0.00%">
                  <c:v>7.400000000000001E-2</c:v>
                </c:pt>
                <c:pt idx="2029" formatCode="0.00%">
                  <c:v>7.400000000000001E-2</c:v>
                </c:pt>
                <c:pt idx="2030" formatCode="0.00%">
                  <c:v>7.400000000000001E-2</c:v>
                </c:pt>
                <c:pt idx="2031" formatCode="0.00%">
                  <c:v>7.400000000000001E-2</c:v>
                </c:pt>
                <c:pt idx="2032" formatCode="0.00%">
                  <c:v>7.3499999999999996E-2</c:v>
                </c:pt>
                <c:pt idx="2033" formatCode="0.00%">
                  <c:v>7.3499999999999996E-2</c:v>
                </c:pt>
                <c:pt idx="2034" formatCode="0.00%">
                  <c:v>7.3499999999999996E-2</c:v>
                </c:pt>
                <c:pt idx="2035" formatCode="0.00%">
                  <c:v>7.400000000000001E-2</c:v>
                </c:pt>
                <c:pt idx="2036" formatCode="0.00%">
                  <c:v>7.3499999999999996E-2</c:v>
                </c:pt>
                <c:pt idx="2037" formatCode="0.00%">
                  <c:v>7.2999999999999995E-2</c:v>
                </c:pt>
                <c:pt idx="2038" formatCode="0.00%">
                  <c:v>7.2499999999999995E-2</c:v>
                </c:pt>
                <c:pt idx="2039" formatCode="0.00%">
                  <c:v>7.2499999999999995E-2</c:v>
                </c:pt>
                <c:pt idx="2040" formatCode="0.00%">
                  <c:v>7.2499999999999995E-2</c:v>
                </c:pt>
                <c:pt idx="2041" formatCode="0.00%">
                  <c:v>7.2999999999999995E-2</c:v>
                </c:pt>
                <c:pt idx="2042" formatCode="0.00%">
                  <c:v>7.2999999999999995E-2</c:v>
                </c:pt>
                <c:pt idx="2043" formatCode="0.00%">
                  <c:v>7.2499999999999995E-2</c:v>
                </c:pt>
                <c:pt idx="2044" formatCode="0.00%">
                  <c:v>7.3499999999999996E-2</c:v>
                </c:pt>
                <c:pt idx="2045" formatCode="0.00%">
                  <c:v>7.3499999999999996E-2</c:v>
                </c:pt>
                <c:pt idx="2046" formatCode="0.00%">
                  <c:v>7.2999999999999995E-2</c:v>
                </c:pt>
                <c:pt idx="2047" formatCode="0.00%">
                  <c:v>7.2999999999999995E-2</c:v>
                </c:pt>
                <c:pt idx="2048" formatCode="0.00%">
                  <c:v>7.3499999999999996E-2</c:v>
                </c:pt>
                <c:pt idx="2049" formatCode="0.00%">
                  <c:v>7.3499999999999996E-2</c:v>
                </c:pt>
                <c:pt idx="2050" formatCode="0.00%">
                  <c:v>7.3499999999999996E-2</c:v>
                </c:pt>
                <c:pt idx="2051" formatCode="0.00%">
                  <c:v>7.3499999999999996E-2</c:v>
                </c:pt>
                <c:pt idx="2052" formatCode="0.00%">
                  <c:v>7.4499999999999997E-2</c:v>
                </c:pt>
                <c:pt idx="2053" formatCode="0.00%">
                  <c:v>7.4499999999999997E-2</c:v>
                </c:pt>
                <c:pt idx="2054" formatCode="0.00%">
                  <c:v>7.400000000000001E-2</c:v>
                </c:pt>
                <c:pt idx="2055" formatCode="0.00%">
                  <c:v>7.400000000000001E-2</c:v>
                </c:pt>
                <c:pt idx="2056" formatCode="0.00%">
                  <c:v>7.400000000000001E-2</c:v>
                </c:pt>
                <c:pt idx="2057" formatCode="0.00%">
                  <c:v>7.400000000000001E-2</c:v>
                </c:pt>
                <c:pt idx="2058" formatCode="0.00%">
                  <c:v>7.400000000000001E-2</c:v>
                </c:pt>
                <c:pt idx="2059" formatCode="0.00%">
                  <c:v>7.3499999999999996E-2</c:v>
                </c:pt>
                <c:pt idx="2060" formatCode="0.00%">
                  <c:v>7.3499999999999996E-2</c:v>
                </c:pt>
                <c:pt idx="2061" formatCode="0.00%">
                  <c:v>7.3499999999999996E-2</c:v>
                </c:pt>
                <c:pt idx="2062" formatCode="0.00%">
                  <c:v>7.4499999999999997E-2</c:v>
                </c:pt>
                <c:pt idx="2063" formatCode="0.00%">
                  <c:v>7.4999999999999997E-2</c:v>
                </c:pt>
                <c:pt idx="2064" formatCode="0.00%">
                  <c:v>7.5499999999999998E-2</c:v>
                </c:pt>
                <c:pt idx="2065" formatCode="0.00%">
                  <c:v>7.5499999999999998E-2</c:v>
                </c:pt>
                <c:pt idx="2066" formatCode="0.00%">
                  <c:v>7.5499999999999998E-2</c:v>
                </c:pt>
                <c:pt idx="2067" formatCode="0.00%">
                  <c:v>7.5499999999999998E-2</c:v>
                </c:pt>
                <c:pt idx="2068" formatCode="0.00%">
                  <c:v>7.5499999999999998E-2</c:v>
                </c:pt>
                <c:pt idx="2069" formatCode="0.00%">
                  <c:v>7.5499999999999998E-2</c:v>
                </c:pt>
                <c:pt idx="2070" formatCode="0.00%">
                  <c:v>7.5999999999999998E-2</c:v>
                </c:pt>
                <c:pt idx="2071" formatCode="0.00%">
                  <c:v>7.5999999999999998E-2</c:v>
                </c:pt>
                <c:pt idx="2072" formatCode="0.00%">
                  <c:v>7.6999999999999999E-2</c:v>
                </c:pt>
                <c:pt idx="2073" formatCode="0.00%">
                  <c:v>7.7499999999999999E-2</c:v>
                </c:pt>
                <c:pt idx="2074" formatCode="0.00%">
                  <c:v>7.7499999999999999E-2</c:v>
                </c:pt>
                <c:pt idx="2075" formatCode="0.00%">
                  <c:v>7.7499999999999999E-2</c:v>
                </c:pt>
                <c:pt idx="2076" formatCode="0.00%">
                  <c:v>7.7499999999999999E-2</c:v>
                </c:pt>
                <c:pt idx="2077" formatCode="0.00%">
                  <c:v>7.6999999999999999E-2</c:v>
                </c:pt>
                <c:pt idx="2078" formatCode="0.00%">
                  <c:v>7.7499999999999999E-2</c:v>
                </c:pt>
                <c:pt idx="2079" formatCode="0.00%">
                  <c:v>7.7499999999999999E-2</c:v>
                </c:pt>
                <c:pt idx="2080" formatCode="0.00%">
                  <c:v>7.7499999999999999E-2</c:v>
                </c:pt>
                <c:pt idx="2081" formatCode="0.00%">
                  <c:v>7.7499999999999999E-2</c:v>
                </c:pt>
                <c:pt idx="2082" formatCode="0.00%">
                  <c:v>7.7499999999999999E-2</c:v>
                </c:pt>
                <c:pt idx="2083" formatCode="0.00%">
                  <c:v>7.7499999999999999E-2</c:v>
                </c:pt>
                <c:pt idx="2084" formatCode="0.00%">
                  <c:v>7.6499999999999999E-2</c:v>
                </c:pt>
                <c:pt idx="2085" formatCode="0.00%">
                  <c:v>7.6499999999999999E-2</c:v>
                </c:pt>
                <c:pt idx="2086" formatCode="0.00%">
                  <c:v>7.5999999999999998E-2</c:v>
                </c:pt>
                <c:pt idx="2087" formatCode="0.00%">
                  <c:v>7.5999999999999998E-2</c:v>
                </c:pt>
                <c:pt idx="2088" formatCode="0.00%">
                  <c:v>7.5499999999999998E-2</c:v>
                </c:pt>
                <c:pt idx="2089" formatCode="0.00%">
                  <c:v>7.5499999999999998E-2</c:v>
                </c:pt>
                <c:pt idx="2090" formatCode="0.00%">
                  <c:v>7.5999999999999998E-2</c:v>
                </c:pt>
                <c:pt idx="2091" formatCode="0.00%">
                  <c:v>7.6499999999999999E-2</c:v>
                </c:pt>
                <c:pt idx="2092" formatCode="0.00%">
                  <c:v>7.7499999999999999E-2</c:v>
                </c:pt>
                <c:pt idx="2093" formatCode="0.00%">
                  <c:v>7.7499999999999999E-2</c:v>
                </c:pt>
                <c:pt idx="2094" formatCode="0.00%">
                  <c:v>7.7499999999999999E-2</c:v>
                </c:pt>
                <c:pt idx="2095" formatCode="0.00%">
                  <c:v>7.7499999999999999E-2</c:v>
                </c:pt>
                <c:pt idx="2096" formatCode="0.00%">
                  <c:v>7.7499999999999999E-2</c:v>
                </c:pt>
                <c:pt idx="2097" formatCode="0.00%">
                  <c:v>7.6999999999999999E-2</c:v>
                </c:pt>
                <c:pt idx="2098" formatCode="0.00%">
                  <c:v>7.5999999999999998E-2</c:v>
                </c:pt>
                <c:pt idx="2099" formatCode="0.00%">
                  <c:v>7.5999999999999998E-2</c:v>
                </c:pt>
                <c:pt idx="2100" formatCode="0.00%">
                  <c:v>7.5999999999999998E-2</c:v>
                </c:pt>
                <c:pt idx="2101" formatCode="0.00%">
                  <c:v>7.5999999999999998E-2</c:v>
                </c:pt>
                <c:pt idx="2102" formatCode="0.00%">
                  <c:v>7.6999999999999999E-2</c:v>
                </c:pt>
                <c:pt idx="2103" formatCode="0.00%">
                  <c:v>7.6999999999999999E-2</c:v>
                </c:pt>
                <c:pt idx="2104" formatCode="0.00%">
                  <c:v>7.6999999999999999E-2</c:v>
                </c:pt>
                <c:pt idx="2105" formatCode="0.00%">
                  <c:v>7.6999999999999999E-2</c:v>
                </c:pt>
                <c:pt idx="2106" formatCode="0.00%">
                  <c:v>7.6999999999999999E-2</c:v>
                </c:pt>
                <c:pt idx="2107" formatCode="0.00%">
                  <c:v>7.6999999999999999E-2</c:v>
                </c:pt>
                <c:pt idx="2108" formatCode="0.00%">
                  <c:v>7.6999999999999999E-2</c:v>
                </c:pt>
                <c:pt idx="2109" formatCode="0.00%">
                  <c:v>7.6999999999999999E-2</c:v>
                </c:pt>
                <c:pt idx="2110" formatCode="0.00%">
                  <c:v>7.6999999999999999E-2</c:v>
                </c:pt>
                <c:pt idx="2111" formatCode="0.00%">
                  <c:v>7.6499999999999999E-2</c:v>
                </c:pt>
                <c:pt idx="2112" formatCode="0.00%">
                  <c:v>7.6499999999999999E-2</c:v>
                </c:pt>
                <c:pt idx="2113" formatCode="0.00%">
                  <c:v>7.6999999999999999E-2</c:v>
                </c:pt>
                <c:pt idx="2114" formatCode="0.00%">
                  <c:v>7.8E-2</c:v>
                </c:pt>
                <c:pt idx="2115" formatCode="0.00%">
                  <c:v>7.8E-2</c:v>
                </c:pt>
                <c:pt idx="2116" formatCode="0.00%">
                  <c:v>7.8E-2</c:v>
                </c:pt>
                <c:pt idx="2117" formatCode="0.00%">
                  <c:v>7.8E-2</c:v>
                </c:pt>
                <c:pt idx="2118" formatCode="0.00%">
                  <c:v>7.8E-2</c:v>
                </c:pt>
                <c:pt idx="2119" formatCode="0.00%">
                  <c:v>7.7499999999999999E-2</c:v>
                </c:pt>
                <c:pt idx="2120" formatCode="0.00%">
                  <c:v>7.7499999999999999E-2</c:v>
                </c:pt>
                <c:pt idx="2121" formatCode="0.00%">
                  <c:v>7.7499999999999999E-2</c:v>
                </c:pt>
                <c:pt idx="2122" formatCode="0.00%">
                  <c:v>7.7499999999999999E-2</c:v>
                </c:pt>
                <c:pt idx="2123" formatCode="0.00%">
                  <c:v>7.6999999999999999E-2</c:v>
                </c:pt>
                <c:pt idx="2124" formatCode="0.00%">
                  <c:v>7.6999999999999999E-2</c:v>
                </c:pt>
                <c:pt idx="2125" formatCode="0.00%">
                  <c:v>7.6499999999999999E-2</c:v>
                </c:pt>
                <c:pt idx="2126" formatCode="0.00%">
                  <c:v>7.6499999999999999E-2</c:v>
                </c:pt>
                <c:pt idx="2127" formatCode="0.00%">
                  <c:v>7.6499999999999999E-2</c:v>
                </c:pt>
                <c:pt idx="2128" formatCode="0.00%">
                  <c:v>7.5999999999999998E-2</c:v>
                </c:pt>
                <c:pt idx="2129" formatCode="0.00%">
                  <c:v>7.5999999999999998E-2</c:v>
                </c:pt>
                <c:pt idx="2130" formatCode="0.00%">
                  <c:v>7.5999999999999998E-2</c:v>
                </c:pt>
                <c:pt idx="2131" formatCode="0.00%">
                  <c:v>7.5999999999999998E-2</c:v>
                </c:pt>
                <c:pt idx="2132" formatCode="0.00%">
                  <c:v>7.4999999999999997E-2</c:v>
                </c:pt>
                <c:pt idx="2133" formatCode="0.00%">
                  <c:v>7.4999999999999997E-2</c:v>
                </c:pt>
                <c:pt idx="2134" formatCode="0.00%">
                  <c:v>7.5499999999999998E-2</c:v>
                </c:pt>
                <c:pt idx="2135" formatCode="0.00%">
                  <c:v>7.5999999999999998E-2</c:v>
                </c:pt>
                <c:pt idx="2136" formatCode="0.00%">
                  <c:v>7.5999999999999998E-2</c:v>
                </c:pt>
                <c:pt idx="2137" formatCode="0.00%">
                  <c:v>7.6499999999999999E-2</c:v>
                </c:pt>
                <c:pt idx="2138" formatCode="0.00%">
                  <c:v>7.5999999999999998E-2</c:v>
                </c:pt>
                <c:pt idx="2139" formatCode="0.00%">
                  <c:v>7.5999999999999998E-2</c:v>
                </c:pt>
                <c:pt idx="2140" formatCode="0.00%">
                  <c:v>7.5999999999999998E-2</c:v>
                </c:pt>
                <c:pt idx="2141" formatCode="0.00%">
                  <c:v>7.5999999999999998E-2</c:v>
                </c:pt>
                <c:pt idx="2142" formatCode="0.00%">
                  <c:v>7.5999999999999998E-2</c:v>
                </c:pt>
                <c:pt idx="2143" formatCode="0.00%">
                  <c:v>7.5999999999999998E-2</c:v>
                </c:pt>
                <c:pt idx="2144" formatCode="0.00%">
                  <c:v>7.5999999999999998E-2</c:v>
                </c:pt>
                <c:pt idx="2145" formatCode="0.00%">
                  <c:v>7.5999999999999998E-2</c:v>
                </c:pt>
                <c:pt idx="2146" formatCode="0.00%">
                  <c:v>7.5999999999999998E-2</c:v>
                </c:pt>
                <c:pt idx="2147" formatCode="0.00%">
                  <c:v>7.5999999999999998E-2</c:v>
                </c:pt>
                <c:pt idx="2148" formatCode="0.00%">
                  <c:v>7.5999999999999998E-2</c:v>
                </c:pt>
                <c:pt idx="2149" formatCode="0.00%">
                  <c:v>7.5999999999999998E-2</c:v>
                </c:pt>
                <c:pt idx="2150" formatCode="0.00%">
                  <c:v>7.5999999999999998E-2</c:v>
                </c:pt>
                <c:pt idx="2151" formatCode="0.00%">
                  <c:v>7.5999999999999998E-2</c:v>
                </c:pt>
                <c:pt idx="2152" formatCode="0.00%">
                  <c:v>7.5999999999999998E-2</c:v>
                </c:pt>
                <c:pt idx="2153" formatCode="0.00%">
                  <c:v>7.5999999999999998E-2</c:v>
                </c:pt>
                <c:pt idx="2154" formatCode="0.00%">
                  <c:v>7.5999999999999998E-2</c:v>
                </c:pt>
                <c:pt idx="2155" formatCode="0.00%">
                  <c:v>7.5999999999999998E-2</c:v>
                </c:pt>
                <c:pt idx="2156" formatCode="0.00%">
                  <c:v>7.5999999999999998E-2</c:v>
                </c:pt>
                <c:pt idx="2157" formatCode="0.00%">
                  <c:v>7.5999999999999998E-2</c:v>
                </c:pt>
                <c:pt idx="2158" formatCode="0.00%">
                  <c:v>7.5999999999999998E-2</c:v>
                </c:pt>
                <c:pt idx="2159" formatCode="0.00%">
                  <c:v>7.5999999999999998E-2</c:v>
                </c:pt>
                <c:pt idx="2160" formatCode="0.00%">
                  <c:v>7.5999999999999998E-2</c:v>
                </c:pt>
                <c:pt idx="2161" formatCode="0.00%">
                  <c:v>7.5999999999999998E-2</c:v>
                </c:pt>
                <c:pt idx="2162" formatCode="0.00%">
                  <c:v>7.5999999999999998E-2</c:v>
                </c:pt>
                <c:pt idx="2163" formatCode="0.00%">
                  <c:v>7.5999999999999998E-2</c:v>
                </c:pt>
                <c:pt idx="2164" formatCode="0.00%">
                  <c:v>7.5999999999999998E-2</c:v>
                </c:pt>
                <c:pt idx="2165" formatCode="0.00%">
                  <c:v>7.5999999999999998E-2</c:v>
                </c:pt>
                <c:pt idx="2166" formatCode="0.00%">
                  <c:v>7.5999999999999998E-2</c:v>
                </c:pt>
                <c:pt idx="2167" formatCode="0.00%">
                  <c:v>7.5999999999999998E-2</c:v>
                </c:pt>
                <c:pt idx="2168" formatCode="0.00%">
                  <c:v>7.5999999999999998E-2</c:v>
                </c:pt>
                <c:pt idx="2169" formatCode="0.00%">
                  <c:v>7.5999999999999998E-2</c:v>
                </c:pt>
                <c:pt idx="2170" formatCode="0.00%">
                  <c:v>7.6499999999999999E-2</c:v>
                </c:pt>
                <c:pt idx="2171" formatCode="0.00%">
                  <c:v>7.6499999999999999E-2</c:v>
                </c:pt>
                <c:pt idx="2172" formatCode="0.00%">
                  <c:v>7.6999999999999999E-2</c:v>
                </c:pt>
                <c:pt idx="2173" formatCode="0.00%">
                  <c:v>7.7499999999999999E-2</c:v>
                </c:pt>
                <c:pt idx="2174" formatCode="0.00%">
                  <c:v>7.7499999999999999E-2</c:v>
                </c:pt>
                <c:pt idx="2175" formatCode="0.00%">
                  <c:v>7.7499999999999999E-2</c:v>
                </c:pt>
                <c:pt idx="2176" formatCode="0.00%">
                  <c:v>7.7499999999999999E-2</c:v>
                </c:pt>
                <c:pt idx="2177" formatCode="0.00%">
                  <c:v>7.7499999999999999E-2</c:v>
                </c:pt>
                <c:pt idx="2178" formatCode="0.00%">
                  <c:v>7.7499999999999999E-2</c:v>
                </c:pt>
                <c:pt idx="2179" formatCode="0.00%">
                  <c:v>7.7499999999999999E-2</c:v>
                </c:pt>
                <c:pt idx="2180" formatCode="0.00%">
                  <c:v>7.7499999999999999E-2</c:v>
                </c:pt>
                <c:pt idx="2181" formatCode="0.00%">
                  <c:v>7.6499999999999999E-2</c:v>
                </c:pt>
                <c:pt idx="2182" formatCode="0.00%">
                  <c:v>7.6499999999999999E-2</c:v>
                </c:pt>
                <c:pt idx="2183" formatCode="0.00%">
                  <c:v>7.6499999999999999E-2</c:v>
                </c:pt>
                <c:pt idx="2184" formatCode="0.00%">
                  <c:v>7.6499999999999999E-2</c:v>
                </c:pt>
                <c:pt idx="2185" formatCode="0.00%">
                  <c:v>7.6499999999999999E-2</c:v>
                </c:pt>
                <c:pt idx="2186" formatCode="0.00%">
                  <c:v>7.5999999999999998E-2</c:v>
                </c:pt>
                <c:pt idx="2187" formatCode="0.00%">
                  <c:v>7.5999999999999998E-2</c:v>
                </c:pt>
                <c:pt idx="2188" formatCode="0.00%">
                  <c:v>7.5999999999999998E-2</c:v>
                </c:pt>
                <c:pt idx="2189" formatCode="0.00%">
                  <c:v>7.5499999999999998E-2</c:v>
                </c:pt>
                <c:pt idx="2190" formatCode="0.00%">
                  <c:v>7.5499999999999998E-2</c:v>
                </c:pt>
                <c:pt idx="2191" formatCode="0.00%">
                  <c:v>7.5499999999999998E-2</c:v>
                </c:pt>
                <c:pt idx="2192" formatCode="0.00%">
                  <c:v>7.5499999999999998E-2</c:v>
                </c:pt>
                <c:pt idx="2193" formatCode="0.00%">
                  <c:v>7.4499999999999997E-2</c:v>
                </c:pt>
                <c:pt idx="2194" formatCode="0.00%">
                  <c:v>7.4499999999999997E-2</c:v>
                </c:pt>
                <c:pt idx="2195" formatCode="0.00%">
                  <c:v>7.400000000000001E-2</c:v>
                </c:pt>
                <c:pt idx="2196" formatCode="0.00%">
                  <c:v>7.400000000000001E-2</c:v>
                </c:pt>
                <c:pt idx="2197" formatCode="0.00%">
                  <c:v>7.400000000000001E-2</c:v>
                </c:pt>
                <c:pt idx="2198" formatCode="0.00%">
                  <c:v>7.400000000000001E-2</c:v>
                </c:pt>
                <c:pt idx="2199" formatCode="0.00%">
                  <c:v>7.400000000000001E-2</c:v>
                </c:pt>
                <c:pt idx="2200" formatCode="0.00%">
                  <c:v>7.400000000000001E-2</c:v>
                </c:pt>
                <c:pt idx="2201" formatCode="0.00%">
                  <c:v>7.400000000000001E-2</c:v>
                </c:pt>
                <c:pt idx="2202" formatCode="0.00%">
                  <c:v>7.400000000000001E-2</c:v>
                </c:pt>
                <c:pt idx="2203" formatCode="0.00%">
                  <c:v>7.400000000000001E-2</c:v>
                </c:pt>
                <c:pt idx="2204" formatCode="0.00%">
                  <c:v>7.4499999999999997E-2</c:v>
                </c:pt>
                <c:pt idx="2205" formatCode="0.00%">
                  <c:v>7.4499999999999997E-2</c:v>
                </c:pt>
                <c:pt idx="2206" formatCode="0.00%">
                  <c:v>7.4499999999999997E-2</c:v>
                </c:pt>
                <c:pt idx="2207" formatCode="0.00%">
                  <c:v>7.4499999999999997E-2</c:v>
                </c:pt>
                <c:pt idx="2208" formatCode="0.00%">
                  <c:v>7.4499999999999997E-2</c:v>
                </c:pt>
                <c:pt idx="2209" formatCode="0.00%">
                  <c:v>7.4499999999999997E-2</c:v>
                </c:pt>
                <c:pt idx="2210" formatCode="0.00%">
                  <c:v>7.400000000000001E-2</c:v>
                </c:pt>
                <c:pt idx="2211" formatCode="0.00%">
                  <c:v>7.3499999999999996E-2</c:v>
                </c:pt>
                <c:pt idx="2212" formatCode="0.00%">
                  <c:v>7.3499999999999996E-2</c:v>
                </c:pt>
                <c:pt idx="2213" formatCode="0.00%">
                  <c:v>7.2999999999999995E-2</c:v>
                </c:pt>
                <c:pt idx="2214" formatCode="0.00%">
                  <c:v>7.2999999999999995E-2</c:v>
                </c:pt>
                <c:pt idx="2215" formatCode="0.00%">
                  <c:v>7.2999999999999995E-2</c:v>
                </c:pt>
                <c:pt idx="2216" formatCode="0.00%">
                  <c:v>7.2999999999999995E-2</c:v>
                </c:pt>
                <c:pt idx="2217" formatCode="0.00%">
                  <c:v>7.2999999999999995E-2</c:v>
                </c:pt>
                <c:pt idx="2218" formatCode="0.00%">
                  <c:v>7.2999999999999995E-2</c:v>
                </c:pt>
                <c:pt idx="2219" formatCode="0.00%">
                  <c:v>7.2999999999999995E-2</c:v>
                </c:pt>
                <c:pt idx="2220" formatCode="0.00%">
                  <c:v>7.2999999999999995E-2</c:v>
                </c:pt>
                <c:pt idx="2221" formatCode="0.00%">
                  <c:v>7.2999999999999995E-2</c:v>
                </c:pt>
                <c:pt idx="2222" formatCode="0.00%">
                  <c:v>7.2499999999999995E-2</c:v>
                </c:pt>
                <c:pt idx="2223" formatCode="0.00%">
                  <c:v>7.2499999999999995E-2</c:v>
                </c:pt>
                <c:pt idx="2224" formatCode="0.00%">
                  <c:v>7.2499999999999995E-2</c:v>
                </c:pt>
                <c:pt idx="2225" formatCode="0.00%">
                  <c:v>7.2000000000000008E-2</c:v>
                </c:pt>
                <c:pt idx="2226" formatCode="0.00%">
                  <c:v>7.2000000000000008E-2</c:v>
                </c:pt>
                <c:pt idx="2227" formatCode="0.00%">
                  <c:v>7.2000000000000008E-2</c:v>
                </c:pt>
                <c:pt idx="2228" formatCode="0.00%">
                  <c:v>7.2000000000000008E-2</c:v>
                </c:pt>
                <c:pt idx="2229" formatCode="0.00%">
                  <c:v>7.1500000000000008E-2</c:v>
                </c:pt>
                <c:pt idx="2230" formatCode="0.00%">
                  <c:v>7.1500000000000008E-2</c:v>
                </c:pt>
                <c:pt idx="2231" formatCode="0.00%">
                  <c:v>7.1500000000000008E-2</c:v>
                </c:pt>
                <c:pt idx="2232" formatCode="0.00%">
                  <c:v>7.1500000000000008E-2</c:v>
                </c:pt>
                <c:pt idx="2233" formatCode="0.00%">
                  <c:v>7.2000000000000008E-2</c:v>
                </c:pt>
                <c:pt idx="2234" formatCode="0.00%">
                  <c:v>7.2000000000000008E-2</c:v>
                </c:pt>
                <c:pt idx="2235" formatCode="0.00%">
                  <c:v>7.2000000000000008E-2</c:v>
                </c:pt>
                <c:pt idx="2236" formatCode="0.00%">
                  <c:v>7.2000000000000008E-2</c:v>
                </c:pt>
                <c:pt idx="2237" formatCode="0.00%">
                  <c:v>7.2000000000000008E-2</c:v>
                </c:pt>
                <c:pt idx="2238" formatCode="0.00%">
                  <c:v>7.2000000000000008E-2</c:v>
                </c:pt>
                <c:pt idx="2239" formatCode="0.00%">
                  <c:v>7.2000000000000008E-2</c:v>
                </c:pt>
                <c:pt idx="2240" formatCode="0.00%">
                  <c:v>7.2000000000000008E-2</c:v>
                </c:pt>
                <c:pt idx="2241" formatCode="0.00%">
                  <c:v>7.2000000000000008E-2</c:v>
                </c:pt>
                <c:pt idx="2242" formatCode="0.00%">
                  <c:v>7.2499999999999995E-2</c:v>
                </c:pt>
                <c:pt idx="2243" formatCode="0.00%">
                  <c:v>7.2499999999999995E-2</c:v>
                </c:pt>
                <c:pt idx="2244" formatCode="0.00%">
                  <c:v>7.2999999999999995E-2</c:v>
                </c:pt>
                <c:pt idx="2245" formatCode="0.00%">
                  <c:v>7.2999999999999995E-2</c:v>
                </c:pt>
                <c:pt idx="2246" formatCode="0.00%">
                  <c:v>7.2999999999999995E-2</c:v>
                </c:pt>
                <c:pt idx="2247" formatCode="0.00%">
                  <c:v>7.2999999999999995E-2</c:v>
                </c:pt>
                <c:pt idx="2248" formatCode="0.00%">
                  <c:v>7.400000000000001E-2</c:v>
                </c:pt>
                <c:pt idx="2249" formatCode="0.00%">
                  <c:v>7.4499999999999997E-2</c:v>
                </c:pt>
                <c:pt idx="2250" formatCode="0.00%">
                  <c:v>7.4499999999999997E-2</c:v>
                </c:pt>
                <c:pt idx="2251" formatCode="0.00%">
                  <c:v>7.5499999999999998E-2</c:v>
                </c:pt>
                <c:pt idx="2252" formatCode="0.00%">
                  <c:v>7.5999999999999998E-2</c:v>
                </c:pt>
                <c:pt idx="2253" formatCode="0.00%">
                  <c:v>7.5999999999999998E-2</c:v>
                </c:pt>
                <c:pt idx="2254" formatCode="0.00%">
                  <c:v>7.4999999999999997E-2</c:v>
                </c:pt>
                <c:pt idx="2255" formatCode="0.00%">
                  <c:v>7.4999999999999997E-2</c:v>
                </c:pt>
                <c:pt idx="2256" formatCode="0.00%">
                  <c:v>7.4999999999999997E-2</c:v>
                </c:pt>
                <c:pt idx="2257" formatCode="0.00%">
                  <c:v>7.4999999999999997E-2</c:v>
                </c:pt>
                <c:pt idx="2258" formatCode="0.00%">
                  <c:v>7.4999999999999997E-2</c:v>
                </c:pt>
                <c:pt idx="2259" formatCode="0.00%">
                  <c:v>7.4999999999999997E-2</c:v>
                </c:pt>
                <c:pt idx="2260" formatCode="0.00%">
                  <c:v>7.4999999999999997E-2</c:v>
                </c:pt>
                <c:pt idx="2261" formatCode="0.00%">
                  <c:v>7.4999999999999997E-2</c:v>
                </c:pt>
                <c:pt idx="2262" formatCode="0.00%">
                  <c:v>7.4999999999999997E-2</c:v>
                </c:pt>
                <c:pt idx="2263" formatCode="0.00%">
                  <c:v>7.4999999999999997E-2</c:v>
                </c:pt>
                <c:pt idx="2264" formatCode="0.00%">
                  <c:v>7.4999999999999997E-2</c:v>
                </c:pt>
                <c:pt idx="2265" formatCode="0.00%">
                  <c:v>7.4999999999999997E-2</c:v>
                </c:pt>
                <c:pt idx="2266" formatCode="0.00%">
                  <c:v>7.4999999999999997E-2</c:v>
                </c:pt>
                <c:pt idx="2267" formatCode="0.00%">
                  <c:v>7.400000000000001E-2</c:v>
                </c:pt>
                <c:pt idx="2268" formatCode="0.00%">
                  <c:v>7.400000000000001E-2</c:v>
                </c:pt>
                <c:pt idx="2269" formatCode="0.00%">
                  <c:v>7.400000000000001E-2</c:v>
                </c:pt>
                <c:pt idx="2270" formatCode="0.00%">
                  <c:v>7.400000000000001E-2</c:v>
                </c:pt>
                <c:pt idx="2271" formatCode="0.00%">
                  <c:v>7.400000000000001E-2</c:v>
                </c:pt>
                <c:pt idx="2272" formatCode="0.00%">
                  <c:v>7.3499999999999996E-2</c:v>
                </c:pt>
                <c:pt idx="2273" formatCode="0.00%">
                  <c:v>7.3499999999999996E-2</c:v>
                </c:pt>
                <c:pt idx="2274" formatCode="0.00%">
                  <c:v>7.3499999999999996E-2</c:v>
                </c:pt>
                <c:pt idx="2275" formatCode="0.00%">
                  <c:v>7.3499999999999996E-2</c:v>
                </c:pt>
                <c:pt idx="2276" formatCode="0.00%">
                  <c:v>7.2999999999999995E-2</c:v>
                </c:pt>
                <c:pt idx="2277" formatCode="0.00%">
                  <c:v>7.2499999999999995E-2</c:v>
                </c:pt>
                <c:pt idx="2278" formatCode="0.00%">
                  <c:v>7.2499999999999995E-2</c:v>
                </c:pt>
                <c:pt idx="2279" formatCode="0.00%">
                  <c:v>7.2499999999999995E-2</c:v>
                </c:pt>
                <c:pt idx="2280" formatCode="0.00%">
                  <c:v>7.2499999999999995E-2</c:v>
                </c:pt>
                <c:pt idx="2281" formatCode="0.00%">
                  <c:v>7.2499999999999995E-2</c:v>
                </c:pt>
                <c:pt idx="2282" formatCode="0.00%">
                  <c:v>7.2499999999999995E-2</c:v>
                </c:pt>
                <c:pt idx="2283" formatCode="0.00%">
                  <c:v>7.2000000000000008E-2</c:v>
                </c:pt>
                <c:pt idx="2284" formatCode="0.00%">
                  <c:v>7.0999999999999994E-2</c:v>
                </c:pt>
                <c:pt idx="2285" formatCode="0.00%">
                  <c:v>7.0999999999999994E-2</c:v>
                </c:pt>
                <c:pt idx="2286" formatCode="0.00%">
                  <c:v>7.0999999999999994E-2</c:v>
                </c:pt>
                <c:pt idx="2287" formatCode="0.00%">
                  <c:v>7.0499999999999993E-2</c:v>
                </c:pt>
                <c:pt idx="2288" formatCode="0.00%">
                  <c:v>7.0499999999999993E-2</c:v>
                </c:pt>
                <c:pt idx="2289" formatCode="0.00%">
                  <c:v>7.0499999999999993E-2</c:v>
                </c:pt>
                <c:pt idx="2290" formatCode="0.00%">
                  <c:v>7.0499999999999993E-2</c:v>
                </c:pt>
                <c:pt idx="2291" formatCode="0.00%">
                  <c:v>7.0499999999999993E-2</c:v>
                </c:pt>
                <c:pt idx="2292" formatCode="0.00%">
                  <c:v>7.0499999999999993E-2</c:v>
                </c:pt>
                <c:pt idx="2293" formatCode="0.00%">
                  <c:v>7.0499999999999993E-2</c:v>
                </c:pt>
                <c:pt idx="2294" formatCode="0.00%">
                  <c:v>7.0499999999999993E-2</c:v>
                </c:pt>
                <c:pt idx="2295" formatCode="0.00%">
                  <c:v>7.0499999999999993E-2</c:v>
                </c:pt>
                <c:pt idx="2296" formatCode="0.00%">
                  <c:v>7.0499999999999993E-2</c:v>
                </c:pt>
                <c:pt idx="2297" formatCode="0.00%">
                  <c:v>7.0499999999999993E-2</c:v>
                </c:pt>
                <c:pt idx="2298" formatCode="0.00%">
                  <c:v>7.0499999999999993E-2</c:v>
                </c:pt>
                <c:pt idx="2299" formatCode="0.00%">
                  <c:v>7.0999999999999994E-2</c:v>
                </c:pt>
                <c:pt idx="2300" formatCode="0.00%">
                  <c:v>7.1500000000000008E-2</c:v>
                </c:pt>
                <c:pt idx="2301" formatCode="0.00%">
                  <c:v>7.2499999999999995E-2</c:v>
                </c:pt>
                <c:pt idx="2302" formatCode="0.00%">
                  <c:v>7.2499999999999995E-2</c:v>
                </c:pt>
                <c:pt idx="2303" formatCode="0.00%">
                  <c:v>7.2999999999999995E-2</c:v>
                </c:pt>
                <c:pt idx="2304" formatCode="0.00%">
                  <c:v>7.2999999999999995E-2</c:v>
                </c:pt>
                <c:pt idx="2305" formatCode="0.00%">
                  <c:v>7.2999999999999995E-2</c:v>
                </c:pt>
                <c:pt idx="2306" formatCode="0.00%">
                  <c:v>7.2999999999999995E-2</c:v>
                </c:pt>
                <c:pt idx="2307" formatCode="0.00%">
                  <c:v>7.2999999999999995E-2</c:v>
                </c:pt>
                <c:pt idx="2308" formatCode="0.00%">
                  <c:v>7.2999999999999995E-2</c:v>
                </c:pt>
                <c:pt idx="2309" formatCode="0.00%">
                  <c:v>7.3499999999999996E-2</c:v>
                </c:pt>
                <c:pt idx="2310" formatCode="0.00%">
                  <c:v>7.400000000000001E-2</c:v>
                </c:pt>
                <c:pt idx="2311" formatCode="0.00%">
                  <c:v>7.400000000000001E-2</c:v>
                </c:pt>
                <c:pt idx="2312" formatCode="0.00%">
                  <c:v>7.400000000000001E-2</c:v>
                </c:pt>
                <c:pt idx="2313" formatCode="0.00%">
                  <c:v>7.400000000000001E-2</c:v>
                </c:pt>
                <c:pt idx="2314" formatCode="0.00%">
                  <c:v>7.400000000000001E-2</c:v>
                </c:pt>
                <c:pt idx="2315" formatCode="0.00%">
                  <c:v>7.400000000000001E-2</c:v>
                </c:pt>
                <c:pt idx="2316" formatCode="0.00%">
                  <c:v>7.400000000000001E-2</c:v>
                </c:pt>
                <c:pt idx="2317" formatCode="0.00%">
                  <c:v>7.400000000000001E-2</c:v>
                </c:pt>
                <c:pt idx="2318" formatCode="0.00%">
                  <c:v>7.400000000000001E-2</c:v>
                </c:pt>
                <c:pt idx="2319" formatCode="0.00%">
                  <c:v>7.400000000000001E-2</c:v>
                </c:pt>
                <c:pt idx="2320" formatCode="0.00%">
                  <c:v>7.400000000000001E-2</c:v>
                </c:pt>
                <c:pt idx="2321" formatCode="0.00%">
                  <c:v>7.400000000000001E-2</c:v>
                </c:pt>
                <c:pt idx="2322" formatCode="0.00%">
                  <c:v>7.3499999999999996E-2</c:v>
                </c:pt>
                <c:pt idx="2323" formatCode="0.00%">
                  <c:v>7.3499999999999996E-2</c:v>
                </c:pt>
                <c:pt idx="2324" formatCode="0.00%">
                  <c:v>7.4999999999999997E-2</c:v>
                </c:pt>
                <c:pt idx="2325" formatCode="0.00%">
                  <c:v>7.5499999999999998E-2</c:v>
                </c:pt>
                <c:pt idx="2326" formatCode="0.00%">
                  <c:v>7.5499999999999998E-2</c:v>
                </c:pt>
                <c:pt idx="2327" formatCode="0.00%">
                  <c:v>7.5499999999999998E-2</c:v>
                </c:pt>
                <c:pt idx="2328" formatCode="0.00%">
                  <c:v>7.5499999999999998E-2</c:v>
                </c:pt>
                <c:pt idx="2329" formatCode="0.00%">
                  <c:v>7.5499999999999998E-2</c:v>
                </c:pt>
                <c:pt idx="2330" formatCode="0.00%">
                  <c:v>7.5499999999999998E-2</c:v>
                </c:pt>
                <c:pt idx="2331" formatCode="0.00%">
                  <c:v>7.5499999999999998E-2</c:v>
                </c:pt>
                <c:pt idx="2332" formatCode="0.00%">
                  <c:v>7.5499999999999998E-2</c:v>
                </c:pt>
                <c:pt idx="2333" formatCode="0.00%">
                  <c:v>7.5499999999999998E-2</c:v>
                </c:pt>
                <c:pt idx="2334" formatCode="0.00%">
                  <c:v>7.4499999999999997E-2</c:v>
                </c:pt>
                <c:pt idx="2335" formatCode="0.00%">
                  <c:v>7.400000000000001E-2</c:v>
                </c:pt>
                <c:pt idx="2336" formatCode="0.00%">
                  <c:v>7.400000000000001E-2</c:v>
                </c:pt>
                <c:pt idx="2337" formatCode="0.00%">
                  <c:v>7.400000000000001E-2</c:v>
                </c:pt>
                <c:pt idx="2338" formatCode="0.00%">
                  <c:v>7.400000000000001E-2</c:v>
                </c:pt>
                <c:pt idx="2339" formatCode="0.00%">
                  <c:v>7.400000000000001E-2</c:v>
                </c:pt>
                <c:pt idx="2340" formatCode="0.00%">
                  <c:v>7.400000000000001E-2</c:v>
                </c:pt>
                <c:pt idx="2341" formatCode="0.00%">
                  <c:v>7.400000000000001E-2</c:v>
                </c:pt>
                <c:pt idx="2342" formatCode="0.00%">
                  <c:v>7.400000000000001E-2</c:v>
                </c:pt>
                <c:pt idx="2343" formatCode="0.00%">
                  <c:v>7.3499999999999996E-2</c:v>
                </c:pt>
                <c:pt idx="2344" formatCode="0.00%">
                  <c:v>7.3499999999999996E-2</c:v>
                </c:pt>
                <c:pt idx="2345" formatCode="0.00%">
                  <c:v>7.2999999999999995E-2</c:v>
                </c:pt>
                <c:pt idx="2346" formatCode="0.00%">
                  <c:v>7.2999999999999995E-2</c:v>
                </c:pt>
                <c:pt idx="2347" formatCode="0.00%">
                  <c:v>7.2999999999999995E-2</c:v>
                </c:pt>
                <c:pt idx="2348" formatCode="0.00%">
                  <c:v>7.2999999999999995E-2</c:v>
                </c:pt>
                <c:pt idx="2349" formatCode="0.00%">
                  <c:v>7.2999999999999995E-2</c:v>
                </c:pt>
                <c:pt idx="2350" formatCode="0.00%">
                  <c:v>7.2999999999999995E-2</c:v>
                </c:pt>
                <c:pt idx="2351" formatCode="0.00%">
                  <c:v>7.2999999999999995E-2</c:v>
                </c:pt>
                <c:pt idx="2352" formatCode="0.00%">
                  <c:v>7.2999999999999995E-2</c:v>
                </c:pt>
                <c:pt idx="2353" formatCode="0.00%">
                  <c:v>7.2499999999999995E-2</c:v>
                </c:pt>
                <c:pt idx="2354" formatCode="0.00%">
                  <c:v>7.2499999999999995E-2</c:v>
                </c:pt>
                <c:pt idx="2355" formatCode="0.00%">
                  <c:v>7.2499999999999995E-2</c:v>
                </c:pt>
                <c:pt idx="2356" formatCode="0.00%">
                  <c:v>7.2499999999999995E-2</c:v>
                </c:pt>
                <c:pt idx="2357" formatCode="0.00%">
                  <c:v>7.2499999999999995E-2</c:v>
                </c:pt>
                <c:pt idx="2358" formatCode="0.00%">
                  <c:v>7.2499999999999995E-2</c:v>
                </c:pt>
                <c:pt idx="2359" formatCode="0.00%">
                  <c:v>7.2499999999999995E-2</c:v>
                </c:pt>
                <c:pt idx="2360" formatCode="0.00%">
                  <c:v>7.2999999999999995E-2</c:v>
                </c:pt>
                <c:pt idx="2361" formatCode="0.00%">
                  <c:v>7.2999999999999995E-2</c:v>
                </c:pt>
                <c:pt idx="2362" formatCode="0.00%">
                  <c:v>7.2999999999999995E-2</c:v>
                </c:pt>
                <c:pt idx="2363" formatCode="0.00%">
                  <c:v>7.2000000000000008E-2</c:v>
                </c:pt>
                <c:pt idx="2364" formatCode="0.00%">
                  <c:v>7.2000000000000008E-2</c:v>
                </c:pt>
                <c:pt idx="2365" formatCode="0.00%">
                  <c:v>7.2000000000000008E-2</c:v>
                </c:pt>
                <c:pt idx="2366" formatCode="0.00%">
                  <c:v>7.0999999999999994E-2</c:v>
                </c:pt>
                <c:pt idx="2367" formatCode="0.00%">
                  <c:v>7.0999999999999994E-2</c:v>
                </c:pt>
                <c:pt idx="2368" formatCode="0.00%">
                  <c:v>7.0999999999999994E-2</c:v>
                </c:pt>
                <c:pt idx="2369" formatCode="0.00%">
                  <c:v>7.0000000000000007E-2</c:v>
                </c:pt>
                <c:pt idx="2370" formatCode="0.00%">
                  <c:v>7.0000000000000007E-2</c:v>
                </c:pt>
                <c:pt idx="2371" formatCode="0.00%">
                  <c:v>7.0000000000000007E-2</c:v>
                </c:pt>
                <c:pt idx="2372" formatCode="0.00%">
                  <c:v>7.0000000000000007E-2</c:v>
                </c:pt>
                <c:pt idx="2373" formatCode="0.00%">
                  <c:v>7.0000000000000007E-2</c:v>
                </c:pt>
                <c:pt idx="2374" formatCode="0.00%">
                  <c:v>7.0000000000000007E-2</c:v>
                </c:pt>
                <c:pt idx="2375" formatCode="0.00%">
                  <c:v>7.0000000000000007E-2</c:v>
                </c:pt>
                <c:pt idx="2376" formatCode="0.00%">
                  <c:v>7.0000000000000007E-2</c:v>
                </c:pt>
                <c:pt idx="2377" formatCode="0.00%">
                  <c:v>6.9500000000000006E-2</c:v>
                </c:pt>
                <c:pt idx="2378" formatCode="0.00%">
                  <c:v>6.9500000000000006E-2</c:v>
                </c:pt>
                <c:pt idx="2379" formatCode="0.00%">
                  <c:v>6.9000000000000006E-2</c:v>
                </c:pt>
                <c:pt idx="2380" formatCode="0.00%">
                  <c:v>6.9000000000000006E-2</c:v>
                </c:pt>
                <c:pt idx="2381" formatCode="0.00%">
                  <c:v>6.9000000000000006E-2</c:v>
                </c:pt>
                <c:pt idx="2382" formatCode="0.00%">
                  <c:v>6.8499999999999991E-2</c:v>
                </c:pt>
                <c:pt idx="2383" formatCode="0.00%">
                  <c:v>6.8499999999999991E-2</c:v>
                </c:pt>
                <c:pt idx="2384" formatCode="0.00%">
                  <c:v>6.9000000000000006E-2</c:v>
                </c:pt>
                <c:pt idx="2385" formatCode="0.00%">
                  <c:v>6.9000000000000006E-2</c:v>
                </c:pt>
                <c:pt idx="2386" formatCode="0.00%">
                  <c:v>6.9000000000000006E-2</c:v>
                </c:pt>
                <c:pt idx="2387" formatCode="0.00%">
                  <c:v>6.9000000000000006E-2</c:v>
                </c:pt>
                <c:pt idx="2388" formatCode="0.00%">
                  <c:v>6.9000000000000006E-2</c:v>
                </c:pt>
                <c:pt idx="2389" formatCode="0.00%">
                  <c:v>6.9000000000000006E-2</c:v>
                </c:pt>
                <c:pt idx="2390" formatCode="0.00%">
                  <c:v>6.9000000000000006E-2</c:v>
                </c:pt>
                <c:pt idx="2391" formatCode="0.00%">
                  <c:v>6.9000000000000006E-2</c:v>
                </c:pt>
                <c:pt idx="2392" formatCode="0.00%">
                  <c:v>6.9000000000000006E-2</c:v>
                </c:pt>
                <c:pt idx="2393" formatCode="0.00%">
                  <c:v>6.9000000000000006E-2</c:v>
                </c:pt>
                <c:pt idx="2394" formatCode="0.00%">
                  <c:v>6.8499999999999991E-2</c:v>
                </c:pt>
                <c:pt idx="2395" formatCode="0.00%">
                  <c:v>6.8499999999999991E-2</c:v>
                </c:pt>
                <c:pt idx="2396" formatCode="0.00%">
                  <c:v>6.8499999999999991E-2</c:v>
                </c:pt>
                <c:pt idx="2397" formatCode="0.00%">
                  <c:v>6.8499999999999991E-2</c:v>
                </c:pt>
                <c:pt idx="2398" formatCode="0.00%">
                  <c:v>6.8499999999999991E-2</c:v>
                </c:pt>
                <c:pt idx="2399" formatCode="0.00%">
                  <c:v>6.8499999999999991E-2</c:v>
                </c:pt>
                <c:pt idx="2400" formatCode="0.00%">
                  <c:v>6.8499999999999991E-2</c:v>
                </c:pt>
                <c:pt idx="2401" formatCode="0.00%">
                  <c:v>6.8499999999999991E-2</c:v>
                </c:pt>
                <c:pt idx="2402" formatCode="0.00%">
                  <c:v>6.8000000000000005E-2</c:v>
                </c:pt>
                <c:pt idx="2403" formatCode="0.00%">
                  <c:v>6.8000000000000005E-2</c:v>
                </c:pt>
                <c:pt idx="2404" formatCode="0.00%">
                  <c:v>6.8000000000000005E-2</c:v>
                </c:pt>
                <c:pt idx="2405" formatCode="0.00%">
                  <c:v>6.8000000000000005E-2</c:v>
                </c:pt>
                <c:pt idx="2406" formatCode="0.00%">
                  <c:v>6.8000000000000005E-2</c:v>
                </c:pt>
                <c:pt idx="2407" formatCode="0.00%">
                  <c:v>6.8000000000000005E-2</c:v>
                </c:pt>
                <c:pt idx="2408" formatCode="0.00%">
                  <c:v>6.8000000000000005E-2</c:v>
                </c:pt>
                <c:pt idx="2409" formatCode="0.00%">
                  <c:v>6.8000000000000005E-2</c:v>
                </c:pt>
                <c:pt idx="2410" formatCode="0.00%">
                  <c:v>6.8000000000000005E-2</c:v>
                </c:pt>
                <c:pt idx="2411" formatCode="0.00%">
                  <c:v>6.8000000000000005E-2</c:v>
                </c:pt>
                <c:pt idx="2412" formatCode="0.00%">
                  <c:v>6.8000000000000005E-2</c:v>
                </c:pt>
                <c:pt idx="2413" formatCode="0.00%">
                  <c:v>6.8000000000000005E-2</c:v>
                </c:pt>
                <c:pt idx="2414" formatCode="0.00%">
                  <c:v>6.8000000000000005E-2</c:v>
                </c:pt>
                <c:pt idx="2415" formatCode="0.00%">
                  <c:v>6.8000000000000005E-2</c:v>
                </c:pt>
                <c:pt idx="2416" formatCode="0.00%">
                  <c:v>6.8000000000000005E-2</c:v>
                </c:pt>
                <c:pt idx="2417" formatCode="0.00%">
                  <c:v>6.8000000000000005E-2</c:v>
                </c:pt>
                <c:pt idx="2418" formatCode="0.00%">
                  <c:v>6.8000000000000005E-2</c:v>
                </c:pt>
                <c:pt idx="2419" formatCode="0.00%">
                  <c:v>6.8000000000000005E-2</c:v>
                </c:pt>
                <c:pt idx="2420" formatCode="0.00%">
                  <c:v>6.8000000000000005E-2</c:v>
                </c:pt>
                <c:pt idx="2421" formatCode="0.00%">
                  <c:v>6.8499999999999991E-2</c:v>
                </c:pt>
                <c:pt idx="2422" formatCode="0.00%">
                  <c:v>6.8499999999999991E-2</c:v>
                </c:pt>
                <c:pt idx="2423" formatCode="0.00%">
                  <c:v>6.8499999999999991E-2</c:v>
                </c:pt>
                <c:pt idx="2424" formatCode="0.00%">
                  <c:v>6.9000000000000006E-2</c:v>
                </c:pt>
                <c:pt idx="2425" formatCode="0.00%">
                  <c:v>6.9000000000000006E-2</c:v>
                </c:pt>
                <c:pt idx="2426" formatCode="0.00%">
                  <c:v>6.9000000000000006E-2</c:v>
                </c:pt>
                <c:pt idx="2427" formatCode="0.00%">
                  <c:v>6.9500000000000006E-2</c:v>
                </c:pt>
                <c:pt idx="2428" formatCode="0.00%">
                  <c:v>6.9500000000000006E-2</c:v>
                </c:pt>
                <c:pt idx="2429" formatCode="0.00%">
                  <c:v>6.9500000000000006E-2</c:v>
                </c:pt>
                <c:pt idx="2430" formatCode="0.00%">
                  <c:v>6.9500000000000006E-2</c:v>
                </c:pt>
                <c:pt idx="2431" formatCode="0.00%">
                  <c:v>6.9500000000000006E-2</c:v>
                </c:pt>
                <c:pt idx="2432" formatCode="0.00%">
                  <c:v>6.9500000000000006E-2</c:v>
                </c:pt>
                <c:pt idx="2433" formatCode="0.00%">
                  <c:v>7.0000000000000007E-2</c:v>
                </c:pt>
                <c:pt idx="2434" formatCode="0.00%">
                  <c:v>7.0000000000000007E-2</c:v>
                </c:pt>
                <c:pt idx="2435" formatCode="0.00%">
                  <c:v>7.0000000000000007E-2</c:v>
                </c:pt>
                <c:pt idx="2436" formatCode="0.00%">
                  <c:v>7.0000000000000007E-2</c:v>
                </c:pt>
                <c:pt idx="2437" formatCode="0.00%">
                  <c:v>7.0000000000000007E-2</c:v>
                </c:pt>
                <c:pt idx="2438" formatCode="0.00%">
                  <c:v>7.0000000000000007E-2</c:v>
                </c:pt>
                <c:pt idx="2439" formatCode="0.00%">
                  <c:v>7.0000000000000007E-2</c:v>
                </c:pt>
                <c:pt idx="2440" formatCode="0.00%">
                  <c:v>7.0000000000000007E-2</c:v>
                </c:pt>
                <c:pt idx="2441" formatCode="0.00%">
                  <c:v>7.0000000000000007E-2</c:v>
                </c:pt>
                <c:pt idx="2442" formatCode="0.00%">
                  <c:v>6.9500000000000006E-2</c:v>
                </c:pt>
                <c:pt idx="2443" formatCode="0.00%">
                  <c:v>6.9500000000000006E-2</c:v>
                </c:pt>
                <c:pt idx="2444" formatCode="0.00%">
                  <c:v>6.9500000000000006E-2</c:v>
                </c:pt>
                <c:pt idx="2445" formatCode="0.00%">
                  <c:v>6.9500000000000006E-2</c:v>
                </c:pt>
                <c:pt idx="2446" formatCode="0.00%">
                  <c:v>6.9500000000000006E-2</c:v>
                </c:pt>
                <c:pt idx="2447" formatCode="0.00%">
                  <c:v>6.9500000000000006E-2</c:v>
                </c:pt>
                <c:pt idx="2448" formatCode="0.00%">
                  <c:v>6.9500000000000006E-2</c:v>
                </c:pt>
                <c:pt idx="2449" formatCode="0.00%">
                  <c:v>7.0000000000000007E-2</c:v>
                </c:pt>
                <c:pt idx="2450" formatCode="0.00%">
                  <c:v>7.0000000000000007E-2</c:v>
                </c:pt>
                <c:pt idx="2451" formatCode="0.00%">
                  <c:v>7.0000000000000007E-2</c:v>
                </c:pt>
                <c:pt idx="2452" formatCode="0.00%">
                  <c:v>7.0999999999999994E-2</c:v>
                </c:pt>
                <c:pt idx="2453" formatCode="0.00%">
                  <c:v>7.1500000000000008E-2</c:v>
                </c:pt>
                <c:pt idx="2454" formatCode="0.00%">
                  <c:v>7.1500000000000008E-2</c:v>
                </c:pt>
                <c:pt idx="2455" formatCode="0.00%">
                  <c:v>7.1500000000000008E-2</c:v>
                </c:pt>
                <c:pt idx="2456" formatCode="0.00%">
                  <c:v>7.2499999999999995E-2</c:v>
                </c:pt>
                <c:pt idx="2457" formatCode="0.00%">
                  <c:v>7.2499999999999995E-2</c:v>
                </c:pt>
                <c:pt idx="2458" formatCode="0.00%">
                  <c:v>7.2499999999999995E-2</c:v>
                </c:pt>
                <c:pt idx="2459" formatCode="0.00%">
                  <c:v>7.2000000000000008E-2</c:v>
                </c:pt>
                <c:pt idx="2460" formatCode="0.00%">
                  <c:v>7.2000000000000008E-2</c:v>
                </c:pt>
                <c:pt idx="2461" formatCode="0.00%">
                  <c:v>7.2000000000000008E-2</c:v>
                </c:pt>
                <c:pt idx="2462" formatCode="0.00%">
                  <c:v>7.1500000000000008E-2</c:v>
                </c:pt>
                <c:pt idx="2463" formatCode="0.00%">
                  <c:v>7.1500000000000008E-2</c:v>
                </c:pt>
                <c:pt idx="2464" formatCode="0.00%">
                  <c:v>7.0999999999999994E-2</c:v>
                </c:pt>
                <c:pt idx="2465" formatCode="0.00%">
                  <c:v>7.0499999999999993E-2</c:v>
                </c:pt>
                <c:pt idx="2466" formatCode="0.00%">
                  <c:v>7.0499999999999993E-2</c:v>
                </c:pt>
                <c:pt idx="2467" formatCode="0.00%">
                  <c:v>7.0499999999999993E-2</c:v>
                </c:pt>
                <c:pt idx="2468" formatCode="0.00%">
                  <c:v>7.1500000000000008E-2</c:v>
                </c:pt>
                <c:pt idx="2469" formatCode="0.00%">
                  <c:v>7.0999999999999994E-2</c:v>
                </c:pt>
                <c:pt idx="2470" formatCode="0.00%">
                  <c:v>7.0499999999999993E-2</c:v>
                </c:pt>
                <c:pt idx="2471" formatCode="0.00%">
                  <c:v>7.0499999999999993E-2</c:v>
                </c:pt>
                <c:pt idx="2472" formatCode="0.00%">
                  <c:v>7.0499999999999993E-2</c:v>
                </c:pt>
                <c:pt idx="2473" formatCode="0.00%">
                  <c:v>7.0499999999999993E-2</c:v>
                </c:pt>
                <c:pt idx="2474" formatCode="0.00%">
                  <c:v>7.0499999999999993E-2</c:v>
                </c:pt>
                <c:pt idx="2475" formatCode="0.00%">
                  <c:v>7.0999999999999994E-2</c:v>
                </c:pt>
                <c:pt idx="2476" formatCode="0.00%">
                  <c:v>7.0999999999999994E-2</c:v>
                </c:pt>
                <c:pt idx="2477" formatCode="0.00%">
                  <c:v>7.0499999999999993E-2</c:v>
                </c:pt>
                <c:pt idx="2478" formatCode="0.00%">
                  <c:v>7.0499999999999993E-2</c:v>
                </c:pt>
                <c:pt idx="2479" formatCode="0.00%">
                  <c:v>7.0999999999999994E-2</c:v>
                </c:pt>
                <c:pt idx="2480" formatCode="0.00%">
                  <c:v>7.1500000000000008E-2</c:v>
                </c:pt>
                <c:pt idx="2481" formatCode="0.00%">
                  <c:v>7.1500000000000008E-2</c:v>
                </c:pt>
                <c:pt idx="2482" formatCode="0.00%">
                  <c:v>7.1500000000000008E-2</c:v>
                </c:pt>
                <c:pt idx="2483" formatCode="0.00%">
                  <c:v>7.1500000000000008E-2</c:v>
                </c:pt>
                <c:pt idx="2484" formatCode="0.00%">
                  <c:v>7.1500000000000008E-2</c:v>
                </c:pt>
                <c:pt idx="2485" formatCode="0.00%">
                  <c:v>7.1500000000000008E-2</c:v>
                </c:pt>
                <c:pt idx="2486" formatCode="0.00%">
                  <c:v>7.1500000000000008E-2</c:v>
                </c:pt>
                <c:pt idx="2487" formatCode="0.00%">
                  <c:v>7.0999999999999994E-2</c:v>
                </c:pt>
                <c:pt idx="2488" formatCode="0.00%">
                  <c:v>7.0999999999999994E-2</c:v>
                </c:pt>
                <c:pt idx="2489" formatCode="0.00%">
                  <c:v>7.0999999999999994E-2</c:v>
                </c:pt>
                <c:pt idx="2490" formatCode="0.00%">
                  <c:v>7.0999999999999994E-2</c:v>
                </c:pt>
                <c:pt idx="2491" formatCode="0.00%">
                  <c:v>7.0999999999999994E-2</c:v>
                </c:pt>
                <c:pt idx="2492" formatCode="0.00%">
                  <c:v>7.0499999999999993E-2</c:v>
                </c:pt>
                <c:pt idx="2493" formatCode="0.00%">
                  <c:v>7.0499999999999993E-2</c:v>
                </c:pt>
                <c:pt idx="2494" formatCode="0.00%">
                  <c:v>7.0499999999999993E-2</c:v>
                </c:pt>
                <c:pt idx="2495" formatCode="0.00%">
                  <c:v>7.0499999999999993E-2</c:v>
                </c:pt>
                <c:pt idx="2496" formatCode="0.00%">
                  <c:v>7.0499999999999993E-2</c:v>
                </c:pt>
                <c:pt idx="2497" formatCode="0.00%">
                  <c:v>7.0499999999999993E-2</c:v>
                </c:pt>
                <c:pt idx="2498" formatCode="0.00%">
                  <c:v>7.0000000000000007E-2</c:v>
                </c:pt>
                <c:pt idx="2499" formatCode="0.00%">
                  <c:v>7.0000000000000007E-2</c:v>
                </c:pt>
                <c:pt idx="2500" formatCode="0.00%">
                  <c:v>7.0000000000000007E-2</c:v>
                </c:pt>
                <c:pt idx="2501" formatCode="0.00%">
                  <c:v>7.0000000000000007E-2</c:v>
                </c:pt>
                <c:pt idx="2502" formatCode="0.00%">
                  <c:v>6.9500000000000006E-2</c:v>
                </c:pt>
                <c:pt idx="2503" formatCode="0.00%">
                  <c:v>6.9000000000000006E-2</c:v>
                </c:pt>
                <c:pt idx="2504" formatCode="0.00%">
                  <c:v>6.9000000000000006E-2</c:v>
                </c:pt>
                <c:pt idx="2505" formatCode="0.00%">
                  <c:v>6.8499999999999991E-2</c:v>
                </c:pt>
                <c:pt idx="2506" formatCode="0.00%">
                  <c:v>6.8000000000000005E-2</c:v>
                </c:pt>
                <c:pt idx="2507" formatCode="0.00%">
                  <c:v>6.8000000000000005E-2</c:v>
                </c:pt>
                <c:pt idx="2508" formatCode="0.00%">
                  <c:v>6.8499999999999991E-2</c:v>
                </c:pt>
                <c:pt idx="2509" formatCode="0.00%">
                  <c:v>6.8499999999999991E-2</c:v>
                </c:pt>
                <c:pt idx="2510" formatCode="0.00%">
                  <c:v>6.8499999999999991E-2</c:v>
                </c:pt>
                <c:pt idx="2511" formatCode="0.00%">
                  <c:v>6.8499999999999991E-2</c:v>
                </c:pt>
                <c:pt idx="2512" formatCode="0.00%">
                  <c:v>6.8499999999999991E-2</c:v>
                </c:pt>
                <c:pt idx="2513" formatCode="0.00%">
                  <c:v>6.8000000000000005E-2</c:v>
                </c:pt>
                <c:pt idx="2514" formatCode="0.00%">
                  <c:v>6.8000000000000005E-2</c:v>
                </c:pt>
                <c:pt idx="2515" formatCode="0.00%">
                  <c:v>6.8000000000000005E-2</c:v>
                </c:pt>
                <c:pt idx="2516" formatCode="0.00%">
                  <c:v>6.8000000000000005E-2</c:v>
                </c:pt>
                <c:pt idx="2517" formatCode="0.00%">
                  <c:v>6.8000000000000005E-2</c:v>
                </c:pt>
                <c:pt idx="2518" formatCode="0.00%">
                  <c:v>6.8000000000000005E-2</c:v>
                </c:pt>
                <c:pt idx="2519" formatCode="0.00%">
                  <c:v>6.8000000000000005E-2</c:v>
                </c:pt>
                <c:pt idx="2520" formatCode="0.00%">
                  <c:v>6.8000000000000005E-2</c:v>
                </c:pt>
                <c:pt idx="2521" formatCode="0.00%">
                  <c:v>6.8499999999999991E-2</c:v>
                </c:pt>
                <c:pt idx="2522" formatCode="0.00%">
                  <c:v>6.8499999999999991E-2</c:v>
                </c:pt>
                <c:pt idx="2523" formatCode="0.00%">
                  <c:v>6.8499999999999991E-2</c:v>
                </c:pt>
                <c:pt idx="2524" formatCode="0.00%">
                  <c:v>6.8499999999999991E-2</c:v>
                </c:pt>
                <c:pt idx="2525" formatCode="0.00%">
                  <c:v>6.8499999999999991E-2</c:v>
                </c:pt>
                <c:pt idx="2526" formatCode="0.00%">
                  <c:v>6.8499999999999991E-2</c:v>
                </c:pt>
                <c:pt idx="2527" formatCode="0.00%">
                  <c:v>6.8499999999999991E-2</c:v>
                </c:pt>
                <c:pt idx="2528" formatCode="0.00%">
                  <c:v>6.8499999999999991E-2</c:v>
                </c:pt>
                <c:pt idx="2529" formatCode="0.00%">
                  <c:v>6.8499999999999991E-2</c:v>
                </c:pt>
                <c:pt idx="2530" formatCode="0.00%">
                  <c:v>6.8499999999999991E-2</c:v>
                </c:pt>
                <c:pt idx="2531" formatCode="0.00%">
                  <c:v>6.8499999999999991E-2</c:v>
                </c:pt>
                <c:pt idx="2532" formatCode="0.00%">
                  <c:v>6.8499999999999991E-2</c:v>
                </c:pt>
                <c:pt idx="2533" formatCode="0.00%">
                  <c:v>6.9500000000000006E-2</c:v>
                </c:pt>
                <c:pt idx="2534" formatCode="0.00%">
                  <c:v>6.9500000000000006E-2</c:v>
                </c:pt>
                <c:pt idx="2535" formatCode="0.00%">
                  <c:v>7.0000000000000007E-2</c:v>
                </c:pt>
                <c:pt idx="2536" formatCode="0.00%">
                  <c:v>7.0000000000000007E-2</c:v>
                </c:pt>
                <c:pt idx="2537" formatCode="0.00%">
                  <c:v>7.0000000000000007E-2</c:v>
                </c:pt>
                <c:pt idx="2538" formatCode="0.00%">
                  <c:v>7.0000000000000007E-2</c:v>
                </c:pt>
                <c:pt idx="2539" formatCode="0.00%">
                  <c:v>7.0000000000000007E-2</c:v>
                </c:pt>
                <c:pt idx="2540" formatCode="0.00%">
                  <c:v>7.0000000000000007E-2</c:v>
                </c:pt>
                <c:pt idx="2541" formatCode="0.00%">
                  <c:v>7.0499999999999993E-2</c:v>
                </c:pt>
                <c:pt idx="2542" formatCode="0.00%">
                  <c:v>7.0499999999999993E-2</c:v>
                </c:pt>
                <c:pt idx="2543" formatCode="0.00%">
                  <c:v>7.0999999999999994E-2</c:v>
                </c:pt>
                <c:pt idx="2544" formatCode="0.00%">
                  <c:v>7.0499999999999993E-2</c:v>
                </c:pt>
                <c:pt idx="2545" formatCode="0.00%">
                  <c:v>7.0499999999999993E-2</c:v>
                </c:pt>
                <c:pt idx="2546" formatCode="0.00%">
                  <c:v>7.0499999999999993E-2</c:v>
                </c:pt>
                <c:pt idx="2547" formatCode="0.00%">
                  <c:v>7.0499999999999993E-2</c:v>
                </c:pt>
                <c:pt idx="2548" formatCode="0.00%">
                  <c:v>7.0499999999999993E-2</c:v>
                </c:pt>
                <c:pt idx="2549" formatCode="0.00%">
                  <c:v>7.0499999999999993E-2</c:v>
                </c:pt>
                <c:pt idx="2550" formatCode="0.00%">
                  <c:v>7.0000000000000007E-2</c:v>
                </c:pt>
                <c:pt idx="2551" formatCode="0.00%">
                  <c:v>6.9500000000000006E-2</c:v>
                </c:pt>
                <c:pt idx="2552" formatCode="0.00%">
                  <c:v>6.9500000000000006E-2</c:v>
                </c:pt>
                <c:pt idx="2553" formatCode="0.00%">
                  <c:v>6.9500000000000006E-2</c:v>
                </c:pt>
                <c:pt idx="2554" formatCode="0.00%">
                  <c:v>6.9500000000000006E-2</c:v>
                </c:pt>
                <c:pt idx="2555" formatCode="0.00%">
                  <c:v>6.9500000000000006E-2</c:v>
                </c:pt>
                <c:pt idx="2556" formatCode="0.00%">
                  <c:v>6.9500000000000006E-2</c:v>
                </c:pt>
                <c:pt idx="2557" formatCode="0.00%">
                  <c:v>7.0000000000000007E-2</c:v>
                </c:pt>
                <c:pt idx="2558" formatCode="0.00%">
                  <c:v>7.0000000000000007E-2</c:v>
                </c:pt>
                <c:pt idx="2559" formatCode="0.00%">
                  <c:v>7.0000000000000007E-2</c:v>
                </c:pt>
                <c:pt idx="2560" formatCode="0.00%">
                  <c:v>7.0000000000000007E-2</c:v>
                </c:pt>
                <c:pt idx="2561" formatCode="0.00%">
                  <c:v>7.0000000000000007E-2</c:v>
                </c:pt>
                <c:pt idx="2562" formatCode="0.00%">
                  <c:v>7.0000000000000007E-2</c:v>
                </c:pt>
                <c:pt idx="2563" formatCode="0.00%">
                  <c:v>7.0000000000000007E-2</c:v>
                </c:pt>
                <c:pt idx="2564" formatCode="0.00%">
                  <c:v>7.0000000000000007E-2</c:v>
                </c:pt>
                <c:pt idx="2565" formatCode="0.00%">
                  <c:v>7.0000000000000007E-2</c:v>
                </c:pt>
                <c:pt idx="2566" formatCode="0.00%">
                  <c:v>7.0499999999999993E-2</c:v>
                </c:pt>
                <c:pt idx="2567" formatCode="0.00%">
                  <c:v>7.0499999999999993E-2</c:v>
                </c:pt>
                <c:pt idx="2568" formatCode="0.00%">
                  <c:v>7.0499999999999993E-2</c:v>
                </c:pt>
                <c:pt idx="2569" formatCode="0.00%">
                  <c:v>7.0499999999999993E-2</c:v>
                </c:pt>
                <c:pt idx="2570" formatCode="0.00%">
                  <c:v>7.0499999999999993E-2</c:v>
                </c:pt>
                <c:pt idx="2571" formatCode="0.00%">
                  <c:v>7.0499999999999993E-2</c:v>
                </c:pt>
                <c:pt idx="2572" formatCode="0.00%">
                  <c:v>7.0999999999999994E-2</c:v>
                </c:pt>
                <c:pt idx="2573" formatCode="0.00%">
                  <c:v>7.1500000000000008E-2</c:v>
                </c:pt>
                <c:pt idx="2574" formatCode="0.00%">
                  <c:v>7.1500000000000008E-2</c:v>
                </c:pt>
                <c:pt idx="2575" formatCode="0.00%">
                  <c:v>7.1500000000000008E-2</c:v>
                </c:pt>
                <c:pt idx="2576" formatCode="0.00%">
                  <c:v>7.1500000000000008E-2</c:v>
                </c:pt>
                <c:pt idx="2577" formatCode="0.00%">
                  <c:v>7.1500000000000008E-2</c:v>
                </c:pt>
                <c:pt idx="2578" formatCode="0.00%">
                  <c:v>7.1500000000000008E-2</c:v>
                </c:pt>
                <c:pt idx="2579" formatCode="0.00%">
                  <c:v>7.1500000000000008E-2</c:v>
                </c:pt>
                <c:pt idx="2580" formatCode="0.00%">
                  <c:v>7.1500000000000008E-2</c:v>
                </c:pt>
                <c:pt idx="2581" formatCode="0.00%">
                  <c:v>7.1500000000000008E-2</c:v>
                </c:pt>
                <c:pt idx="2582" formatCode="0.00%">
                  <c:v>7.1500000000000008E-2</c:v>
                </c:pt>
                <c:pt idx="2583" formatCode="0.00%">
                  <c:v>7.1500000000000008E-2</c:v>
                </c:pt>
                <c:pt idx="2584" formatCode="0.00%">
                  <c:v>7.1500000000000008E-2</c:v>
                </c:pt>
                <c:pt idx="2585" formatCode="0.00%">
                  <c:v>7.1500000000000008E-2</c:v>
                </c:pt>
                <c:pt idx="2586" formatCode="0.00%">
                  <c:v>7.1500000000000008E-2</c:v>
                </c:pt>
                <c:pt idx="2587" formatCode="0.00%">
                  <c:v>7.1500000000000008E-2</c:v>
                </c:pt>
                <c:pt idx="2588" formatCode="0.00%">
                  <c:v>7.1500000000000008E-2</c:v>
                </c:pt>
                <c:pt idx="2589" formatCode="0.00%">
                  <c:v>7.1500000000000008E-2</c:v>
                </c:pt>
                <c:pt idx="2590" formatCode="0.00%">
                  <c:v>7.1500000000000008E-2</c:v>
                </c:pt>
                <c:pt idx="2591" formatCode="0.00%">
                  <c:v>7.1500000000000008E-2</c:v>
                </c:pt>
                <c:pt idx="2592" formatCode="0.00%">
                  <c:v>7.1500000000000008E-2</c:v>
                </c:pt>
                <c:pt idx="2593" formatCode="0.00%">
                  <c:v>7.1500000000000008E-2</c:v>
                </c:pt>
                <c:pt idx="2594" formatCode="0.00%">
                  <c:v>7.1500000000000008E-2</c:v>
                </c:pt>
                <c:pt idx="2595" formatCode="0.00%">
                  <c:v>7.1500000000000008E-2</c:v>
                </c:pt>
                <c:pt idx="2596" formatCode="0.00%">
                  <c:v>7.1500000000000008E-2</c:v>
                </c:pt>
                <c:pt idx="2597" formatCode="0.00%">
                  <c:v>7.1500000000000008E-2</c:v>
                </c:pt>
                <c:pt idx="2598" formatCode="0.00%">
                  <c:v>7.2000000000000008E-2</c:v>
                </c:pt>
                <c:pt idx="2599" formatCode="0.00%">
                  <c:v>7.2000000000000008E-2</c:v>
                </c:pt>
                <c:pt idx="2600" formatCode="0.00%">
                  <c:v>7.2000000000000008E-2</c:v>
                </c:pt>
                <c:pt idx="2601" formatCode="0.00%">
                  <c:v>7.2000000000000008E-2</c:v>
                </c:pt>
                <c:pt idx="2602" formatCode="0.00%">
                  <c:v>7.2499999999999995E-2</c:v>
                </c:pt>
                <c:pt idx="2603" formatCode="0.00%">
                  <c:v>7.2999999999999995E-2</c:v>
                </c:pt>
                <c:pt idx="2604" formatCode="0.00%">
                  <c:v>7.3499999999999996E-2</c:v>
                </c:pt>
                <c:pt idx="2605" formatCode="0.00%">
                  <c:v>7.3499999999999996E-2</c:v>
                </c:pt>
                <c:pt idx="2606" formatCode="0.00%">
                  <c:v>7.3499999999999996E-2</c:v>
                </c:pt>
                <c:pt idx="2607" formatCode="0.00%">
                  <c:v>7.3499999999999996E-2</c:v>
                </c:pt>
                <c:pt idx="2608" formatCode="0.00%">
                  <c:v>7.3499999999999996E-2</c:v>
                </c:pt>
                <c:pt idx="2609" formatCode="0.00%">
                  <c:v>7.3499999999999996E-2</c:v>
                </c:pt>
                <c:pt idx="2610" formatCode="0.00%">
                  <c:v>7.2499999999999995E-2</c:v>
                </c:pt>
                <c:pt idx="2611" formatCode="0.00%">
                  <c:v>7.2000000000000008E-2</c:v>
                </c:pt>
                <c:pt idx="2612" formatCode="0.00%">
                  <c:v>7.2000000000000008E-2</c:v>
                </c:pt>
                <c:pt idx="2613" formatCode="0.00%">
                  <c:v>7.2000000000000008E-2</c:v>
                </c:pt>
                <c:pt idx="2614" formatCode="0.00%">
                  <c:v>7.0999999999999994E-2</c:v>
                </c:pt>
                <c:pt idx="2615" formatCode="0.00%">
                  <c:v>7.0999999999999994E-2</c:v>
                </c:pt>
                <c:pt idx="2616" formatCode="0.00%">
                  <c:v>7.0999999999999994E-2</c:v>
                </c:pt>
                <c:pt idx="2617" formatCode="0.00%">
                  <c:v>7.0999999999999994E-2</c:v>
                </c:pt>
                <c:pt idx="2618" formatCode="0.00%">
                  <c:v>7.0999999999999994E-2</c:v>
                </c:pt>
                <c:pt idx="2619" formatCode="0.00%">
                  <c:v>7.0999999999999994E-2</c:v>
                </c:pt>
                <c:pt idx="2620" formatCode="0.00%">
                  <c:v>7.0999999999999994E-2</c:v>
                </c:pt>
                <c:pt idx="2621" formatCode="0.00%">
                  <c:v>7.0499999999999993E-2</c:v>
                </c:pt>
                <c:pt idx="2622" formatCode="0.00%">
                  <c:v>7.0000000000000007E-2</c:v>
                </c:pt>
                <c:pt idx="2623" formatCode="0.00%">
                  <c:v>7.0000000000000007E-2</c:v>
                </c:pt>
                <c:pt idx="2624" formatCode="0.00%">
                  <c:v>7.0000000000000007E-2</c:v>
                </c:pt>
                <c:pt idx="2625" formatCode="0.00%">
                  <c:v>7.0000000000000007E-2</c:v>
                </c:pt>
                <c:pt idx="2626" formatCode="0.00%">
                  <c:v>7.0000000000000007E-2</c:v>
                </c:pt>
                <c:pt idx="2627" formatCode="0.00%">
                  <c:v>7.0000000000000007E-2</c:v>
                </c:pt>
                <c:pt idx="2628" formatCode="0.00%">
                  <c:v>7.0000000000000007E-2</c:v>
                </c:pt>
                <c:pt idx="2629" formatCode="0.00%">
                  <c:v>7.0000000000000007E-2</c:v>
                </c:pt>
                <c:pt idx="2630" formatCode="0.00%">
                  <c:v>7.0000000000000007E-2</c:v>
                </c:pt>
                <c:pt idx="2631" formatCode="0.00%">
                  <c:v>7.0000000000000007E-2</c:v>
                </c:pt>
                <c:pt idx="2632" formatCode="0.00%">
                  <c:v>7.0000000000000007E-2</c:v>
                </c:pt>
                <c:pt idx="2633" formatCode="0.00%">
                  <c:v>7.0000000000000007E-2</c:v>
                </c:pt>
                <c:pt idx="2634" formatCode="0.00%">
                  <c:v>7.0000000000000007E-2</c:v>
                </c:pt>
                <c:pt idx="2635" formatCode="0.00%">
                  <c:v>7.0000000000000007E-2</c:v>
                </c:pt>
                <c:pt idx="2636" formatCode="0.00%">
                  <c:v>7.0000000000000007E-2</c:v>
                </c:pt>
                <c:pt idx="2637" formatCode="0.00%">
                  <c:v>7.0000000000000007E-2</c:v>
                </c:pt>
                <c:pt idx="2638" formatCode="0.00%">
                  <c:v>7.0000000000000007E-2</c:v>
                </c:pt>
                <c:pt idx="2639" formatCode="0.00%">
                  <c:v>7.0000000000000007E-2</c:v>
                </c:pt>
                <c:pt idx="2640" formatCode="0.00%">
                  <c:v>7.0499999999999993E-2</c:v>
                </c:pt>
                <c:pt idx="2641" formatCode="0.00%">
                  <c:v>7.0499999999999993E-2</c:v>
                </c:pt>
                <c:pt idx="2642" formatCode="0.00%">
                  <c:v>7.0499999999999993E-2</c:v>
                </c:pt>
                <c:pt idx="2643" formatCode="0.00%">
                  <c:v>7.0499999999999993E-2</c:v>
                </c:pt>
                <c:pt idx="2644" formatCode="0.00%">
                  <c:v>7.0499999999999993E-2</c:v>
                </c:pt>
                <c:pt idx="2645" formatCode="0.00%">
                  <c:v>7.0499999999999993E-2</c:v>
                </c:pt>
                <c:pt idx="2646" formatCode="0.00%">
                  <c:v>7.0999999999999994E-2</c:v>
                </c:pt>
                <c:pt idx="2647" formatCode="0.00%">
                  <c:v>7.0999999999999994E-2</c:v>
                </c:pt>
                <c:pt idx="2648" formatCode="0.00%">
                  <c:v>7.0999999999999994E-2</c:v>
                </c:pt>
                <c:pt idx="2649" formatCode="0.00%">
                  <c:v>7.0999999999999994E-2</c:v>
                </c:pt>
                <c:pt idx="2650" formatCode="0.00%">
                  <c:v>7.0999999999999994E-2</c:v>
                </c:pt>
                <c:pt idx="2651" formatCode="0.00%">
                  <c:v>7.0999999999999994E-2</c:v>
                </c:pt>
                <c:pt idx="2652" formatCode="0.00%">
                  <c:v>7.0999999999999994E-2</c:v>
                </c:pt>
                <c:pt idx="2653" formatCode="0.00%">
                  <c:v>7.0999999999999994E-2</c:v>
                </c:pt>
                <c:pt idx="2654" formatCode="0.00%">
                  <c:v>7.0999999999999994E-2</c:v>
                </c:pt>
                <c:pt idx="2655" formatCode="0.00%">
                  <c:v>7.0999999999999994E-2</c:v>
                </c:pt>
                <c:pt idx="2656" formatCode="0.00%">
                  <c:v>7.0499999999999993E-2</c:v>
                </c:pt>
                <c:pt idx="2657" formatCode="0.00%">
                  <c:v>7.0000000000000007E-2</c:v>
                </c:pt>
                <c:pt idx="2658" formatCode="0.00%">
                  <c:v>7.0000000000000007E-2</c:v>
                </c:pt>
                <c:pt idx="2659" formatCode="0.00%">
                  <c:v>7.0000000000000007E-2</c:v>
                </c:pt>
                <c:pt idx="2660" formatCode="0.00%">
                  <c:v>7.0000000000000007E-2</c:v>
                </c:pt>
                <c:pt idx="2661" formatCode="0.00%">
                  <c:v>7.0000000000000007E-2</c:v>
                </c:pt>
                <c:pt idx="2662" formatCode="0.00%">
                  <c:v>7.0000000000000007E-2</c:v>
                </c:pt>
                <c:pt idx="2663" formatCode="0.00%">
                  <c:v>7.0000000000000007E-2</c:v>
                </c:pt>
                <c:pt idx="2664" formatCode="0.00%">
                  <c:v>7.0000000000000007E-2</c:v>
                </c:pt>
                <c:pt idx="2665" formatCode="0.00%">
                  <c:v>7.0000000000000007E-2</c:v>
                </c:pt>
                <c:pt idx="2666" formatCode="0.00%">
                  <c:v>7.0000000000000007E-2</c:v>
                </c:pt>
                <c:pt idx="2667" formatCode="0.00%">
                  <c:v>7.0000000000000007E-2</c:v>
                </c:pt>
                <c:pt idx="2668" formatCode="0.00%">
                  <c:v>6.9500000000000006E-2</c:v>
                </c:pt>
                <c:pt idx="2669" formatCode="0.00%">
                  <c:v>6.9500000000000006E-2</c:v>
                </c:pt>
                <c:pt idx="2670" formatCode="0.00%">
                  <c:v>6.9500000000000006E-2</c:v>
                </c:pt>
                <c:pt idx="2671" formatCode="0.00%">
                  <c:v>6.9500000000000006E-2</c:v>
                </c:pt>
                <c:pt idx="2672" formatCode="0.00%">
                  <c:v>7.0000000000000007E-2</c:v>
                </c:pt>
                <c:pt idx="2673" formatCode="0.00%">
                  <c:v>7.0999999999999994E-2</c:v>
                </c:pt>
                <c:pt idx="2674" formatCode="0.00%">
                  <c:v>7.0999999999999994E-2</c:v>
                </c:pt>
                <c:pt idx="2675" formatCode="0.00%">
                  <c:v>7.0999999999999994E-2</c:v>
                </c:pt>
                <c:pt idx="2676" formatCode="0.00%">
                  <c:v>7.0999999999999994E-2</c:v>
                </c:pt>
                <c:pt idx="2677" formatCode="0.00%">
                  <c:v>7.0999999999999994E-2</c:v>
                </c:pt>
                <c:pt idx="2678" formatCode="0.00%">
                  <c:v>7.0999999999999994E-2</c:v>
                </c:pt>
                <c:pt idx="2679" formatCode="0.00%">
                  <c:v>7.0999999999999994E-2</c:v>
                </c:pt>
                <c:pt idx="2680" formatCode="0.00%">
                  <c:v>7.0999999999999994E-2</c:v>
                </c:pt>
                <c:pt idx="2681" formatCode="0.00%">
                  <c:v>7.1500000000000008E-2</c:v>
                </c:pt>
                <c:pt idx="2682" formatCode="0.00%">
                  <c:v>7.1500000000000008E-2</c:v>
                </c:pt>
                <c:pt idx="2683" formatCode="0.00%">
                  <c:v>7.1500000000000008E-2</c:v>
                </c:pt>
                <c:pt idx="2684" formatCode="0.00%">
                  <c:v>7.2499999999999995E-2</c:v>
                </c:pt>
                <c:pt idx="2685" formatCode="0.00%">
                  <c:v>7.2999999999999995E-2</c:v>
                </c:pt>
                <c:pt idx="2686" formatCode="0.00%">
                  <c:v>7.3499999999999996E-2</c:v>
                </c:pt>
                <c:pt idx="2687" formatCode="0.00%">
                  <c:v>7.3499999999999996E-2</c:v>
                </c:pt>
                <c:pt idx="2688" formatCode="0.00%">
                  <c:v>7.2999999999999995E-2</c:v>
                </c:pt>
                <c:pt idx="2689" formatCode="0.00%">
                  <c:v>7.2999999999999995E-2</c:v>
                </c:pt>
                <c:pt idx="2690" formatCode="0.00%">
                  <c:v>7.2499999999999995E-2</c:v>
                </c:pt>
                <c:pt idx="2691" formatCode="0.00%">
                  <c:v>7.2499999999999995E-2</c:v>
                </c:pt>
                <c:pt idx="2692" formatCode="0.00%">
                  <c:v>7.2499999999999995E-2</c:v>
                </c:pt>
                <c:pt idx="2693" formatCode="0.00%">
                  <c:v>7.2499999999999995E-2</c:v>
                </c:pt>
                <c:pt idx="2694" formatCode="0.00%">
                  <c:v>7.2000000000000008E-2</c:v>
                </c:pt>
                <c:pt idx="2695" formatCode="0.00%">
                  <c:v>7.2000000000000008E-2</c:v>
                </c:pt>
                <c:pt idx="2696" formatCode="0.00%">
                  <c:v>7.1500000000000008E-2</c:v>
                </c:pt>
                <c:pt idx="2697" formatCode="0.00%">
                  <c:v>7.0999999999999994E-2</c:v>
                </c:pt>
                <c:pt idx="2698" formatCode="0.00%">
                  <c:v>7.0999999999999994E-2</c:v>
                </c:pt>
                <c:pt idx="2699" formatCode="0.00%">
                  <c:v>7.0999999999999994E-2</c:v>
                </c:pt>
                <c:pt idx="2700" formatCode="0.00%">
                  <c:v>7.0999999999999994E-2</c:v>
                </c:pt>
                <c:pt idx="2701" formatCode="0.00%">
                  <c:v>7.0999999999999994E-2</c:v>
                </c:pt>
                <c:pt idx="2702" formatCode="0.00%">
                  <c:v>7.0999999999999994E-2</c:v>
                </c:pt>
                <c:pt idx="2703" formatCode="0.00%">
                  <c:v>7.1500000000000008E-2</c:v>
                </c:pt>
                <c:pt idx="2704" formatCode="0.00%">
                  <c:v>7.1500000000000008E-2</c:v>
                </c:pt>
                <c:pt idx="2705" formatCode="0.00%">
                  <c:v>7.1500000000000008E-2</c:v>
                </c:pt>
                <c:pt idx="2706" formatCode="0.00%">
                  <c:v>7.2000000000000008E-2</c:v>
                </c:pt>
                <c:pt idx="2707" formatCode="0.00%">
                  <c:v>7.2999999999999995E-2</c:v>
                </c:pt>
                <c:pt idx="2708" formatCode="0.00%">
                  <c:v>7.2999999999999995E-2</c:v>
                </c:pt>
                <c:pt idx="2709" formatCode="0.00%">
                  <c:v>7.2999999999999995E-2</c:v>
                </c:pt>
                <c:pt idx="2710" formatCode="0.00%">
                  <c:v>7.2999999999999995E-2</c:v>
                </c:pt>
                <c:pt idx="2711" formatCode="0.00%">
                  <c:v>7.2499999999999995E-2</c:v>
                </c:pt>
                <c:pt idx="2712" formatCode="0.00%">
                  <c:v>7.2000000000000008E-2</c:v>
                </c:pt>
                <c:pt idx="2713" formatCode="0.00%">
                  <c:v>7.2000000000000008E-2</c:v>
                </c:pt>
                <c:pt idx="2714" formatCode="0.00%">
                  <c:v>7.2000000000000008E-2</c:v>
                </c:pt>
                <c:pt idx="2715" formatCode="0.00%">
                  <c:v>7.2000000000000008E-2</c:v>
                </c:pt>
                <c:pt idx="2716" formatCode="0.00%">
                  <c:v>7.2000000000000008E-2</c:v>
                </c:pt>
                <c:pt idx="2717" formatCode="0.00%">
                  <c:v>7.2499999999999995E-2</c:v>
                </c:pt>
                <c:pt idx="2718" formatCode="0.00%">
                  <c:v>7.2499999999999995E-2</c:v>
                </c:pt>
                <c:pt idx="2719" formatCode="0.00%">
                  <c:v>7.2499999999999995E-2</c:v>
                </c:pt>
                <c:pt idx="2720" formatCode="0.00%">
                  <c:v>7.2499999999999995E-2</c:v>
                </c:pt>
                <c:pt idx="2721" formatCode="0.00%">
                  <c:v>7.2499999999999995E-2</c:v>
                </c:pt>
                <c:pt idx="2722" formatCode="0.00%">
                  <c:v>7.2499999999999995E-2</c:v>
                </c:pt>
                <c:pt idx="2723" formatCode="0.00%">
                  <c:v>7.2499999999999995E-2</c:v>
                </c:pt>
                <c:pt idx="2724" formatCode="0.00%">
                  <c:v>7.2499999999999995E-2</c:v>
                </c:pt>
                <c:pt idx="2725" formatCode="0.00%">
                  <c:v>7.2000000000000008E-2</c:v>
                </c:pt>
                <c:pt idx="2726" formatCode="0.00%">
                  <c:v>7.2000000000000008E-2</c:v>
                </c:pt>
                <c:pt idx="2727" formatCode="0.00%">
                  <c:v>7.2000000000000008E-2</c:v>
                </c:pt>
                <c:pt idx="2728" formatCode="0.00%">
                  <c:v>7.2000000000000008E-2</c:v>
                </c:pt>
                <c:pt idx="2729" formatCode="0.00%">
                  <c:v>7.1500000000000008E-2</c:v>
                </c:pt>
                <c:pt idx="2730" formatCode="0.00%">
                  <c:v>7.1500000000000008E-2</c:v>
                </c:pt>
                <c:pt idx="2731" formatCode="0.00%">
                  <c:v>7.1500000000000008E-2</c:v>
                </c:pt>
                <c:pt idx="2732" formatCode="0.00%">
                  <c:v>7.1500000000000008E-2</c:v>
                </c:pt>
                <c:pt idx="2733" formatCode="0.00%">
                  <c:v>7.0999999999999994E-2</c:v>
                </c:pt>
                <c:pt idx="2734" formatCode="0.00%">
                  <c:v>7.0999999999999994E-2</c:v>
                </c:pt>
                <c:pt idx="2735" formatCode="0.00%">
                  <c:v>7.0999999999999994E-2</c:v>
                </c:pt>
                <c:pt idx="2736" formatCode="0.00%">
                  <c:v>7.0999999999999994E-2</c:v>
                </c:pt>
                <c:pt idx="2737" formatCode="0.00%">
                  <c:v>7.0999999999999994E-2</c:v>
                </c:pt>
                <c:pt idx="2738" formatCode="0.00%">
                  <c:v>7.0999999999999994E-2</c:v>
                </c:pt>
                <c:pt idx="2739" formatCode="0.00%">
                  <c:v>7.0999999999999994E-2</c:v>
                </c:pt>
                <c:pt idx="2740" formatCode="0.00%">
                  <c:v>7.0999999999999994E-2</c:v>
                </c:pt>
                <c:pt idx="2741" formatCode="0.00%">
                  <c:v>7.0000000000000007E-2</c:v>
                </c:pt>
                <c:pt idx="2742" formatCode="0.00%">
                  <c:v>6.9500000000000006E-2</c:v>
                </c:pt>
                <c:pt idx="2743" formatCode="0.00%">
                  <c:v>6.9500000000000006E-2</c:v>
                </c:pt>
                <c:pt idx="2744" formatCode="0.00%">
                  <c:v>6.9000000000000006E-2</c:v>
                </c:pt>
                <c:pt idx="2745" formatCode="0.00%">
                  <c:v>6.9000000000000006E-2</c:v>
                </c:pt>
                <c:pt idx="2746" formatCode="0.00%">
                  <c:v>6.9000000000000006E-2</c:v>
                </c:pt>
                <c:pt idx="2747" formatCode="0.00%">
                  <c:v>6.9000000000000006E-2</c:v>
                </c:pt>
                <c:pt idx="2748" formatCode="0.00%">
                  <c:v>6.9000000000000006E-2</c:v>
                </c:pt>
                <c:pt idx="2749" formatCode="0.00%">
                  <c:v>6.9000000000000006E-2</c:v>
                </c:pt>
                <c:pt idx="2750" formatCode="0.00%">
                  <c:v>6.9000000000000006E-2</c:v>
                </c:pt>
                <c:pt idx="2751" formatCode="0.00%">
                  <c:v>6.9000000000000006E-2</c:v>
                </c:pt>
                <c:pt idx="2752" formatCode="0.00%">
                  <c:v>6.9000000000000006E-2</c:v>
                </c:pt>
                <c:pt idx="2753" formatCode="0.00%">
                  <c:v>6.9000000000000006E-2</c:v>
                </c:pt>
                <c:pt idx="2754" formatCode="0.00%">
                  <c:v>6.9000000000000006E-2</c:v>
                </c:pt>
                <c:pt idx="2755" formatCode="0.00%">
                  <c:v>6.9000000000000006E-2</c:v>
                </c:pt>
                <c:pt idx="2756" formatCode="0.00%">
                  <c:v>6.9000000000000006E-2</c:v>
                </c:pt>
                <c:pt idx="2757" formatCode="0.00%">
                  <c:v>6.9000000000000006E-2</c:v>
                </c:pt>
                <c:pt idx="2758" formatCode="0.00%">
                  <c:v>6.9000000000000006E-2</c:v>
                </c:pt>
                <c:pt idx="2759" formatCode="0.00%">
                  <c:v>6.9000000000000006E-2</c:v>
                </c:pt>
                <c:pt idx="2760" formatCode="0.00%">
                  <c:v>6.9000000000000006E-2</c:v>
                </c:pt>
                <c:pt idx="2761" formatCode="0.00%">
                  <c:v>6.8499999999999991E-2</c:v>
                </c:pt>
                <c:pt idx="2762" formatCode="0.00%">
                  <c:v>6.8499999999999991E-2</c:v>
                </c:pt>
                <c:pt idx="2763" formatCode="0.00%">
                  <c:v>6.9000000000000006E-2</c:v>
                </c:pt>
                <c:pt idx="2764" formatCode="0.00%">
                  <c:v>6.9000000000000006E-2</c:v>
                </c:pt>
                <c:pt idx="2765" formatCode="0.00%">
                  <c:v>6.9500000000000006E-2</c:v>
                </c:pt>
                <c:pt idx="2766" formatCode="0.00%">
                  <c:v>6.9500000000000006E-2</c:v>
                </c:pt>
                <c:pt idx="2767" formatCode="0.00%">
                  <c:v>7.0000000000000007E-2</c:v>
                </c:pt>
                <c:pt idx="2768" formatCode="0.00%">
                  <c:v>7.0000000000000007E-2</c:v>
                </c:pt>
                <c:pt idx="2769" formatCode="0.00%">
                  <c:v>7.0000000000000007E-2</c:v>
                </c:pt>
                <c:pt idx="2770" formatCode="0.00%">
                  <c:v>7.0000000000000007E-2</c:v>
                </c:pt>
                <c:pt idx="2771" formatCode="0.00%">
                  <c:v>7.0000000000000007E-2</c:v>
                </c:pt>
                <c:pt idx="2772" formatCode="0.00%">
                  <c:v>7.0000000000000007E-2</c:v>
                </c:pt>
                <c:pt idx="2773" formatCode="0.00%">
                  <c:v>7.0000000000000007E-2</c:v>
                </c:pt>
                <c:pt idx="2774" formatCode="0.00%">
                  <c:v>6.9500000000000006E-2</c:v>
                </c:pt>
                <c:pt idx="2775" formatCode="0.00%">
                  <c:v>6.9000000000000006E-2</c:v>
                </c:pt>
                <c:pt idx="2776" formatCode="0.00%">
                  <c:v>6.9000000000000006E-2</c:v>
                </c:pt>
                <c:pt idx="2777" formatCode="0.00%">
                  <c:v>6.9000000000000006E-2</c:v>
                </c:pt>
                <c:pt idx="2778" formatCode="0.00%">
                  <c:v>7.0000000000000007E-2</c:v>
                </c:pt>
                <c:pt idx="2779" formatCode="0.00%">
                  <c:v>7.0000000000000007E-2</c:v>
                </c:pt>
                <c:pt idx="2780" formatCode="0.00%">
                  <c:v>7.0000000000000007E-2</c:v>
                </c:pt>
                <c:pt idx="2781" formatCode="0.00%">
                  <c:v>7.0000000000000007E-2</c:v>
                </c:pt>
                <c:pt idx="2782" formatCode="0.00%">
                  <c:v>7.0000000000000007E-2</c:v>
                </c:pt>
                <c:pt idx="2783" formatCode="0.00%">
                  <c:v>7.0000000000000007E-2</c:v>
                </c:pt>
                <c:pt idx="2784" formatCode="0.00%">
                  <c:v>7.0000000000000007E-2</c:v>
                </c:pt>
                <c:pt idx="2785" formatCode="0.00%">
                  <c:v>6.9000000000000006E-2</c:v>
                </c:pt>
                <c:pt idx="2786" formatCode="0.00%">
                  <c:v>6.9000000000000006E-2</c:v>
                </c:pt>
                <c:pt idx="2787" formatCode="0.00%">
                  <c:v>6.9000000000000006E-2</c:v>
                </c:pt>
                <c:pt idx="2788" formatCode="0.00%">
                  <c:v>6.9000000000000006E-2</c:v>
                </c:pt>
                <c:pt idx="2789" formatCode="0.00%">
                  <c:v>6.8499999999999991E-2</c:v>
                </c:pt>
                <c:pt idx="2790" formatCode="0.00%">
                  <c:v>6.8499999999999991E-2</c:v>
                </c:pt>
                <c:pt idx="2791" formatCode="0.00%">
                  <c:v>6.8499999999999991E-2</c:v>
                </c:pt>
                <c:pt idx="2792" formatCode="0.00%">
                  <c:v>6.8499999999999991E-2</c:v>
                </c:pt>
                <c:pt idx="2793" formatCode="0.00%">
                  <c:v>6.8499999999999991E-2</c:v>
                </c:pt>
                <c:pt idx="2794" formatCode="0.00%">
                  <c:v>6.8499999999999991E-2</c:v>
                </c:pt>
                <c:pt idx="2795" formatCode="0.00%">
                  <c:v>6.8000000000000005E-2</c:v>
                </c:pt>
                <c:pt idx="2796" formatCode="0.00%">
                  <c:v>6.8000000000000005E-2</c:v>
                </c:pt>
                <c:pt idx="2797" formatCode="0.00%">
                  <c:v>6.7000000000000004E-2</c:v>
                </c:pt>
                <c:pt idx="2798" formatCode="0.00%">
                  <c:v>6.6500000000000004E-2</c:v>
                </c:pt>
                <c:pt idx="2799" formatCode="0.00%">
                  <c:v>6.6500000000000004E-2</c:v>
                </c:pt>
                <c:pt idx="2800" formatCode="0.00%">
                  <c:v>6.6500000000000004E-2</c:v>
                </c:pt>
                <c:pt idx="2801" formatCode="0.00%">
                  <c:v>6.6000000000000003E-2</c:v>
                </c:pt>
                <c:pt idx="2802" formatCode="0.00%">
                  <c:v>6.6000000000000003E-2</c:v>
                </c:pt>
                <c:pt idx="2803" formatCode="0.00%">
                  <c:v>6.6000000000000003E-2</c:v>
                </c:pt>
                <c:pt idx="2804" formatCode="0.00%">
                  <c:v>6.6000000000000003E-2</c:v>
                </c:pt>
                <c:pt idx="2805" formatCode="0.00%">
                  <c:v>6.6000000000000003E-2</c:v>
                </c:pt>
                <c:pt idx="2806" formatCode="0.00%">
                  <c:v>6.7000000000000004E-2</c:v>
                </c:pt>
                <c:pt idx="2807" formatCode="0.00%">
                  <c:v>6.8000000000000005E-2</c:v>
                </c:pt>
                <c:pt idx="2808" formatCode="0.00%">
                  <c:v>6.8000000000000005E-2</c:v>
                </c:pt>
                <c:pt idx="2809" formatCode="0.00%">
                  <c:v>6.8000000000000005E-2</c:v>
                </c:pt>
                <c:pt idx="2810" formatCode="0.00%">
                  <c:v>6.8000000000000005E-2</c:v>
                </c:pt>
                <c:pt idx="2811" formatCode="0.00%">
                  <c:v>6.8499999999999991E-2</c:v>
                </c:pt>
                <c:pt idx="2812" formatCode="0.00%">
                  <c:v>6.8499999999999991E-2</c:v>
                </c:pt>
                <c:pt idx="2813" formatCode="0.00%">
                  <c:v>6.8499999999999991E-2</c:v>
                </c:pt>
                <c:pt idx="2814" formatCode="0.00%">
                  <c:v>6.8499999999999991E-2</c:v>
                </c:pt>
                <c:pt idx="2815" formatCode="0.00%">
                  <c:v>6.8499999999999991E-2</c:v>
                </c:pt>
                <c:pt idx="2816" formatCode="0.00%">
                  <c:v>6.9000000000000006E-2</c:v>
                </c:pt>
                <c:pt idx="2817" formatCode="0.00%">
                  <c:v>6.9000000000000006E-2</c:v>
                </c:pt>
                <c:pt idx="2818" formatCode="0.00%">
                  <c:v>6.9000000000000006E-2</c:v>
                </c:pt>
                <c:pt idx="2819" formatCode="0.00%">
                  <c:v>6.9000000000000006E-2</c:v>
                </c:pt>
                <c:pt idx="2820" formatCode="0.00%">
                  <c:v>6.9000000000000006E-2</c:v>
                </c:pt>
                <c:pt idx="2821" formatCode="0.00%">
                  <c:v>6.9000000000000006E-2</c:v>
                </c:pt>
                <c:pt idx="2822" formatCode="0.00%">
                  <c:v>6.9000000000000006E-2</c:v>
                </c:pt>
                <c:pt idx="2823" formatCode="0.00%">
                  <c:v>6.9000000000000006E-2</c:v>
                </c:pt>
                <c:pt idx="2824" formatCode="0.00%">
                  <c:v>6.9000000000000006E-2</c:v>
                </c:pt>
                <c:pt idx="2825" formatCode="0.00%">
                  <c:v>6.9000000000000006E-2</c:v>
                </c:pt>
                <c:pt idx="2826" formatCode="0.00%">
                  <c:v>6.9500000000000006E-2</c:v>
                </c:pt>
                <c:pt idx="2827" formatCode="0.00%">
                  <c:v>6.9500000000000006E-2</c:v>
                </c:pt>
                <c:pt idx="2828" formatCode="0.00%">
                  <c:v>6.9500000000000006E-2</c:v>
                </c:pt>
                <c:pt idx="2829" formatCode="0.00%">
                  <c:v>6.9500000000000006E-2</c:v>
                </c:pt>
                <c:pt idx="2830" formatCode="0.00%">
                  <c:v>6.9500000000000006E-2</c:v>
                </c:pt>
                <c:pt idx="2831" formatCode="0.00%">
                  <c:v>6.9500000000000006E-2</c:v>
                </c:pt>
                <c:pt idx="2832" formatCode="0.00%">
                  <c:v>6.9500000000000006E-2</c:v>
                </c:pt>
                <c:pt idx="2833" formatCode="0.00%">
                  <c:v>6.9500000000000006E-2</c:v>
                </c:pt>
                <c:pt idx="2834" formatCode="0.00%">
                  <c:v>6.9500000000000006E-2</c:v>
                </c:pt>
                <c:pt idx="2835" formatCode="0.00%">
                  <c:v>6.9000000000000006E-2</c:v>
                </c:pt>
                <c:pt idx="2836" formatCode="0.00%">
                  <c:v>6.8499999999999991E-2</c:v>
                </c:pt>
                <c:pt idx="2837" formatCode="0.00%">
                  <c:v>6.8499999999999991E-2</c:v>
                </c:pt>
                <c:pt idx="2838" formatCode="0.00%">
                  <c:v>6.8499999999999991E-2</c:v>
                </c:pt>
                <c:pt idx="2839" formatCode="0.00%">
                  <c:v>6.8499999999999991E-2</c:v>
                </c:pt>
                <c:pt idx="2840" formatCode="0.00%">
                  <c:v>6.8499999999999991E-2</c:v>
                </c:pt>
                <c:pt idx="2841" formatCode="0.00%">
                  <c:v>6.8499999999999991E-2</c:v>
                </c:pt>
                <c:pt idx="2842" formatCode="0.00%">
                  <c:v>6.8499999999999991E-2</c:v>
                </c:pt>
                <c:pt idx="2843" formatCode="0.00%">
                  <c:v>6.8000000000000005E-2</c:v>
                </c:pt>
                <c:pt idx="2844" formatCode="0.00%">
                  <c:v>6.8000000000000005E-2</c:v>
                </c:pt>
                <c:pt idx="2845" formatCode="0.00%">
                  <c:v>6.8000000000000005E-2</c:v>
                </c:pt>
                <c:pt idx="2846" formatCode="0.00%">
                  <c:v>6.7500000000000004E-2</c:v>
                </c:pt>
                <c:pt idx="2847" formatCode="0.00%">
                  <c:v>6.7500000000000004E-2</c:v>
                </c:pt>
                <c:pt idx="2848" formatCode="0.00%">
                  <c:v>6.7500000000000004E-2</c:v>
                </c:pt>
                <c:pt idx="2849" formatCode="0.00%">
                  <c:v>6.8000000000000005E-2</c:v>
                </c:pt>
                <c:pt idx="2850" formatCode="0.00%">
                  <c:v>6.8000000000000005E-2</c:v>
                </c:pt>
                <c:pt idx="2851" formatCode="0.00%">
                  <c:v>6.8000000000000005E-2</c:v>
                </c:pt>
                <c:pt idx="2852" formatCode="0.00%">
                  <c:v>6.8000000000000005E-2</c:v>
                </c:pt>
                <c:pt idx="2853" formatCode="0.00%">
                  <c:v>6.8000000000000005E-2</c:v>
                </c:pt>
                <c:pt idx="2854" formatCode="0.00%">
                  <c:v>6.8000000000000005E-2</c:v>
                </c:pt>
                <c:pt idx="2855" formatCode="0.00%">
                  <c:v>6.8000000000000005E-2</c:v>
                </c:pt>
                <c:pt idx="2856" formatCode="0.00%">
                  <c:v>6.8000000000000005E-2</c:v>
                </c:pt>
                <c:pt idx="2857" formatCode="0.00%">
                  <c:v>6.7500000000000004E-2</c:v>
                </c:pt>
                <c:pt idx="2858" formatCode="0.00%">
                  <c:v>6.7500000000000004E-2</c:v>
                </c:pt>
                <c:pt idx="2859" formatCode="0.00%">
                  <c:v>6.7500000000000004E-2</c:v>
                </c:pt>
                <c:pt idx="2860" formatCode="0.00%">
                  <c:v>6.7500000000000004E-2</c:v>
                </c:pt>
                <c:pt idx="2861" formatCode="0.00%">
                  <c:v>6.7500000000000004E-2</c:v>
                </c:pt>
                <c:pt idx="2862" formatCode="0.00%">
                  <c:v>6.7000000000000004E-2</c:v>
                </c:pt>
                <c:pt idx="2863" formatCode="0.00%">
                  <c:v>6.7000000000000004E-2</c:v>
                </c:pt>
                <c:pt idx="2864" formatCode="0.00%">
                  <c:v>6.7000000000000004E-2</c:v>
                </c:pt>
                <c:pt idx="2865" formatCode="0.00%">
                  <c:v>6.7500000000000004E-2</c:v>
                </c:pt>
                <c:pt idx="2866" formatCode="0.00%">
                  <c:v>6.7500000000000004E-2</c:v>
                </c:pt>
                <c:pt idx="2867" formatCode="0.00%">
                  <c:v>6.7500000000000004E-2</c:v>
                </c:pt>
                <c:pt idx="2868" formatCode="0.00%">
                  <c:v>6.7500000000000004E-2</c:v>
                </c:pt>
                <c:pt idx="2869" formatCode="0.00%">
                  <c:v>6.7500000000000004E-2</c:v>
                </c:pt>
                <c:pt idx="2870" formatCode="0.00%">
                  <c:v>6.7500000000000004E-2</c:v>
                </c:pt>
                <c:pt idx="2871" formatCode="0.00%">
                  <c:v>6.7500000000000004E-2</c:v>
                </c:pt>
                <c:pt idx="2872" formatCode="0.00%">
                  <c:v>6.7500000000000004E-2</c:v>
                </c:pt>
                <c:pt idx="2873" formatCode="0.00%">
                  <c:v>6.7500000000000004E-2</c:v>
                </c:pt>
                <c:pt idx="2874" formatCode="0.00%">
                  <c:v>6.7500000000000004E-2</c:v>
                </c:pt>
                <c:pt idx="2875" formatCode="0.00%">
                  <c:v>6.8000000000000005E-2</c:v>
                </c:pt>
                <c:pt idx="2876" formatCode="0.00%">
                  <c:v>6.8000000000000005E-2</c:v>
                </c:pt>
                <c:pt idx="2877" formatCode="0.00%">
                  <c:v>6.8000000000000005E-2</c:v>
                </c:pt>
                <c:pt idx="2878" formatCode="0.00%">
                  <c:v>6.8000000000000005E-2</c:v>
                </c:pt>
                <c:pt idx="2879" formatCode="0.00%">
                  <c:v>6.8000000000000005E-2</c:v>
                </c:pt>
                <c:pt idx="2880" formatCode="0.00%">
                  <c:v>6.8499999999999991E-2</c:v>
                </c:pt>
                <c:pt idx="2881" formatCode="0.00%">
                  <c:v>6.8499999999999991E-2</c:v>
                </c:pt>
                <c:pt idx="2882" formatCode="0.00%">
                  <c:v>6.9000000000000006E-2</c:v>
                </c:pt>
                <c:pt idx="2883" formatCode="0.00%">
                  <c:v>6.9000000000000006E-2</c:v>
                </c:pt>
                <c:pt idx="2884" formatCode="0.00%">
                  <c:v>6.9000000000000006E-2</c:v>
                </c:pt>
                <c:pt idx="2885" formatCode="0.00%">
                  <c:v>7.0000000000000007E-2</c:v>
                </c:pt>
                <c:pt idx="2886" formatCode="0.00%">
                  <c:v>7.0000000000000007E-2</c:v>
                </c:pt>
                <c:pt idx="2887" formatCode="0.00%">
                  <c:v>7.0000000000000007E-2</c:v>
                </c:pt>
                <c:pt idx="2888" formatCode="0.00%">
                  <c:v>7.0000000000000007E-2</c:v>
                </c:pt>
                <c:pt idx="2889" formatCode="0.00%">
                  <c:v>7.0000000000000007E-2</c:v>
                </c:pt>
                <c:pt idx="2890" formatCode="0.00%">
                  <c:v>7.0000000000000007E-2</c:v>
                </c:pt>
                <c:pt idx="2891" formatCode="0.00%">
                  <c:v>7.0000000000000007E-2</c:v>
                </c:pt>
                <c:pt idx="2892" formatCode="0.00%">
                  <c:v>7.0000000000000007E-2</c:v>
                </c:pt>
                <c:pt idx="2893" formatCode="0.00%">
                  <c:v>7.0000000000000007E-2</c:v>
                </c:pt>
                <c:pt idx="2894" formatCode="0.00%">
                  <c:v>7.0000000000000007E-2</c:v>
                </c:pt>
                <c:pt idx="2895" formatCode="0.00%">
                  <c:v>7.0000000000000007E-2</c:v>
                </c:pt>
                <c:pt idx="2896" formatCode="0.00%">
                  <c:v>7.0000000000000007E-2</c:v>
                </c:pt>
                <c:pt idx="2897" formatCode="0.00%">
                  <c:v>6.9500000000000006E-2</c:v>
                </c:pt>
                <c:pt idx="2898" formatCode="0.00%">
                  <c:v>6.9500000000000006E-2</c:v>
                </c:pt>
                <c:pt idx="2899" formatCode="0.00%">
                  <c:v>6.9500000000000006E-2</c:v>
                </c:pt>
                <c:pt idx="2900" formatCode="0.00%">
                  <c:v>6.9500000000000006E-2</c:v>
                </c:pt>
                <c:pt idx="2901" formatCode="0.00%">
                  <c:v>6.9500000000000006E-2</c:v>
                </c:pt>
                <c:pt idx="2902" formatCode="0.00%">
                  <c:v>6.9500000000000006E-2</c:v>
                </c:pt>
                <c:pt idx="2903" formatCode="0.00%">
                  <c:v>6.9500000000000006E-2</c:v>
                </c:pt>
                <c:pt idx="2904" formatCode="0.00%">
                  <c:v>6.9000000000000006E-2</c:v>
                </c:pt>
                <c:pt idx="2905" formatCode="0.00%">
                  <c:v>6.9000000000000006E-2</c:v>
                </c:pt>
                <c:pt idx="2906" formatCode="0.00%">
                  <c:v>6.9000000000000006E-2</c:v>
                </c:pt>
                <c:pt idx="2907" formatCode="0.00%">
                  <c:v>6.9000000000000006E-2</c:v>
                </c:pt>
                <c:pt idx="2908" formatCode="0.00%">
                  <c:v>6.9000000000000006E-2</c:v>
                </c:pt>
                <c:pt idx="2909" formatCode="0.00%">
                  <c:v>6.9000000000000006E-2</c:v>
                </c:pt>
                <c:pt idx="2910" formatCode="0.00%">
                  <c:v>6.9000000000000006E-2</c:v>
                </c:pt>
                <c:pt idx="2911" formatCode="0.00%">
                  <c:v>6.9000000000000006E-2</c:v>
                </c:pt>
                <c:pt idx="2912" formatCode="0.00%">
                  <c:v>6.9000000000000006E-2</c:v>
                </c:pt>
                <c:pt idx="2913" formatCode="0.00%">
                  <c:v>6.8499999999999991E-2</c:v>
                </c:pt>
                <c:pt idx="2914" formatCode="0.00%">
                  <c:v>6.8499999999999991E-2</c:v>
                </c:pt>
                <c:pt idx="2915" formatCode="0.00%">
                  <c:v>6.8499999999999991E-2</c:v>
                </c:pt>
                <c:pt idx="2916" formatCode="0.00%">
                  <c:v>6.8499999999999991E-2</c:v>
                </c:pt>
                <c:pt idx="2917" formatCode="0.00%">
                  <c:v>6.8499999999999991E-2</c:v>
                </c:pt>
                <c:pt idx="2918" formatCode="0.00%">
                  <c:v>6.8499999999999991E-2</c:v>
                </c:pt>
                <c:pt idx="2919" formatCode="0.00%">
                  <c:v>6.8499999999999991E-2</c:v>
                </c:pt>
                <c:pt idx="2920" formatCode="0.00%">
                  <c:v>6.8499999999999991E-2</c:v>
                </c:pt>
                <c:pt idx="2921" formatCode="0.00%">
                  <c:v>6.8000000000000005E-2</c:v>
                </c:pt>
                <c:pt idx="2922" formatCode="0.00%">
                  <c:v>6.8000000000000005E-2</c:v>
                </c:pt>
                <c:pt idx="2923" formatCode="0.00%">
                  <c:v>6.7500000000000004E-2</c:v>
                </c:pt>
                <c:pt idx="2924" formatCode="0.00%">
                  <c:v>6.7500000000000004E-2</c:v>
                </c:pt>
                <c:pt idx="2925" formatCode="0.00%">
                  <c:v>6.7500000000000004E-2</c:v>
                </c:pt>
                <c:pt idx="2926" formatCode="0.00%">
                  <c:v>6.7500000000000004E-2</c:v>
                </c:pt>
                <c:pt idx="2927" formatCode="0.00%">
                  <c:v>6.7500000000000004E-2</c:v>
                </c:pt>
                <c:pt idx="2928" formatCode="0.00%">
                  <c:v>6.7500000000000004E-2</c:v>
                </c:pt>
                <c:pt idx="2929" formatCode="0.00%">
                  <c:v>6.7500000000000004E-2</c:v>
                </c:pt>
                <c:pt idx="2930" formatCode="0.00%">
                  <c:v>6.7500000000000004E-2</c:v>
                </c:pt>
                <c:pt idx="2931" formatCode="0.00%">
                  <c:v>6.7500000000000004E-2</c:v>
                </c:pt>
                <c:pt idx="2932" formatCode="0.00%">
                  <c:v>6.7500000000000004E-2</c:v>
                </c:pt>
                <c:pt idx="2933" formatCode="0.00%">
                  <c:v>6.7500000000000004E-2</c:v>
                </c:pt>
                <c:pt idx="2934" formatCode="0.00%">
                  <c:v>6.7500000000000004E-2</c:v>
                </c:pt>
                <c:pt idx="2935" formatCode="0.00%">
                  <c:v>6.7500000000000004E-2</c:v>
                </c:pt>
                <c:pt idx="2936" formatCode="0.00%">
                  <c:v>6.7500000000000004E-2</c:v>
                </c:pt>
                <c:pt idx="2937" formatCode="0.00%">
                  <c:v>6.7500000000000004E-2</c:v>
                </c:pt>
                <c:pt idx="2938" formatCode="0.00%">
                  <c:v>6.7500000000000004E-2</c:v>
                </c:pt>
                <c:pt idx="2939" formatCode="0.00%">
                  <c:v>6.7500000000000004E-2</c:v>
                </c:pt>
                <c:pt idx="2940" formatCode="0.00%">
                  <c:v>6.7000000000000004E-2</c:v>
                </c:pt>
                <c:pt idx="2941" formatCode="0.00%">
                  <c:v>6.7000000000000004E-2</c:v>
                </c:pt>
                <c:pt idx="2942" formatCode="0.00%">
                  <c:v>6.7000000000000004E-2</c:v>
                </c:pt>
                <c:pt idx="2943" formatCode="0.00%">
                  <c:v>6.7000000000000004E-2</c:v>
                </c:pt>
                <c:pt idx="2944" formatCode="0.00%">
                  <c:v>6.7000000000000004E-2</c:v>
                </c:pt>
                <c:pt idx="2945" formatCode="0.00%">
                  <c:v>6.7000000000000004E-2</c:v>
                </c:pt>
                <c:pt idx="2946" formatCode="0.00%">
                  <c:v>6.7000000000000004E-2</c:v>
                </c:pt>
                <c:pt idx="2947" formatCode="0.00%">
                  <c:v>6.7000000000000004E-2</c:v>
                </c:pt>
                <c:pt idx="2948" formatCode="0.00%">
                  <c:v>6.7000000000000004E-2</c:v>
                </c:pt>
                <c:pt idx="2949" formatCode="0.00%">
                  <c:v>6.6500000000000004E-2</c:v>
                </c:pt>
                <c:pt idx="2950" formatCode="0.00%">
                  <c:v>6.6500000000000004E-2</c:v>
                </c:pt>
                <c:pt idx="2951" formatCode="0.00%">
                  <c:v>6.6500000000000004E-2</c:v>
                </c:pt>
                <c:pt idx="2952" formatCode="0.00%">
                  <c:v>6.6500000000000004E-2</c:v>
                </c:pt>
                <c:pt idx="2953" formatCode="0.00%">
                  <c:v>6.6500000000000004E-2</c:v>
                </c:pt>
                <c:pt idx="2954" formatCode="0.00%">
                  <c:v>6.6500000000000004E-2</c:v>
                </c:pt>
                <c:pt idx="2955" formatCode="0.00%">
                  <c:v>6.6500000000000004E-2</c:v>
                </c:pt>
                <c:pt idx="2956" formatCode="0.00%">
                  <c:v>6.6500000000000004E-2</c:v>
                </c:pt>
                <c:pt idx="2957" formatCode="0.00%">
                  <c:v>6.6500000000000004E-2</c:v>
                </c:pt>
                <c:pt idx="2958" formatCode="0.00%">
                  <c:v>6.6000000000000003E-2</c:v>
                </c:pt>
                <c:pt idx="2959" formatCode="0.00%">
                  <c:v>6.6000000000000003E-2</c:v>
                </c:pt>
                <c:pt idx="2960" formatCode="0.00%">
                  <c:v>6.6000000000000003E-2</c:v>
                </c:pt>
                <c:pt idx="2961" formatCode="0.00%">
                  <c:v>6.6000000000000003E-2</c:v>
                </c:pt>
                <c:pt idx="2962" formatCode="0.00%">
                  <c:v>6.5500000000000003E-2</c:v>
                </c:pt>
                <c:pt idx="2963" formatCode="0.00%">
                  <c:v>6.5500000000000003E-2</c:v>
                </c:pt>
                <c:pt idx="2964" formatCode="0.00%">
                  <c:v>6.5500000000000003E-2</c:v>
                </c:pt>
                <c:pt idx="2965" formatCode="0.00%">
                  <c:v>6.5500000000000003E-2</c:v>
                </c:pt>
                <c:pt idx="2966" formatCode="0.00%">
                  <c:v>6.5500000000000003E-2</c:v>
                </c:pt>
                <c:pt idx="2967" formatCode="0.00%">
                  <c:v>6.5500000000000003E-2</c:v>
                </c:pt>
                <c:pt idx="2968" formatCode="0.00%">
                  <c:v>6.5500000000000003E-2</c:v>
                </c:pt>
                <c:pt idx="2969" formatCode="0.00%">
                  <c:v>6.5500000000000003E-2</c:v>
                </c:pt>
                <c:pt idx="2970" formatCode="0.00%">
                  <c:v>6.5500000000000003E-2</c:v>
                </c:pt>
                <c:pt idx="2971" formatCode="0.00%">
                  <c:v>6.5500000000000003E-2</c:v>
                </c:pt>
                <c:pt idx="2972" formatCode="0.00%">
                  <c:v>6.5000000000000002E-2</c:v>
                </c:pt>
                <c:pt idx="2973" formatCode="0.00%">
                  <c:v>6.5500000000000003E-2</c:v>
                </c:pt>
                <c:pt idx="2974" formatCode="0.00%">
                  <c:v>6.5500000000000003E-2</c:v>
                </c:pt>
                <c:pt idx="2975" formatCode="0.00%">
                  <c:v>6.6000000000000003E-2</c:v>
                </c:pt>
                <c:pt idx="2976" formatCode="0.00%">
                  <c:v>6.6000000000000003E-2</c:v>
                </c:pt>
                <c:pt idx="2977" formatCode="0.00%">
                  <c:v>6.6500000000000004E-2</c:v>
                </c:pt>
                <c:pt idx="2978" formatCode="0.00%">
                  <c:v>6.6500000000000004E-2</c:v>
                </c:pt>
                <c:pt idx="2979" formatCode="0.00%">
                  <c:v>6.6000000000000003E-2</c:v>
                </c:pt>
                <c:pt idx="2980" formatCode="0.00%">
                  <c:v>6.6000000000000003E-2</c:v>
                </c:pt>
                <c:pt idx="2981" formatCode="0.00%">
                  <c:v>6.5500000000000003E-2</c:v>
                </c:pt>
                <c:pt idx="2982" formatCode="0.00%">
                  <c:v>6.5500000000000003E-2</c:v>
                </c:pt>
                <c:pt idx="2983" formatCode="0.00%">
                  <c:v>6.5500000000000003E-2</c:v>
                </c:pt>
                <c:pt idx="2984" formatCode="0.00%">
                  <c:v>6.5500000000000003E-2</c:v>
                </c:pt>
                <c:pt idx="2985" formatCode="0.00%">
                  <c:v>6.5500000000000003E-2</c:v>
                </c:pt>
                <c:pt idx="2986" formatCode="0.00%">
                  <c:v>6.5500000000000003E-2</c:v>
                </c:pt>
                <c:pt idx="2987" formatCode="0.00%">
                  <c:v>6.5500000000000003E-2</c:v>
                </c:pt>
                <c:pt idx="2988" formatCode="0.00%">
                  <c:v>6.5500000000000003E-2</c:v>
                </c:pt>
                <c:pt idx="2989" formatCode="0.00%">
                  <c:v>6.5000000000000002E-2</c:v>
                </c:pt>
                <c:pt idx="2990" formatCode="0.00%">
                  <c:v>6.5000000000000002E-2</c:v>
                </c:pt>
                <c:pt idx="2991" formatCode="0.00%">
                  <c:v>6.5000000000000002E-2</c:v>
                </c:pt>
                <c:pt idx="2992" formatCode="0.00%">
                  <c:v>6.5000000000000002E-2</c:v>
                </c:pt>
                <c:pt idx="2993" formatCode="0.00%">
                  <c:v>6.5500000000000003E-2</c:v>
                </c:pt>
                <c:pt idx="2994" formatCode="0.00%">
                  <c:v>6.5500000000000003E-2</c:v>
                </c:pt>
                <c:pt idx="2995" formatCode="0.00%">
                  <c:v>6.6000000000000003E-2</c:v>
                </c:pt>
                <c:pt idx="2996" formatCode="0.00%">
                  <c:v>6.6000000000000003E-2</c:v>
                </c:pt>
                <c:pt idx="2997" formatCode="0.00%">
                  <c:v>6.6000000000000003E-2</c:v>
                </c:pt>
                <c:pt idx="2998" formatCode="0.00%">
                  <c:v>6.6000000000000003E-2</c:v>
                </c:pt>
                <c:pt idx="2999" formatCode="0.00%">
                  <c:v>6.6000000000000003E-2</c:v>
                </c:pt>
                <c:pt idx="3000" formatCode="0.00%">
                  <c:v>6.6000000000000003E-2</c:v>
                </c:pt>
                <c:pt idx="3001" formatCode="0.00%">
                  <c:v>6.6000000000000003E-2</c:v>
                </c:pt>
                <c:pt idx="3002" formatCode="0.00%">
                  <c:v>6.6000000000000003E-2</c:v>
                </c:pt>
                <c:pt idx="3003" formatCode="0.00%">
                  <c:v>6.6000000000000003E-2</c:v>
                </c:pt>
                <c:pt idx="3004" formatCode="0.00%">
                  <c:v>6.6500000000000004E-2</c:v>
                </c:pt>
                <c:pt idx="3005" formatCode="0.00%">
                  <c:v>6.7000000000000004E-2</c:v>
                </c:pt>
                <c:pt idx="3006" formatCode="0.00%">
                  <c:v>6.7000000000000004E-2</c:v>
                </c:pt>
                <c:pt idx="3007" formatCode="0.00%">
                  <c:v>6.6500000000000004E-2</c:v>
                </c:pt>
                <c:pt idx="3008" formatCode="0.00%">
                  <c:v>6.6500000000000004E-2</c:v>
                </c:pt>
                <c:pt idx="3009" formatCode="0.00%">
                  <c:v>6.6000000000000003E-2</c:v>
                </c:pt>
                <c:pt idx="3010" formatCode="0.00%">
                  <c:v>6.6000000000000003E-2</c:v>
                </c:pt>
                <c:pt idx="3011" formatCode="0.00%">
                  <c:v>6.6000000000000003E-2</c:v>
                </c:pt>
                <c:pt idx="3012" formatCode="0.00%">
                  <c:v>6.6000000000000003E-2</c:v>
                </c:pt>
                <c:pt idx="3013" formatCode="0.00%">
                  <c:v>6.6000000000000003E-2</c:v>
                </c:pt>
                <c:pt idx="3014" formatCode="0.00%">
                  <c:v>6.5500000000000003E-2</c:v>
                </c:pt>
                <c:pt idx="3015" formatCode="0.00%">
                  <c:v>6.5500000000000003E-2</c:v>
                </c:pt>
                <c:pt idx="3016" formatCode="0.00%">
                  <c:v>6.5000000000000002E-2</c:v>
                </c:pt>
                <c:pt idx="3017" formatCode="0.00%">
                  <c:v>6.4500000000000002E-2</c:v>
                </c:pt>
                <c:pt idx="3018" formatCode="0.00%">
                  <c:v>6.4500000000000002E-2</c:v>
                </c:pt>
                <c:pt idx="3019" formatCode="0.00%">
                  <c:v>6.4500000000000002E-2</c:v>
                </c:pt>
                <c:pt idx="3020" formatCode="0.00%">
                  <c:v>6.4500000000000002E-2</c:v>
                </c:pt>
                <c:pt idx="3021" formatCode="0.00%">
                  <c:v>6.4500000000000002E-2</c:v>
                </c:pt>
                <c:pt idx="3022" formatCode="0.00%">
                  <c:v>6.4000000000000001E-2</c:v>
                </c:pt>
                <c:pt idx="3023" formatCode="0.00%">
                  <c:v>6.4000000000000001E-2</c:v>
                </c:pt>
                <c:pt idx="3024" formatCode="0.00%">
                  <c:v>6.4000000000000001E-2</c:v>
                </c:pt>
                <c:pt idx="3025" formatCode="0.00%">
                  <c:v>6.4000000000000001E-2</c:v>
                </c:pt>
                <c:pt idx="3026" formatCode="0.00%">
                  <c:v>6.4000000000000001E-2</c:v>
                </c:pt>
                <c:pt idx="3027" formatCode="0.00%">
                  <c:v>6.3E-2</c:v>
                </c:pt>
                <c:pt idx="3028" formatCode="0.00%">
                  <c:v>6.25E-2</c:v>
                </c:pt>
                <c:pt idx="3029" formatCode="0.00%">
                  <c:v>6.2E-2</c:v>
                </c:pt>
                <c:pt idx="3030" formatCode="0.00%">
                  <c:v>6.2E-2</c:v>
                </c:pt>
                <c:pt idx="3031" formatCode="0.00%">
                  <c:v>6.25E-2</c:v>
                </c:pt>
                <c:pt idx="3032" formatCode="0.00%">
                  <c:v>6.3500000000000001E-2</c:v>
                </c:pt>
                <c:pt idx="3033" formatCode="0.00%">
                  <c:v>6.3500000000000001E-2</c:v>
                </c:pt>
                <c:pt idx="3034" formatCode="0.00%">
                  <c:v>6.4000000000000001E-2</c:v>
                </c:pt>
                <c:pt idx="3035" formatCode="0.00%">
                  <c:v>6.4000000000000001E-2</c:v>
                </c:pt>
                <c:pt idx="3036" formatCode="0.00%">
                  <c:v>6.4000000000000001E-2</c:v>
                </c:pt>
                <c:pt idx="3037" formatCode="0.00%">
                  <c:v>6.4000000000000001E-2</c:v>
                </c:pt>
                <c:pt idx="3038" formatCode="0.00%">
                  <c:v>6.4500000000000002E-2</c:v>
                </c:pt>
                <c:pt idx="3039" formatCode="0.00%">
                  <c:v>6.4500000000000002E-2</c:v>
                </c:pt>
                <c:pt idx="3040" formatCode="0.00%">
                  <c:v>6.4500000000000002E-2</c:v>
                </c:pt>
                <c:pt idx="3041" formatCode="0.00%">
                  <c:v>6.4500000000000002E-2</c:v>
                </c:pt>
                <c:pt idx="3042" formatCode="0.00%">
                  <c:v>6.5000000000000002E-2</c:v>
                </c:pt>
                <c:pt idx="3043" formatCode="0.00%">
                  <c:v>6.5500000000000003E-2</c:v>
                </c:pt>
                <c:pt idx="3044" formatCode="0.00%">
                  <c:v>6.5500000000000003E-2</c:v>
                </c:pt>
                <c:pt idx="3045" formatCode="0.00%">
                  <c:v>6.6000000000000003E-2</c:v>
                </c:pt>
                <c:pt idx="3046" formatCode="0.00%">
                  <c:v>6.6000000000000003E-2</c:v>
                </c:pt>
                <c:pt idx="3047" formatCode="0.00%">
                  <c:v>6.6000000000000003E-2</c:v>
                </c:pt>
                <c:pt idx="3048" formatCode="0.00%">
                  <c:v>6.6000000000000003E-2</c:v>
                </c:pt>
                <c:pt idx="3049" formatCode="0.00%">
                  <c:v>6.6000000000000003E-2</c:v>
                </c:pt>
                <c:pt idx="3050" formatCode="0.00%">
                  <c:v>6.6000000000000003E-2</c:v>
                </c:pt>
                <c:pt idx="3051" formatCode="0.00%">
                  <c:v>6.5500000000000003E-2</c:v>
                </c:pt>
                <c:pt idx="3052" formatCode="0.00%">
                  <c:v>6.5500000000000003E-2</c:v>
                </c:pt>
                <c:pt idx="3053" formatCode="0.00%">
                  <c:v>6.6000000000000003E-2</c:v>
                </c:pt>
                <c:pt idx="3054" formatCode="0.00%">
                  <c:v>6.6000000000000003E-2</c:v>
                </c:pt>
                <c:pt idx="3055" formatCode="0.00%">
                  <c:v>6.6500000000000004E-2</c:v>
                </c:pt>
                <c:pt idx="3056" formatCode="0.00%">
                  <c:v>6.6500000000000004E-2</c:v>
                </c:pt>
                <c:pt idx="3057" formatCode="0.00%">
                  <c:v>6.6500000000000004E-2</c:v>
                </c:pt>
                <c:pt idx="3058" formatCode="0.00%">
                  <c:v>6.6500000000000004E-2</c:v>
                </c:pt>
                <c:pt idx="3059" formatCode="0.00%">
                  <c:v>6.6500000000000004E-2</c:v>
                </c:pt>
                <c:pt idx="3060" formatCode="0.00%">
                  <c:v>6.6000000000000003E-2</c:v>
                </c:pt>
                <c:pt idx="3061" formatCode="0.00%">
                  <c:v>6.5500000000000003E-2</c:v>
                </c:pt>
                <c:pt idx="3062" formatCode="0.00%">
                  <c:v>6.5500000000000003E-2</c:v>
                </c:pt>
                <c:pt idx="3063" formatCode="0.00%">
                  <c:v>6.5000000000000002E-2</c:v>
                </c:pt>
                <c:pt idx="3064" formatCode="0.00%">
                  <c:v>6.5000000000000002E-2</c:v>
                </c:pt>
                <c:pt idx="3065" formatCode="0.00%">
                  <c:v>6.5000000000000002E-2</c:v>
                </c:pt>
                <c:pt idx="3066" formatCode="0.00%">
                  <c:v>6.5000000000000002E-2</c:v>
                </c:pt>
                <c:pt idx="3067" formatCode="0.00%">
                  <c:v>6.5000000000000002E-2</c:v>
                </c:pt>
                <c:pt idx="3068" formatCode="0.00%">
                  <c:v>6.5000000000000002E-2</c:v>
                </c:pt>
                <c:pt idx="3069" formatCode="0.00%">
                  <c:v>6.5000000000000002E-2</c:v>
                </c:pt>
                <c:pt idx="3070" formatCode="0.00%">
                  <c:v>6.5500000000000003E-2</c:v>
                </c:pt>
                <c:pt idx="3071" formatCode="0.00%">
                  <c:v>6.5500000000000003E-2</c:v>
                </c:pt>
                <c:pt idx="3072" formatCode="0.00%">
                  <c:v>6.6000000000000003E-2</c:v>
                </c:pt>
                <c:pt idx="3073" formatCode="0.00%">
                  <c:v>6.6000000000000003E-2</c:v>
                </c:pt>
                <c:pt idx="3074" formatCode="0.00%">
                  <c:v>6.6500000000000004E-2</c:v>
                </c:pt>
                <c:pt idx="3075" formatCode="0.00%">
                  <c:v>6.6500000000000004E-2</c:v>
                </c:pt>
                <c:pt idx="3076" formatCode="0.00%">
                  <c:v>6.6500000000000004E-2</c:v>
                </c:pt>
                <c:pt idx="3077" formatCode="0.00%">
                  <c:v>6.6500000000000004E-2</c:v>
                </c:pt>
                <c:pt idx="3078" formatCode="0.00%">
                  <c:v>6.6500000000000004E-2</c:v>
                </c:pt>
                <c:pt idx="3079" formatCode="0.00%">
                  <c:v>6.6500000000000004E-2</c:v>
                </c:pt>
                <c:pt idx="3080" formatCode="0.00%">
                  <c:v>6.6000000000000003E-2</c:v>
                </c:pt>
                <c:pt idx="3081" formatCode="0.00%">
                  <c:v>6.6000000000000003E-2</c:v>
                </c:pt>
                <c:pt idx="3082" formatCode="0.00%">
                  <c:v>6.6000000000000003E-2</c:v>
                </c:pt>
                <c:pt idx="3083" formatCode="0.00%">
                  <c:v>6.6000000000000003E-2</c:v>
                </c:pt>
                <c:pt idx="3084" formatCode="0.00%">
                  <c:v>6.6000000000000003E-2</c:v>
                </c:pt>
                <c:pt idx="3085" formatCode="0.00%">
                  <c:v>6.6000000000000003E-2</c:v>
                </c:pt>
                <c:pt idx="3086" formatCode="0.00%">
                  <c:v>6.5500000000000003E-2</c:v>
                </c:pt>
                <c:pt idx="3087" formatCode="0.00%">
                  <c:v>6.5500000000000003E-2</c:v>
                </c:pt>
                <c:pt idx="3088" formatCode="0.00%">
                  <c:v>6.5500000000000003E-2</c:v>
                </c:pt>
                <c:pt idx="3089" formatCode="0.00%">
                  <c:v>6.5000000000000002E-2</c:v>
                </c:pt>
                <c:pt idx="3090" formatCode="0.00%">
                  <c:v>6.5000000000000002E-2</c:v>
                </c:pt>
                <c:pt idx="3091" formatCode="0.00%">
                  <c:v>6.5000000000000002E-2</c:v>
                </c:pt>
                <c:pt idx="3092" formatCode="0.00%">
                  <c:v>6.4500000000000002E-2</c:v>
                </c:pt>
                <c:pt idx="3093" formatCode="0.00%">
                  <c:v>6.4500000000000002E-2</c:v>
                </c:pt>
                <c:pt idx="3094" formatCode="0.00%">
                  <c:v>6.4500000000000002E-2</c:v>
                </c:pt>
                <c:pt idx="3095" formatCode="0.00%">
                  <c:v>6.4500000000000002E-2</c:v>
                </c:pt>
                <c:pt idx="3096" formatCode="0.00%">
                  <c:v>6.4500000000000002E-2</c:v>
                </c:pt>
                <c:pt idx="3097" formatCode="0.00%">
                  <c:v>6.4500000000000002E-2</c:v>
                </c:pt>
                <c:pt idx="3098" formatCode="0.00%">
                  <c:v>6.5000000000000002E-2</c:v>
                </c:pt>
                <c:pt idx="3099" formatCode="0.00%">
                  <c:v>6.5000000000000002E-2</c:v>
                </c:pt>
                <c:pt idx="3100" formatCode="0.00%">
                  <c:v>6.5000000000000002E-2</c:v>
                </c:pt>
                <c:pt idx="3101" formatCode="0.00%">
                  <c:v>6.5000000000000002E-2</c:v>
                </c:pt>
                <c:pt idx="3102" formatCode="0.00%">
                  <c:v>6.5000000000000002E-2</c:v>
                </c:pt>
                <c:pt idx="3103" formatCode="0.00%">
                  <c:v>6.5000000000000002E-2</c:v>
                </c:pt>
                <c:pt idx="3104" formatCode="0.00%">
                  <c:v>6.5000000000000002E-2</c:v>
                </c:pt>
                <c:pt idx="3105" formatCode="0.00%">
                  <c:v>6.5000000000000002E-2</c:v>
                </c:pt>
                <c:pt idx="3106" formatCode="0.00%">
                  <c:v>6.5000000000000002E-2</c:v>
                </c:pt>
                <c:pt idx="3107" formatCode="0.00%">
                  <c:v>6.5000000000000002E-2</c:v>
                </c:pt>
                <c:pt idx="3108" formatCode="0.00%">
                  <c:v>6.5000000000000002E-2</c:v>
                </c:pt>
                <c:pt idx="3109" formatCode="0.00%">
                  <c:v>6.5000000000000002E-2</c:v>
                </c:pt>
                <c:pt idx="3110" formatCode="0.00%">
                  <c:v>6.4500000000000002E-2</c:v>
                </c:pt>
                <c:pt idx="3111" formatCode="0.00%">
                  <c:v>6.4500000000000002E-2</c:v>
                </c:pt>
                <c:pt idx="3112" formatCode="0.00%">
                  <c:v>6.4500000000000002E-2</c:v>
                </c:pt>
                <c:pt idx="3113" formatCode="0.00%">
                  <c:v>6.4500000000000002E-2</c:v>
                </c:pt>
                <c:pt idx="3114" formatCode="0.00%">
                  <c:v>6.4000000000000001E-2</c:v>
                </c:pt>
                <c:pt idx="3115" formatCode="0.00%">
                  <c:v>6.4000000000000001E-2</c:v>
                </c:pt>
                <c:pt idx="3116" formatCode="0.00%">
                  <c:v>6.4000000000000001E-2</c:v>
                </c:pt>
                <c:pt idx="3117" formatCode="0.00%">
                  <c:v>6.4000000000000001E-2</c:v>
                </c:pt>
                <c:pt idx="3118" formatCode="0.00%">
                  <c:v>6.4000000000000001E-2</c:v>
                </c:pt>
                <c:pt idx="3119" formatCode="0.00%">
                  <c:v>6.3500000000000001E-2</c:v>
                </c:pt>
                <c:pt idx="3120" formatCode="0.00%">
                  <c:v>6.3500000000000001E-2</c:v>
                </c:pt>
                <c:pt idx="3121" formatCode="0.00%">
                  <c:v>6.4000000000000001E-2</c:v>
                </c:pt>
                <c:pt idx="3122" formatCode="0.00%">
                  <c:v>6.3500000000000001E-2</c:v>
                </c:pt>
                <c:pt idx="3123" formatCode="0.00%">
                  <c:v>6.4000000000000001E-2</c:v>
                </c:pt>
                <c:pt idx="3124" formatCode="0.00%">
                  <c:v>6.4000000000000001E-2</c:v>
                </c:pt>
                <c:pt idx="3125" formatCode="0.00%">
                  <c:v>6.4500000000000002E-2</c:v>
                </c:pt>
                <c:pt idx="3126" formatCode="0.00%">
                  <c:v>6.4000000000000001E-2</c:v>
                </c:pt>
                <c:pt idx="3127" formatCode="0.00%">
                  <c:v>6.4000000000000001E-2</c:v>
                </c:pt>
                <c:pt idx="3128" formatCode="0.00%">
                  <c:v>6.4000000000000001E-2</c:v>
                </c:pt>
                <c:pt idx="3129" formatCode="0.00%">
                  <c:v>6.4000000000000001E-2</c:v>
                </c:pt>
                <c:pt idx="3130" formatCode="0.00%">
                  <c:v>6.4000000000000001E-2</c:v>
                </c:pt>
                <c:pt idx="3131" formatCode="0.00%">
                  <c:v>6.3500000000000001E-2</c:v>
                </c:pt>
                <c:pt idx="3132" formatCode="0.00%">
                  <c:v>6.3500000000000001E-2</c:v>
                </c:pt>
                <c:pt idx="3133" formatCode="0.00%">
                  <c:v>6.3500000000000001E-2</c:v>
                </c:pt>
                <c:pt idx="3134" formatCode="0.00%">
                  <c:v>6.3500000000000001E-2</c:v>
                </c:pt>
                <c:pt idx="3135" formatCode="0.00%">
                  <c:v>6.3500000000000001E-2</c:v>
                </c:pt>
                <c:pt idx="3136" formatCode="0.00%">
                  <c:v>6.3500000000000001E-2</c:v>
                </c:pt>
                <c:pt idx="3137" formatCode="0.00%">
                  <c:v>6.3500000000000001E-2</c:v>
                </c:pt>
                <c:pt idx="3138" formatCode="0.00%">
                  <c:v>6.3500000000000001E-2</c:v>
                </c:pt>
                <c:pt idx="3139" formatCode="0.00%">
                  <c:v>6.3E-2</c:v>
                </c:pt>
                <c:pt idx="3140" formatCode="0.00%">
                  <c:v>6.3E-2</c:v>
                </c:pt>
                <c:pt idx="3141" formatCode="0.00%">
                  <c:v>6.3E-2</c:v>
                </c:pt>
                <c:pt idx="3142" formatCode="0.00%">
                  <c:v>6.3E-2</c:v>
                </c:pt>
                <c:pt idx="3143" formatCode="0.00%">
                  <c:v>6.3E-2</c:v>
                </c:pt>
                <c:pt idx="3144" formatCode="0.00%">
                  <c:v>6.3E-2</c:v>
                </c:pt>
                <c:pt idx="3145" formatCode="0.00%">
                  <c:v>6.3E-2</c:v>
                </c:pt>
                <c:pt idx="3146" formatCode="0.00%">
                  <c:v>6.3E-2</c:v>
                </c:pt>
                <c:pt idx="3147" formatCode="0.00%">
                  <c:v>6.25E-2</c:v>
                </c:pt>
                <c:pt idx="3148" formatCode="0.00%">
                  <c:v>6.25E-2</c:v>
                </c:pt>
                <c:pt idx="3149" formatCode="0.00%">
                  <c:v>6.25E-2</c:v>
                </c:pt>
                <c:pt idx="3150" formatCode="0.00%">
                  <c:v>6.1500000000000006E-2</c:v>
                </c:pt>
                <c:pt idx="3151" formatCode="0.00%">
                  <c:v>6.1500000000000006E-2</c:v>
                </c:pt>
                <c:pt idx="3152" formatCode="0.00%">
                  <c:v>6.0999999999999999E-2</c:v>
                </c:pt>
                <c:pt idx="3153" formatCode="0.00%">
                  <c:v>6.0999999999999999E-2</c:v>
                </c:pt>
                <c:pt idx="3154" formatCode="0.00%">
                  <c:v>6.0499999999999998E-2</c:v>
                </c:pt>
                <c:pt idx="3155" formatCode="0.00%">
                  <c:v>6.0499999999999998E-2</c:v>
                </c:pt>
                <c:pt idx="3156" formatCode="0.00%">
                  <c:v>6.0499999999999998E-2</c:v>
                </c:pt>
                <c:pt idx="3157" formatCode="0.00%">
                  <c:v>6.0499999999999998E-2</c:v>
                </c:pt>
                <c:pt idx="3158" formatCode="0.00%">
                  <c:v>6.0499999999999998E-2</c:v>
                </c:pt>
                <c:pt idx="3159" formatCode="0.00%">
                  <c:v>6.0499999999999998E-2</c:v>
                </c:pt>
                <c:pt idx="3160" formatCode="0.00%">
                  <c:v>6.0499999999999998E-2</c:v>
                </c:pt>
                <c:pt idx="3161" formatCode="0.00%">
                  <c:v>6.0499999999999998E-2</c:v>
                </c:pt>
                <c:pt idx="3162" formatCode="0.00%">
                  <c:v>0.06</c:v>
                </c:pt>
                <c:pt idx="3163" formatCode="0.00%">
                  <c:v>5.9500000000000004E-2</c:v>
                </c:pt>
                <c:pt idx="3164" formatCode="0.00%">
                  <c:v>5.9000000000000004E-2</c:v>
                </c:pt>
                <c:pt idx="3165" formatCode="0.00%">
                  <c:v>5.9000000000000004E-2</c:v>
                </c:pt>
                <c:pt idx="3166" formatCode="0.00%">
                  <c:v>5.8499999999999996E-2</c:v>
                </c:pt>
                <c:pt idx="3167" formatCode="0.00%">
                  <c:v>5.7999999999999996E-2</c:v>
                </c:pt>
                <c:pt idx="3168" formatCode="0.00%">
                  <c:v>5.7999999999999996E-2</c:v>
                </c:pt>
                <c:pt idx="3169" formatCode="0.00%">
                  <c:v>5.9000000000000004E-2</c:v>
                </c:pt>
                <c:pt idx="3170" formatCode="0.00%">
                  <c:v>5.9000000000000004E-2</c:v>
                </c:pt>
                <c:pt idx="3171" formatCode="0.00%">
                  <c:v>5.9500000000000004E-2</c:v>
                </c:pt>
                <c:pt idx="3172" formatCode="0.00%">
                  <c:v>5.9500000000000004E-2</c:v>
                </c:pt>
                <c:pt idx="3173" formatCode="0.00%">
                  <c:v>5.9500000000000004E-2</c:v>
                </c:pt>
                <c:pt idx="3174" formatCode="0.00%">
                  <c:v>5.9500000000000004E-2</c:v>
                </c:pt>
                <c:pt idx="3175" formatCode="0.00%">
                  <c:v>5.9500000000000004E-2</c:v>
                </c:pt>
                <c:pt idx="3176" formatCode="0.00%">
                  <c:v>5.9500000000000004E-2</c:v>
                </c:pt>
                <c:pt idx="3177" formatCode="0.00%">
                  <c:v>5.9000000000000004E-2</c:v>
                </c:pt>
                <c:pt idx="3178" formatCode="0.00%">
                  <c:v>5.9000000000000004E-2</c:v>
                </c:pt>
                <c:pt idx="3179" formatCode="0.00%">
                  <c:v>5.9500000000000004E-2</c:v>
                </c:pt>
                <c:pt idx="3180" formatCode="0.00%">
                  <c:v>5.9500000000000004E-2</c:v>
                </c:pt>
                <c:pt idx="3181" formatCode="0.00%">
                  <c:v>0.06</c:v>
                </c:pt>
                <c:pt idx="3182" formatCode="0.00%">
                  <c:v>0.06</c:v>
                </c:pt>
                <c:pt idx="3183" formatCode="0.00%">
                  <c:v>6.0499999999999998E-2</c:v>
                </c:pt>
                <c:pt idx="3184" formatCode="0.00%">
                  <c:v>6.0499999999999998E-2</c:v>
                </c:pt>
                <c:pt idx="3185" formatCode="0.00%">
                  <c:v>6.0999999999999999E-2</c:v>
                </c:pt>
                <c:pt idx="3186" formatCode="0.00%">
                  <c:v>6.0999999999999999E-2</c:v>
                </c:pt>
                <c:pt idx="3187" formatCode="0.00%">
                  <c:v>6.2E-2</c:v>
                </c:pt>
                <c:pt idx="3188" formatCode="0.00%">
                  <c:v>6.1500000000000006E-2</c:v>
                </c:pt>
                <c:pt idx="3189" formatCode="0.00%">
                  <c:v>6.0999999999999999E-2</c:v>
                </c:pt>
                <c:pt idx="3190" formatCode="0.00%">
                  <c:v>6.0999999999999999E-2</c:v>
                </c:pt>
                <c:pt idx="3191" formatCode="0.00%">
                  <c:v>6.0999999999999999E-2</c:v>
                </c:pt>
                <c:pt idx="3192" formatCode="0.00%">
                  <c:v>6.0999999999999999E-2</c:v>
                </c:pt>
                <c:pt idx="3193" formatCode="0.00%">
                  <c:v>6.0499999999999998E-2</c:v>
                </c:pt>
                <c:pt idx="3194" formatCode="0.00%">
                  <c:v>6.0499999999999998E-2</c:v>
                </c:pt>
                <c:pt idx="3195" formatCode="0.00%">
                  <c:v>0.06</c:v>
                </c:pt>
                <c:pt idx="3196" formatCode="0.00%">
                  <c:v>0.06</c:v>
                </c:pt>
                <c:pt idx="3197" formatCode="0.00%">
                  <c:v>0.06</c:v>
                </c:pt>
                <c:pt idx="3198" formatCode="0.00%">
                  <c:v>0.06</c:v>
                </c:pt>
                <c:pt idx="3199" formatCode="0.00%">
                  <c:v>0.06</c:v>
                </c:pt>
                <c:pt idx="3200" formatCode="0.00%">
                  <c:v>6.0499999999999998E-2</c:v>
                </c:pt>
                <c:pt idx="3201" formatCode="0.00%">
                  <c:v>6.1500000000000006E-2</c:v>
                </c:pt>
                <c:pt idx="3202" formatCode="0.00%">
                  <c:v>6.1500000000000006E-2</c:v>
                </c:pt>
                <c:pt idx="3203" formatCode="0.00%">
                  <c:v>6.1500000000000006E-2</c:v>
                </c:pt>
                <c:pt idx="3204" formatCode="0.00%">
                  <c:v>6.1500000000000006E-2</c:v>
                </c:pt>
                <c:pt idx="3205" formatCode="0.00%">
                  <c:v>6.1500000000000006E-2</c:v>
                </c:pt>
                <c:pt idx="3206" formatCode="0.00%">
                  <c:v>6.2E-2</c:v>
                </c:pt>
                <c:pt idx="3207" formatCode="0.00%">
                  <c:v>6.2E-2</c:v>
                </c:pt>
                <c:pt idx="3208" formatCode="0.00%">
                  <c:v>6.2E-2</c:v>
                </c:pt>
                <c:pt idx="3209" formatCode="0.00%">
                  <c:v>6.1500000000000006E-2</c:v>
                </c:pt>
                <c:pt idx="3210" formatCode="0.00%">
                  <c:v>6.1500000000000006E-2</c:v>
                </c:pt>
                <c:pt idx="3211" formatCode="0.00%">
                  <c:v>6.1500000000000006E-2</c:v>
                </c:pt>
                <c:pt idx="3212" formatCode="0.00%">
                  <c:v>6.2E-2</c:v>
                </c:pt>
                <c:pt idx="3213" formatCode="0.00%">
                  <c:v>6.1500000000000006E-2</c:v>
                </c:pt>
                <c:pt idx="3214" formatCode="0.00%">
                  <c:v>6.1500000000000006E-2</c:v>
                </c:pt>
                <c:pt idx="3215" formatCode="0.00%">
                  <c:v>6.0999999999999999E-2</c:v>
                </c:pt>
                <c:pt idx="3216" formatCode="0.00%">
                  <c:v>6.0999999999999999E-2</c:v>
                </c:pt>
                <c:pt idx="3217" formatCode="0.00%">
                  <c:v>6.1500000000000006E-2</c:v>
                </c:pt>
                <c:pt idx="3218" formatCode="0.00%">
                  <c:v>6.1500000000000006E-2</c:v>
                </c:pt>
                <c:pt idx="3219" formatCode="0.00%">
                  <c:v>6.2E-2</c:v>
                </c:pt>
                <c:pt idx="3220" formatCode="0.00%">
                  <c:v>6.2E-2</c:v>
                </c:pt>
                <c:pt idx="3221" formatCode="0.00%">
                  <c:v>6.2E-2</c:v>
                </c:pt>
                <c:pt idx="3222" formatCode="0.00%">
                  <c:v>6.2E-2</c:v>
                </c:pt>
                <c:pt idx="3223" formatCode="0.00%">
                  <c:v>6.25E-2</c:v>
                </c:pt>
                <c:pt idx="3224" formatCode="0.00%">
                  <c:v>6.25E-2</c:v>
                </c:pt>
                <c:pt idx="3225" formatCode="0.00%">
                  <c:v>6.3E-2</c:v>
                </c:pt>
                <c:pt idx="3226" formatCode="0.00%">
                  <c:v>6.3E-2</c:v>
                </c:pt>
                <c:pt idx="3227" formatCode="0.00%">
                  <c:v>6.3E-2</c:v>
                </c:pt>
                <c:pt idx="3228" formatCode="0.00%">
                  <c:v>6.4000000000000001E-2</c:v>
                </c:pt>
                <c:pt idx="3229" formatCode="0.00%">
                  <c:v>6.4000000000000001E-2</c:v>
                </c:pt>
                <c:pt idx="3230" formatCode="0.00%">
                  <c:v>6.4500000000000002E-2</c:v>
                </c:pt>
                <c:pt idx="3231" formatCode="0.00%">
                  <c:v>6.4500000000000002E-2</c:v>
                </c:pt>
                <c:pt idx="3232" formatCode="0.00%">
                  <c:v>6.4500000000000002E-2</c:v>
                </c:pt>
                <c:pt idx="3233" formatCode="0.00%">
                  <c:v>6.4500000000000002E-2</c:v>
                </c:pt>
                <c:pt idx="3234" formatCode="0.00%">
                  <c:v>6.4000000000000001E-2</c:v>
                </c:pt>
                <c:pt idx="3235" formatCode="0.00%">
                  <c:v>6.4000000000000001E-2</c:v>
                </c:pt>
                <c:pt idx="3236" formatCode="0.00%">
                  <c:v>6.4000000000000001E-2</c:v>
                </c:pt>
                <c:pt idx="3237" formatCode="0.00%">
                  <c:v>6.3500000000000001E-2</c:v>
                </c:pt>
                <c:pt idx="3238" formatCode="0.00%">
                  <c:v>6.3500000000000001E-2</c:v>
                </c:pt>
                <c:pt idx="3239" formatCode="0.00%">
                  <c:v>6.3500000000000001E-2</c:v>
                </c:pt>
                <c:pt idx="3240" formatCode="0.00%">
                  <c:v>6.3E-2</c:v>
                </c:pt>
                <c:pt idx="3241" formatCode="0.00%">
                  <c:v>6.2E-2</c:v>
                </c:pt>
                <c:pt idx="3242" formatCode="0.00%">
                  <c:v>6.2E-2</c:v>
                </c:pt>
                <c:pt idx="3243" formatCode="0.00%">
                  <c:v>6.2E-2</c:v>
                </c:pt>
                <c:pt idx="3244" formatCode="0.00%">
                  <c:v>6.2E-2</c:v>
                </c:pt>
                <c:pt idx="3245" formatCode="0.00%">
                  <c:v>6.1500000000000006E-2</c:v>
                </c:pt>
                <c:pt idx="3246" formatCode="0.00%">
                  <c:v>6.1500000000000006E-2</c:v>
                </c:pt>
                <c:pt idx="3247" formatCode="0.00%">
                  <c:v>6.1500000000000006E-2</c:v>
                </c:pt>
                <c:pt idx="3248" formatCode="0.00%">
                  <c:v>6.1500000000000006E-2</c:v>
                </c:pt>
                <c:pt idx="3249" formatCode="0.00%">
                  <c:v>6.1500000000000006E-2</c:v>
                </c:pt>
                <c:pt idx="3250" formatCode="0.00%">
                  <c:v>6.1500000000000006E-2</c:v>
                </c:pt>
                <c:pt idx="3251" formatCode="0.00%">
                  <c:v>6.1500000000000006E-2</c:v>
                </c:pt>
                <c:pt idx="3252" formatCode="0.00%">
                  <c:v>6.2E-2</c:v>
                </c:pt>
                <c:pt idx="3253" formatCode="0.00%">
                  <c:v>6.2E-2</c:v>
                </c:pt>
                <c:pt idx="3254" formatCode="0.00%">
                  <c:v>6.2E-2</c:v>
                </c:pt>
                <c:pt idx="3255" formatCode="0.00%">
                  <c:v>6.1500000000000006E-2</c:v>
                </c:pt>
                <c:pt idx="3256" formatCode="0.00%">
                  <c:v>6.1500000000000006E-2</c:v>
                </c:pt>
                <c:pt idx="3257" formatCode="0.00%">
                  <c:v>6.1500000000000006E-2</c:v>
                </c:pt>
                <c:pt idx="3258" formatCode="0.00%">
                  <c:v>6.1500000000000006E-2</c:v>
                </c:pt>
                <c:pt idx="3259" formatCode="0.00%">
                  <c:v>6.0999999999999999E-2</c:v>
                </c:pt>
                <c:pt idx="3260" formatCode="0.00%">
                  <c:v>6.0999999999999999E-2</c:v>
                </c:pt>
                <c:pt idx="3261" formatCode="0.00%">
                  <c:v>6.0999999999999999E-2</c:v>
                </c:pt>
                <c:pt idx="3262" formatCode="0.00%">
                  <c:v>6.0999999999999999E-2</c:v>
                </c:pt>
                <c:pt idx="3263" formatCode="0.00%">
                  <c:v>6.1500000000000006E-2</c:v>
                </c:pt>
                <c:pt idx="3264" formatCode="0.00%">
                  <c:v>6.1500000000000006E-2</c:v>
                </c:pt>
                <c:pt idx="3265" formatCode="0.00%">
                  <c:v>6.1500000000000006E-2</c:v>
                </c:pt>
                <c:pt idx="3266" formatCode="0.00%">
                  <c:v>6.1500000000000006E-2</c:v>
                </c:pt>
                <c:pt idx="3267" formatCode="0.00%">
                  <c:v>6.1500000000000006E-2</c:v>
                </c:pt>
                <c:pt idx="3268" formatCode="0.00%">
                  <c:v>6.0999999999999999E-2</c:v>
                </c:pt>
                <c:pt idx="3269" formatCode="0.00%">
                  <c:v>6.0999999999999999E-2</c:v>
                </c:pt>
                <c:pt idx="3270" formatCode="0.00%">
                  <c:v>6.0999999999999999E-2</c:v>
                </c:pt>
                <c:pt idx="3271" formatCode="0.00%">
                  <c:v>6.0999999999999999E-2</c:v>
                </c:pt>
                <c:pt idx="3272" formatCode="0.00%">
                  <c:v>6.0999999999999999E-2</c:v>
                </c:pt>
                <c:pt idx="3273" formatCode="0.00%">
                  <c:v>6.0999999999999999E-2</c:v>
                </c:pt>
                <c:pt idx="3274" formatCode="0.00%">
                  <c:v>6.0999999999999999E-2</c:v>
                </c:pt>
                <c:pt idx="3275" formatCode="0.00%">
                  <c:v>6.0499999999999998E-2</c:v>
                </c:pt>
                <c:pt idx="3276" formatCode="0.00%">
                  <c:v>6.0499999999999998E-2</c:v>
                </c:pt>
                <c:pt idx="3277" formatCode="0.00%">
                  <c:v>6.0499999999999998E-2</c:v>
                </c:pt>
                <c:pt idx="3278" formatCode="0.00%">
                  <c:v>6.0499999999999998E-2</c:v>
                </c:pt>
                <c:pt idx="3279" formatCode="0.00%">
                  <c:v>6.0999999999999999E-2</c:v>
                </c:pt>
                <c:pt idx="3280" formatCode="0.00%">
                  <c:v>6.1499999999999999E-2</c:v>
                </c:pt>
                <c:pt idx="3281" formatCode="0.00%">
                  <c:v>6.1499999999999999E-2</c:v>
                </c:pt>
                <c:pt idx="3282" formatCode="0.00%">
                  <c:v>6.1499999999999999E-2</c:v>
                </c:pt>
                <c:pt idx="3283" formatCode="0.00%">
                  <c:v>6.1499999999999999E-2</c:v>
                </c:pt>
                <c:pt idx="3284" formatCode="0.00%">
                  <c:v>6.0999999999999999E-2</c:v>
                </c:pt>
                <c:pt idx="3285" formatCode="0.00%">
                  <c:v>6.0499999999999998E-2</c:v>
                </c:pt>
                <c:pt idx="3286" formatCode="0.00%">
                  <c:v>6.0499999999999998E-2</c:v>
                </c:pt>
                <c:pt idx="3287" formatCode="0.00%">
                  <c:v>6.0499999999999998E-2</c:v>
                </c:pt>
                <c:pt idx="3288" formatCode="0.00%">
                  <c:v>6.0499999999999998E-2</c:v>
                </c:pt>
                <c:pt idx="3289" formatCode="0.00%">
                  <c:v>6.0499999999999998E-2</c:v>
                </c:pt>
                <c:pt idx="3290" formatCode="0.00%">
                  <c:v>6.0499999999999998E-2</c:v>
                </c:pt>
                <c:pt idx="3291" formatCode="0.00%">
                  <c:v>0.06</c:v>
                </c:pt>
                <c:pt idx="3292" formatCode="0.00%">
                  <c:v>0.06</c:v>
                </c:pt>
                <c:pt idx="3293" formatCode="0.00%">
                  <c:v>0.06</c:v>
                </c:pt>
                <c:pt idx="3294" formatCode="0.00%">
                  <c:v>0.06</c:v>
                </c:pt>
                <c:pt idx="3295" formatCode="0.00%">
                  <c:v>0.06</c:v>
                </c:pt>
                <c:pt idx="3296" formatCode="0.00%">
                  <c:v>0.06</c:v>
                </c:pt>
                <c:pt idx="3297" formatCode="0.00%">
                  <c:v>0.06</c:v>
                </c:pt>
                <c:pt idx="3298" formatCode="0.00%">
                  <c:v>0.06</c:v>
                </c:pt>
                <c:pt idx="3299" formatCode="0.00%">
                  <c:v>5.9499999999999997E-2</c:v>
                </c:pt>
                <c:pt idx="3300" formatCode="0.00%">
                  <c:v>5.8999999999999997E-2</c:v>
                </c:pt>
                <c:pt idx="3301" formatCode="0.00%">
                  <c:v>5.8999999999999997E-2</c:v>
                </c:pt>
                <c:pt idx="3302" formatCode="0.00%">
                  <c:v>5.8500000000000003E-2</c:v>
                </c:pt>
                <c:pt idx="3303" formatCode="0.00%">
                  <c:v>5.8500000000000003E-2</c:v>
                </c:pt>
                <c:pt idx="3304" formatCode="0.00%">
                  <c:v>5.8500000000000003E-2</c:v>
                </c:pt>
                <c:pt idx="3305" formatCode="0.00%">
                  <c:v>5.8500000000000003E-2</c:v>
                </c:pt>
                <c:pt idx="3306" formatCode="0.00%">
                  <c:v>5.8500000000000003E-2</c:v>
                </c:pt>
                <c:pt idx="3307" formatCode="0.00%">
                  <c:v>5.8000000000000003E-2</c:v>
                </c:pt>
                <c:pt idx="3308" formatCode="0.00%">
                  <c:v>5.8000000000000003E-2</c:v>
                </c:pt>
                <c:pt idx="3309" formatCode="0.00%">
                  <c:v>5.7000000000000002E-2</c:v>
                </c:pt>
                <c:pt idx="3310" formatCode="0.00%">
                  <c:v>5.6500000000000002E-2</c:v>
                </c:pt>
                <c:pt idx="3311" formatCode="0.00%">
                  <c:v>5.6000000000000001E-2</c:v>
                </c:pt>
                <c:pt idx="3312" formatCode="0.00%">
                  <c:v>5.5E-2</c:v>
                </c:pt>
                <c:pt idx="3313" formatCode="0.00%">
                  <c:v>5.5E-2</c:v>
                </c:pt>
                <c:pt idx="3314" formatCode="0.00%">
                  <c:v>5.5E-2</c:v>
                </c:pt>
                <c:pt idx="3315" formatCode="0.00%">
                  <c:v>5.5E-2</c:v>
                </c:pt>
                <c:pt idx="3316" formatCode="0.00%">
                  <c:v>5.5E-2</c:v>
                </c:pt>
                <c:pt idx="3317" formatCode="0.00%">
                  <c:v>5.5E-2</c:v>
                </c:pt>
                <c:pt idx="3318" formatCode="0.00%">
                  <c:v>5.45E-2</c:v>
                </c:pt>
                <c:pt idx="3319" formatCode="0.00%">
                  <c:v>5.3999999999999999E-2</c:v>
                </c:pt>
                <c:pt idx="3320" formatCode="0.00%">
                  <c:v>5.5E-2</c:v>
                </c:pt>
                <c:pt idx="3321" formatCode="0.00%">
                  <c:v>5.5E-2</c:v>
                </c:pt>
                <c:pt idx="3322" formatCode="0.00%">
                  <c:v>5.5E-2</c:v>
                </c:pt>
                <c:pt idx="3323" formatCode="0.00%">
                  <c:v>5.5500000000000001E-2</c:v>
                </c:pt>
                <c:pt idx="3324" formatCode="0.00%">
                  <c:v>5.5500000000000001E-2</c:v>
                </c:pt>
                <c:pt idx="3325" formatCode="0.00%">
                  <c:v>5.6500000000000002E-2</c:v>
                </c:pt>
                <c:pt idx="3326" formatCode="0.00%">
                  <c:v>5.7000000000000002E-2</c:v>
                </c:pt>
                <c:pt idx="3327" formatCode="0.00%">
                  <c:v>5.7000000000000002E-2</c:v>
                </c:pt>
                <c:pt idx="3328" formatCode="0.00%">
                  <c:v>5.7000000000000002E-2</c:v>
                </c:pt>
                <c:pt idx="3329" formatCode="0.00%">
                  <c:v>5.6500000000000002E-2</c:v>
                </c:pt>
                <c:pt idx="3330" formatCode="0.00%">
                  <c:v>5.6500000000000002E-2</c:v>
                </c:pt>
                <c:pt idx="3331" formatCode="0.00%">
                  <c:v>5.7000000000000002E-2</c:v>
                </c:pt>
                <c:pt idx="3332" formatCode="0.00%">
                  <c:v>5.7000000000000002E-2</c:v>
                </c:pt>
                <c:pt idx="3333" formatCode="0.00%">
                  <c:v>5.7000000000000002E-2</c:v>
                </c:pt>
                <c:pt idx="3334" formatCode="0.00%">
                  <c:v>5.7000000000000002E-2</c:v>
                </c:pt>
                <c:pt idx="3335" formatCode="0.00%">
                  <c:v>5.8000000000000003E-2</c:v>
                </c:pt>
                <c:pt idx="3336" formatCode="0.00%">
                  <c:v>5.8000000000000003E-2</c:v>
                </c:pt>
                <c:pt idx="3337" formatCode="0.00%">
                  <c:v>5.8000000000000003E-2</c:v>
                </c:pt>
                <c:pt idx="3338" formatCode="0.00%">
                  <c:v>5.8000000000000003E-2</c:v>
                </c:pt>
                <c:pt idx="3339" formatCode="0.00%">
                  <c:v>5.8000000000000003E-2</c:v>
                </c:pt>
                <c:pt idx="3340" formatCode="0.00%">
                  <c:v>5.8000000000000003E-2</c:v>
                </c:pt>
                <c:pt idx="3341" formatCode="0.00%">
                  <c:v>5.8000000000000003E-2</c:v>
                </c:pt>
                <c:pt idx="3342" formatCode="0.00%">
                  <c:v>5.8000000000000003E-2</c:v>
                </c:pt>
                <c:pt idx="3343" formatCode="0.00%">
                  <c:v>5.8000000000000003E-2</c:v>
                </c:pt>
                <c:pt idx="3344" formatCode="0.00%">
                  <c:v>5.7000000000000002E-2</c:v>
                </c:pt>
                <c:pt idx="3345" formatCode="0.00%">
                  <c:v>5.7000000000000002E-2</c:v>
                </c:pt>
                <c:pt idx="3346" formatCode="0.00%">
                  <c:v>5.6500000000000002E-2</c:v>
                </c:pt>
                <c:pt idx="3347" formatCode="0.00%">
                  <c:v>5.6500000000000002E-2</c:v>
                </c:pt>
                <c:pt idx="3348" formatCode="0.00%">
                  <c:v>5.6500000000000002E-2</c:v>
                </c:pt>
                <c:pt idx="3349" formatCode="0.00%">
                  <c:v>5.6000000000000001E-2</c:v>
                </c:pt>
                <c:pt idx="3350" formatCode="0.00%">
                  <c:v>5.6000000000000001E-2</c:v>
                </c:pt>
                <c:pt idx="3351" formatCode="0.00%">
                  <c:v>5.6000000000000001E-2</c:v>
                </c:pt>
                <c:pt idx="3352" formatCode="0.00%">
                  <c:v>5.6000000000000001E-2</c:v>
                </c:pt>
                <c:pt idx="3353" formatCode="0.00%">
                  <c:v>5.6000000000000001E-2</c:v>
                </c:pt>
                <c:pt idx="3354" formatCode="0.00%">
                  <c:v>5.6000000000000001E-2</c:v>
                </c:pt>
                <c:pt idx="3355" formatCode="0.00%">
                  <c:v>5.6000000000000001E-2</c:v>
                </c:pt>
                <c:pt idx="3356" formatCode="0.00%">
                  <c:v>5.6500000000000002E-2</c:v>
                </c:pt>
                <c:pt idx="3357" formatCode="0.00%">
                  <c:v>5.7000000000000002E-2</c:v>
                </c:pt>
                <c:pt idx="3358" formatCode="0.00%">
                  <c:v>5.7000000000000002E-2</c:v>
                </c:pt>
                <c:pt idx="3359" formatCode="0.00%">
                  <c:v>5.6500000000000002E-2</c:v>
                </c:pt>
                <c:pt idx="3360" formatCode="0.00%">
                  <c:v>5.6500000000000002E-2</c:v>
                </c:pt>
                <c:pt idx="3361" formatCode="0.00%">
                  <c:v>5.6500000000000002E-2</c:v>
                </c:pt>
                <c:pt idx="3362" formatCode="0.00%">
                  <c:v>5.6000000000000001E-2</c:v>
                </c:pt>
                <c:pt idx="3363" formatCode="0.00%">
                  <c:v>5.6000000000000001E-2</c:v>
                </c:pt>
                <c:pt idx="3364" formatCode="0.00%">
                  <c:v>5.6000000000000001E-2</c:v>
                </c:pt>
                <c:pt idx="3365" formatCode="0.00%">
                  <c:v>5.6000000000000001E-2</c:v>
                </c:pt>
                <c:pt idx="3366" formatCode="0.00%">
                  <c:v>5.6000000000000001E-2</c:v>
                </c:pt>
                <c:pt idx="3367" formatCode="0.00%">
                  <c:v>5.6000000000000001E-2</c:v>
                </c:pt>
                <c:pt idx="3368" formatCode="0.00%">
                  <c:v>5.6000000000000001E-2</c:v>
                </c:pt>
                <c:pt idx="3369" formatCode="0.00%">
                  <c:v>5.6000000000000001E-2</c:v>
                </c:pt>
                <c:pt idx="3370" formatCode="0.00%">
                  <c:v>5.6000000000000001E-2</c:v>
                </c:pt>
                <c:pt idx="3371" formatCode="0.00%">
                  <c:v>5.6000000000000001E-2</c:v>
                </c:pt>
                <c:pt idx="3372" formatCode="0.00%">
                  <c:v>5.7000000000000002E-2</c:v>
                </c:pt>
                <c:pt idx="3373" formatCode="0.00%">
                  <c:v>5.7000000000000002E-2</c:v>
                </c:pt>
                <c:pt idx="3374" formatCode="0.00%">
                  <c:v>5.7000000000000002E-2</c:v>
                </c:pt>
                <c:pt idx="3375" formatCode="0.00%">
                  <c:v>5.7000000000000002E-2</c:v>
                </c:pt>
                <c:pt idx="3376" formatCode="0.00%">
                  <c:v>5.7000000000000002E-2</c:v>
                </c:pt>
                <c:pt idx="3377" formatCode="0.00%">
                  <c:v>5.7000000000000002E-2</c:v>
                </c:pt>
                <c:pt idx="3378" formatCode="0.00%">
                  <c:v>5.7000000000000002E-2</c:v>
                </c:pt>
                <c:pt idx="3379" formatCode="0.00%">
                  <c:v>5.7000000000000002E-2</c:v>
                </c:pt>
                <c:pt idx="3380" formatCode="0.00%">
                  <c:v>5.7000000000000002E-2</c:v>
                </c:pt>
                <c:pt idx="3381" formatCode="0.00%">
                  <c:v>5.7000000000000002E-2</c:v>
                </c:pt>
                <c:pt idx="3382" formatCode="0.00%">
                  <c:v>5.6500000000000002E-2</c:v>
                </c:pt>
                <c:pt idx="3383" formatCode="0.00%">
                  <c:v>5.6500000000000002E-2</c:v>
                </c:pt>
                <c:pt idx="3384" formatCode="0.00%">
                  <c:v>5.6000000000000001E-2</c:v>
                </c:pt>
                <c:pt idx="3385" formatCode="0.00%">
                  <c:v>5.6000000000000001E-2</c:v>
                </c:pt>
                <c:pt idx="3386" formatCode="0.00%">
                  <c:v>5.6000000000000001E-2</c:v>
                </c:pt>
                <c:pt idx="3387" formatCode="0.00%">
                  <c:v>5.6000000000000001E-2</c:v>
                </c:pt>
                <c:pt idx="3388" formatCode="0.00%">
                  <c:v>5.6000000000000001E-2</c:v>
                </c:pt>
                <c:pt idx="3389" formatCode="0.00%">
                  <c:v>5.6000000000000001E-2</c:v>
                </c:pt>
                <c:pt idx="3390" formatCode="0.00%">
                  <c:v>5.6000000000000001E-2</c:v>
                </c:pt>
                <c:pt idx="3391" formatCode="0.00%">
                  <c:v>5.6000000000000001E-2</c:v>
                </c:pt>
                <c:pt idx="3392" formatCode="0.00%">
                  <c:v>5.5500000000000001E-2</c:v>
                </c:pt>
                <c:pt idx="3393" formatCode="0.00%">
                  <c:v>5.5500000000000001E-2</c:v>
                </c:pt>
                <c:pt idx="3394" formatCode="0.00%">
                  <c:v>5.5500000000000001E-2</c:v>
                </c:pt>
                <c:pt idx="3395" formatCode="0.00%">
                  <c:v>5.5500000000000001E-2</c:v>
                </c:pt>
                <c:pt idx="3396" formatCode="0.00%">
                  <c:v>5.5E-2</c:v>
                </c:pt>
                <c:pt idx="3397" formatCode="0.00%">
                  <c:v>5.5E-2</c:v>
                </c:pt>
                <c:pt idx="3398" formatCode="0.00%">
                  <c:v>5.5E-2</c:v>
                </c:pt>
                <c:pt idx="3399" formatCode="0.00%">
                  <c:v>5.45E-2</c:v>
                </c:pt>
                <c:pt idx="3400" formatCode="0.00%">
                  <c:v>5.45E-2</c:v>
                </c:pt>
                <c:pt idx="3401" formatCode="0.00%">
                  <c:v>5.45E-2</c:v>
                </c:pt>
                <c:pt idx="3402" formatCode="0.00%">
                  <c:v>5.45E-2</c:v>
                </c:pt>
                <c:pt idx="3403" formatCode="0.00%">
                  <c:v>5.45E-2</c:v>
                </c:pt>
                <c:pt idx="3404" formatCode="0.00%">
                  <c:v>5.45E-2</c:v>
                </c:pt>
                <c:pt idx="3405" formatCode="0.00%">
                  <c:v>5.45E-2</c:v>
                </c:pt>
                <c:pt idx="3406" formatCode="0.00%">
                  <c:v>5.45E-2</c:v>
                </c:pt>
                <c:pt idx="3407" formatCode="0.00%">
                  <c:v>5.45E-2</c:v>
                </c:pt>
                <c:pt idx="3408" formatCode="0.00%">
                  <c:v>5.45E-2</c:v>
                </c:pt>
                <c:pt idx="3409" formatCode="0.00%">
                  <c:v>5.45E-2</c:v>
                </c:pt>
                <c:pt idx="3410" formatCode="0.00%">
                  <c:v>5.45E-2</c:v>
                </c:pt>
                <c:pt idx="3411" formatCode="0.00%">
                  <c:v>5.45E-2</c:v>
                </c:pt>
                <c:pt idx="3412" formatCode="0.00%">
                  <c:v>5.45E-2</c:v>
                </c:pt>
                <c:pt idx="3413" formatCode="0.00%">
                  <c:v>5.45E-2</c:v>
                </c:pt>
                <c:pt idx="3414" formatCode="0.00%">
                  <c:v>5.45E-2</c:v>
                </c:pt>
                <c:pt idx="3415" formatCode="0.00%">
                  <c:v>5.45E-2</c:v>
                </c:pt>
                <c:pt idx="3416" formatCode="0.00%">
                  <c:v>5.45E-2</c:v>
                </c:pt>
                <c:pt idx="3417" formatCode="0.00%">
                  <c:v>5.5E-2</c:v>
                </c:pt>
                <c:pt idx="3418" formatCode="0.00%">
                  <c:v>5.5500000000000001E-2</c:v>
                </c:pt>
                <c:pt idx="3419" formatCode="0.00%">
                  <c:v>5.5500000000000001E-2</c:v>
                </c:pt>
                <c:pt idx="3420" formatCode="0.00%">
                  <c:v>5.5500000000000001E-2</c:v>
                </c:pt>
                <c:pt idx="3421" formatCode="0.00%">
                  <c:v>5.5500000000000001E-2</c:v>
                </c:pt>
                <c:pt idx="3422" formatCode="0.00%">
                  <c:v>5.5500000000000001E-2</c:v>
                </c:pt>
                <c:pt idx="3423" formatCode="0.00%">
                  <c:v>5.5500000000000001E-2</c:v>
                </c:pt>
                <c:pt idx="3424" formatCode="0.00%">
                  <c:v>5.5E-2</c:v>
                </c:pt>
                <c:pt idx="3425" formatCode="0.00%">
                  <c:v>5.5E-2</c:v>
                </c:pt>
                <c:pt idx="3426" formatCode="0.00%">
                  <c:v>5.5E-2</c:v>
                </c:pt>
                <c:pt idx="3427" formatCode="0.00%">
                  <c:v>5.5E-2</c:v>
                </c:pt>
                <c:pt idx="3428" formatCode="0.00%">
                  <c:v>5.5E-2</c:v>
                </c:pt>
                <c:pt idx="3429" formatCode="0.00%">
                  <c:v>5.5E-2</c:v>
                </c:pt>
                <c:pt idx="3430" formatCode="0.00%">
                  <c:v>5.5E-2</c:v>
                </c:pt>
                <c:pt idx="3431" formatCode="0.00%">
                  <c:v>5.45E-2</c:v>
                </c:pt>
                <c:pt idx="3432" formatCode="0.00%">
                  <c:v>5.45E-2</c:v>
                </c:pt>
                <c:pt idx="3433" formatCode="0.00%">
                  <c:v>5.3999999999999999E-2</c:v>
                </c:pt>
                <c:pt idx="3434" formatCode="0.00%">
                  <c:v>5.3499999999999999E-2</c:v>
                </c:pt>
                <c:pt idx="3435" formatCode="0.00%">
                  <c:v>5.3499999999999999E-2</c:v>
                </c:pt>
                <c:pt idx="3436" formatCode="0.00%">
                  <c:v>5.3499999999999999E-2</c:v>
                </c:pt>
                <c:pt idx="3437" formatCode="0.00%">
                  <c:v>5.3499999999999999E-2</c:v>
                </c:pt>
                <c:pt idx="3438" formatCode="0.00%">
                  <c:v>5.3499999999999999E-2</c:v>
                </c:pt>
                <c:pt idx="3439" formatCode="0.00%">
                  <c:v>5.2999999999999999E-2</c:v>
                </c:pt>
                <c:pt idx="3440" formatCode="0.00%">
                  <c:v>5.2999999999999999E-2</c:v>
                </c:pt>
                <c:pt idx="3441" formatCode="0.00%">
                  <c:v>5.2999999999999999E-2</c:v>
                </c:pt>
                <c:pt idx="3442" formatCode="0.00%">
                  <c:v>5.2999999999999999E-2</c:v>
                </c:pt>
                <c:pt idx="3443" formatCode="0.00%">
                  <c:v>5.2999999999999999E-2</c:v>
                </c:pt>
                <c:pt idx="3444" formatCode="0.00%">
                  <c:v>5.2999999999999999E-2</c:v>
                </c:pt>
                <c:pt idx="3445" formatCode="0.00%">
                  <c:v>5.2999999999999999E-2</c:v>
                </c:pt>
                <c:pt idx="3446" formatCode="0.00%">
                  <c:v>5.2999999999999999E-2</c:v>
                </c:pt>
                <c:pt idx="3447" formatCode="0.00%">
                  <c:v>5.2999999999999999E-2</c:v>
                </c:pt>
                <c:pt idx="3448" formatCode="0.00%">
                  <c:v>5.2999999999999999E-2</c:v>
                </c:pt>
                <c:pt idx="3449" formatCode="0.00%">
                  <c:v>5.2999999999999999E-2</c:v>
                </c:pt>
                <c:pt idx="3450" formatCode="0.00%">
                  <c:v>5.2499999999999998E-2</c:v>
                </c:pt>
                <c:pt idx="3451" formatCode="0.00%">
                  <c:v>5.2499999999999998E-2</c:v>
                </c:pt>
                <c:pt idx="3452" formatCode="0.00%">
                  <c:v>5.1999999999999998E-2</c:v>
                </c:pt>
                <c:pt idx="3453" formatCode="0.00%">
                  <c:v>5.0999999999999997E-2</c:v>
                </c:pt>
                <c:pt idx="3454" formatCode="0.00%">
                  <c:v>5.0999999999999997E-2</c:v>
                </c:pt>
                <c:pt idx="3455" formatCode="0.00%">
                  <c:v>5.0999999999999997E-2</c:v>
                </c:pt>
                <c:pt idx="3456" formatCode="0.00%">
                  <c:v>5.0999999999999997E-2</c:v>
                </c:pt>
                <c:pt idx="3457" formatCode="0.00%">
                  <c:v>5.0999999999999997E-2</c:v>
                </c:pt>
                <c:pt idx="3458" formatCode="0.00%">
                  <c:v>5.1499999999999997E-2</c:v>
                </c:pt>
                <c:pt idx="3459" formatCode="0.00%">
                  <c:v>5.1499999999999997E-2</c:v>
                </c:pt>
                <c:pt idx="3460" formatCode="0.00%">
                  <c:v>5.1499999999999997E-2</c:v>
                </c:pt>
                <c:pt idx="3461" formatCode="0.00%">
                  <c:v>5.1999999999999998E-2</c:v>
                </c:pt>
                <c:pt idx="3462" formatCode="0.00%">
                  <c:v>5.1999999999999998E-2</c:v>
                </c:pt>
                <c:pt idx="3463" formatCode="0.00%">
                  <c:v>5.1999999999999998E-2</c:v>
                </c:pt>
                <c:pt idx="3464" formatCode="0.00%">
                  <c:v>5.1999999999999998E-2</c:v>
                </c:pt>
                <c:pt idx="3465" formatCode="0.00%">
                  <c:v>5.1999999999999998E-2</c:v>
                </c:pt>
                <c:pt idx="3466" formatCode="0.00%">
                  <c:v>5.1999999999999998E-2</c:v>
                </c:pt>
                <c:pt idx="3467" formatCode="0.00%">
                  <c:v>5.1499999999999997E-2</c:v>
                </c:pt>
                <c:pt idx="3468" formatCode="0.00%">
                  <c:v>5.1999999999999998E-2</c:v>
                </c:pt>
                <c:pt idx="3469" formatCode="0.00%">
                  <c:v>5.1999999999999998E-2</c:v>
                </c:pt>
                <c:pt idx="3470" formatCode="0.00%">
                  <c:v>5.1999999999999998E-2</c:v>
                </c:pt>
                <c:pt idx="3471" formatCode="0.00%">
                  <c:v>5.1999999999999998E-2</c:v>
                </c:pt>
                <c:pt idx="3472" formatCode="0.00%">
                  <c:v>5.1999999999999998E-2</c:v>
                </c:pt>
                <c:pt idx="3473" formatCode="0.00%">
                  <c:v>5.1999999999999998E-2</c:v>
                </c:pt>
                <c:pt idx="3474" formatCode="0.00%">
                  <c:v>5.1999999999999998E-2</c:v>
                </c:pt>
                <c:pt idx="3475" formatCode="0.00%">
                  <c:v>5.1499999999999997E-2</c:v>
                </c:pt>
                <c:pt idx="3476" formatCode="0.00%">
                  <c:v>5.1499999999999997E-2</c:v>
                </c:pt>
                <c:pt idx="3477" formatCode="0.00%">
                  <c:v>5.1499999999999997E-2</c:v>
                </c:pt>
                <c:pt idx="3478" formatCode="0.00%">
                  <c:v>5.1499999999999997E-2</c:v>
                </c:pt>
                <c:pt idx="3479" formatCode="0.00%">
                  <c:v>5.0999999999999997E-2</c:v>
                </c:pt>
                <c:pt idx="3480" formatCode="0.00%">
                  <c:v>5.0500000000000003E-2</c:v>
                </c:pt>
                <c:pt idx="3481" formatCode="0.00%">
                  <c:v>5.0500000000000003E-2</c:v>
                </c:pt>
                <c:pt idx="3482" formatCode="0.00%">
                  <c:v>5.0999999999999997E-2</c:v>
                </c:pt>
                <c:pt idx="3483" formatCode="0.00%">
                  <c:v>5.0999999999999997E-2</c:v>
                </c:pt>
                <c:pt idx="3484" formatCode="0.00%">
                  <c:v>5.1499999999999997E-2</c:v>
                </c:pt>
                <c:pt idx="3485" formatCode="0.00%">
                  <c:v>5.1499999999999997E-2</c:v>
                </c:pt>
                <c:pt idx="3486" formatCode="0.00%">
                  <c:v>5.1999999999999998E-2</c:v>
                </c:pt>
                <c:pt idx="3487" formatCode="0.00%">
                  <c:v>5.1999999999999998E-2</c:v>
                </c:pt>
                <c:pt idx="3488" formatCode="0.00%">
                  <c:v>5.1999999999999998E-2</c:v>
                </c:pt>
                <c:pt idx="3489" formatCode="0.00%">
                  <c:v>5.1999999999999998E-2</c:v>
                </c:pt>
                <c:pt idx="3490" formatCode="0.00%">
                  <c:v>5.1999999999999998E-2</c:v>
                </c:pt>
                <c:pt idx="3491" formatCode="0.00%">
                  <c:v>5.2499999999999998E-2</c:v>
                </c:pt>
                <c:pt idx="3492" formatCode="0.00%">
                  <c:v>5.2999999999999999E-2</c:v>
                </c:pt>
                <c:pt idx="3493" formatCode="0.00%">
                  <c:v>5.3499999999999999E-2</c:v>
                </c:pt>
                <c:pt idx="3494" formatCode="0.00%">
                  <c:v>5.45E-2</c:v>
                </c:pt>
                <c:pt idx="3495" formatCode="0.00%">
                  <c:v>5.45E-2</c:v>
                </c:pt>
                <c:pt idx="3496" formatCode="0.00%">
                  <c:v>5.3999999999999999E-2</c:v>
                </c:pt>
                <c:pt idx="3497" formatCode="0.00%">
                  <c:v>5.3499999999999999E-2</c:v>
                </c:pt>
                <c:pt idx="3498" formatCode="0.00%">
                  <c:v>5.3499999999999999E-2</c:v>
                </c:pt>
                <c:pt idx="3499" formatCode="0.00%">
                  <c:v>5.3499999999999999E-2</c:v>
                </c:pt>
                <c:pt idx="3500" formatCode="0.00%">
                  <c:v>5.3499999999999999E-2</c:v>
                </c:pt>
                <c:pt idx="3501" formatCode="0.00%">
                  <c:v>5.3499999999999999E-2</c:v>
                </c:pt>
                <c:pt idx="3502" formatCode="0.00%">
                  <c:v>5.3499999999999999E-2</c:v>
                </c:pt>
                <c:pt idx="3503" formatCode="0.00%">
                  <c:v>5.3499999999999999E-2</c:v>
                </c:pt>
                <c:pt idx="3504" formatCode="0.00%">
                  <c:v>5.3499999999999999E-2</c:v>
                </c:pt>
                <c:pt idx="3505" formatCode="0.00%">
                  <c:v>5.3999999999999999E-2</c:v>
                </c:pt>
                <c:pt idx="3506" formatCode="0.00%">
                  <c:v>5.45E-2</c:v>
                </c:pt>
                <c:pt idx="3507" formatCode="0.00%">
                  <c:v>5.45E-2</c:v>
                </c:pt>
                <c:pt idx="3508" formatCode="0.00%">
                  <c:v>5.45E-2</c:v>
                </c:pt>
                <c:pt idx="3509" formatCode="0.00%">
                  <c:v>5.45E-2</c:v>
                </c:pt>
                <c:pt idx="3510" formatCode="0.00%">
                  <c:v>5.3999999999999999E-2</c:v>
                </c:pt>
                <c:pt idx="3511" formatCode="0.00%">
                  <c:v>5.3999999999999999E-2</c:v>
                </c:pt>
                <c:pt idx="3512" formatCode="0.00%">
                  <c:v>5.3999999999999999E-2</c:v>
                </c:pt>
                <c:pt idx="3513" formatCode="0.00%">
                  <c:v>5.3999999999999999E-2</c:v>
                </c:pt>
                <c:pt idx="3514" formatCode="0.00%">
                  <c:v>5.3999999999999999E-2</c:v>
                </c:pt>
                <c:pt idx="3515" formatCode="0.00%">
                  <c:v>5.3499999999999999E-2</c:v>
                </c:pt>
                <c:pt idx="3516" formatCode="0.00%">
                  <c:v>5.2999999999999999E-2</c:v>
                </c:pt>
                <c:pt idx="3517" formatCode="0.00%">
                  <c:v>5.2499999999999998E-2</c:v>
                </c:pt>
                <c:pt idx="3518" formatCode="0.00%">
                  <c:v>5.2499999999999998E-2</c:v>
                </c:pt>
                <c:pt idx="3519" formatCode="0.00%">
                  <c:v>5.2499999999999998E-2</c:v>
                </c:pt>
                <c:pt idx="3520" formatCode="0.00%">
                  <c:v>5.2499999999999998E-2</c:v>
                </c:pt>
                <c:pt idx="3521" formatCode="0.00%">
                  <c:v>5.2999999999999999E-2</c:v>
                </c:pt>
                <c:pt idx="3522" formatCode="0.00%">
                  <c:v>5.2999999999999999E-2</c:v>
                </c:pt>
                <c:pt idx="3523" formatCode="0.00%">
                  <c:v>5.2999999999999999E-2</c:v>
                </c:pt>
                <c:pt idx="3524" formatCode="0.00%">
                  <c:v>5.2999999999999999E-2</c:v>
                </c:pt>
                <c:pt idx="3525" formatCode="0.00%">
                  <c:v>5.2999999999999999E-2</c:v>
                </c:pt>
                <c:pt idx="3526" formatCode="0.00%">
                  <c:v>5.2999999999999999E-2</c:v>
                </c:pt>
                <c:pt idx="3527" formatCode="0.00%">
                  <c:v>5.2999999999999999E-2</c:v>
                </c:pt>
                <c:pt idx="3528" formatCode="0.00%">
                  <c:v>5.2499999999999998E-2</c:v>
                </c:pt>
                <c:pt idx="3529" formatCode="0.00%">
                  <c:v>5.2499999999999998E-2</c:v>
                </c:pt>
                <c:pt idx="3530" formatCode="0.00%">
                  <c:v>5.2499999999999998E-2</c:v>
                </c:pt>
                <c:pt idx="3531" formatCode="0.00%">
                  <c:v>5.1999999999999998E-2</c:v>
                </c:pt>
                <c:pt idx="3532" formatCode="0.00%">
                  <c:v>5.1999999999999998E-2</c:v>
                </c:pt>
                <c:pt idx="3533" formatCode="0.00%">
                  <c:v>5.1999999999999998E-2</c:v>
                </c:pt>
                <c:pt idx="3534" formatCode="0.00%">
                  <c:v>5.1999999999999998E-2</c:v>
                </c:pt>
                <c:pt idx="3535" formatCode="0.00%">
                  <c:v>5.1999999999999998E-2</c:v>
                </c:pt>
                <c:pt idx="3536" formatCode="0.00%">
                  <c:v>5.2499999999999998E-2</c:v>
                </c:pt>
                <c:pt idx="3537" formatCode="0.00%">
                  <c:v>5.2999999999999999E-2</c:v>
                </c:pt>
                <c:pt idx="3538" formatCode="0.00%">
                  <c:v>5.2999999999999999E-2</c:v>
                </c:pt>
                <c:pt idx="3539" formatCode="0.00%">
                  <c:v>5.2999999999999999E-2</c:v>
                </c:pt>
                <c:pt idx="3540" formatCode="0.00%">
                  <c:v>5.2499999999999998E-2</c:v>
                </c:pt>
                <c:pt idx="3541" formatCode="0.00%">
                  <c:v>5.2499999999999998E-2</c:v>
                </c:pt>
                <c:pt idx="3542" formatCode="0.00%">
                  <c:v>5.2499999999999998E-2</c:v>
                </c:pt>
                <c:pt idx="3543" formatCode="0.00%">
                  <c:v>5.1999999999999998E-2</c:v>
                </c:pt>
                <c:pt idx="3544" formatCode="0.00%">
                  <c:v>5.2499999999999998E-2</c:v>
                </c:pt>
                <c:pt idx="3545" formatCode="0.00%">
                  <c:v>5.2999999999999999E-2</c:v>
                </c:pt>
                <c:pt idx="3546" formatCode="0.00%">
                  <c:v>5.2999999999999999E-2</c:v>
                </c:pt>
                <c:pt idx="3547" formatCode="0.00%">
                  <c:v>5.2999999999999999E-2</c:v>
                </c:pt>
                <c:pt idx="3548" formatCode="0.00%">
                  <c:v>5.2499999999999998E-2</c:v>
                </c:pt>
                <c:pt idx="3549" formatCode="0.00%">
                  <c:v>5.2499999999999998E-2</c:v>
                </c:pt>
                <c:pt idx="3550" formatCode="0.00%">
                  <c:v>5.2499999999999998E-2</c:v>
                </c:pt>
                <c:pt idx="3551" formatCode="0.00%">
                  <c:v>5.2499999999999998E-2</c:v>
                </c:pt>
                <c:pt idx="3552" formatCode="0.00%">
                  <c:v>5.2499999999999998E-2</c:v>
                </c:pt>
                <c:pt idx="3553" formatCode="0.00%">
                  <c:v>5.2499999999999998E-2</c:v>
                </c:pt>
                <c:pt idx="3554" formatCode="0.00%">
                  <c:v>5.1999999999999998E-2</c:v>
                </c:pt>
                <c:pt idx="3555" formatCode="0.00%">
                  <c:v>5.1999999999999998E-2</c:v>
                </c:pt>
                <c:pt idx="3556" formatCode="0.00%">
                  <c:v>5.1999999999999998E-2</c:v>
                </c:pt>
                <c:pt idx="3557" formatCode="0.00%">
                  <c:v>5.1999999999999998E-2</c:v>
                </c:pt>
                <c:pt idx="3558" formatCode="0.00%">
                  <c:v>5.1999999999999998E-2</c:v>
                </c:pt>
                <c:pt idx="3559" formatCode="0.00%">
                  <c:v>5.1999999999999998E-2</c:v>
                </c:pt>
                <c:pt idx="3560" formatCode="0.00%">
                  <c:v>5.2499999999999998E-2</c:v>
                </c:pt>
                <c:pt idx="3561" formatCode="0.00%">
                  <c:v>5.2499999999999998E-2</c:v>
                </c:pt>
                <c:pt idx="3562" formatCode="0.00%">
                  <c:v>5.2999999999999999E-2</c:v>
                </c:pt>
                <c:pt idx="3563" formatCode="0.00%">
                  <c:v>5.2999999999999999E-2</c:v>
                </c:pt>
                <c:pt idx="3564" formatCode="0.00%">
                  <c:v>5.2999999999999999E-2</c:v>
                </c:pt>
                <c:pt idx="3565" formatCode="0.00%">
                  <c:v>5.2999999999999999E-2</c:v>
                </c:pt>
                <c:pt idx="3566" formatCode="0.00%">
                  <c:v>5.2999999999999999E-2</c:v>
                </c:pt>
                <c:pt idx="3567" formatCode="0.00%">
                  <c:v>5.3499999999999999E-2</c:v>
                </c:pt>
                <c:pt idx="3568" formatCode="0.00%">
                  <c:v>5.3499999999999999E-2</c:v>
                </c:pt>
                <c:pt idx="3569" formatCode="0.00%">
                  <c:v>5.3999999999999999E-2</c:v>
                </c:pt>
                <c:pt idx="3570" formatCode="0.00%">
                  <c:v>5.5E-2</c:v>
                </c:pt>
                <c:pt idx="3571" formatCode="0.00%">
                  <c:v>5.5E-2</c:v>
                </c:pt>
                <c:pt idx="3572" formatCode="0.00%">
                  <c:v>5.5E-2</c:v>
                </c:pt>
                <c:pt idx="3573" formatCode="0.00%">
                  <c:v>5.5500000000000001E-2</c:v>
                </c:pt>
                <c:pt idx="3574" formatCode="0.00%">
                  <c:v>5.6000000000000001E-2</c:v>
                </c:pt>
                <c:pt idx="3575" formatCode="0.00%">
                  <c:v>5.6000000000000001E-2</c:v>
                </c:pt>
                <c:pt idx="3576" formatCode="0.00%">
                  <c:v>5.6000000000000001E-2</c:v>
                </c:pt>
                <c:pt idx="3577" formatCode="0.00%">
                  <c:v>5.6500000000000002E-2</c:v>
                </c:pt>
                <c:pt idx="3578" formatCode="0.00%">
                  <c:v>5.7500000000000002E-2</c:v>
                </c:pt>
                <c:pt idx="3579" formatCode="0.00%">
                  <c:v>5.8000000000000003E-2</c:v>
                </c:pt>
                <c:pt idx="3580" formatCode="0.00%">
                  <c:v>5.8000000000000003E-2</c:v>
                </c:pt>
                <c:pt idx="3581" formatCode="0.00%">
                  <c:v>5.8000000000000003E-2</c:v>
                </c:pt>
                <c:pt idx="3582" formatCode="0.00%">
                  <c:v>5.7500000000000002E-2</c:v>
                </c:pt>
                <c:pt idx="3583" formatCode="0.00%">
                  <c:v>5.7500000000000002E-2</c:v>
                </c:pt>
                <c:pt idx="3584" formatCode="0.00%">
                  <c:v>5.8500000000000003E-2</c:v>
                </c:pt>
                <c:pt idx="3585" formatCode="0.00%">
                  <c:v>5.8500000000000003E-2</c:v>
                </c:pt>
                <c:pt idx="3586" formatCode="0.00%">
                  <c:v>5.8500000000000003E-2</c:v>
                </c:pt>
                <c:pt idx="3587" formatCode="0.00%">
                  <c:v>5.8500000000000003E-2</c:v>
                </c:pt>
                <c:pt idx="3588" formatCode="0.00%">
                  <c:v>5.7500000000000002E-2</c:v>
                </c:pt>
                <c:pt idx="3589" formatCode="0.00%">
                  <c:v>5.7500000000000002E-2</c:v>
                </c:pt>
                <c:pt idx="3590" formatCode="0.00%">
                  <c:v>5.8000000000000003E-2</c:v>
                </c:pt>
                <c:pt idx="3591" formatCode="0.00%">
                  <c:v>5.8000000000000003E-2</c:v>
                </c:pt>
                <c:pt idx="3592" formatCode="0.00%">
                  <c:v>5.8000000000000003E-2</c:v>
                </c:pt>
                <c:pt idx="3593" formatCode="0.00%">
                  <c:v>5.8000000000000003E-2</c:v>
                </c:pt>
                <c:pt idx="3594" formatCode="0.00%">
                  <c:v>5.8999999999999997E-2</c:v>
                </c:pt>
                <c:pt idx="3595" formatCode="0.00%">
                  <c:v>5.8999999999999997E-2</c:v>
                </c:pt>
                <c:pt idx="3596" formatCode="0.00%">
                  <c:v>5.8999999999999997E-2</c:v>
                </c:pt>
                <c:pt idx="3597" formatCode="0.00%">
                  <c:v>5.9499999999999997E-2</c:v>
                </c:pt>
                <c:pt idx="3598" formatCode="0.00%">
                  <c:v>6.0999999999999999E-2</c:v>
                </c:pt>
                <c:pt idx="3599" formatCode="0.00%">
                  <c:v>6.1499999999999999E-2</c:v>
                </c:pt>
                <c:pt idx="3600" formatCode="0.00%">
                  <c:v>6.1499999999999999E-2</c:v>
                </c:pt>
                <c:pt idx="3601" formatCode="0.00%">
                  <c:v>6.4000000000000001E-2</c:v>
                </c:pt>
                <c:pt idx="3602" formatCode="0.00%">
                  <c:v>6.3500000000000001E-2</c:v>
                </c:pt>
                <c:pt idx="3603" formatCode="0.00%">
                  <c:v>6.3E-2</c:v>
                </c:pt>
                <c:pt idx="3604" formatCode="0.00%">
                  <c:v>6.2E-2</c:v>
                </c:pt>
                <c:pt idx="3605" formatCode="0.00%">
                  <c:v>6.2E-2</c:v>
                </c:pt>
                <c:pt idx="3606" formatCode="0.00%">
                  <c:v>6.1499999999999999E-2</c:v>
                </c:pt>
                <c:pt idx="3607" formatCode="0.00%">
                  <c:v>6.0499999999999998E-2</c:v>
                </c:pt>
                <c:pt idx="3608" formatCode="0.00%">
                  <c:v>6.0999999999999999E-2</c:v>
                </c:pt>
                <c:pt idx="3609" formatCode="0.00%">
                  <c:v>6.1499999999999999E-2</c:v>
                </c:pt>
                <c:pt idx="3610" formatCode="0.00%">
                  <c:v>6.1499999999999999E-2</c:v>
                </c:pt>
                <c:pt idx="3611" formatCode="0.00%">
                  <c:v>6.25E-2</c:v>
                </c:pt>
                <c:pt idx="3612" formatCode="0.00%">
                  <c:v>6.25E-2</c:v>
                </c:pt>
                <c:pt idx="3613" formatCode="0.00%">
                  <c:v>6.2E-2</c:v>
                </c:pt>
                <c:pt idx="3614" formatCode="0.00%">
                  <c:v>6.0999999999999999E-2</c:v>
                </c:pt>
                <c:pt idx="3615" formatCode="0.00%">
                  <c:v>6.0999999999999999E-2</c:v>
                </c:pt>
                <c:pt idx="3616" formatCode="0.00%">
                  <c:v>6.0499999999999998E-2</c:v>
                </c:pt>
                <c:pt idx="3617" formatCode="0.00%">
                  <c:v>0.06</c:v>
                </c:pt>
                <c:pt idx="3618" formatCode="0.00%">
                  <c:v>0.06</c:v>
                </c:pt>
                <c:pt idx="3619" formatCode="0.00%">
                  <c:v>6.0999999999999999E-2</c:v>
                </c:pt>
                <c:pt idx="3620" formatCode="0.00%">
                  <c:v>6.1499999999999999E-2</c:v>
                </c:pt>
                <c:pt idx="3621" formatCode="0.00%">
                  <c:v>6.2E-2</c:v>
                </c:pt>
                <c:pt idx="3622" formatCode="0.00%">
                  <c:v>6.2E-2</c:v>
                </c:pt>
                <c:pt idx="3623" formatCode="0.00%">
                  <c:v>6.2E-2</c:v>
                </c:pt>
                <c:pt idx="3624" formatCode="0.00%">
                  <c:v>6.1499999999999999E-2</c:v>
                </c:pt>
                <c:pt idx="3625" formatCode="0.00%">
                  <c:v>6.25E-2</c:v>
                </c:pt>
                <c:pt idx="3626" formatCode="0.00%">
                  <c:v>6.3E-2</c:v>
                </c:pt>
                <c:pt idx="3627" formatCode="0.00%">
                  <c:v>6.3E-2</c:v>
                </c:pt>
                <c:pt idx="3628" formatCode="0.00%">
                  <c:v>6.3E-2</c:v>
                </c:pt>
                <c:pt idx="3629" formatCode="0.00%">
                  <c:v>6.25E-2</c:v>
                </c:pt>
                <c:pt idx="3630" formatCode="0.00%">
                  <c:v>6.25E-2</c:v>
                </c:pt>
                <c:pt idx="3631" formatCode="0.00%">
                  <c:v>6.2E-2</c:v>
                </c:pt>
                <c:pt idx="3632" formatCode="0.00%">
                  <c:v>6.0999999999999999E-2</c:v>
                </c:pt>
                <c:pt idx="3633" formatCode="0.00%">
                  <c:v>6.0499999999999998E-2</c:v>
                </c:pt>
                <c:pt idx="3634" formatCode="0.00%">
                  <c:v>6.0499999999999998E-2</c:v>
                </c:pt>
                <c:pt idx="3635" formatCode="0.00%">
                  <c:v>6.0499999999999998E-2</c:v>
                </c:pt>
                <c:pt idx="3636" formatCode="0.00%">
                  <c:v>6.0999999999999999E-2</c:v>
                </c:pt>
                <c:pt idx="3637" formatCode="0.00%">
                  <c:v>6.0999999999999999E-2</c:v>
                </c:pt>
                <c:pt idx="3638" formatCode="0.00%">
                  <c:v>6.0499999999999998E-2</c:v>
                </c:pt>
                <c:pt idx="3639" formatCode="0.00%">
                  <c:v>0.06</c:v>
                </c:pt>
                <c:pt idx="3640" formatCode="0.00%">
                  <c:v>0.06</c:v>
                </c:pt>
                <c:pt idx="3641" formatCode="0.00%">
                  <c:v>0.06</c:v>
                </c:pt>
                <c:pt idx="3642" formatCode="0.00%">
                  <c:v>6.0499999999999998E-2</c:v>
                </c:pt>
                <c:pt idx="3643" formatCode="0.00%">
                  <c:v>6.0499999999999998E-2</c:v>
                </c:pt>
                <c:pt idx="3644" formatCode="0.00%">
                  <c:v>0.06</c:v>
                </c:pt>
                <c:pt idx="3645" formatCode="0.00%">
                  <c:v>5.9499999999999997E-2</c:v>
                </c:pt>
                <c:pt idx="3646" formatCode="0.00%">
                  <c:v>5.8999999999999997E-2</c:v>
                </c:pt>
                <c:pt idx="3647" formatCode="0.00%">
                  <c:v>5.8999999999999997E-2</c:v>
                </c:pt>
                <c:pt idx="3648" formatCode="0.00%">
                  <c:v>5.8500000000000003E-2</c:v>
                </c:pt>
                <c:pt idx="3649" formatCode="0.00%">
                  <c:v>5.8500000000000003E-2</c:v>
                </c:pt>
                <c:pt idx="3650" formatCode="0.00%">
                  <c:v>5.8500000000000003E-2</c:v>
                </c:pt>
                <c:pt idx="3651" formatCode="0.00%">
                  <c:v>5.8999999999999997E-2</c:v>
                </c:pt>
                <c:pt idx="3652" formatCode="0.00%">
                  <c:v>5.8999999999999997E-2</c:v>
                </c:pt>
                <c:pt idx="3653" formatCode="0.00%">
                  <c:v>5.9499999999999997E-2</c:v>
                </c:pt>
                <c:pt idx="3654" formatCode="0.00%">
                  <c:v>5.9499999999999997E-2</c:v>
                </c:pt>
                <c:pt idx="3655" formatCode="0.00%">
                  <c:v>0.06</c:v>
                </c:pt>
                <c:pt idx="3656" formatCode="0.00%">
                  <c:v>6.0499999999999998E-2</c:v>
                </c:pt>
                <c:pt idx="3657" formatCode="0.00%">
                  <c:v>6.0999999999999999E-2</c:v>
                </c:pt>
                <c:pt idx="3658" formatCode="0.00%">
                  <c:v>6.0999999999999999E-2</c:v>
                </c:pt>
                <c:pt idx="3659" formatCode="0.00%">
                  <c:v>6.0999999999999999E-2</c:v>
                </c:pt>
                <c:pt idx="3660" formatCode="0.00%">
                  <c:v>6.2E-2</c:v>
                </c:pt>
                <c:pt idx="3661" formatCode="0.00%">
                  <c:v>6.2E-2</c:v>
                </c:pt>
                <c:pt idx="3662" formatCode="0.00%">
                  <c:v>6.25E-2</c:v>
                </c:pt>
                <c:pt idx="3663" formatCode="0.00%">
                  <c:v>6.25E-2</c:v>
                </c:pt>
                <c:pt idx="3664" formatCode="0.00%">
                  <c:v>6.3E-2</c:v>
                </c:pt>
                <c:pt idx="3665" formatCode="0.00%">
                  <c:v>6.3E-2</c:v>
                </c:pt>
                <c:pt idx="3666" formatCode="0.00%">
                  <c:v>6.3E-2</c:v>
                </c:pt>
                <c:pt idx="3667" formatCode="0.00%">
                  <c:v>6.3E-2</c:v>
                </c:pt>
                <c:pt idx="3668" formatCode="0.00%">
                  <c:v>6.25E-2</c:v>
                </c:pt>
                <c:pt idx="3669" formatCode="0.00%">
                  <c:v>6.25E-2</c:v>
                </c:pt>
                <c:pt idx="3670" formatCode="0.00%">
                  <c:v>6.3E-2</c:v>
                </c:pt>
                <c:pt idx="3671" formatCode="0.00%">
                  <c:v>6.3E-2</c:v>
                </c:pt>
                <c:pt idx="3672" formatCode="0.00%">
                  <c:v>6.3E-2</c:v>
                </c:pt>
                <c:pt idx="3673" formatCode="0.00%">
                  <c:v>6.25E-2</c:v>
                </c:pt>
                <c:pt idx="3674" formatCode="0.00%">
                  <c:v>6.2E-2</c:v>
                </c:pt>
                <c:pt idx="3675" formatCode="0.00%">
                  <c:v>6.1499999999999999E-2</c:v>
                </c:pt>
                <c:pt idx="3676" formatCode="0.00%">
                  <c:v>6.1499999999999999E-2</c:v>
                </c:pt>
                <c:pt idx="3677" formatCode="0.00%">
                  <c:v>6.0999999999999999E-2</c:v>
                </c:pt>
                <c:pt idx="3678" formatCode="0.00%">
                  <c:v>6.0999999999999999E-2</c:v>
                </c:pt>
                <c:pt idx="3679" formatCode="0.00%">
                  <c:v>6.0999999999999999E-2</c:v>
                </c:pt>
                <c:pt idx="3680" formatCode="0.00%">
                  <c:v>6.0999999999999999E-2</c:v>
                </c:pt>
                <c:pt idx="3681" formatCode="0.00%">
                  <c:v>6.0999999999999999E-2</c:v>
                </c:pt>
                <c:pt idx="3682" formatCode="0.00%">
                  <c:v>6.0999999999999999E-2</c:v>
                </c:pt>
                <c:pt idx="3683" formatCode="0.00%">
                  <c:v>6.1499999999999999E-2</c:v>
                </c:pt>
                <c:pt idx="3684" formatCode="0.00%">
                  <c:v>6.1499999999999999E-2</c:v>
                </c:pt>
                <c:pt idx="3685" formatCode="0.00%">
                  <c:v>6.0499999999999998E-2</c:v>
                </c:pt>
                <c:pt idx="3686" formatCode="0.00%">
                  <c:v>6.0499999999999998E-2</c:v>
                </c:pt>
                <c:pt idx="3687" formatCode="0.00%">
                  <c:v>6.0499999999999998E-2</c:v>
                </c:pt>
                <c:pt idx="3688" formatCode="0.00%">
                  <c:v>6.0499999999999998E-2</c:v>
                </c:pt>
                <c:pt idx="3689" formatCode="0.00%">
                  <c:v>6.0499999999999998E-2</c:v>
                </c:pt>
                <c:pt idx="3690" formatCode="0.00%">
                  <c:v>6.0999999999999999E-2</c:v>
                </c:pt>
                <c:pt idx="3691" formatCode="0.00%">
                  <c:v>6.0999999999999999E-2</c:v>
                </c:pt>
                <c:pt idx="3692" formatCode="0.00%">
                  <c:v>6.1499999999999999E-2</c:v>
                </c:pt>
                <c:pt idx="3693" formatCode="0.00%">
                  <c:v>6.1499999999999999E-2</c:v>
                </c:pt>
                <c:pt idx="3694" formatCode="0.00%">
                  <c:v>6.2E-2</c:v>
                </c:pt>
                <c:pt idx="3695" formatCode="0.00%">
                  <c:v>6.1499999999999999E-2</c:v>
                </c:pt>
                <c:pt idx="3696" formatCode="0.00%">
                  <c:v>6.1499999999999999E-2</c:v>
                </c:pt>
                <c:pt idx="3697" formatCode="0.00%">
                  <c:v>6.0999999999999999E-2</c:v>
                </c:pt>
                <c:pt idx="3698" formatCode="0.00%">
                  <c:v>6.0499999999999998E-2</c:v>
                </c:pt>
                <c:pt idx="3699" formatCode="0.00%">
                  <c:v>6.1499999999999999E-2</c:v>
                </c:pt>
                <c:pt idx="3700" formatCode="0.00%">
                  <c:v>6.1499999999999999E-2</c:v>
                </c:pt>
                <c:pt idx="3701" formatCode="0.00%">
                  <c:v>6.2E-2</c:v>
                </c:pt>
                <c:pt idx="3702" formatCode="0.00%">
                  <c:v>6.1499999999999999E-2</c:v>
                </c:pt>
                <c:pt idx="3703" formatCode="0.00%">
                  <c:v>6.1499999999999999E-2</c:v>
                </c:pt>
                <c:pt idx="3704" formatCode="0.00%">
                  <c:v>6.1499999999999999E-2</c:v>
                </c:pt>
                <c:pt idx="3705" formatCode="0.00%">
                  <c:v>6.0999999999999999E-2</c:v>
                </c:pt>
                <c:pt idx="3706" formatCode="0.00%">
                  <c:v>6.0999999999999999E-2</c:v>
                </c:pt>
                <c:pt idx="3707" formatCode="0.00%">
                  <c:v>6.0999999999999999E-2</c:v>
                </c:pt>
                <c:pt idx="3708" formatCode="0.00%">
                  <c:v>6.0999999999999999E-2</c:v>
                </c:pt>
                <c:pt idx="3709" formatCode="0.00%">
                  <c:v>6.0999999999999999E-2</c:v>
                </c:pt>
                <c:pt idx="3710" formatCode="0.00%">
                  <c:v>6.0999999999999999E-2</c:v>
                </c:pt>
                <c:pt idx="3711" formatCode="0.00%">
                  <c:v>6.0999999999999999E-2</c:v>
                </c:pt>
                <c:pt idx="3712" formatCode="0.00%">
                  <c:v>6.1499999999999999E-2</c:v>
                </c:pt>
                <c:pt idx="3713" formatCode="0.00%">
                  <c:v>6.1499999999999999E-2</c:v>
                </c:pt>
                <c:pt idx="3714" formatCode="0.00%">
                  <c:v>6.1499999999999999E-2</c:v>
                </c:pt>
                <c:pt idx="3715" formatCode="0.00%">
                  <c:v>6.25E-2</c:v>
                </c:pt>
                <c:pt idx="3716" formatCode="0.00%">
                  <c:v>6.25E-2</c:v>
                </c:pt>
                <c:pt idx="3717" formatCode="0.00%">
                  <c:v>6.25E-2</c:v>
                </c:pt>
                <c:pt idx="3718" formatCode="0.00%">
                  <c:v>6.2E-2</c:v>
                </c:pt>
                <c:pt idx="3719" formatCode="0.00%">
                  <c:v>6.2E-2</c:v>
                </c:pt>
                <c:pt idx="3720" formatCode="0.00%">
                  <c:v>6.3E-2</c:v>
                </c:pt>
                <c:pt idx="3721" formatCode="0.00%">
                  <c:v>6.3E-2</c:v>
                </c:pt>
                <c:pt idx="3722" formatCode="0.00%">
                  <c:v>6.3500000000000001E-2</c:v>
                </c:pt>
                <c:pt idx="3723" formatCode="0.00%">
                  <c:v>6.3500000000000001E-2</c:v>
                </c:pt>
                <c:pt idx="3724" formatCode="0.00%">
                  <c:v>6.3500000000000001E-2</c:v>
                </c:pt>
                <c:pt idx="3725" formatCode="0.00%">
                  <c:v>6.3500000000000001E-2</c:v>
                </c:pt>
                <c:pt idx="3726" formatCode="0.00%">
                  <c:v>6.3500000000000001E-2</c:v>
                </c:pt>
                <c:pt idx="3727" formatCode="0.00%">
                  <c:v>6.3500000000000001E-2</c:v>
                </c:pt>
                <c:pt idx="3728" formatCode="0.00%">
                  <c:v>6.3500000000000001E-2</c:v>
                </c:pt>
                <c:pt idx="3729" formatCode="0.00%">
                  <c:v>6.3500000000000001E-2</c:v>
                </c:pt>
                <c:pt idx="3730" formatCode="0.00%">
                  <c:v>6.3500000000000001E-2</c:v>
                </c:pt>
                <c:pt idx="3731" formatCode="0.00%">
                  <c:v>6.3500000000000001E-2</c:v>
                </c:pt>
                <c:pt idx="3732" formatCode="0.00%">
                  <c:v>6.3500000000000001E-2</c:v>
                </c:pt>
                <c:pt idx="3733" formatCode="0.00%">
                  <c:v>6.4000000000000001E-2</c:v>
                </c:pt>
                <c:pt idx="3734" formatCode="0.00%">
                  <c:v>6.4000000000000001E-2</c:v>
                </c:pt>
                <c:pt idx="3735" formatCode="0.00%">
                  <c:v>6.4000000000000001E-2</c:v>
                </c:pt>
                <c:pt idx="3736" formatCode="0.00%">
                  <c:v>6.4000000000000001E-2</c:v>
                </c:pt>
                <c:pt idx="3737" formatCode="0.00%">
                  <c:v>6.3500000000000001E-2</c:v>
                </c:pt>
                <c:pt idx="3738" formatCode="0.00%">
                  <c:v>6.3500000000000001E-2</c:v>
                </c:pt>
                <c:pt idx="3739" formatCode="0.00%">
                  <c:v>6.3E-2</c:v>
                </c:pt>
                <c:pt idx="3740" formatCode="0.00%">
                  <c:v>6.3E-2</c:v>
                </c:pt>
                <c:pt idx="3741" formatCode="0.00%">
                  <c:v>6.3E-2</c:v>
                </c:pt>
                <c:pt idx="3742" formatCode="0.00%">
                  <c:v>6.3E-2</c:v>
                </c:pt>
                <c:pt idx="3743" formatCode="0.00%">
                  <c:v>6.3500000000000001E-2</c:v>
                </c:pt>
                <c:pt idx="3744" formatCode="0.00%">
                  <c:v>6.4000000000000001E-2</c:v>
                </c:pt>
                <c:pt idx="3745" formatCode="0.00%">
                  <c:v>6.4000000000000001E-2</c:v>
                </c:pt>
                <c:pt idx="3746" formatCode="0.00%">
                  <c:v>6.4500000000000002E-2</c:v>
                </c:pt>
                <c:pt idx="3747" formatCode="0.00%">
                  <c:v>6.5000000000000002E-2</c:v>
                </c:pt>
                <c:pt idx="3748" formatCode="0.00%">
                  <c:v>6.5000000000000002E-2</c:v>
                </c:pt>
                <c:pt idx="3749" formatCode="0.00%">
                  <c:v>6.5000000000000002E-2</c:v>
                </c:pt>
                <c:pt idx="3750" formatCode="0.00%">
                  <c:v>6.5000000000000002E-2</c:v>
                </c:pt>
                <c:pt idx="3751" formatCode="0.00%">
                  <c:v>6.5000000000000002E-2</c:v>
                </c:pt>
                <c:pt idx="3752" formatCode="0.00%">
                  <c:v>6.6000000000000003E-2</c:v>
                </c:pt>
                <c:pt idx="3753" formatCode="0.00%">
                  <c:v>6.7000000000000004E-2</c:v>
                </c:pt>
                <c:pt idx="3754" formatCode="0.00%">
                  <c:v>6.7500000000000004E-2</c:v>
                </c:pt>
                <c:pt idx="3755" formatCode="0.00%">
                  <c:v>6.8000000000000005E-2</c:v>
                </c:pt>
                <c:pt idx="3756" formatCode="0.00%">
                  <c:v>6.8500000000000005E-2</c:v>
                </c:pt>
                <c:pt idx="3757" formatCode="0.00%">
                  <c:v>6.9000000000000006E-2</c:v>
                </c:pt>
                <c:pt idx="3758" formatCode="0.00%">
                  <c:v>6.8500000000000005E-2</c:v>
                </c:pt>
                <c:pt idx="3759" formatCode="0.00%">
                  <c:v>6.8500000000000005E-2</c:v>
                </c:pt>
                <c:pt idx="3760" formatCode="0.00%">
                  <c:v>6.9000000000000006E-2</c:v>
                </c:pt>
                <c:pt idx="3761" formatCode="0.00%">
                  <c:v>6.9000000000000006E-2</c:v>
                </c:pt>
                <c:pt idx="3762" formatCode="0.00%">
                  <c:v>6.8500000000000005E-2</c:v>
                </c:pt>
                <c:pt idx="3763" formatCode="0.00%">
                  <c:v>6.9000000000000006E-2</c:v>
                </c:pt>
                <c:pt idx="3764" formatCode="0.00%">
                  <c:v>6.9500000000000006E-2</c:v>
                </c:pt>
                <c:pt idx="3765" formatCode="0.00%">
                  <c:v>6.9500000000000006E-2</c:v>
                </c:pt>
                <c:pt idx="3766" formatCode="0.00%">
                  <c:v>6.9500000000000006E-2</c:v>
                </c:pt>
                <c:pt idx="3767" formatCode="0.00%">
                  <c:v>6.9500000000000006E-2</c:v>
                </c:pt>
                <c:pt idx="3768" formatCode="0.00%">
                  <c:v>6.8500000000000005E-2</c:v>
                </c:pt>
                <c:pt idx="3769" formatCode="0.00%">
                  <c:v>6.8500000000000005E-2</c:v>
                </c:pt>
                <c:pt idx="3770" formatCode="0.00%">
                  <c:v>6.8500000000000005E-2</c:v>
                </c:pt>
                <c:pt idx="3771" formatCode="0.00%">
                  <c:v>6.8500000000000005E-2</c:v>
                </c:pt>
                <c:pt idx="3772" formatCode="0.00%">
                  <c:v>6.8500000000000005E-2</c:v>
                </c:pt>
                <c:pt idx="3773" formatCode="0.00%">
                  <c:v>6.7500000000000004E-2</c:v>
                </c:pt>
                <c:pt idx="3774" formatCode="0.00%">
                  <c:v>6.7500000000000004E-2</c:v>
                </c:pt>
                <c:pt idx="3775" formatCode="0.00%">
                  <c:v>6.6500000000000004E-2</c:v>
                </c:pt>
                <c:pt idx="3776" formatCode="0.00%">
                  <c:v>6.6500000000000004E-2</c:v>
                </c:pt>
                <c:pt idx="3777" formatCode="0.00%">
                  <c:v>6.6000000000000003E-2</c:v>
                </c:pt>
                <c:pt idx="3778" formatCode="0.00%">
                  <c:v>6.7000000000000004E-2</c:v>
                </c:pt>
                <c:pt idx="3779" formatCode="0.00%">
                  <c:v>6.7000000000000004E-2</c:v>
                </c:pt>
                <c:pt idx="3780" formatCode="0.00%">
                  <c:v>6.7000000000000004E-2</c:v>
                </c:pt>
                <c:pt idx="3781" formatCode="0.00%">
                  <c:v>6.7000000000000004E-2</c:v>
                </c:pt>
                <c:pt idx="3782" formatCode="0.00%">
                  <c:v>6.6500000000000004E-2</c:v>
                </c:pt>
                <c:pt idx="3783" formatCode="0.00%">
                  <c:v>6.6000000000000003E-2</c:v>
                </c:pt>
                <c:pt idx="3784" formatCode="0.00%">
                  <c:v>6.6000000000000003E-2</c:v>
                </c:pt>
                <c:pt idx="3785" formatCode="0.00%">
                  <c:v>6.6500000000000004E-2</c:v>
                </c:pt>
                <c:pt idx="3786" formatCode="0.00%">
                  <c:v>6.6500000000000004E-2</c:v>
                </c:pt>
                <c:pt idx="3787" formatCode="0.00%">
                  <c:v>6.6500000000000004E-2</c:v>
                </c:pt>
                <c:pt idx="3788" formatCode="0.00%">
                  <c:v>6.6500000000000004E-2</c:v>
                </c:pt>
                <c:pt idx="3789" formatCode="0.00%">
                  <c:v>6.6500000000000004E-2</c:v>
                </c:pt>
                <c:pt idx="3790" formatCode="0.00%">
                  <c:v>6.6500000000000004E-2</c:v>
                </c:pt>
                <c:pt idx="3791" formatCode="0.00%">
                  <c:v>6.6500000000000004E-2</c:v>
                </c:pt>
                <c:pt idx="3792" formatCode="0.00%">
                  <c:v>6.6000000000000003E-2</c:v>
                </c:pt>
                <c:pt idx="3793" formatCode="0.00%">
                  <c:v>6.6000000000000003E-2</c:v>
                </c:pt>
                <c:pt idx="3794" formatCode="0.00%">
                  <c:v>6.6000000000000003E-2</c:v>
                </c:pt>
                <c:pt idx="3795" formatCode="0.00%">
                  <c:v>6.6000000000000003E-2</c:v>
                </c:pt>
                <c:pt idx="3796" formatCode="0.00%">
                  <c:v>6.6000000000000003E-2</c:v>
                </c:pt>
                <c:pt idx="3797" formatCode="0.00%">
                  <c:v>6.6500000000000004E-2</c:v>
                </c:pt>
                <c:pt idx="3798" formatCode="0.00%">
                  <c:v>6.6000000000000003E-2</c:v>
                </c:pt>
                <c:pt idx="3799" formatCode="0.00%">
                  <c:v>6.6000000000000003E-2</c:v>
                </c:pt>
                <c:pt idx="3800" formatCode="0.00%">
                  <c:v>6.5500000000000003E-2</c:v>
                </c:pt>
                <c:pt idx="3801" formatCode="0.00%">
                  <c:v>6.5500000000000003E-2</c:v>
                </c:pt>
                <c:pt idx="3802" formatCode="0.00%">
                  <c:v>6.5000000000000002E-2</c:v>
                </c:pt>
                <c:pt idx="3803" formatCode="0.00%">
                  <c:v>6.4000000000000001E-2</c:v>
                </c:pt>
                <c:pt idx="3804" formatCode="0.00%">
                  <c:v>6.4000000000000001E-2</c:v>
                </c:pt>
                <c:pt idx="3805" formatCode="0.00%">
                  <c:v>6.3500000000000001E-2</c:v>
                </c:pt>
                <c:pt idx="3806" formatCode="0.00%">
                  <c:v>6.3500000000000001E-2</c:v>
                </c:pt>
                <c:pt idx="3807" formatCode="0.00%">
                  <c:v>6.3500000000000001E-2</c:v>
                </c:pt>
                <c:pt idx="3808" formatCode="0.00%">
                  <c:v>6.3E-2</c:v>
                </c:pt>
                <c:pt idx="3809" formatCode="0.00%">
                  <c:v>6.3E-2</c:v>
                </c:pt>
                <c:pt idx="3810" formatCode="0.00%">
                  <c:v>6.3500000000000001E-2</c:v>
                </c:pt>
                <c:pt idx="3811" formatCode="0.00%">
                  <c:v>6.3500000000000001E-2</c:v>
                </c:pt>
                <c:pt idx="3812" formatCode="0.00%">
                  <c:v>6.4000000000000001E-2</c:v>
                </c:pt>
                <c:pt idx="3813" formatCode="0.00%">
                  <c:v>6.4000000000000001E-2</c:v>
                </c:pt>
                <c:pt idx="3814" formatCode="0.00%">
                  <c:v>6.3500000000000001E-2</c:v>
                </c:pt>
                <c:pt idx="3815" formatCode="0.00%">
                  <c:v>6.25E-2</c:v>
                </c:pt>
                <c:pt idx="3816" formatCode="0.00%">
                  <c:v>6.25E-2</c:v>
                </c:pt>
                <c:pt idx="3817" formatCode="0.00%">
                  <c:v>6.2E-2</c:v>
                </c:pt>
                <c:pt idx="3818" formatCode="0.00%">
                  <c:v>6.2E-2</c:v>
                </c:pt>
                <c:pt idx="3819" formatCode="0.00%">
                  <c:v>6.2E-2</c:v>
                </c:pt>
                <c:pt idx="3820" formatCode="0.00%">
                  <c:v>6.0999999999999999E-2</c:v>
                </c:pt>
                <c:pt idx="3821" formatCode="0.00%">
                  <c:v>6.0999999999999999E-2</c:v>
                </c:pt>
                <c:pt idx="3822" formatCode="0.00%">
                  <c:v>6.0499999999999998E-2</c:v>
                </c:pt>
                <c:pt idx="3823" formatCode="0.00%">
                  <c:v>6.0499999999999998E-2</c:v>
                </c:pt>
                <c:pt idx="3824" formatCode="0.00%">
                  <c:v>6.0499999999999998E-2</c:v>
                </c:pt>
                <c:pt idx="3825" formatCode="0.00%">
                  <c:v>6.0499999999999998E-2</c:v>
                </c:pt>
                <c:pt idx="3826" formatCode="0.00%">
                  <c:v>6.0999999999999999E-2</c:v>
                </c:pt>
                <c:pt idx="3827" formatCode="0.00%">
                  <c:v>6.0999999999999999E-2</c:v>
                </c:pt>
                <c:pt idx="3828" formatCode="0.00%">
                  <c:v>6.0499999999999998E-2</c:v>
                </c:pt>
                <c:pt idx="3829" formatCode="0.00%">
                  <c:v>6.0499999999999998E-2</c:v>
                </c:pt>
                <c:pt idx="3830" formatCode="0.00%">
                  <c:v>6.0499999999999998E-2</c:v>
                </c:pt>
                <c:pt idx="3831" formatCode="0.00%">
                  <c:v>6.0499999999999998E-2</c:v>
                </c:pt>
                <c:pt idx="3832" formatCode="0.00%">
                  <c:v>6.0499999999999998E-2</c:v>
                </c:pt>
                <c:pt idx="3833" formatCode="0.00%">
                  <c:v>6.0499999999999998E-2</c:v>
                </c:pt>
                <c:pt idx="3834" formatCode="0.00%">
                  <c:v>0.06</c:v>
                </c:pt>
                <c:pt idx="3835" formatCode="0.00%">
                  <c:v>0.06</c:v>
                </c:pt>
                <c:pt idx="3836" formatCode="0.00%">
                  <c:v>0.06</c:v>
                </c:pt>
                <c:pt idx="3837" formatCode="0.00%">
                  <c:v>5.9499999999999997E-2</c:v>
                </c:pt>
                <c:pt idx="3838" formatCode="0.00%">
                  <c:v>5.9499999999999997E-2</c:v>
                </c:pt>
                <c:pt idx="3839" formatCode="0.00%">
                  <c:v>0.06</c:v>
                </c:pt>
                <c:pt idx="3840" formatCode="0.00%">
                  <c:v>6.0499999999999998E-2</c:v>
                </c:pt>
                <c:pt idx="3841" formatCode="0.00%">
                  <c:v>6.0999999999999999E-2</c:v>
                </c:pt>
                <c:pt idx="3842" formatCode="0.00%">
                  <c:v>6.0999999999999999E-2</c:v>
                </c:pt>
                <c:pt idx="3843" formatCode="0.00%">
                  <c:v>6.0999999999999999E-2</c:v>
                </c:pt>
                <c:pt idx="3844" formatCode="0.00%">
                  <c:v>6.0499999999999998E-2</c:v>
                </c:pt>
                <c:pt idx="3845" formatCode="0.00%">
                  <c:v>0.06</c:v>
                </c:pt>
                <c:pt idx="3846" formatCode="0.00%">
                  <c:v>0.06</c:v>
                </c:pt>
                <c:pt idx="3847" formatCode="0.00%">
                  <c:v>5.9499999999999997E-2</c:v>
                </c:pt>
                <c:pt idx="3848" formatCode="0.00%">
                  <c:v>5.9499999999999997E-2</c:v>
                </c:pt>
                <c:pt idx="3849" formatCode="0.00%">
                  <c:v>5.8999999999999997E-2</c:v>
                </c:pt>
                <c:pt idx="3850" formatCode="0.00%">
                  <c:v>5.8999999999999997E-2</c:v>
                </c:pt>
                <c:pt idx="3851" formatCode="0.00%">
                  <c:v>5.9499999999999997E-2</c:v>
                </c:pt>
                <c:pt idx="3852" formatCode="0.00%">
                  <c:v>5.9499999999999997E-2</c:v>
                </c:pt>
                <c:pt idx="3853" formatCode="0.00%">
                  <c:v>0.06</c:v>
                </c:pt>
                <c:pt idx="3854" formatCode="0.00%">
                  <c:v>0.06</c:v>
                </c:pt>
                <c:pt idx="3855" formatCode="0.00%">
                  <c:v>5.9499999999999997E-2</c:v>
                </c:pt>
                <c:pt idx="3856" formatCode="0.00%">
                  <c:v>5.9499999999999997E-2</c:v>
                </c:pt>
                <c:pt idx="3857" formatCode="0.00%">
                  <c:v>5.9499999999999997E-2</c:v>
                </c:pt>
                <c:pt idx="3858" formatCode="0.00%">
                  <c:v>5.9499999999999997E-2</c:v>
                </c:pt>
                <c:pt idx="3859" formatCode="0.00%">
                  <c:v>5.9499999999999997E-2</c:v>
                </c:pt>
                <c:pt idx="3860" formatCode="0.00%">
                  <c:v>5.9499999999999997E-2</c:v>
                </c:pt>
                <c:pt idx="3861" formatCode="0.00%">
                  <c:v>5.9499999999999997E-2</c:v>
                </c:pt>
                <c:pt idx="3862" formatCode="0.00%">
                  <c:v>5.9499999999999997E-2</c:v>
                </c:pt>
                <c:pt idx="3863" formatCode="0.00%">
                  <c:v>5.9499999999999997E-2</c:v>
                </c:pt>
                <c:pt idx="3864" formatCode="0.00%">
                  <c:v>5.8999999999999997E-2</c:v>
                </c:pt>
                <c:pt idx="3865" formatCode="0.00%">
                  <c:v>5.8999999999999997E-2</c:v>
                </c:pt>
                <c:pt idx="3866" formatCode="0.00%">
                  <c:v>5.8999999999999997E-2</c:v>
                </c:pt>
                <c:pt idx="3867" formatCode="0.00%">
                  <c:v>5.8999999999999997E-2</c:v>
                </c:pt>
                <c:pt idx="3868" formatCode="0.00%">
                  <c:v>5.8999999999999997E-2</c:v>
                </c:pt>
                <c:pt idx="3869" formatCode="0.00%">
                  <c:v>5.8500000000000003E-2</c:v>
                </c:pt>
                <c:pt idx="3870" formatCode="0.00%">
                  <c:v>5.8500000000000003E-2</c:v>
                </c:pt>
                <c:pt idx="3871" formatCode="0.00%">
                  <c:v>5.8500000000000003E-2</c:v>
                </c:pt>
                <c:pt idx="3872" formatCode="0.00%">
                  <c:v>5.8500000000000003E-2</c:v>
                </c:pt>
                <c:pt idx="3873" formatCode="0.00%">
                  <c:v>5.8500000000000003E-2</c:v>
                </c:pt>
                <c:pt idx="3874" formatCode="0.00%">
                  <c:v>5.8500000000000003E-2</c:v>
                </c:pt>
                <c:pt idx="3875" formatCode="0.00%">
                  <c:v>5.8500000000000003E-2</c:v>
                </c:pt>
                <c:pt idx="3876" formatCode="0.00%">
                  <c:v>5.8500000000000003E-2</c:v>
                </c:pt>
                <c:pt idx="3877" formatCode="0.00%">
                  <c:v>5.8999999999999997E-2</c:v>
                </c:pt>
                <c:pt idx="3878" formatCode="0.00%">
                  <c:v>5.8999999999999997E-2</c:v>
                </c:pt>
                <c:pt idx="3879" formatCode="0.00%">
                  <c:v>5.9499999999999997E-2</c:v>
                </c:pt>
                <c:pt idx="3880" formatCode="0.00%">
                  <c:v>0.06</c:v>
                </c:pt>
                <c:pt idx="3881" formatCode="0.00%">
                  <c:v>0.06</c:v>
                </c:pt>
                <c:pt idx="3882" formatCode="0.00%">
                  <c:v>0.06</c:v>
                </c:pt>
                <c:pt idx="3883" formatCode="0.00%">
                  <c:v>0.06</c:v>
                </c:pt>
                <c:pt idx="3884" formatCode="0.00%">
                  <c:v>5.9499999999999997E-2</c:v>
                </c:pt>
                <c:pt idx="3885" formatCode="0.00%">
                  <c:v>5.8999999999999997E-2</c:v>
                </c:pt>
                <c:pt idx="3886" formatCode="0.00%">
                  <c:v>5.8999999999999997E-2</c:v>
                </c:pt>
                <c:pt idx="3887" formatCode="0.00%">
                  <c:v>5.8500000000000003E-2</c:v>
                </c:pt>
                <c:pt idx="3888" formatCode="0.00%">
                  <c:v>5.8500000000000003E-2</c:v>
                </c:pt>
                <c:pt idx="3889" formatCode="0.00%">
                  <c:v>5.8500000000000003E-2</c:v>
                </c:pt>
                <c:pt idx="3890" formatCode="0.00%">
                  <c:v>5.8500000000000003E-2</c:v>
                </c:pt>
                <c:pt idx="3891" formatCode="0.00%">
                  <c:v>5.8000000000000003E-2</c:v>
                </c:pt>
                <c:pt idx="3892" formatCode="0.00%">
                  <c:v>5.7500000000000002E-2</c:v>
                </c:pt>
                <c:pt idx="3893" formatCode="0.00%">
                  <c:v>5.7000000000000002E-2</c:v>
                </c:pt>
                <c:pt idx="3894" formatCode="0.00%">
                  <c:v>5.7500000000000002E-2</c:v>
                </c:pt>
                <c:pt idx="3895" formatCode="0.00%">
                  <c:v>5.7500000000000002E-2</c:v>
                </c:pt>
                <c:pt idx="3896" formatCode="0.00%">
                  <c:v>5.7500000000000002E-2</c:v>
                </c:pt>
                <c:pt idx="3897" formatCode="0.00%">
                  <c:v>5.7500000000000002E-2</c:v>
                </c:pt>
                <c:pt idx="3898" formatCode="0.00%">
                  <c:v>5.7000000000000002E-2</c:v>
                </c:pt>
                <c:pt idx="3899" formatCode="0.00%">
                  <c:v>5.7000000000000002E-2</c:v>
                </c:pt>
                <c:pt idx="3900" formatCode="0.00%">
                  <c:v>5.7000000000000002E-2</c:v>
                </c:pt>
                <c:pt idx="3901" formatCode="0.00%">
                  <c:v>5.7000000000000002E-2</c:v>
                </c:pt>
                <c:pt idx="3902" formatCode="0.00%">
                  <c:v>5.6500000000000002E-2</c:v>
                </c:pt>
                <c:pt idx="3903" formatCode="0.00%">
                  <c:v>5.6500000000000002E-2</c:v>
                </c:pt>
                <c:pt idx="3904" formatCode="0.00%">
                  <c:v>5.6500000000000002E-2</c:v>
                </c:pt>
                <c:pt idx="3905" formatCode="0.00%">
                  <c:v>5.5500000000000001E-2</c:v>
                </c:pt>
                <c:pt idx="3906" formatCode="0.00%">
                  <c:v>5.5E-2</c:v>
                </c:pt>
                <c:pt idx="3907" formatCode="0.00%">
                  <c:v>5.5E-2</c:v>
                </c:pt>
                <c:pt idx="3908" formatCode="0.00%">
                  <c:v>5.5E-2</c:v>
                </c:pt>
                <c:pt idx="3909" formatCode="0.00%">
                  <c:v>5.5500000000000001E-2</c:v>
                </c:pt>
                <c:pt idx="3910" formatCode="0.00%">
                  <c:v>5.7000000000000002E-2</c:v>
                </c:pt>
                <c:pt idx="3911" formatCode="0.00%">
                  <c:v>5.8000000000000003E-2</c:v>
                </c:pt>
                <c:pt idx="3912" formatCode="0.00%">
                  <c:v>5.7000000000000002E-2</c:v>
                </c:pt>
                <c:pt idx="3913" formatCode="0.00%">
                  <c:v>5.7000000000000002E-2</c:v>
                </c:pt>
                <c:pt idx="3914" formatCode="0.00%">
                  <c:v>5.7500000000000002E-2</c:v>
                </c:pt>
                <c:pt idx="3915" formatCode="0.00%">
                  <c:v>5.8500000000000003E-2</c:v>
                </c:pt>
                <c:pt idx="3916" formatCode="0.00%">
                  <c:v>5.8500000000000003E-2</c:v>
                </c:pt>
                <c:pt idx="3917" formatCode="0.00%">
                  <c:v>5.8500000000000003E-2</c:v>
                </c:pt>
                <c:pt idx="3918" formatCode="0.00%">
                  <c:v>5.8000000000000003E-2</c:v>
                </c:pt>
                <c:pt idx="3919" formatCode="0.00%">
                  <c:v>5.7500000000000002E-2</c:v>
                </c:pt>
                <c:pt idx="3920" formatCode="0.00%">
                  <c:v>5.7500000000000002E-2</c:v>
                </c:pt>
                <c:pt idx="3921" formatCode="0.00%">
                  <c:v>5.7500000000000002E-2</c:v>
                </c:pt>
                <c:pt idx="3922" formatCode="0.00%">
                  <c:v>5.8000000000000003E-2</c:v>
                </c:pt>
                <c:pt idx="3923" formatCode="0.00%">
                  <c:v>5.8000000000000003E-2</c:v>
                </c:pt>
                <c:pt idx="3924" formatCode="0.00%">
                  <c:v>5.8999999999999997E-2</c:v>
                </c:pt>
                <c:pt idx="3925" formatCode="0.00%">
                  <c:v>5.8999999999999997E-2</c:v>
                </c:pt>
                <c:pt idx="3926" formatCode="0.00%">
                  <c:v>5.8999999999999997E-2</c:v>
                </c:pt>
                <c:pt idx="3927" formatCode="0.00%">
                  <c:v>5.8999999999999997E-2</c:v>
                </c:pt>
                <c:pt idx="3928" formatCode="0.00%">
                  <c:v>5.8999999999999997E-2</c:v>
                </c:pt>
                <c:pt idx="3929" formatCode="0.00%">
                  <c:v>5.8000000000000003E-2</c:v>
                </c:pt>
                <c:pt idx="3930" formatCode="0.00%">
                  <c:v>5.7500000000000002E-2</c:v>
                </c:pt>
                <c:pt idx="3931" formatCode="0.00%">
                  <c:v>5.7000000000000002E-2</c:v>
                </c:pt>
                <c:pt idx="3932" formatCode="0.00%">
                  <c:v>5.7000000000000002E-2</c:v>
                </c:pt>
                <c:pt idx="3933" formatCode="0.00%">
                  <c:v>5.7000000000000002E-2</c:v>
                </c:pt>
                <c:pt idx="3934" formatCode="0.00%">
                  <c:v>5.7000000000000002E-2</c:v>
                </c:pt>
                <c:pt idx="3935" formatCode="0.00%">
                  <c:v>5.7000000000000002E-2</c:v>
                </c:pt>
                <c:pt idx="3936" formatCode="0.00%">
                  <c:v>5.7500000000000002E-2</c:v>
                </c:pt>
                <c:pt idx="3937" formatCode="0.00%">
                  <c:v>5.8500000000000003E-2</c:v>
                </c:pt>
                <c:pt idx="3938" formatCode="0.00%">
                  <c:v>5.9499999999999997E-2</c:v>
                </c:pt>
                <c:pt idx="3939" formatCode="0.00%">
                  <c:v>5.9499999999999997E-2</c:v>
                </c:pt>
                <c:pt idx="3940" formatCode="0.00%">
                  <c:v>5.9499999999999997E-2</c:v>
                </c:pt>
                <c:pt idx="3941" formatCode="0.00%">
                  <c:v>5.9499999999999997E-2</c:v>
                </c:pt>
                <c:pt idx="3942" formatCode="0.00%">
                  <c:v>5.8999999999999997E-2</c:v>
                </c:pt>
                <c:pt idx="3943" formatCode="0.00%">
                  <c:v>5.8999999999999997E-2</c:v>
                </c:pt>
                <c:pt idx="3944" formatCode="0.00%">
                  <c:v>5.8500000000000003E-2</c:v>
                </c:pt>
                <c:pt idx="3945" formatCode="0.00%">
                  <c:v>5.8999999999999997E-2</c:v>
                </c:pt>
                <c:pt idx="3946" formatCode="0.00%">
                  <c:v>5.8999999999999997E-2</c:v>
                </c:pt>
                <c:pt idx="3947" formatCode="0.00%">
                  <c:v>5.8999999999999997E-2</c:v>
                </c:pt>
                <c:pt idx="3948" formatCode="0.00%">
                  <c:v>5.8999999999999997E-2</c:v>
                </c:pt>
                <c:pt idx="3949" formatCode="0.00%">
                  <c:v>5.9499999999999997E-2</c:v>
                </c:pt>
                <c:pt idx="3950" formatCode="0.00%">
                  <c:v>5.9499999999999997E-2</c:v>
                </c:pt>
                <c:pt idx="3951" formatCode="0.00%">
                  <c:v>0.06</c:v>
                </c:pt>
                <c:pt idx="3952" formatCode="0.00%">
                  <c:v>0.06</c:v>
                </c:pt>
                <c:pt idx="3953" formatCode="0.00%">
                  <c:v>0.06</c:v>
                </c:pt>
                <c:pt idx="3954" formatCode="0.00%">
                  <c:v>0.06</c:v>
                </c:pt>
                <c:pt idx="3955" formatCode="0.00%">
                  <c:v>6.0499999999999998E-2</c:v>
                </c:pt>
                <c:pt idx="3956" formatCode="0.00%">
                  <c:v>6.0499999999999998E-2</c:v>
                </c:pt>
                <c:pt idx="3957" formatCode="0.00%">
                  <c:v>6.0499999999999998E-2</c:v>
                </c:pt>
                <c:pt idx="3958" formatCode="0.00%">
                  <c:v>6.0499999999999998E-2</c:v>
                </c:pt>
                <c:pt idx="3959" formatCode="0.00%">
                  <c:v>6.0499999999999998E-2</c:v>
                </c:pt>
                <c:pt idx="3960" formatCode="0.00%">
                  <c:v>6.0499999999999998E-2</c:v>
                </c:pt>
                <c:pt idx="3961" formatCode="0.00%">
                  <c:v>0.06</c:v>
                </c:pt>
                <c:pt idx="3962" formatCode="0.00%">
                  <c:v>0.06</c:v>
                </c:pt>
                <c:pt idx="3963" formatCode="0.00%">
                  <c:v>0.06</c:v>
                </c:pt>
                <c:pt idx="3964" formatCode="0.00%">
                  <c:v>0.06</c:v>
                </c:pt>
                <c:pt idx="3965" formatCode="0.00%">
                  <c:v>5.8999999999999997E-2</c:v>
                </c:pt>
                <c:pt idx="3966" formatCode="0.00%">
                  <c:v>5.8500000000000003E-2</c:v>
                </c:pt>
                <c:pt idx="3967" formatCode="0.00%">
                  <c:v>5.8500000000000003E-2</c:v>
                </c:pt>
                <c:pt idx="3968" formatCode="0.00%">
                  <c:v>5.8500000000000003E-2</c:v>
                </c:pt>
                <c:pt idx="3969" formatCode="0.00%">
                  <c:v>5.8500000000000003E-2</c:v>
                </c:pt>
                <c:pt idx="3970" formatCode="0.00%">
                  <c:v>5.8000000000000003E-2</c:v>
                </c:pt>
                <c:pt idx="3971" formatCode="0.00%">
                  <c:v>5.8000000000000003E-2</c:v>
                </c:pt>
                <c:pt idx="3972" formatCode="0.00%">
                  <c:v>5.8000000000000003E-2</c:v>
                </c:pt>
                <c:pt idx="3973" formatCode="0.00%">
                  <c:v>5.7500000000000002E-2</c:v>
                </c:pt>
                <c:pt idx="3974" formatCode="0.00%">
                  <c:v>5.7500000000000002E-2</c:v>
                </c:pt>
                <c:pt idx="3975" formatCode="0.00%">
                  <c:v>5.7500000000000002E-2</c:v>
                </c:pt>
                <c:pt idx="3976" formatCode="0.00%">
                  <c:v>5.7500000000000002E-2</c:v>
                </c:pt>
                <c:pt idx="3977" formatCode="0.00%">
                  <c:v>5.7000000000000002E-2</c:v>
                </c:pt>
                <c:pt idx="3978" formatCode="0.00%">
                  <c:v>5.7000000000000002E-2</c:v>
                </c:pt>
                <c:pt idx="3979" formatCode="0.00%">
                  <c:v>5.7000000000000002E-2</c:v>
                </c:pt>
                <c:pt idx="3980" formatCode="0.00%">
                  <c:v>5.7000000000000002E-2</c:v>
                </c:pt>
                <c:pt idx="3981" formatCode="0.00%">
                  <c:v>5.7500000000000002E-2</c:v>
                </c:pt>
                <c:pt idx="3982" formatCode="0.00%">
                  <c:v>5.7500000000000002E-2</c:v>
                </c:pt>
                <c:pt idx="3983" formatCode="0.00%">
                  <c:v>5.7500000000000002E-2</c:v>
                </c:pt>
                <c:pt idx="3984" formatCode="0.00%">
                  <c:v>5.8000000000000003E-2</c:v>
                </c:pt>
                <c:pt idx="3985" formatCode="0.00%">
                  <c:v>5.8500000000000003E-2</c:v>
                </c:pt>
                <c:pt idx="3986" formatCode="0.00%">
                  <c:v>5.8500000000000003E-2</c:v>
                </c:pt>
                <c:pt idx="3987" formatCode="0.00%">
                  <c:v>5.8000000000000003E-2</c:v>
                </c:pt>
                <c:pt idx="3988" formatCode="0.00%">
                  <c:v>5.8500000000000003E-2</c:v>
                </c:pt>
                <c:pt idx="3989" formatCode="0.00%">
                  <c:v>5.8500000000000003E-2</c:v>
                </c:pt>
                <c:pt idx="3990" formatCode="0.00%">
                  <c:v>5.8000000000000003E-2</c:v>
                </c:pt>
                <c:pt idx="3991" formatCode="0.00%">
                  <c:v>5.8000000000000003E-2</c:v>
                </c:pt>
                <c:pt idx="3992" formatCode="0.00%">
                  <c:v>5.7500000000000002E-2</c:v>
                </c:pt>
                <c:pt idx="3993" formatCode="0.00%">
                  <c:v>5.7500000000000002E-2</c:v>
                </c:pt>
                <c:pt idx="3994" formatCode="0.00%">
                  <c:v>5.7500000000000002E-2</c:v>
                </c:pt>
                <c:pt idx="3995" formatCode="0.00%">
                  <c:v>5.7000000000000002E-2</c:v>
                </c:pt>
                <c:pt idx="3996" formatCode="0.00%">
                  <c:v>5.7000000000000002E-2</c:v>
                </c:pt>
                <c:pt idx="3997" formatCode="0.00%">
                  <c:v>5.7000000000000002E-2</c:v>
                </c:pt>
                <c:pt idx="3998" formatCode="0.00%">
                  <c:v>5.7000000000000002E-2</c:v>
                </c:pt>
                <c:pt idx="3999" formatCode="0.00%">
                  <c:v>5.6500000000000002E-2</c:v>
                </c:pt>
                <c:pt idx="4000" formatCode="0.00%">
                  <c:v>5.5500000000000001E-2</c:v>
                </c:pt>
                <c:pt idx="4001" formatCode="0.00%">
                  <c:v>5.5500000000000001E-2</c:v>
                </c:pt>
                <c:pt idx="4002" formatCode="0.00%">
                  <c:v>5.5500000000000001E-2</c:v>
                </c:pt>
                <c:pt idx="4003" formatCode="0.00%">
                  <c:v>5.5500000000000001E-2</c:v>
                </c:pt>
                <c:pt idx="4004" formatCode="0.00%">
                  <c:v>5.5500000000000001E-2</c:v>
                </c:pt>
                <c:pt idx="4005" formatCode="0.00%">
                  <c:v>5.6000000000000001E-2</c:v>
                </c:pt>
                <c:pt idx="4006" formatCode="0.00%">
                  <c:v>5.6000000000000001E-2</c:v>
                </c:pt>
                <c:pt idx="4007" formatCode="0.00%">
                  <c:v>5.6000000000000001E-2</c:v>
                </c:pt>
                <c:pt idx="4008" formatCode="0.00%">
                  <c:v>5.5500000000000001E-2</c:v>
                </c:pt>
                <c:pt idx="4009" formatCode="0.00%">
                  <c:v>5.6000000000000001E-2</c:v>
                </c:pt>
                <c:pt idx="4010" formatCode="0.00%">
                  <c:v>5.6000000000000001E-2</c:v>
                </c:pt>
                <c:pt idx="4011" formatCode="0.00%">
                  <c:v>5.6000000000000001E-2</c:v>
                </c:pt>
                <c:pt idx="4012" formatCode="0.00%">
                  <c:v>5.6000000000000001E-2</c:v>
                </c:pt>
                <c:pt idx="4013" formatCode="0.00%">
                  <c:v>5.5500000000000001E-2</c:v>
                </c:pt>
                <c:pt idx="4014" formatCode="0.00%">
                  <c:v>5.5500000000000001E-2</c:v>
                </c:pt>
                <c:pt idx="4015" formatCode="0.00%">
                  <c:v>5.5500000000000001E-2</c:v>
                </c:pt>
                <c:pt idx="4016" formatCode="0.00%">
                  <c:v>5.5500000000000001E-2</c:v>
                </c:pt>
                <c:pt idx="4017" formatCode="0.00%">
                  <c:v>5.5500000000000001E-2</c:v>
                </c:pt>
                <c:pt idx="4018" formatCode="0.00%">
                  <c:v>5.5500000000000001E-2</c:v>
                </c:pt>
                <c:pt idx="4019" formatCode="0.00%">
                  <c:v>5.5500000000000001E-2</c:v>
                </c:pt>
                <c:pt idx="4020" formatCode="0.00%">
                  <c:v>5.5500000000000001E-2</c:v>
                </c:pt>
                <c:pt idx="4021" formatCode="0.00%">
                  <c:v>5.5500000000000001E-2</c:v>
                </c:pt>
                <c:pt idx="4022" formatCode="0.00%">
                  <c:v>5.5500000000000001E-2</c:v>
                </c:pt>
                <c:pt idx="4023" formatCode="0.00%">
                  <c:v>5.5500000000000001E-2</c:v>
                </c:pt>
                <c:pt idx="4024" formatCode="0.00%">
                  <c:v>5.5E-2</c:v>
                </c:pt>
                <c:pt idx="4025" formatCode="0.00%">
                  <c:v>5.5E-2</c:v>
                </c:pt>
                <c:pt idx="4026" formatCode="0.00%">
                  <c:v>5.5E-2</c:v>
                </c:pt>
                <c:pt idx="4027" formatCode="0.00%">
                  <c:v>5.5E-2</c:v>
                </c:pt>
                <c:pt idx="4028" formatCode="0.00%">
                  <c:v>5.5E-2</c:v>
                </c:pt>
                <c:pt idx="4029" formatCode="0.00%">
                  <c:v>5.5E-2</c:v>
                </c:pt>
                <c:pt idx="4030" formatCode="0.00%">
                  <c:v>5.5E-2</c:v>
                </c:pt>
                <c:pt idx="4031" formatCode="0.00%">
                  <c:v>5.45E-2</c:v>
                </c:pt>
                <c:pt idx="4032" formatCode="0.00%">
                  <c:v>5.45E-2</c:v>
                </c:pt>
                <c:pt idx="4033" formatCode="0.00%">
                  <c:v>5.3999999999999999E-2</c:v>
                </c:pt>
                <c:pt idx="4034" formatCode="0.00%">
                  <c:v>5.3499999999999999E-2</c:v>
                </c:pt>
                <c:pt idx="4035" formatCode="0.00%">
                  <c:v>5.2999999999999999E-2</c:v>
                </c:pt>
                <c:pt idx="4036" formatCode="0.00%">
                  <c:v>5.2499999999999998E-2</c:v>
                </c:pt>
                <c:pt idx="4037" formatCode="0.00%">
                  <c:v>5.1999999999999998E-2</c:v>
                </c:pt>
                <c:pt idx="4038" formatCode="0.00%">
                  <c:v>5.1499999999999997E-2</c:v>
                </c:pt>
                <c:pt idx="4039" formatCode="0.00%">
                  <c:v>5.1999999999999998E-2</c:v>
                </c:pt>
                <c:pt idx="4040" formatCode="0.00%">
                  <c:v>5.1999999999999998E-2</c:v>
                </c:pt>
                <c:pt idx="4041" formatCode="0.00%">
                  <c:v>5.1999999999999998E-2</c:v>
                </c:pt>
                <c:pt idx="4042" formatCode="0.00%">
                  <c:v>5.2999999999999999E-2</c:v>
                </c:pt>
                <c:pt idx="4043" formatCode="0.00%">
                  <c:v>5.3499999999999999E-2</c:v>
                </c:pt>
                <c:pt idx="4044" formatCode="0.00%">
                  <c:v>5.3499999999999999E-2</c:v>
                </c:pt>
                <c:pt idx="4045" formatCode="0.00%">
                  <c:v>5.3499999999999999E-2</c:v>
                </c:pt>
                <c:pt idx="4046" formatCode="0.00%">
                  <c:v>5.45E-2</c:v>
                </c:pt>
                <c:pt idx="4047" formatCode="0.00%">
                  <c:v>5.3999999999999999E-2</c:v>
                </c:pt>
                <c:pt idx="4048" formatCode="0.00%">
                  <c:v>5.3499999999999999E-2</c:v>
                </c:pt>
                <c:pt idx="4049" formatCode="0.00%">
                  <c:v>5.3499999999999999E-2</c:v>
                </c:pt>
                <c:pt idx="4050" formatCode="0.00%">
                  <c:v>5.2999999999999999E-2</c:v>
                </c:pt>
                <c:pt idx="4051" formatCode="0.00%">
                  <c:v>5.2999999999999999E-2</c:v>
                </c:pt>
                <c:pt idx="4052" formatCode="0.00%">
                  <c:v>5.2999999999999999E-2</c:v>
                </c:pt>
                <c:pt idx="4053" formatCode="0.00%">
                  <c:v>5.2499999999999998E-2</c:v>
                </c:pt>
                <c:pt idx="4054" formatCode="0.00%">
                  <c:v>5.1999999999999998E-2</c:v>
                </c:pt>
                <c:pt idx="4055" formatCode="0.00%">
                  <c:v>5.1999999999999998E-2</c:v>
                </c:pt>
                <c:pt idx="4056" formatCode="0.00%">
                  <c:v>5.1999999999999998E-2</c:v>
                </c:pt>
                <c:pt idx="4057" formatCode="0.00%">
                  <c:v>5.1999999999999998E-2</c:v>
                </c:pt>
                <c:pt idx="4058" formatCode="0.00%">
                  <c:v>5.1499999999999997E-2</c:v>
                </c:pt>
                <c:pt idx="4059" formatCode="0.00%">
                  <c:v>5.1999999999999998E-2</c:v>
                </c:pt>
                <c:pt idx="4060" formatCode="0.00%">
                  <c:v>5.2499999999999998E-2</c:v>
                </c:pt>
                <c:pt idx="4061" formatCode="0.00%">
                  <c:v>5.2499999999999998E-2</c:v>
                </c:pt>
                <c:pt idx="4062" formatCode="0.00%">
                  <c:v>5.2999999999999999E-2</c:v>
                </c:pt>
                <c:pt idx="4063" formatCode="0.00%">
                  <c:v>5.3499999999999999E-2</c:v>
                </c:pt>
                <c:pt idx="4064" formatCode="0.00%">
                  <c:v>5.3499999999999999E-2</c:v>
                </c:pt>
                <c:pt idx="4065" formatCode="0.00%">
                  <c:v>5.3499999999999999E-2</c:v>
                </c:pt>
                <c:pt idx="4066" formatCode="0.00%">
                  <c:v>5.3499999999999999E-2</c:v>
                </c:pt>
                <c:pt idx="4067" formatCode="0.00%">
                  <c:v>5.2999999999999999E-2</c:v>
                </c:pt>
                <c:pt idx="4068" formatCode="0.00%">
                  <c:v>5.2499999999999998E-2</c:v>
                </c:pt>
                <c:pt idx="4069" formatCode="0.00%">
                  <c:v>5.1999999999999998E-2</c:v>
                </c:pt>
                <c:pt idx="4070" formatCode="0.00%">
                  <c:v>5.1999999999999998E-2</c:v>
                </c:pt>
                <c:pt idx="4071" formatCode="0.00%">
                  <c:v>5.2499999999999998E-2</c:v>
                </c:pt>
                <c:pt idx="4072" formatCode="0.00%">
                  <c:v>5.2999999999999999E-2</c:v>
                </c:pt>
                <c:pt idx="4073" formatCode="0.00%">
                  <c:v>5.2499999999999998E-2</c:v>
                </c:pt>
                <c:pt idx="4074" formatCode="0.00%">
                  <c:v>5.2999999999999999E-2</c:v>
                </c:pt>
                <c:pt idx="4075" formatCode="0.00%">
                  <c:v>5.2999999999999999E-2</c:v>
                </c:pt>
                <c:pt idx="4076" formatCode="0.00%">
                  <c:v>5.2999999999999999E-2</c:v>
                </c:pt>
                <c:pt idx="4077" formatCode="0.00%">
                  <c:v>5.2499999999999998E-2</c:v>
                </c:pt>
                <c:pt idx="4078" formatCode="0.00%">
                  <c:v>5.2499999999999998E-2</c:v>
                </c:pt>
                <c:pt idx="4079" formatCode="0.00%">
                  <c:v>5.2499999999999998E-2</c:v>
                </c:pt>
                <c:pt idx="4080" formatCode="0.00%">
                  <c:v>5.2499999999999998E-2</c:v>
                </c:pt>
                <c:pt idx="4081" formatCode="0.00%">
                  <c:v>5.2999999999999999E-2</c:v>
                </c:pt>
                <c:pt idx="4082" formatCode="0.00%">
                  <c:v>5.2499999999999998E-2</c:v>
                </c:pt>
                <c:pt idx="4083" formatCode="0.00%">
                  <c:v>5.1999999999999998E-2</c:v>
                </c:pt>
                <c:pt idx="4084" formatCode="0.00%">
                  <c:v>5.1999999999999998E-2</c:v>
                </c:pt>
                <c:pt idx="4085" formatCode="0.00%">
                  <c:v>5.1499999999999997E-2</c:v>
                </c:pt>
                <c:pt idx="4086" formatCode="0.00%">
                  <c:v>5.1499999999999997E-2</c:v>
                </c:pt>
                <c:pt idx="4087" formatCode="0.00%">
                  <c:v>5.0999999999999997E-2</c:v>
                </c:pt>
                <c:pt idx="4088" formatCode="0.00%">
                  <c:v>5.1499999999999997E-2</c:v>
                </c:pt>
                <c:pt idx="4089" formatCode="0.00%">
                  <c:v>5.1999999999999998E-2</c:v>
                </c:pt>
                <c:pt idx="4090" formatCode="0.00%">
                  <c:v>5.2499999999999998E-2</c:v>
                </c:pt>
                <c:pt idx="4091" formatCode="0.00%">
                  <c:v>5.2499999999999998E-2</c:v>
                </c:pt>
                <c:pt idx="4092" formatCode="0.00%">
                  <c:v>5.3499999999999999E-2</c:v>
                </c:pt>
                <c:pt idx="4093" formatCode="0.00%">
                  <c:v>5.3499999999999999E-2</c:v>
                </c:pt>
                <c:pt idx="4094" formatCode="0.00%">
                  <c:v>5.2999999999999999E-2</c:v>
                </c:pt>
                <c:pt idx="4095" formatCode="0.00%">
                  <c:v>5.3499999999999999E-2</c:v>
                </c:pt>
                <c:pt idx="4096" formatCode="0.00%">
                  <c:v>5.3999999999999999E-2</c:v>
                </c:pt>
                <c:pt idx="4097" formatCode="0.00%">
                  <c:v>5.3999999999999999E-2</c:v>
                </c:pt>
                <c:pt idx="4098" formatCode="0.00%">
                  <c:v>5.3999999999999999E-2</c:v>
                </c:pt>
                <c:pt idx="4099" formatCode="0.00%">
                  <c:v>5.45E-2</c:v>
                </c:pt>
                <c:pt idx="4100" formatCode="0.00%">
                  <c:v>5.3999999999999999E-2</c:v>
                </c:pt>
                <c:pt idx="4101" formatCode="0.00%">
                  <c:v>5.3499999999999999E-2</c:v>
                </c:pt>
                <c:pt idx="4102" formatCode="0.00%">
                  <c:v>5.3999999999999999E-2</c:v>
                </c:pt>
                <c:pt idx="4103" formatCode="0.00%">
                  <c:v>5.45E-2</c:v>
                </c:pt>
                <c:pt idx="4104" formatCode="0.00%">
                  <c:v>5.45E-2</c:v>
                </c:pt>
                <c:pt idx="4105" formatCode="0.00%">
                  <c:v>5.6500000000000002E-2</c:v>
                </c:pt>
                <c:pt idx="4106" formatCode="0.00%">
                  <c:v>5.6500000000000002E-2</c:v>
                </c:pt>
                <c:pt idx="4107" formatCode="0.00%">
                  <c:v>5.7000000000000002E-2</c:v>
                </c:pt>
                <c:pt idx="4108" formatCode="0.00%">
                  <c:v>5.7500000000000002E-2</c:v>
                </c:pt>
                <c:pt idx="4109" formatCode="0.00%">
                  <c:v>5.7500000000000002E-2</c:v>
                </c:pt>
                <c:pt idx="4110" formatCode="0.00%">
                  <c:v>5.8500000000000003E-2</c:v>
                </c:pt>
                <c:pt idx="4111" formatCode="0.00%">
                  <c:v>5.8500000000000003E-2</c:v>
                </c:pt>
                <c:pt idx="4112" formatCode="0.00%">
                  <c:v>5.8000000000000003E-2</c:v>
                </c:pt>
                <c:pt idx="4113" formatCode="0.00%">
                  <c:v>5.7500000000000002E-2</c:v>
                </c:pt>
                <c:pt idx="4114" formatCode="0.00%">
                  <c:v>5.7000000000000002E-2</c:v>
                </c:pt>
                <c:pt idx="4115" formatCode="0.00%">
                  <c:v>5.6500000000000002E-2</c:v>
                </c:pt>
                <c:pt idx="4116" formatCode="0.00%">
                  <c:v>5.6000000000000001E-2</c:v>
                </c:pt>
                <c:pt idx="4117" formatCode="0.00%">
                  <c:v>5.6500000000000002E-2</c:v>
                </c:pt>
                <c:pt idx="4118" formatCode="0.00%">
                  <c:v>5.7000000000000002E-2</c:v>
                </c:pt>
                <c:pt idx="4119" formatCode="0.00%">
                  <c:v>5.7500000000000002E-2</c:v>
                </c:pt>
                <c:pt idx="4120" formatCode="0.00%">
                  <c:v>5.7000000000000002E-2</c:v>
                </c:pt>
                <c:pt idx="4121" formatCode="0.00%">
                  <c:v>5.7000000000000002E-2</c:v>
                </c:pt>
                <c:pt idx="4122" formatCode="0.00%">
                  <c:v>5.6500000000000002E-2</c:v>
                </c:pt>
                <c:pt idx="4123" formatCode="0.00%">
                  <c:v>5.7000000000000002E-2</c:v>
                </c:pt>
                <c:pt idx="4124" formatCode="0.00%">
                  <c:v>5.7000000000000002E-2</c:v>
                </c:pt>
                <c:pt idx="4125" formatCode="0.00%">
                  <c:v>5.8000000000000003E-2</c:v>
                </c:pt>
                <c:pt idx="4126" formatCode="0.00%">
                  <c:v>5.8999999999999997E-2</c:v>
                </c:pt>
                <c:pt idx="4127" formatCode="0.00%">
                  <c:v>5.8500000000000003E-2</c:v>
                </c:pt>
                <c:pt idx="4128" formatCode="0.00%">
                  <c:v>5.8999999999999997E-2</c:v>
                </c:pt>
                <c:pt idx="4129" formatCode="0.00%">
                  <c:v>5.8999999999999997E-2</c:v>
                </c:pt>
                <c:pt idx="4130" formatCode="0.00%">
                  <c:v>5.8000000000000003E-2</c:v>
                </c:pt>
                <c:pt idx="4131" formatCode="0.00%">
                  <c:v>5.7500000000000002E-2</c:v>
                </c:pt>
                <c:pt idx="4132" formatCode="0.00%">
                  <c:v>5.7500000000000002E-2</c:v>
                </c:pt>
                <c:pt idx="4133" formatCode="0.00%">
                  <c:v>5.7500000000000002E-2</c:v>
                </c:pt>
                <c:pt idx="4134" formatCode="0.00%">
                  <c:v>5.8000000000000003E-2</c:v>
                </c:pt>
                <c:pt idx="4135" formatCode="0.00%">
                  <c:v>5.7500000000000002E-2</c:v>
                </c:pt>
                <c:pt idx="4136" formatCode="0.00%">
                  <c:v>5.7000000000000002E-2</c:v>
                </c:pt>
                <c:pt idx="4137" formatCode="0.00%">
                  <c:v>5.7000000000000002E-2</c:v>
                </c:pt>
                <c:pt idx="4138" formatCode="0.00%">
                  <c:v>5.7500000000000002E-2</c:v>
                </c:pt>
                <c:pt idx="4139" formatCode="0.00%">
                  <c:v>5.7500000000000002E-2</c:v>
                </c:pt>
                <c:pt idx="4140" formatCode="0.00%">
                  <c:v>5.7000000000000002E-2</c:v>
                </c:pt>
                <c:pt idx="4141" formatCode="0.00%">
                  <c:v>5.7500000000000002E-2</c:v>
                </c:pt>
                <c:pt idx="4142" formatCode="0.00%">
                  <c:v>5.8000000000000003E-2</c:v>
                </c:pt>
                <c:pt idx="4143" formatCode="0.00%">
                  <c:v>5.8000000000000003E-2</c:v>
                </c:pt>
                <c:pt idx="4144" formatCode="0.00%">
                  <c:v>5.8999999999999997E-2</c:v>
                </c:pt>
                <c:pt idx="4145" formatCode="0.00%">
                  <c:v>5.9499999999999997E-2</c:v>
                </c:pt>
                <c:pt idx="4146" formatCode="0.00%">
                  <c:v>5.9499999999999997E-2</c:v>
                </c:pt>
                <c:pt idx="4147" formatCode="0.00%">
                  <c:v>5.9499999999999997E-2</c:v>
                </c:pt>
                <c:pt idx="4148" formatCode="0.00%">
                  <c:v>5.9499999999999997E-2</c:v>
                </c:pt>
                <c:pt idx="4149" formatCode="0.00%">
                  <c:v>5.9499999999999997E-2</c:v>
                </c:pt>
                <c:pt idx="4150" formatCode="0.00%">
                  <c:v>5.8500000000000003E-2</c:v>
                </c:pt>
                <c:pt idx="4151" formatCode="0.00%">
                  <c:v>5.8500000000000003E-2</c:v>
                </c:pt>
                <c:pt idx="4152" formatCode="0.00%">
                  <c:v>5.7500000000000002E-2</c:v>
                </c:pt>
                <c:pt idx="4153" formatCode="0.00%">
                  <c:v>5.7500000000000002E-2</c:v>
                </c:pt>
                <c:pt idx="4154" formatCode="0.00%">
                  <c:v>5.8000000000000003E-2</c:v>
                </c:pt>
                <c:pt idx="4155" formatCode="0.00%">
                  <c:v>5.7500000000000002E-2</c:v>
                </c:pt>
                <c:pt idx="4156" formatCode="0.00%">
                  <c:v>5.7000000000000002E-2</c:v>
                </c:pt>
                <c:pt idx="4157" formatCode="0.00%">
                  <c:v>5.7000000000000002E-2</c:v>
                </c:pt>
                <c:pt idx="4158" formatCode="0.00%">
                  <c:v>5.7500000000000002E-2</c:v>
                </c:pt>
                <c:pt idx="4159" formatCode="0.00%">
                  <c:v>5.7500000000000002E-2</c:v>
                </c:pt>
                <c:pt idx="4160" formatCode="0.00%">
                  <c:v>5.7500000000000002E-2</c:v>
                </c:pt>
                <c:pt idx="4161" formatCode="0.00%">
                  <c:v>5.7500000000000002E-2</c:v>
                </c:pt>
                <c:pt idx="4162" formatCode="0.00%">
                  <c:v>5.7500000000000002E-2</c:v>
                </c:pt>
                <c:pt idx="4163" formatCode="0.00%">
                  <c:v>5.8000000000000003E-2</c:v>
                </c:pt>
                <c:pt idx="4164" formatCode="0.00%">
                  <c:v>5.8000000000000003E-2</c:v>
                </c:pt>
                <c:pt idx="4165" formatCode="0.00%">
                  <c:v>5.8999999999999997E-2</c:v>
                </c:pt>
                <c:pt idx="4166" formatCode="0.00%">
                  <c:v>5.8999999999999997E-2</c:v>
                </c:pt>
                <c:pt idx="4167" formatCode="0.00%">
                  <c:v>5.8500000000000003E-2</c:v>
                </c:pt>
                <c:pt idx="4168" formatCode="0.00%">
                  <c:v>5.8500000000000003E-2</c:v>
                </c:pt>
                <c:pt idx="4169" formatCode="0.00%">
                  <c:v>5.8500000000000003E-2</c:v>
                </c:pt>
                <c:pt idx="4170" formatCode="0.00%">
                  <c:v>5.9499999999999997E-2</c:v>
                </c:pt>
                <c:pt idx="4171" formatCode="0.00%">
                  <c:v>0.06</c:v>
                </c:pt>
                <c:pt idx="4172" formatCode="0.00%">
                  <c:v>0.06</c:v>
                </c:pt>
                <c:pt idx="4173" formatCode="0.00%">
                  <c:v>0.06</c:v>
                </c:pt>
                <c:pt idx="4174" formatCode="0.00%">
                  <c:v>0.06</c:v>
                </c:pt>
                <c:pt idx="4175" formatCode="0.00%">
                  <c:v>5.9499999999999997E-2</c:v>
                </c:pt>
                <c:pt idx="4176" formatCode="0.00%">
                  <c:v>5.8999999999999997E-2</c:v>
                </c:pt>
                <c:pt idx="4177" formatCode="0.00%">
                  <c:v>5.8999999999999997E-2</c:v>
                </c:pt>
                <c:pt idx="4178" formatCode="0.00%">
                  <c:v>5.8999999999999997E-2</c:v>
                </c:pt>
                <c:pt idx="4179" formatCode="0.00%">
                  <c:v>5.8999999999999997E-2</c:v>
                </c:pt>
                <c:pt idx="4180" formatCode="0.00%">
                  <c:v>5.8999999999999997E-2</c:v>
                </c:pt>
                <c:pt idx="4181" formatCode="0.00%">
                  <c:v>5.8999999999999997E-2</c:v>
                </c:pt>
                <c:pt idx="4182" formatCode="0.00%">
                  <c:v>5.8500000000000003E-2</c:v>
                </c:pt>
                <c:pt idx="4183" formatCode="0.00%">
                  <c:v>5.8000000000000003E-2</c:v>
                </c:pt>
                <c:pt idx="4184" formatCode="0.00%">
                  <c:v>5.8000000000000003E-2</c:v>
                </c:pt>
                <c:pt idx="4185" formatCode="0.00%">
                  <c:v>5.7500000000000002E-2</c:v>
                </c:pt>
                <c:pt idx="4186" formatCode="0.00%">
                  <c:v>5.7500000000000002E-2</c:v>
                </c:pt>
                <c:pt idx="4187" formatCode="0.00%">
                  <c:v>5.8000000000000003E-2</c:v>
                </c:pt>
                <c:pt idx="4188" formatCode="0.00%">
                  <c:v>5.8000000000000003E-2</c:v>
                </c:pt>
                <c:pt idx="4189" formatCode="0.00%">
                  <c:v>5.8000000000000003E-2</c:v>
                </c:pt>
                <c:pt idx="4190" formatCode="0.00%">
                  <c:v>5.9499999999999997E-2</c:v>
                </c:pt>
                <c:pt idx="4191" formatCode="0.00%">
                  <c:v>5.9499999999999997E-2</c:v>
                </c:pt>
                <c:pt idx="4192" formatCode="0.00%">
                  <c:v>5.8999999999999997E-2</c:v>
                </c:pt>
                <c:pt idx="4193" formatCode="0.00%">
                  <c:v>5.8500000000000003E-2</c:v>
                </c:pt>
                <c:pt idx="4194" formatCode="0.00%">
                  <c:v>5.8500000000000003E-2</c:v>
                </c:pt>
                <c:pt idx="4195" formatCode="0.00%">
                  <c:v>5.8000000000000003E-2</c:v>
                </c:pt>
                <c:pt idx="4196" formatCode="0.00%">
                  <c:v>5.8000000000000003E-2</c:v>
                </c:pt>
                <c:pt idx="4197" formatCode="0.00%">
                  <c:v>5.8000000000000003E-2</c:v>
                </c:pt>
                <c:pt idx="4198" formatCode="0.00%">
                  <c:v>5.7500000000000002E-2</c:v>
                </c:pt>
                <c:pt idx="4199" formatCode="0.00%">
                  <c:v>5.7000000000000002E-2</c:v>
                </c:pt>
                <c:pt idx="4200" formatCode="0.00%">
                  <c:v>5.7000000000000002E-2</c:v>
                </c:pt>
                <c:pt idx="4201" formatCode="0.00%">
                  <c:v>5.7000000000000002E-2</c:v>
                </c:pt>
                <c:pt idx="4202" formatCode="0.00%">
                  <c:v>5.7000000000000002E-2</c:v>
                </c:pt>
                <c:pt idx="4203" formatCode="0.00%">
                  <c:v>5.7500000000000002E-2</c:v>
                </c:pt>
                <c:pt idx="4204" formatCode="0.00%">
                  <c:v>5.7000000000000002E-2</c:v>
                </c:pt>
                <c:pt idx="4205" formatCode="0.00%">
                  <c:v>5.7000000000000002E-2</c:v>
                </c:pt>
                <c:pt idx="4206" formatCode="0.00%">
                  <c:v>5.7500000000000002E-2</c:v>
                </c:pt>
                <c:pt idx="4207" formatCode="0.00%">
                  <c:v>5.7000000000000002E-2</c:v>
                </c:pt>
                <c:pt idx="4208" formatCode="0.00%">
                  <c:v>5.7000000000000002E-2</c:v>
                </c:pt>
                <c:pt idx="4209" formatCode="0.00%">
                  <c:v>5.6000000000000001E-2</c:v>
                </c:pt>
                <c:pt idx="4210" formatCode="0.00%">
                  <c:v>5.5E-2</c:v>
                </c:pt>
                <c:pt idx="4211" formatCode="0.00%">
                  <c:v>5.5E-2</c:v>
                </c:pt>
                <c:pt idx="4212" formatCode="0.00%">
                  <c:v>5.5E-2</c:v>
                </c:pt>
                <c:pt idx="4213" formatCode="0.00%">
                  <c:v>5.45E-2</c:v>
                </c:pt>
                <c:pt idx="4214" formatCode="0.00%">
                  <c:v>5.45E-2</c:v>
                </c:pt>
                <c:pt idx="4215" formatCode="0.00%">
                  <c:v>5.45E-2</c:v>
                </c:pt>
                <c:pt idx="4216" formatCode="0.00%">
                  <c:v>5.45E-2</c:v>
                </c:pt>
                <c:pt idx="4217" formatCode="0.00%">
                  <c:v>5.5E-2</c:v>
                </c:pt>
                <c:pt idx="4218" formatCode="0.00%">
                  <c:v>5.5500000000000001E-2</c:v>
                </c:pt>
                <c:pt idx="4219" formatCode="0.00%">
                  <c:v>5.5500000000000001E-2</c:v>
                </c:pt>
                <c:pt idx="4220" formatCode="0.00%">
                  <c:v>5.5500000000000001E-2</c:v>
                </c:pt>
                <c:pt idx="4221" formatCode="0.00%">
                  <c:v>5.5500000000000001E-2</c:v>
                </c:pt>
                <c:pt idx="4222" formatCode="0.00%">
                  <c:v>5.5500000000000001E-2</c:v>
                </c:pt>
                <c:pt idx="4223" formatCode="0.00%">
                  <c:v>5.6000000000000001E-2</c:v>
                </c:pt>
                <c:pt idx="4224" formatCode="0.00%">
                  <c:v>5.6000000000000001E-2</c:v>
                </c:pt>
                <c:pt idx="4225" formatCode="0.00%">
                  <c:v>5.6500000000000002E-2</c:v>
                </c:pt>
                <c:pt idx="4226" formatCode="0.00%">
                  <c:v>5.6500000000000002E-2</c:v>
                </c:pt>
                <c:pt idx="4227" formatCode="0.00%">
                  <c:v>5.6500000000000002E-2</c:v>
                </c:pt>
                <c:pt idx="4228" formatCode="0.00%">
                  <c:v>5.6500000000000002E-2</c:v>
                </c:pt>
                <c:pt idx="4229" formatCode="0.00%">
                  <c:v>5.7000000000000002E-2</c:v>
                </c:pt>
                <c:pt idx="4230" formatCode="0.00%">
                  <c:v>5.7500000000000002E-2</c:v>
                </c:pt>
                <c:pt idx="4231" formatCode="0.00%">
                  <c:v>5.7500000000000002E-2</c:v>
                </c:pt>
                <c:pt idx="4232" formatCode="0.00%">
                  <c:v>5.7500000000000002E-2</c:v>
                </c:pt>
                <c:pt idx="4233" formatCode="0.00%">
                  <c:v>5.8000000000000003E-2</c:v>
                </c:pt>
                <c:pt idx="4234" formatCode="0.00%">
                  <c:v>5.8000000000000003E-2</c:v>
                </c:pt>
                <c:pt idx="4235" formatCode="0.00%">
                  <c:v>5.7500000000000002E-2</c:v>
                </c:pt>
                <c:pt idx="4236" formatCode="0.00%">
                  <c:v>5.7500000000000002E-2</c:v>
                </c:pt>
                <c:pt idx="4237" formatCode="0.00%">
                  <c:v>5.7500000000000002E-2</c:v>
                </c:pt>
                <c:pt idx="4238" formatCode="0.00%">
                  <c:v>5.7500000000000002E-2</c:v>
                </c:pt>
                <c:pt idx="4239" formatCode="0.00%">
                  <c:v>5.7500000000000002E-2</c:v>
                </c:pt>
                <c:pt idx="4240" formatCode="0.00%">
                  <c:v>5.6000000000000001E-2</c:v>
                </c:pt>
                <c:pt idx="4241" formatCode="0.00%">
                  <c:v>5.6000000000000001E-2</c:v>
                </c:pt>
                <c:pt idx="4242" formatCode="0.00%">
                  <c:v>5.6500000000000002E-2</c:v>
                </c:pt>
                <c:pt idx="4243" formatCode="0.00%">
                  <c:v>5.6500000000000002E-2</c:v>
                </c:pt>
                <c:pt idx="4244" formatCode="0.00%">
                  <c:v>5.7000000000000002E-2</c:v>
                </c:pt>
                <c:pt idx="4245" formatCode="0.00%">
                  <c:v>5.7000000000000002E-2</c:v>
                </c:pt>
                <c:pt idx="4246" formatCode="0.00%">
                  <c:v>5.7000000000000002E-2</c:v>
                </c:pt>
                <c:pt idx="4247" formatCode="0.00%">
                  <c:v>5.6500000000000002E-2</c:v>
                </c:pt>
                <c:pt idx="4248" formatCode="0.00%">
                  <c:v>5.6000000000000001E-2</c:v>
                </c:pt>
                <c:pt idx="4249" formatCode="0.00%">
                  <c:v>5.5500000000000001E-2</c:v>
                </c:pt>
                <c:pt idx="4250" formatCode="0.00%">
                  <c:v>5.5500000000000001E-2</c:v>
                </c:pt>
                <c:pt idx="4251" formatCode="0.00%">
                  <c:v>5.5500000000000001E-2</c:v>
                </c:pt>
                <c:pt idx="4252" formatCode="0.00%">
                  <c:v>5.5500000000000001E-2</c:v>
                </c:pt>
                <c:pt idx="4253" formatCode="0.00%">
                  <c:v>5.5E-2</c:v>
                </c:pt>
                <c:pt idx="4254" formatCode="0.00%">
                  <c:v>5.5E-2</c:v>
                </c:pt>
                <c:pt idx="4255" formatCode="0.00%">
                  <c:v>5.45E-2</c:v>
                </c:pt>
                <c:pt idx="4256" formatCode="0.00%">
                  <c:v>5.45E-2</c:v>
                </c:pt>
                <c:pt idx="4257" formatCode="0.00%">
                  <c:v>5.45E-2</c:v>
                </c:pt>
                <c:pt idx="4258" formatCode="0.00%">
                  <c:v>5.5E-2</c:v>
                </c:pt>
                <c:pt idx="4259" formatCode="0.00%">
                  <c:v>5.6000000000000001E-2</c:v>
                </c:pt>
                <c:pt idx="4260" formatCode="0.00%">
                  <c:v>5.6000000000000001E-2</c:v>
                </c:pt>
                <c:pt idx="4261" formatCode="0.00%">
                  <c:v>5.6000000000000001E-2</c:v>
                </c:pt>
                <c:pt idx="4262" formatCode="0.00%">
                  <c:v>5.6000000000000001E-2</c:v>
                </c:pt>
                <c:pt idx="4263" formatCode="0.00%">
                  <c:v>5.6000000000000001E-2</c:v>
                </c:pt>
                <c:pt idx="4264" formatCode="0.00%">
                  <c:v>5.6000000000000001E-2</c:v>
                </c:pt>
                <c:pt idx="4265" formatCode="0.00%">
                  <c:v>5.5500000000000001E-2</c:v>
                </c:pt>
                <c:pt idx="4266" formatCode="0.00%">
                  <c:v>5.6000000000000001E-2</c:v>
                </c:pt>
                <c:pt idx="4267" formatCode="0.00%">
                  <c:v>5.6000000000000001E-2</c:v>
                </c:pt>
                <c:pt idx="4268" formatCode="0.00%">
                  <c:v>5.6000000000000001E-2</c:v>
                </c:pt>
                <c:pt idx="4269" formatCode="0.00%">
                  <c:v>5.6000000000000001E-2</c:v>
                </c:pt>
                <c:pt idx="4270" formatCode="0.00%">
                  <c:v>5.6000000000000001E-2</c:v>
                </c:pt>
                <c:pt idx="4271" formatCode="0.00%">
                  <c:v>5.6500000000000002E-2</c:v>
                </c:pt>
                <c:pt idx="4272" formatCode="0.00%">
                  <c:v>5.6000000000000001E-2</c:v>
                </c:pt>
                <c:pt idx="4273" formatCode="0.00%">
                  <c:v>5.5500000000000001E-2</c:v>
                </c:pt>
                <c:pt idx="4274" formatCode="0.00%">
                  <c:v>5.5E-2</c:v>
                </c:pt>
                <c:pt idx="4275" formatCode="0.00%">
                  <c:v>5.5E-2</c:v>
                </c:pt>
                <c:pt idx="4276" formatCode="0.00%">
                  <c:v>5.5E-2</c:v>
                </c:pt>
                <c:pt idx="4277" formatCode="0.00%">
                  <c:v>5.45E-2</c:v>
                </c:pt>
                <c:pt idx="4278" formatCode="0.00%">
                  <c:v>5.45E-2</c:v>
                </c:pt>
                <c:pt idx="4279" formatCode="0.00%">
                  <c:v>5.45E-2</c:v>
                </c:pt>
                <c:pt idx="4280" formatCode="0.00%">
                  <c:v>5.45E-2</c:v>
                </c:pt>
                <c:pt idx="4281" formatCode="0.00%">
                  <c:v>5.45E-2</c:v>
                </c:pt>
                <c:pt idx="4282" formatCode="0.00%">
                  <c:v>5.45E-2</c:v>
                </c:pt>
                <c:pt idx="4283" formatCode="0.00%">
                  <c:v>5.45E-2</c:v>
                </c:pt>
                <c:pt idx="4284" formatCode="0.00%">
                  <c:v>5.45E-2</c:v>
                </c:pt>
                <c:pt idx="4285" formatCode="0.00%">
                  <c:v>5.45E-2</c:v>
                </c:pt>
                <c:pt idx="4286" formatCode="0.00%">
                  <c:v>5.45E-2</c:v>
                </c:pt>
                <c:pt idx="4287" formatCode="0.00%">
                  <c:v>5.45E-2</c:v>
                </c:pt>
                <c:pt idx="4288" formatCode="0.00%">
                  <c:v>5.3999999999999999E-2</c:v>
                </c:pt>
                <c:pt idx="4289" formatCode="0.00%">
                  <c:v>5.3999999999999999E-2</c:v>
                </c:pt>
                <c:pt idx="4290" formatCode="0.00%">
                  <c:v>5.3999999999999999E-2</c:v>
                </c:pt>
                <c:pt idx="4291" formatCode="0.00%">
                  <c:v>5.3499999999999999E-2</c:v>
                </c:pt>
                <c:pt idx="4292" formatCode="0.00%">
                  <c:v>5.3499999999999999E-2</c:v>
                </c:pt>
                <c:pt idx="4293" formatCode="0.00%">
                  <c:v>5.3499999999999999E-2</c:v>
                </c:pt>
                <c:pt idx="4294" formatCode="0.00%">
                  <c:v>5.3499999999999999E-2</c:v>
                </c:pt>
                <c:pt idx="4295" formatCode="0.00%">
                  <c:v>5.3499999999999999E-2</c:v>
                </c:pt>
                <c:pt idx="4296" formatCode="0.00%">
                  <c:v>5.3499999999999999E-2</c:v>
                </c:pt>
                <c:pt idx="4297" formatCode="0.00%">
                  <c:v>5.2999999999999999E-2</c:v>
                </c:pt>
                <c:pt idx="4298" formatCode="0.00%">
                  <c:v>5.3499999999999999E-2</c:v>
                </c:pt>
                <c:pt idx="4299" formatCode="0.00%">
                  <c:v>5.3999999999999999E-2</c:v>
                </c:pt>
                <c:pt idx="4300" formatCode="0.00%">
                  <c:v>5.45E-2</c:v>
                </c:pt>
                <c:pt idx="4301" formatCode="0.00%">
                  <c:v>5.3999999999999999E-2</c:v>
                </c:pt>
                <c:pt idx="4302" formatCode="0.00%">
                  <c:v>5.3999999999999999E-2</c:v>
                </c:pt>
                <c:pt idx="4303" formatCode="0.00%">
                  <c:v>5.5E-2</c:v>
                </c:pt>
                <c:pt idx="4304" formatCode="0.00%">
                  <c:v>5.5E-2</c:v>
                </c:pt>
                <c:pt idx="4305" formatCode="0.00%">
                  <c:v>5.45E-2</c:v>
                </c:pt>
                <c:pt idx="4306" formatCode="0.00%">
                  <c:v>5.5E-2</c:v>
                </c:pt>
                <c:pt idx="4307" formatCode="0.00%">
                  <c:v>5.5500000000000001E-2</c:v>
                </c:pt>
                <c:pt idx="4308" formatCode="0.00%">
                  <c:v>5.5500000000000001E-2</c:v>
                </c:pt>
                <c:pt idx="4309" formatCode="0.00%">
                  <c:v>5.5E-2</c:v>
                </c:pt>
                <c:pt idx="4310" formatCode="0.00%">
                  <c:v>5.45E-2</c:v>
                </c:pt>
                <c:pt idx="4311" formatCode="0.00%">
                  <c:v>5.45E-2</c:v>
                </c:pt>
                <c:pt idx="4312" formatCode="0.00%">
                  <c:v>5.45E-2</c:v>
                </c:pt>
                <c:pt idx="4313" formatCode="0.00%">
                  <c:v>5.45E-2</c:v>
                </c:pt>
                <c:pt idx="4314" formatCode="0.00%">
                  <c:v>5.45E-2</c:v>
                </c:pt>
                <c:pt idx="4315" formatCode="0.00%">
                  <c:v>5.3999999999999999E-2</c:v>
                </c:pt>
                <c:pt idx="4316" formatCode="0.00%">
                  <c:v>5.3999999999999999E-2</c:v>
                </c:pt>
                <c:pt idx="4317" formatCode="0.00%">
                  <c:v>5.45E-2</c:v>
                </c:pt>
                <c:pt idx="4318" formatCode="0.00%">
                  <c:v>5.45E-2</c:v>
                </c:pt>
                <c:pt idx="4319" formatCode="0.00%">
                  <c:v>5.5E-2</c:v>
                </c:pt>
                <c:pt idx="4320" formatCode="0.00%">
                  <c:v>5.5E-2</c:v>
                </c:pt>
                <c:pt idx="4321" formatCode="0.00%">
                  <c:v>5.5E-2</c:v>
                </c:pt>
                <c:pt idx="4322" formatCode="0.00%">
                  <c:v>5.5500000000000001E-2</c:v>
                </c:pt>
                <c:pt idx="4323" formatCode="0.00%">
                  <c:v>5.5500000000000001E-2</c:v>
                </c:pt>
                <c:pt idx="4324" formatCode="0.00%">
                  <c:v>5.5500000000000001E-2</c:v>
                </c:pt>
                <c:pt idx="4325" formatCode="0.00%">
                  <c:v>5.6000000000000001E-2</c:v>
                </c:pt>
                <c:pt idx="4326" formatCode="0.00%">
                  <c:v>5.6000000000000001E-2</c:v>
                </c:pt>
                <c:pt idx="4327" formatCode="0.00%">
                  <c:v>5.5500000000000001E-2</c:v>
                </c:pt>
                <c:pt idx="4328" formatCode="0.00%">
                  <c:v>5.5500000000000001E-2</c:v>
                </c:pt>
                <c:pt idx="4329" formatCode="0.00%">
                  <c:v>5.5500000000000001E-2</c:v>
                </c:pt>
                <c:pt idx="4330" formatCode="0.00%">
                  <c:v>5.5500000000000001E-2</c:v>
                </c:pt>
                <c:pt idx="4331" formatCode="0.00%">
                  <c:v>5.5500000000000001E-2</c:v>
                </c:pt>
                <c:pt idx="4332" formatCode="0.00%">
                  <c:v>5.5500000000000001E-2</c:v>
                </c:pt>
                <c:pt idx="4333" formatCode="0.00%">
                  <c:v>5.5500000000000001E-2</c:v>
                </c:pt>
                <c:pt idx="4334" formatCode="0.00%">
                  <c:v>5.5500000000000001E-2</c:v>
                </c:pt>
                <c:pt idx="4335" formatCode="0.00%">
                  <c:v>5.6000000000000001E-2</c:v>
                </c:pt>
                <c:pt idx="4336" formatCode="0.00%">
                  <c:v>5.6500000000000002E-2</c:v>
                </c:pt>
                <c:pt idx="4337" formatCode="0.00%">
                  <c:v>5.6000000000000001E-2</c:v>
                </c:pt>
                <c:pt idx="4338" formatCode="0.00%">
                  <c:v>5.6000000000000001E-2</c:v>
                </c:pt>
                <c:pt idx="4339" formatCode="0.00%">
                  <c:v>5.6000000000000001E-2</c:v>
                </c:pt>
                <c:pt idx="4340" formatCode="0.00%">
                  <c:v>5.5500000000000001E-2</c:v>
                </c:pt>
                <c:pt idx="4341" formatCode="0.00%">
                  <c:v>5.5E-2</c:v>
                </c:pt>
                <c:pt idx="4342" formatCode="0.00%">
                  <c:v>5.5E-2</c:v>
                </c:pt>
                <c:pt idx="4343" formatCode="0.00%">
                  <c:v>5.5E-2</c:v>
                </c:pt>
                <c:pt idx="4344" formatCode="0.00%">
                  <c:v>5.5E-2</c:v>
                </c:pt>
                <c:pt idx="4345" formatCode="0.00%">
                  <c:v>5.45E-2</c:v>
                </c:pt>
                <c:pt idx="4346" formatCode="0.00%">
                  <c:v>5.45E-2</c:v>
                </c:pt>
                <c:pt idx="4347" formatCode="0.00%">
                  <c:v>5.45E-2</c:v>
                </c:pt>
                <c:pt idx="4348" formatCode="0.00%">
                  <c:v>5.45E-2</c:v>
                </c:pt>
                <c:pt idx="4349" formatCode="0.00%">
                  <c:v>5.3999999999999999E-2</c:v>
                </c:pt>
                <c:pt idx="4350" formatCode="0.00%">
                  <c:v>5.3499999999999999E-2</c:v>
                </c:pt>
                <c:pt idx="4351" formatCode="0.00%">
                  <c:v>5.3499999999999999E-2</c:v>
                </c:pt>
                <c:pt idx="4352" formatCode="0.00%">
                  <c:v>5.3499999999999999E-2</c:v>
                </c:pt>
                <c:pt idx="4353" formatCode="0.00%">
                  <c:v>5.3499999999999999E-2</c:v>
                </c:pt>
                <c:pt idx="4354" formatCode="0.00%">
                  <c:v>5.3999999999999999E-2</c:v>
                </c:pt>
                <c:pt idx="4355" formatCode="0.00%">
                  <c:v>5.3999999999999999E-2</c:v>
                </c:pt>
                <c:pt idx="4356" formatCode="0.00%">
                  <c:v>5.45E-2</c:v>
                </c:pt>
                <c:pt idx="4357" formatCode="0.00%">
                  <c:v>5.45E-2</c:v>
                </c:pt>
                <c:pt idx="4358" formatCode="0.00%">
                  <c:v>5.5E-2</c:v>
                </c:pt>
                <c:pt idx="4359" formatCode="0.00%">
                  <c:v>5.5E-2</c:v>
                </c:pt>
                <c:pt idx="4360" formatCode="0.00%">
                  <c:v>5.5E-2</c:v>
                </c:pt>
                <c:pt idx="4361" formatCode="0.00%">
                  <c:v>5.5500000000000001E-2</c:v>
                </c:pt>
                <c:pt idx="4362" formatCode="0.00%">
                  <c:v>5.5500000000000001E-2</c:v>
                </c:pt>
                <c:pt idx="4363" formatCode="0.00%">
                  <c:v>5.5500000000000001E-2</c:v>
                </c:pt>
                <c:pt idx="4364" formatCode="0.00%">
                  <c:v>5.5500000000000001E-2</c:v>
                </c:pt>
                <c:pt idx="4365" formatCode="0.00%">
                  <c:v>5.5500000000000001E-2</c:v>
                </c:pt>
                <c:pt idx="4366" formatCode="0.00%">
                  <c:v>5.5500000000000001E-2</c:v>
                </c:pt>
                <c:pt idx="4367" formatCode="0.00%">
                  <c:v>5.5500000000000001E-2</c:v>
                </c:pt>
                <c:pt idx="4368" formatCode="0.00%">
                  <c:v>5.5500000000000001E-2</c:v>
                </c:pt>
                <c:pt idx="4369" formatCode="0.00%">
                  <c:v>5.6000000000000001E-2</c:v>
                </c:pt>
                <c:pt idx="4370" formatCode="0.00%">
                  <c:v>5.6000000000000001E-2</c:v>
                </c:pt>
                <c:pt idx="4371" formatCode="0.00%">
                  <c:v>5.6500000000000002E-2</c:v>
                </c:pt>
                <c:pt idx="4372" formatCode="0.00%">
                  <c:v>5.6500000000000002E-2</c:v>
                </c:pt>
                <c:pt idx="4373" formatCode="0.00%">
                  <c:v>5.6500000000000002E-2</c:v>
                </c:pt>
                <c:pt idx="4374" formatCode="0.00%">
                  <c:v>5.6500000000000002E-2</c:v>
                </c:pt>
                <c:pt idx="4375" formatCode="0.00%">
                  <c:v>5.6500000000000002E-2</c:v>
                </c:pt>
                <c:pt idx="4376" formatCode="0.00%">
                  <c:v>5.6500000000000002E-2</c:v>
                </c:pt>
                <c:pt idx="4377" formatCode="0.00%">
                  <c:v>5.6500000000000002E-2</c:v>
                </c:pt>
                <c:pt idx="4378" formatCode="0.00%">
                  <c:v>5.6500000000000002E-2</c:v>
                </c:pt>
                <c:pt idx="4379" formatCode="0.00%">
                  <c:v>5.7000000000000002E-2</c:v>
                </c:pt>
                <c:pt idx="4380" formatCode="0.00%">
                  <c:v>5.7000000000000002E-2</c:v>
                </c:pt>
                <c:pt idx="4381" formatCode="0.00%">
                  <c:v>5.7500000000000002E-2</c:v>
                </c:pt>
                <c:pt idx="4382" formatCode="0.00%">
                  <c:v>5.7500000000000002E-2</c:v>
                </c:pt>
                <c:pt idx="4383" formatCode="0.00%">
                  <c:v>5.7500000000000002E-2</c:v>
                </c:pt>
                <c:pt idx="4384" formatCode="0.00%">
                  <c:v>5.7000000000000002E-2</c:v>
                </c:pt>
                <c:pt idx="4385" formatCode="0.00%">
                  <c:v>5.7500000000000002E-2</c:v>
                </c:pt>
                <c:pt idx="4386" formatCode="0.00%">
                  <c:v>5.7500000000000002E-2</c:v>
                </c:pt>
                <c:pt idx="4387" formatCode="0.00%">
                  <c:v>5.7500000000000002E-2</c:v>
                </c:pt>
                <c:pt idx="4388" formatCode="0.00%">
                  <c:v>5.7000000000000002E-2</c:v>
                </c:pt>
                <c:pt idx="4389" formatCode="0.00%">
                  <c:v>5.7000000000000002E-2</c:v>
                </c:pt>
                <c:pt idx="4390" formatCode="0.00%">
                  <c:v>5.7500000000000002E-2</c:v>
                </c:pt>
                <c:pt idx="4391" formatCode="0.00%">
                  <c:v>5.7500000000000002E-2</c:v>
                </c:pt>
                <c:pt idx="4392" formatCode="0.00%">
                  <c:v>5.7500000000000002E-2</c:v>
                </c:pt>
                <c:pt idx="4393" formatCode="0.00%">
                  <c:v>5.7500000000000002E-2</c:v>
                </c:pt>
                <c:pt idx="4394" formatCode="0.00%">
                  <c:v>5.7000000000000002E-2</c:v>
                </c:pt>
                <c:pt idx="4395" formatCode="0.00%">
                  <c:v>5.7000000000000002E-2</c:v>
                </c:pt>
                <c:pt idx="4396" formatCode="0.00%">
                  <c:v>5.7000000000000002E-2</c:v>
                </c:pt>
                <c:pt idx="4397" formatCode="0.00%">
                  <c:v>5.7000000000000002E-2</c:v>
                </c:pt>
                <c:pt idx="4398" formatCode="0.00%">
                  <c:v>5.7000000000000002E-2</c:v>
                </c:pt>
                <c:pt idx="4399" formatCode="0.00%">
                  <c:v>5.7000000000000002E-2</c:v>
                </c:pt>
                <c:pt idx="4400" formatCode="0.00%">
                  <c:v>5.7500000000000002E-2</c:v>
                </c:pt>
                <c:pt idx="4401" formatCode="0.00%">
                  <c:v>5.7500000000000002E-2</c:v>
                </c:pt>
                <c:pt idx="4402" formatCode="0.00%">
                  <c:v>5.6500000000000002E-2</c:v>
                </c:pt>
                <c:pt idx="4403" formatCode="0.00%">
                  <c:v>5.6000000000000001E-2</c:v>
                </c:pt>
                <c:pt idx="4404" formatCode="0.00%">
                  <c:v>5.6000000000000001E-2</c:v>
                </c:pt>
                <c:pt idx="4405" formatCode="0.00%">
                  <c:v>5.6000000000000001E-2</c:v>
                </c:pt>
                <c:pt idx="4406" formatCode="0.00%">
                  <c:v>5.6000000000000001E-2</c:v>
                </c:pt>
                <c:pt idx="4407" formatCode="0.00%">
                  <c:v>5.5500000000000001E-2</c:v>
                </c:pt>
                <c:pt idx="4408" formatCode="0.00%">
                  <c:v>5.5500000000000001E-2</c:v>
                </c:pt>
                <c:pt idx="4409" formatCode="0.00%">
                  <c:v>5.5500000000000001E-2</c:v>
                </c:pt>
                <c:pt idx="4410" formatCode="0.00%">
                  <c:v>5.5500000000000001E-2</c:v>
                </c:pt>
                <c:pt idx="4411" formatCode="0.00%">
                  <c:v>5.5E-2</c:v>
                </c:pt>
                <c:pt idx="4412" formatCode="0.00%">
                  <c:v>5.5E-2</c:v>
                </c:pt>
                <c:pt idx="4413" formatCode="0.00%">
                  <c:v>5.5E-2</c:v>
                </c:pt>
                <c:pt idx="4414" formatCode="0.00%">
                  <c:v>5.5E-2</c:v>
                </c:pt>
                <c:pt idx="4415" formatCode="0.00%">
                  <c:v>5.5E-2</c:v>
                </c:pt>
                <c:pt idx="4416" formatCode="0.00%">
                  <c:v>5.5E-2</c:v>
                </c:pt>
                <c:pt idx="4417" formatCode="0.00%">
                  <c:v>5.5E-2</c:v>
                </c:pt>
                <c:pt idx="4418" formatCode="0.00%">
                  <c:v>5.5E-2</c:v>
                </c:pt>
                <c:pt idx="4419" formatCode="0.00%">
                  <c:v>5.5E-2</c:v>
                </c:pt>
                <c:pt idx="4420" formatCode="0.00%">
                  <c:v>5.5E-2</c:v>
                </c:pt>
                <c:pt idx="4421" formatCode="0.00%">
                  <c:v>5.5E-2</c:v>
                </c:pt>
                <c:pt idx="4422" formatCode="0.00%">
                  <c:v>5.5E-2</c:v>
                </c:pt>
                <c:pt idx="4423" formatCode="0.00%">
                  <c:v>5.5E-2</c:v>
                </c:pt>
                <c:pt idx="4424" formatCode="0.00%">
                  <c:v>5.5E-2</c:v>
                </c:pt>
                <c:pt idx="4425" formatCode="0.00%">
                  <c:v>5.5E-2</c:v>
                </c:pt>
                <c:pt idx="4426" formatCode="0.00%">
                  <c:v>5.5E-2</c:v>
                </c:pt>
                <c:pt idx="4427" formatCode="0.00%">
                  <c:v>5.45E-2</c:v>
                </c:pt>
                <c:pt idx="4428" formatCode="0.00%">
                  <c:v>5.45E-2</c:v>
                </c:pt>
                <c:pt idx="4429" formatCode="0.00%">
                  <c:v>5.45E-2</c:v>
                </c:pt>
                <c:pt idx="4430" formatCode="0.00%">
                  <c:v>5.3999999999999999E-2</c:v>
                </c:pt>
                <c:pt idx="4431" formatCode="0.00%">
                  <c:v>5.3999999999999999E-2</c:v>
                </c:pt>
                <c:pt idx="4432" formatCode="0.00%">
                  <c:v>5.3999999999999999E-2</c:v>
                </c:pt>
                <c:pt idx="4433" formatCode="0.00%">
                  <c:v>5.3999999999999999E-2</c:v>
                </c:pt>
                <c:pt idx="4434" formatCode="0.00%">
                  <c:v>5.3499999999999999E-2</c:v>
                </c:pt>
                <c:pt idx="4435" formatCode="0.00%">
                  <c:v>5.2999999999999999E-2</c:v>
                </c:pt>
                <c:pt idx="4436" formatCode="0.00%">
                  <c:v>5.2999999999999999E-2</c:v>
                </c:pt>
                <c:pt idx="4437" formatCode="0.00%">
                  <c:v>5.2999999999999999E-2</c:v>
                </c:pt>
                <c:pt idx="4438" formatCode="0.00%">
                  <c:v>5.2999999999999999E-2</c:v>
                </c:pt>
                <c:pt idx="4439" formatCode="0.00%">
                  <c:v>5.2999999999999999E-2</c:v>
                </c:pt>
                <c:pt idx="4440" formatCode="0.00%">
                  <c:v>5.2999999999999999E-2</c:v>
                </c:pt>
                <c:pt idx="4441" formatCode="0.00%">
                  <c:v>5.3499999999999999E-2</c:v>
                </c:pt>
                <c:pt idx="4442" formatCode="0.00%">
                  <c:v>5.3999999999999999E-2</c:v>
                </c:pt>
                <c:pt idx="4443" formatCode="0.00%">
                  <c:v>5.3999999999999999E-2</c:v>
                </c:pt>
                <c:pt idx="4444" formatCode="0.00%">
                  <c:v>5.45E-2</c:v>
                </c:pt>
                <c:pt idx="4445" formatCode="0.00%">
                  <c:v>5.45E-2</c:v>
                </c:pt>
                <c:pt idx="4446" formatCode="0.00%">
                  <c:v>5.45E-2</c:v>
                </c:pt>
                <c:pt idx="4447" formatCode="0.00%">
                  <c:v>5.3999999999999999E-2</c:v>
                </c:pt>
                <c:pt idx="4448" formatCode="0.00%">
                  <c:v>5.3999999999999999E-2</c:v>
                </c:pt>
                <c:pt idx="4449" formatCode="0.00%">
                  <c:v>5.2999999999999999E-2</c:v>
                </c:pt>
                <c:pt idx="4450" formatCode="0.00%">
                  <c:v>5.2999999999999999E-2</c:v>
                </c:pt>
                <c:pt idx="4451" formatCode="0.00%">
                  <c:v>5.2999999999999999E-2</c:v>
                </c:pt>
                <c:pt idx="4452" formatCode="0.00%">
                  <c:v>5.2999999999999999E-2</c:v>
                </c:pt>
                <c:pt idx="4453" formatCode="0.00%">
                  <c:v>5.2999999999999999E-2</c:v>
                </c:pt>
                <c:pt idx="4454" formatCode="0.00%">
                  <c:v>5.2999999999999999E-2</c:v>
                </c:pt>
                <c:pt idx="4455" formatCode="0.00%">
                  <c:v>5.2999999999999999E-2</c:v>
                </c:pt>
                <c:pt idx="4456" formatCode="0.00%">
                  <c:v>5.2999999999999999E-2</c:v>
                </c:pt>
                <c:pt idx="4457" formatCode="0.00%">
                  <c:v>5.2999999999999999E-2</c:v>
                </c:pt>
                <c:pt idx="4458" formatCode="0.00%">
                  <c:v>5.2499999999999998E-2</c:v>
                </c:pt>
                <c:pt idx="4459" formatCode="0.00%">
                  <c:v>5.1999999999999998E-2</c:v>
                </c:pt>
                <c:pt idx="4460" formatCode="0.00%">
                  <c:v>5.2499999999999998E-2</c:v>
                </c:pt>
                <c:pt idx="4461" formatCode="0.00%">
                  <c:v>5.2499999999999998E-2</c:v>
                </c:pt>
                <c:pt idx="4462" formatCode="0.00%">
                  <c:v>5.1999999999999998E-2</c:v>
                </c:pt>
                <c:pt idx="4463" formatCode="0.00%">
                  <c:v>5.1999999999999998E-2</c:v>
                </c:pt>
                <c:pt idx="4464" formatCode="0.00%">
                  <c:v>5.1999999999999998E-2</c:v>
                </c:pt>
                <c:pt idx="4465" formatCode="0.00%">
                  <c:v>5.1999999999999998E-2</c:v>
                </c:pt>
                <c:pt idx="4466" formatCode="0.00%">
                  <c:v>5.1999999999999998E-2</c:v>
                </c:pt>
                <c:pt idx="4467" formatCode="0.00%">
                  <c:v>5.1999999999999998E-2</c:v>
                </c:pt>
                <c:pt idx="4468" formatCode="0.00%">
                  <c:v>5.1499999999999997E-2</c:v>
                </c:pt>
                <c:pt idx="4469" formatCode="0.00%">
                  <c:v>5.1499999999999997E-2</c:v>
                </c:pt>
                <c:pt idx="4470" formatCode="0.00%">
                  <c:v>5.2299999999999999E-2</c:v>
                </c:pt>
                <c:pt idx="4471" formatCode="0.00%">
                  <c:v>5.2499999999999998E-2</c:v>
                </c:pt>
                <c:pt idx="4472" formatCode="0.00%">
                  <c:v>5.2499999999999998E-2</c:v>
                </c:pt>
                <c:pt idx="4473" formatCode="0.00%">
                  <c:v>5.2499999999999998E-2</c:v>
                </c:pt>
                <c:pt idx="4474" formatCode="0.00%">
                  <c:v>5.2499999999999998E-2</c:v>
                </c:pt>
                <c:pt idx="4475" formatCode="0.00%">
                  <c:v>5.3499999999999999E-2</c:v>
                </c:pt>
                <c:pt idx="4476" formatCode="0.00%">
                  <c:v>5.3499999999999999E-2</c:v>
                </c:pt>
                <c:pt idx="4477" formatCode="0.00%">
                  <c:v>5.3800000000000001E-2</c:v>
                </c:pt>
                <c:pt idx="4478" formatCode="0.00%">
                  <c:v>5.3800000000000001E-2</c:v>
                </c:pt>
                <c:pt idx="4479" formatCode="0.00%">
                  <c:v>5.33E-2</c:v>
                </c:pt>
                <c:pt idx="4480" formatCode="0.00%">
                  <c:v>5.33E-2</c:v>
                </c:pt>
                <c:pt idx="4481" formatCode="0.00%">
                  <c:v>5.2999999999999999E-2</c:v>
                </c:pt>
                <c:pt idx="4482" formatCode="0.00%">
                  <c:v>5.28E-2</c:v>
                </c:pt>
                <c:pt idx="4483" formatCode="0.00%">
                  <c:v>5.2999999999999999E-2</c:v>
                </c:pt>
                <c:pt idx="4484" formatCode="0.00%">
                  <c:v>5.33E-2</c:v>
                </c:pt>
                <c:pt idx="4485" formatCode="0.00%">
                  <c:v>5.3800000000000001E-2</c:v>
                </c:pt>
                <c:pt idx="4486" formatCode="0.00%">
                  <c:v>5.3800000000000001E-2</c:v>
                </c:pt>
                <c:pt idx="4487" formatCode="0.00%">
                  <c:v>5.3800000000000001E-2</c:v>
                </c:pt>
                <c:pt idx="4488" formatCode="0.00%">
                  <c:v>5.3800000000000001E-2</c:v>
                </c:pt>
                <c:pt idx="4489" formatCode="0.00%">
                  <c:v>5.33E-2</c:v>
                </c:pt>
                <c:pt idx="4490" formatCode="0.00%">
                  <c:v>5.3499999999999999E-2</c:v>
                </c:pt>
                <c:pt idx="4491" formatCode="0.00%">
                  <c:v>5.3499999999999999E-2</c:v>
                </c:pt>
                <c:pt idx="4492" formatCode="0.00%">
                  <c:v>5.3499999999999999E-2</c:v>
                </c:pt>
                <c:pt idx="4493" formatCode="0.00%">
                  <c:v>5.33E-2</c:v>
                </c:pt>
                <c:pt idx="4494" formatCode="0.00%">
                  <c:v>5.33E-2</c:v>
                </c:pt>
                <c:pt idx="4495" formatCode="0.00%">
                  <c:v>5.3499999999999999E-2</c:v>
                </c:pt>
                <c:pt idx="4496" formatCode="0.00%">
                  <c:v>5.33E-2</c:v>
                </c:pt>
                <c:pt idx="4497" formatCode="0.00%">
                  <c:v>5.33E-2</c:v>
                </c:pt>
                <c:pt idx="4498" formatCode="0.00%">
                  <c:v>5.3499999999999999E-2</c:v>
                </c:pt>
                <c:pt idx="4499" formatCode="0.00%">
                  <c:v>5.3499999999999999E-2</c:v>
                </c:pt>
                <c:pt idx="4500" formatCode="0.00%">
                  <c:v>5.33E-2</c:v>
                </c:pt>
                <c:pt idx="4501" formatCode="0.00%">
                  <c:v>5.2999999999999999E-2</c:v>
                </c:pt>
                <c:pt idx="4502" formatCode="0.00%">
                  <c:v>5.1999999999999998E-2</c:v>
                </c:pt>
                <c:pt idx="4503" formatCode="0.00%">
                  <c:v>5.2299999999999999E-2</c:v>
                </c:pt>
                <c:pt idx="4504" formatCode="0.00%">
                  <c:v>5.2299999999999999E-2</c:v>
                </c:pt>
                <c:pt idx="4505" formatCode="0.00%">
                  <c:v>5.2299999999999999E-2</c:v>
                </c:pt>
                <c:pt idx="4506" formatCode="0.00%">
                  <c:v>5.2299999999999999E-2</c:v>
                </c:pt>
                <c:pt idx="4507" formatCode="0.00%">
                  <c:v>5.2499999999999998E-2</c:v>
                </c:pt>
                <c:pt idx="4508" formatCode="0.00%">
                  <c:v>5.2299999999999999E-2</c:v>
                </c:pt>
                <c:pt idx="4509" formatCode="0.00%">
                  <c:v>5.2499999999999998E-2</c:v>
                </c:pt>
                <c:pt idx="4510" formatCode="0.00%">
                  <c:v>5.2499999999999998E-2</c:v>
                </c:pt>
                <c:pt idx="4511" formatCode="0.00%">
                  <c:v>5.2499999999999998E-2</c:v>
                </c:pt>
                <c:pt idx="4512" formatCode="0.00%">
                  <c:v>5.2499999999999998E-2</c:v>
                </c:pt>
                <c:pt idx="4513" formatCode="0.00%">
                  <c:v>5.2299999999999999E-2</c:v>
                </c:pt>
                <c:pt idx="4514" formatCode="0.00%">
                  <c:v>5.1999999999999998E-2</c:v>
                </c:pt>
                <c:pt idx="4515" formatCode="0.00%">
                  <c:v>5.1999999999999998E-2</c:v>
                </c:pt>
                <c:pt idx="4516" formatCode="0.00%">
                  <c:v>5.1799999999999999E-2</c:v>
                </c:pt>
                <c:pt idx="4517" formatCode="0.00%">
                  <c:v>5.1799999999999999E-2</c:v>
                </c:pt>
                <c:pt idx="4518" formatCode="0.00%">
                  <c:v>5.2499999999999998E-2</c:v>
                </c:pt>
                <c:pt idx="4519" formatCode="0.00%">
                  <c:v>5.28E-2</c:v>
                </c:pt>
                <c:pt idx="4520" formatCode="0.00%">
                  <c:v>5.33E-2</c:v>
                </c:pt>
                <c:pt idx="4521" formatCode="0.00%">
                  <c:v>5.33E-2</c:v>
                </c:pt>
                <c:pt idx="4522" formatCode="0.00%">
                  <c:v>5.2999999999999999E-2</c:v>
                </c:pt>
                <c:pt idx="4523" formatCode="0.00%">
                  <c:v>5.33E-2</c:v>
                </c:pt>
                <c:pt idx="4524" formatCode="0.00%">
                  <c:v>5.33E-2</c:v>
                </c:pt>
                <c:pt idx="4525" formatCode="0.00%">
                  <c:v>5.3800000000000001E-2</c:v>
                </c:pt>
                <c:pt idx="4526" formatCode="0.00%">
                  <c:v>5.3800000000000001E-2</c:v>
                </c:pt>
                <c:pt idx="4527" formatCode="0.00%">
                  <c:v>5.3800000000000001E-2</c:v>
                </c:pt>
                <c:pt idx="4528" formatCode="0.00%">
                  <c:v>5.3800000000000001E-2</c:v>
                </c:pt>
                <c:pt idx="4529" formatCode="0.00%">
                  <c:v>5.33E-2</c:v>
                </c:pt>
                <c:pt idx="4530" formatCode="0.00%">
                  <c:v>5.2999999999999999E-2</c:v>
                </c:pt>
                <c:pt idx="4531" formatCode="0.00%">
                  <c:v>5.2299999999999999E-2</c:v>
                </c:pt>
                <c:pt idx="4532" formatCode="0.00%">
                  <c:v>5.2499999999999998E-2</c:v>
                </c:pt>
                <c:pt idx="4533" formatCode="0.00%">
                  <c:v>5.2299999999999999E-2</c:v>
                </c:pt>
                <c:pt idx="4534" formatCode="0.00%">
                  <c:v>5.2299999999999999E-2</c:v>
                </c:pt>
                <c:pt idx="4535" formatCode="0.00%">
                  <c:v>5.2299999999999999E-2</c:v>
                </c:pt>
                <c:pt idx="4536" formatCode="0.00%">
                  <c:v>5.28E-2</c:v>
                </c:pt>
                <c:pt idx="4537" formatCode="0.00%">
                  <c:v>5.28E-2</c:v>
                </c:pt>
                <c:pt idx="4538" formatCode="0.00%">
                  <c:v>5.28E-2</c:v>
                </c:pt>
                <c:pt idx="4539" formatCode="0.00%">
                  <c:v>5.2499999999999998E-2</c:v>
                </c:pt>
                <c:pt idx="4540" formatCode="0.00%">
                  <c:v>5.2499999999999998E-2</c:v>
                </c:pt>
                <c:pt idx="4541" formatCode="0.00%">
                  <c:v>5.2499999999999998E-2</c:v>
                </c:pt>
                <c:pt idx="4542" formatCode="0.00%">
                  <c:v>5.2499999999999998E-2</c:v>
                </c:pt>
                <c:pt idx="4543" formatCode="0.00%">
                  <c:v>5.2299999999999999E-2</c:v>
                </c:pt>
                <c:pt idx="4544" formatCode="0.00%">
                  <c:v>5.2299999999999999E-2</c:v>
                </c:pt>
                <c:pt idx="4545" formatCode="0.00%">
                  <c:v>5.2299999999999999E-2</c:v>
                </c:pt>
                <c:pt idx="4546" formatCode="0.00%">
                  <c:v>5.2299999999999999E-2</c:v>
                </c:pt>
                <c:pt idx="4547" formatCode="0.00%">
                  <c:v>5.2299999999999999E-2</c:v>
                </c:pt>
                <c:pt idx="4548" formatCode="0.00%">
                  <c:v>5.1999999999999998E-2</c:v>
                </c:pt>
                <c:pt idx="4549" formatCode="0.00%">
                  <c:v>5.1999999999999998E-2</c:v>
                </c:pt>
                <c:pt idx="4550" formatCode="0.00%">
                  <c:v>5.1999999999999998E-2</c:v>
                </c:pt>
                <c:pt idx="4551" formatCode="0.00%">
                  <c:v>5.1999999999999998E-2</c:v>
                </c:pt>
                <c:pt idx="4552" formatCode="0.00%">
                  <c:v>5.1799999999999999E-2</c:v>
                </c:pt>
                <c:pt idx="4553" formatCode="0.00%">
                  <c:v>5.1799999999999999E-2</c:v>
                </c:pt>
                <c:pt idx="4554" formatCode="0.00%">
                  <c:v>5.1799999999999999E-2</c:v>
                </c:pt>
                <c:pt idx="4555" formatCode="0.00%">
                  <c:v>5.1799999999999999E-2</c:v>
                </c:pt>
                <c:pt idx="4556" formatCode="0.00%">
                  <c:v>5.1499999999999997E-2</c:v>
                </c:pt>
                <c:pt idx="4557" formatCode="0.00%">
                  <c:v>5.1499999999999997E-2</c:v>
                </c:pt>
                <c:pt idx="4558" formatCode="0.00%">
                  <c:v>5.1299999999999998E-2</c:v>
                </c:pt>
                <c:pt idx="4559" formatCode="0.00%">
                  <c:v>5.0999999999999997E-2</c:v>
                </c:pt>
                <c:pt idx="4560" formatCode="0.00%">
                  <c:v>5.1299999999999998E-2</c:v>
                </c:pt>
                <c:pt idx="4561" formatCode="0.00%">
                  <c:v>5.1499999999999997E-2</c:v>
                </c:pt>
                <c:pt idx="4562" formatCode="0.00%">
                  <c:v>5.1499999999999997E-2</c:v>
                </c:pt>
                <c:pt idx="4563" formatCode="0.00%">
                  <c:v>5.1299999999999998E-2</c:v>
                </c:pt>
                <c:pt idx="4564" formatCode="0.00%">
                  <c:v>5.0999999999999997E-2</c:v>
                </c:pt>
                <c:pt idx="4565" formatCode="0.00%">
                  <c:v>5.0799999999999998E-2</c:v>
                </c:pt>
                <c:pt idx="4566" formatCode="0.00%">
                  <c:v>5.0799999999999998E-2</c:v>
                </c:pt>
                <c:pt idx="4567" formatCode="0.00%">
                  <c:v>5.0799999999999998E-2</c:v>
                </c:pt>
                <c:pt idx="4568" formatCode="0.00%">
                  <c:v>5.0999999999999997E-2</c:v>
                </c:pt>
                <c:pt idx="4569" formatCode="0.00%">
                  <c:v>5.0799999999999998E-2</c:v>
                </c:pt>
                <c:pt idx="4570" formatCode="0.00%">
                  <c:v>5.0500000000000003E-2</c:v>
                </c:pt>
                <c:pt idx="4571" formatCode="0.00%">
                  <c:v>5.0500000000000003E-2</c:v>
                </c:pt>
                <c:pt idx="4572" formatCode="0.00%">
                  <c:v>5.0299999999999997E-2</c:v>
                </c:pt>
                <c:pt idx="4573" formatCode="0.00%">
                  <c:v>5.0299999999999997E-2</c:v>
                </c:pt>
                <c:pt idx="4574" formatCode="0.00%">
                  <c:v>5.0299999999999997E-2</c:v>
                </c:pt>
                <c:pt idx="4575" formatCode="0.00%">
                  <c:v>5.0299999999999997E-2</c:v>
                </c:pt>
                <c:pt idx="4576" formatCode="0.00%">
                  <c:v>5.0299999999999997E-2</c:v>
                </c:pt>
                <c:pt idx="4577" formatCode="0.00%">
                  <c:v>5.0500000000000003E-2</c:v>
                </c:pt>
                <c:pt idx="4578" formatCode="0.00%">
                  <c:v>5.0299999999999997E-2</c:v>
                </c:pt>
                <c:pt idx="4579" formatCode="0.00%">
                  <c:v>5.0299999999999997E-2</c:v>
                </c:pt>
                <c:pt idx="4580" formatCode="0.00%">
                  <c:v>0.05</c:v>
                </c:pt>
                <c:pt idx="4581" formatCode="0.00%">
                  <c:v>4.9500000000000002E-2</c:v>
                </c:pt>
                <c:pt idx="4582" formatCode="0.00%">
                  <c:v>4.9500000000000002E-2</c:v>
                </c:pt>
                <c:pt idx="4583" formatCode="0.00%">
                  <c:v>4.9799999999999997E-2</c:v>
                </c:pt>
                <c:pt idx="4584" formatCode="0.00%">
                  <c:v>4.9500000000000002E-2</c:v>
                </c:pt>
                <c:pt idx="4585" formatCode="0.00%">
                  <c:v>4.9000000000000002E-2</c:v>
                </c:pt>
                <c:pt idx="4586" formatCode="0.00%">
                  <c:v>4.8800000000000003E-2</c:v>
                </c:pt>
                <c:pt idx="4587" formatCode="0.00%">
                  <c:v>4.8800000000000003E-2</c:v>
                </c:pt>
                <c:pt idx="4588" formatCode="0.00%">
                  <c:v>4.8800000000000003E-2</c:v>
                </c:pt>
                <c:pt idx="4589" formatCode="0.00%">
                  <c:v>4.8800000000000003E-2</c:v>
                </c:pt>
                <c:pt idx="4590" formatCode="0.00%">
                  <c:v>4.9000000000000002E-2</c:v>
                </c:pt>
                <c:pt idx="4591" formatCode="0.00%">
                  <c:v>4.9000000000000002E-2</c:v>
                </c:pt>
                <c:pt idx="4592" formatCode="0.00%">
                  <c:v>4.9000000000000002E-2</c:v>
                </c:pt>
                <c:pt idx="4593" formatCode="0.00%">
                  <c:v>4.9299999999999997E-2</c:v>
                </c:pt>
                <c:pt idx="4594" formatCode="0.00%">
                  <c:v>4.9500000000000002E-2</c:v>
                </c:pt>
                <c:pt idx="4595" formatCode="0.00%">
                  <c:v>5.0799999999999998E-2</c:v>
                </c:pt>
                <c:pt idx="4596" formatCode="0.00%">
                  <c:v>5.0500000000000003E-2</c:v>
                </c:pt>
                <c:pt idx="4597" formatCode="0.00%">
                  <c:v>5.0500000000000003E-2</c:v>
                </c:pt>
                <c:pt idx="4598" formatCode="0.00%">
                  <c:v>5.0799999999999998E-2</c:v>
                </c:pt>
                <c:pt idx="4599" formatCode="0.00%">
                  <c:v>5.0299999999999997E-2</c:v>
                </c:pt>
                <c:pt idx="4600" formatCode="0.00%">
                  <c:v>0.05</c:v>
                </c:pt>
                <c:pt idx="4601" formatCode="0.00%">
                  <c:v>5.0299999999999997E-2</c:v>
                </c:pt>
                <c:pt idx="4602" formatCode="0.00%">
                  <c:v>5.0299999999999997E-2</c:v>
                </c:pt>
                <c:pt idx="4603" formatCode="0.00%">
                  <c:v>5.0299999999999997E-2</c:v>
                </c:pt>
                <c:pt idx="4604" formatCode="0.00%">
                  <c:v>5.0500000000000003E-2</c:v>
                </c:pt>
                <c:pt idx="4605" formatCode="0.00%">
                  <c:v>5.0500000000000003E-2</c:v>
                </c:pt>
                <c:pt idx="4606" formatCode="0.00%">
                  <c:v>5.0500000000000003E-2</c:v>
                </c:pt>
                <c:pt idx="4607" formatCode="0.00%">
                  <c:v>5.0500000000000003E-2</c:v>
                </c:pt>
                <c:pt idx="4608" formatCode="0.00%">
                  <c:v>0.05</c:v>
                </c:pt>
                <c:pt idx="4609" formatCode="0.00%">
                  <c:v>0.05</c:v>
                </c:pt>
                <c:pt idx="4610" formatCode="0.00%">
                  <c:v>0.05</c:v>
                </c:pt>
                <c:pt idx="4611" formatCode="0.00%">
                  <c:v>0.05</c:v>
                </c:pt>
                <c:pt idx="4612" formatCode="0.00%">
                  <c:v>4.9799999999999997E-2</c:v>
                </c:pt>
                <c:pt idx="4613" formatCode="0.00%">
                  <c:v>4.9799999999999997E-2</c:v>
                </c:pt>
                <c:pt idx="4614" formatCode="0.00%">
                  <c:v>0.05</c:v>
                </c:pt>
                <c:pt idx="4615" formatCode="0.00%">
                  <c:v>5.0299999999999997E-2</c:v>
                </c:pt>
                <c:pt idx="4616" formatCode="0.00%">
                  <c:v>5.0500000000000003E-2</c:v>
                </c:pt>
                <c:pt idx="4617" formatCode="0.00%">
                  <c:v>5.0999999999999997E-2</c:v>
                </c:pt>
                <c:pt idx="4618" formatCode="0.00%">
                  <c:v>5.0799999999999998E-2</c:v>
                </c:pt>
                <c:pt idx="4619" formatCode="0.00%">
                  <c:v>5.0799999999999998E-2</c:v>
                </c:pt>
                <c:pt idx="4620" formatCode="0.00%">
                  <c:v>5.0799999999999998E-2</c:v>
                </c:pt>
                <c:pt idx="4621" formatCode="0.00%">
                  <c:v>5.1299999999999998E-2</c:v>
                </c:pt>
                <c:pt idx="4622" formatCode="0.00%">
                  <c:v>5.1499999999999997E-2</c:v>
                </c:pt>
                <c:pt idx="4623" formatCode="0.00%">
                  <c:v>5.1499999999999997E-2</c:v>
                </c:pt>
                <c:pt idx="4624" formatCode="0.00%">
                  <c:v>5.1799999999999999E-2</c:v>
                </c:pt>
                <c:pt idx="4625" formatCode="0.00%">
                  <c:v>5.1499999999999997E-2</c:v>
                </c:pt>
                <c:pt idx="4626" formatCode="0.00%">
                  <c:v>5.1499999999999997E-2</c:v>
                </c:pt>
                <c:pt idx="4627" formatCode="0.00%">
                  <c:v>5.1499999999999997E-2</c:v>
                </c:pt>
                <c:pt idx="4628" formatCode="0.00%">
                  <c:v>5.1299999999999998E-2</c:v>
                </c:pt>
                <c:pt idx="4629" formatCode="0.00%">
                  <c:v>5.0999999999999997E-2</c:v>
                </c:pt>
                <c:pt idx="4630" formatCode="0.00%">
                  <c:v>5.0999999999999997E-2</c:v>
                </c:pt>
                <c:pt idx="4631" formatCode="0.00%">
                  <c:v>5.0999999999999997E-2</c:v>
                </c:pt>
                <c:pt idx="4632" formatCode="0.00%">
                  <c:v>5.0799999999999998E-2</c:v>
                </c:pt>
                <c:pt idx="4633" formatCode="0.00%">
                  <c:v>5.0799999999999998E-2</c:v>
                </c:pt>
                <c:pt idx="4634" formatCode="0.00%">
                  <c:v>5.0799999999999998E-2</c:v>
                </c:pt>
                <c:pt idx="4635" formatCode="0.00%">
                  <c:v>5.0500000000000003E-2</c:v>
                </c:pt>
                <c:pt idx="4636" formatCode="0.00%">
                  <c:v>5.0500000000000003E-2</c:v>
                </c:pt>
                <c:pt idx="4637" formatCode="0.00%">
                  <c:v>5.0500000000000003E-2</c:v>
                </c:pt>
                <c:pt idx="4638" formatCode="0.00%">
                  <c:v>5.0799999999999998E-2</c:v>
                </c:pt>
                <c:pt idx="4639" formatCode="0.00%">
                  <c:v>5.0799999999999998E-2</c:v>
                </c:pt>
                <c:pt idx="4640" formatCode="0.00%">
                  <c:v>5.0999999999999997E-2</c:v>
                </c:pt>
                <c:pt idx="4641" formatCode="0.00%">
                  <c:v>5.1299999999999998E-2</c:v>
                </c:pt>
                <c:pt idx="4642" formatCode="0.00%">
                  <c:v>5.1299999999999998E-2</c:v>
                </c:pt>
                <c:pt idx="4643" formatCode="0.00%">
                  <c:v>5.0999999999999997E-2</c:v>
                </c:pt>
                <c:pt idx="4644" formatCode="0.00%">
                  <c:v>5.0999999999999997E-2</c:v>
                </c:pt>
                <c:pt idx="4645" formatCode="0.00%">
                  <c:v>5.0299999999999997E-2</c:v>
                </c:pt>
                <c:pt idx="4646" formatCode="0.00%">
                  <c:v>5.0500000000000003E-2</c:v>
                </c:pt>
                <c:pt idx="4647" formatCode="0.00%">
                  <c:v>5.0799999999999998E-2</c:v>
                </c:pt>
                <c:pt idx="4648" formatCode="0.00%">
                  <c:v>5.0999999999999997E-2</c:v>
                </c:pt>
                <c:pt idx="4649" formatCode="0.00%">
                  <c:v>5.0999999999999997E-2</c:v>
                </c:pt>
                <c:pt idx="4650" formatCode="0.00%">
                  <c:v>5.0999999999999997E-2</c:v>
                </c:pt>
                <c:pt idx="4651" formatCode="0.00%">
                  <c:v>5.1299999999999998E-2</c:v>
                </c:pt>
                <c:pt idx="4652" formatCode="0.00%">
                  <c:v>5.1299999999999998E-2</c:v>
                </c:pt>
                <c:pt idx="4653" formatCode="0.00%">
                  <c:v>5.1299999999999998E-2</c:v>
                </c:pt>
                <c:pt idx="4654" formatCode="0.00%">
                  <c:v>5.0999999999999997E-2</c:v>
                </c:pt>
                <c:pt idx="4655" formatCode="0.00%">
                  <c:v>5.0999999999999997E-2</c:v>
                </c:pt>
                <c:pt idx="4656" formatCode="0.00%">
                  <c:v>5.1299999999999998E-2</c:v>
                </c:pt>
                <c:pt idx="4657" formatCode="0.00%">
                  <c:v>5.1499999999999997E-2</c:v>
                </c:pt>
                <c:pt idx="4658" formatCode="0.00%">
                  <c:v>5.1799999999999999E-2</c:v>
                </c:pt>
                <c:pt idx="4659" formatCode="0.00%">
                  <c:v>5.1799999999999999E-2</c:v>
                </c:pt>
                <c:pt idx="4660" formatCode="0.00%">
                  <c:v>5.1799999999999999E-2</c:v>
                </c:pt>
                <c:pt idx="4661" formatCode="0.00%">
                  <c:v>5.2499999999999998E-2</c:v>
                </c:pt>
                <c:pt idx="4662" formatCode="0.00%">
                  <c:v>5.2499999999999998E-2</c:v>
                </c:pt>
                <c:pt idx="4663" formatCode="0.00%">
                  <c:v>5.28E-2</c:v>
                </c:pt>
                <c:pt idx="4664" formatCode="0.00%">
                  <c:v>5.1999999999999998E-2</c:v>
                </c:pt>
                <c:pt idx="4665" formatCode="0.00%">
                  <c:v>5.1799999999999999E-2</c:v>
                </c:pt>
                <c:pt idx="4666" formatCode="0.00%">
                  <c:v>5.1799999999999999E-2</c:v>
                </c:pt>
                <c:pt idx="4667" formatCode="0.00%">
                  <c:v>5.1799999999999999E-2</c:v>
                </c:pt>
                <c:pt idx="4668" formatCode="0.00%">
                  <c:v>5.1799999999999999E-2</c:v>
                </c:pt>
                <c:pt idx="4669" formatCode="0.00%">
                  <c:v>5.1799999999999999E-2</c:v>
                </c:pt>
                <c:pt idx="4670" formatCode="0.00%">
                  <c:v>5.1499999999999997E-2</c:v>
                </c:pt>
                <c:pt idx="4671" formatCode="0.00%">
                  <c:v>5.1799999999999999E-2</c:v>
                </c:pt>
                <c:pt idx="4672" formatCode="0.00%">
                  <c:v>5.1499999999999997E-2</c:v>
                </c:pt>
                <c:pt idx="4673" formatCode="0.00%">
                  <c:v>5.1299999999999998E-2</c:v>
                </c:pt>
                <c:pt idx="4674" formatCode="0.00%">
                  <c:v>5.1299999999999998E-2</c:v>
                </c:pt>
                <c:pt idx="4675" formatCode="0.00%">
                  <c:v>5.0999999999999997E-2</c:v>
                </c:pt>
                <c:pt idx="4676" formatCode="0.00%">
                  <c:v>5.0799999999999998E-2</c:v>
                </c:pt>
                <c:pt idx="4677" formatCode="0.00%">
                  <c:v>5.0799999999999998E-2</c:v>
                </c:pt>
                <c:pt idx="4678" formatCode="0.00%">
                  <c:v>5.0500000000000003E-2</c:v>
                </c:pt>
                <c:pt idx="4679" formatCode="0.00%">
                  <c:v>5.0799999999999998E-2</c:v>
                </c:pt>
                <c:pt idx="4680" formatCode="0.00%">
                  <c:v>5.0799999999999998E-2</c:v>
                </c:pt>
                <c:pt idx="4681" formatCode="0.00%">
                  <c:v>5.0799999999999998E-2</c:v>
                </c:pt>
                <c:pt idx="4682" formatCode="0.00%">
                  <c:v>5.0500000000000003E-2</c:v>
                </c:pt>
                <c:pt idx="4683" formatCode="0.00%">
                  <c:v>5.0500000000000003E-2</c:v>
                </c:pt>
                <c:pt idx="4684" formatCode="0.00%">
                  <c:v>5.0500000000000003E-2</c:v>
                </c:pt>
                <c:pt idx="4685" formatCode="0.00%">
                  <c:v>5.0500000000000003E-2</c:v>
                </c:pt>
                <c:pt idx="4686" formatCode="0.00%">
                  <c:v>5.0500000000000003E-2</c:v>
                </c:pt>
                <c:pt idx="4687" formatCode="0.00%">
                  <c:v>5.0500000000000003E-2</c:v>
                </c:pt>
                <c:pt idx="4688" formatCode="0.00%">
                  <c:v>5.0500000000000003E-2</c:v>
                </c:pt>
                <c:pt idx="4689" formatCode="0.00%">
                  <c:v>5.0799999999999998E-2</c:v>
                </c:pt>
                <c:pt idx="4690" formatCode="0.00%">
                  <c:v>5.0500000000000003E-2</c:v>
                </c:pt>
                <c:pt idx="4691" formatCode="0.00%">
                  <c:v>5.0500000000000003E-2</c:v>
                </c:pt>
                <c:pt idx="4692" formatCode="0.00%">
                  <c:v>5.0500000000000003E-2</c:v>
                </c:pt>
                <c:pt idx="4693" formatCode="0.00%">
                  <c:v>0.05</c:v>
                </c:pt>
                <c:pt idx="4694" formatCode="0.00%">
                  <c:v>4.9799999999999997E-2</c:v>
                </c:pt>
                <c:pt idx="4695" formatCode="0.00%">
                  <c:v>4.9799999999999997E-2</c:v>
                </c:pt>
                <c:pt idx="4696" formatCode="0.00%">
                  <c:v>4.9799999999999997E-2</c:v>
                </c:pt>
                <c:pt idx="4697" formatCode="0.00%">
                  <c:v>4.9799999999999997E-2</c:v>
                </c:pt>
                <c:pt idx="4698" formatCode="0.00%">
                  <c:v>5.0500000000000003E-2</c:v>
                </c:pt>
                <c:pt idx="4699" formatCode="0.00%">
                  <c:v>5.0299999999999997E-2</c:v>
                </c:pt>
                <c:pt idx="4700" formatCode="0.00%">
                  <c:v>5.0299999999999997E-2</c:v>
                </c:pt>
                <c:pt idx="4701" formatCode="0.00%">
                  <c:v>5.0299999999999997E-2</c:v>
                </c:pt>
                <c:pt idx="4702" formatCode="0.00%">
                  <c:v>5.0299999999999997E-2</c:v>
                </c:pt>
                <c:pt idx="4703" formatCode="0.00%">
                  <c:v>5.0500000000000003E-2</c:v>
                </c:pt>
                <c:pt idx="4704" formatCode="0.00%">
                  <c:v>5.0500000000000003E-2</c:v>
                </c:pt>
                <c:pt idx="4705" formatCode="0.00%">
                  <c:v>5.0500000000000003E-2</c:v>
                </c:pt>
                <c:pt idx="4706" formatCode="0.00%">
                  <c:v>5.0500000000000003E-2</c:v>
                </c:pt>
                <c:pt idx="4707" formatCode="0.00%">
                  <c:v>5.0500000000000003E-2</c:v>
                </c:pt>
                <c:pt idx="4708" formatCode="0.00%">
                  <c:v>5.0500000000000003E-2</c:v>
                </c:pt>
                <c:pt idx="4709" formatCode="0.00%">
                  <c:v>5.0299999999999997E-2</c:v>
                </c:pt>
                <c:pt idx="4710" formatCode="0.00%">
                  <c:v>5.0299999999999997E-2</c:v>
                </c:pt>
                <c:pt idx="4711" formatCode="0.00%">
                  <c:v>5.0299999999999997E-2</c:v>
                </c:pt>
                <c:pt idx="4712" formatCode="0.00%">
                  <c:v>5.0299999999999997E-2</c:v>
                </c:pt>
                <c:pt idx="4713" formatCode="0.00%">
                  <c:v>5.0299999999999997E-2</c:v>
                </c:pt>
                <c:pt idx="4714" formatCode="0.00%">
                  <c:v>5.0299999999999997E-2</c:v>
                </c:pt>
                <c:pt idx="4715" formatCode="0.00%">
                  <c:v>5.0299999999999997E-2</c:v>
                </c:pt>
                <c:pt idx="4716" formatCode="0.00%">
                  <c:v>5.0500000000000003E-2</c:v>
                </c:pt>
                <c:pt idx="4717" formatCode="0.00%">
                  <c:v>5.0799999999999998E-2</c:v>
                </c:pt>
                <c:pt idx="4718" formatCode="0.00%">
                  <c:v>5.0799999999999998E-2</c:v>
                </c:pt>
                <c:pt idx="4719" formatCode="0.00%">
                  <c:v>5.0799999999999998E-2</c:v>
                </c:pt>
                <c:pt idx="4720" formatCode="0.00%">
                  <c:v>5.0999999999999997E-2</c:v>
                </c:pt>
                <c:pt idx="4721" formatCode="0.00%">
                  <c:v>5.0999999999999997E-2</c:v>
                </c:pt>
                <c:pt idx="4722" formatCode="0.00%">
                  <c:v>5.0799999999999998E-2</c:v>
                </c:pt>
                <c:pt idx="4723" formatCode="0.00%">
                  <c:v>5.0799999999999998E-2</c:v>
                </c:pt>
                <c:pt idx="4724" formatCode="0.00%">
                  <c:v>5.0799999999999998E-2</c:v>
                </c:pt>
                <c:pt idx="4725" formatCode="0.00%">
                  <c:v>5.0799999999999998E-2</c:v>
                </c:pt>
                <c:pt idx="4726" formatCode="0.00%">
                  <c:v>5.0799999999999998E-2</c:v>
                </c:pt>
                <c:pt idx="4727" formatCode="0.00%">
                  <c:v>5.0999999999999997E-2</c:v>
                </c:pt>
                <c:pt idx="4728" formatCode="0.00%">
                  <c:v>5.0999999999999997E-2</c:v>
                </c:pt>
                <c:pt idx="4729" formatCode="0.00%">
                  <c:v>5.0999999999999997E-2</c:v>
                </c:pt>
                <c:pt idx="4730" formatCode="0.00%">
                  <c:v>5.0999999999999997E-2</c:v>
                </c:pt>
                <c:pt idx="4731" formatCode="0.00%">
                  <c:v>5.0799999999999998E-2</c:v>
                </c:pt>
                <c:pt idx="4732" formatCode="0.00%">
                  <c:v>5.0799999999999998E-2</c:v>
                </c:pt>
                <c:pt idx="4733" formatCode="0.00%">
                  <c:v>5.0799999999999998E-2</c:v>
                </c:pt>
                <c:pt idx="4734" formatCode="0.00%">
                  <c:v>5.0799999999999998E-2</c:v>
                </c:pt>
                <c:pt idx="4735" formatCode="0.00%">
                  <c:v>5.0500000000000003E-2</c:v>
                </c:pt>
                <c:pt idx="4736" formatCode="0.00%">
                  <c:v>5.0500000000000003E-2</c:v>
                </c:pt>
                <c:pt idx="4737" formatCode="0.00%">
                  <c:v>5.0200000000000002E-2</c:v>
                </c:pt>
                <c:pt idx="4738" formatCode="0.00%">
                  <c:v>5.0299999999999997E-2</c:v>
                </c:pt>
                <c:pt idx="4739" formatCode="0.00%">
                  <c:v>5.0299999999999997E-2</c:v>
                </c:pt>
                <c:pt idx="4740" formatCode="0.00%">
                  <c:v>5.0299999999999997E-2</c:v>
                </c:pt>
                <c:pt idx="4741" formatCode="0.00%">
                  <c:v>5.0299999999999997E-2</c:v>
                </c:pt>
                <c:pt idx="4742" formatCode="0.00%">
                  <c:v>5.0299999999999997E-2</c:v>
                </c:pt>
                <c:pt idx="4743" formatCode="0.00%">
                  <c:v>5.0299999999999997E-2</c:v>
                </c:pt>
                <c:pt idx="4744" formatCode="0.00%">
                  <c:v>5.0200000000000002E-2</c:v>
                </c:pt>
                <c:pt idx="4745" formatCode="0.00%">
                  <c:v>4.99E-2</c:v>
                </c:pt>
                <c:pt idx="4746" formatCode="0.00%">
                  <c:v>4.99E-2</c:v>
                </c:pt>
                <c:pt idx="4747" formatCode="0.00%">
                  <c:v>4.99E-2</c:v>
                </c:pt>
                <c:pt idx="4748" formatCode="0.00%">
                  <c:v>4.9599999999999998E-2</c:v>
                </c:pt>
                <c:pt idx="4749" formatCode="0.00%">
                  <c:v>4.9399999999999999E-2</c:v>
                </c:pt>
                <c:pt idx="4750" formatCode="0.00%">
                  <c:v>4.9399999999999999E-2</c:v>
                </c:pt>
                <c:pt idx="4751" formatCode="0.00%">
                  <c:v>4.9299999999999997E-2</c:v>
                </c:pt>
                <c:pt idx="4752" formatCode="0.00%">
                  <c:v>4.9299999999999997E-2</c:v>
                </c:pt>
                <c:pt idx="4753" formatCode="0.00%">
                  <c:v>4.9599999999999998E-2</c:v>
                </c:pt>
                <c:pt idx="4754" formatCode="0.00%">
                  <c:v>4.9500000000000002E-2</c:v>
                </c:pt>
                <c:pt idx="4755" formatCode="0.00%">
                  <c:v>4.9500000000000002E-2</c:v>
                </c:pt>
                <c:pt idx="4756" formatCode="0.00%">
                  <c:v>4.9500000000000002E-2</c:v>
                </c:pt>
                <c:pt idx="4757" formatCode="0.00%">
                  <c:v>4.9599999999999998E-2</c:v>
                </c:pt>
                <c:pt idx="4758" formatCode="0.00%">
                  <c:v>4.9500000000000002E-2</c:v>
                </c:pt>
                <c:pt idx="4759" formatCode="0.00%">
                  <c:v>4.9200000000000001E-2</c:v>
                </c:pt>
                <c:pt idx="4760" formatCode="0.00%">
                  <c:v>4.9200000000000001E-2</c:v>
                </c:pt>
                <c:pt idx="4761" formatCode="0.00%">
                  <c:v>4.9399999999999999E-2</c:v>
                </c:pt>
                <c:pt idx="4762" formatCode="0.00%">
                  <c:v>4.9399999999999999E-2</c:v>
                </c:pt>
                <c:pt idx="4763" formatCode="0.00%">
                  <c:v>4.9299999999999997E-2</c:v>
                </c:pt>
                <c:pt idx="4764" formatCode="0.00%">
                  <c:v>4.9000000000000002E-2</c:v>
                </c:pt>
                <c:pt idx="4765" formatCode="0.00%">
                  <c:v>4.8899999999999999E-2</c:v>
                </c:pt>
                <c:pt idx="4766" formatCode="0.00%">
                  <c:v>4.8500000000000001E-2</c:v>
                </c:pt>
                <c:pt idx="4767" formatCode="0.00%">
                  <c:v>4.8599999999999997E-2</c:v>
                </c:pt>
                <c:pt idx="4768" formatCode="0.00%">
                  <c:v>4.8800000000000003E-2</c:v>
                </c:pt>
                <c:pt idx="4769" formatCode="0.00%">
                  <c:v>4.8800000000000003E-2</c:v>
                </c:pt>
                <c:pt idx="4770" formatCode="0.00%">
                  <c:v>4.87E-2</c:v>
                </c:pt>
                <c:pt idx="4771" formatCode="0.00%">
                  <c:v>4.87E-2</c:v>
                </c:pt>
                <c:pt idx="4772" formatCode="0.00%">
                  <c:v>4.8599999999999997E-2</c:v>
                </c:pt>
                <c:pt idx="4773" formatCode="0.00%">
                  <c:v>4.82E-2</c:v>
                </c:pt>
                <c:pt idx="4774" formatCode="0.00%">
                  <c:v>4.7300000000000002E-2</c:v>
                </c:pt>
                <c:pt idx="4775" formatCode="0.00%">
                  <c:v>4.7E-2</c:v>
                </c:pt>
                <c:pt idx="4776" formatCode="0.00%">
                  <c:v>4.6399999999999997E-2</c:v>
                </c:pt>
                <c:pt idx="4777" formatCode="0.00%">
                  <c:v>4.6399999999999997E-2</c:v>
                </c:pt>
                <c:pt idx="4778" formatCode="0.00%">
                  <c:v>4.6800000000000001E-2</c:v>
                </c:pt>
                <c:pt idx="4779" formatCode="0.00%">
                  <c:v>4.7600000000000003E-2</c:v>
                </c:pt>
                <c:pt idx="4780" formatCode="0.00%">
                  <c:v>4.9200000000000001E-2</c:v>
                </c:pt>
                <c:pt idx="4781" formatCode="0.00%">
                  <c:v>4.9200000000000001E-2</c:v>
                </c:pt>
                <c:pt idx="4782" formatCode="0.00%">
                  <c:v>4.9099999999999998E-2</c:v>
                </c:pt>
                <c:pt idx="4783" formatCode="0.00%">
                  <c:v>4.87E-2</c:v>
                </c:pt>
                <c:pt idx="4784" formatCode="0.00%">
                  <c:v>4.8099999999999997E-2</c:v>
                </c:pt>
                <c:pt idx="4785" formatCode="0.00%">
                  <c:v>4.8000000000000001E-2</c:v>
                </c:pt>
                <c:pt idx="4786" formatCode="0.00%">
                  <c:v>4.8000000000000001E-2</c:v>
                </c:pt>
                <c:pt idx="4787" formatCode="0.00%">
                  <c:v>4.87E-2</c:v>
                </c:pt>
                <c:pt idx="4788" formatCode="0.00%">
                  <c:v>4.8800000000000003E-2</c:v>
                </c:pt>
                <c:pt idx="4789" formatCode="0.00%">
                  <c:v>4.9099999999999998E-2</c:v>
                </c:pt>
                <c:pt idx="4790" formatCode="0.00%">
                  <c:v>4.9500000000000002E-2</c:v>
                </c:pt>
                <c:pt idx="4791" formatCode="0.00%">
                  <c:v>4.9399999999999999E-2</c:v>
                </c:pt>
                <c:pt idx="4792" formatCode="0.00%">
                  <c:v>4.9200000000000001E-2</c:v>
                </c:pt>
                <c:pt idx="4793" formatCode="0.00%">
                  <c:v>4.9099999999999998E-2</c:v>
                </c:pt>
                <c:pt idx="4794" formatCode="0.00%">
                  <c:v>4.9000000000000002E-2</c:v>
                </c:pt>
                <c:pt idx="4795" formatCode="0.00%">
                  <c:v>4.9200000000000001E-2</c:v>
                </c:pt>
                <c:pt idx="4796" formatCode="0.00%">
                  <c:v>4.9599999999999998E-2</c:v>
                </c:pt>
                <c:pt idx="4797" formatCode="0.00%">
                  <c:v>4.9500000000000002E-2</c:v>
                </c:pt>
                <c:pt idx="4798" formatCode="0.00%">
                  <c:v>4.9799999999999997E-2</c:v>
                </c:pt>
                <c:pt idx="4799" formatCode="0.00%">
                  <c:v>4.9700000000000001E-2</c:v>
                </c:pt>
                <c:pt idx="4800" formatCode="0.00%">
                  <c:v>5.0200000000000002E-2</c:v>
                </c:pt>
                <c:pt idx="4801" formatCode="0.00%">
                  <c:v>4.99E-2</c:v>
                </c:pt>
                <c:pt idx="4802" formatCode="0.00%">
                  <c:v>4.9599999999999998E-2</c:v>
                </c:pt>
                <c:pt idx="4803" formatCode="0.00%">
                  <c:v>4.9599999999999998E-2</c:v>
                </c:pt>
                <c:pt idx="4804" formatCode="0.00%">
                  <c:v>4.9399999999999999E-2</c:v>
                </c:pt>
                <c:pt idx="4805" formatCode="0.00%">
                  <c:v>4.9500000000000002E-2</c:v>
                </c:pt>
                <c:pt idx="4806" formatCode="0.00%">
                  <c:v>4.9700000000000001E-2</c:v>
                </c:pt>
                <c:pt idx="4807" formatCode="0.00%">
                  <c:v>4.9700000000000001E-2</c:v>
                </c:pt>
                <c:pt idx="4808" formatCode="0.00%">
                  <c:v>4.9399999999999999E-2</c:v>
                </c:pt>
                <c:pt idx="4809" formatCode="0.00%">
                  <c:v>4.9399999999999999E-2</c:v>
                </c:pt>
                <c:pt idx="4810" formatCode="0.00%">
                  <c:v>4.9200000000000001E-2</c:v>
                </c:pt>
                <c:pt idx="4811" formatCode="0.00%">
                  <c:v>4.9299999999999997E-2</c:v>
                </c:pt>
                <c:pt idx="4812" formatCode="0.00%">
                  <c:v>4.9299999999999997E-2</c:v>
                </c:pt>
                <c:pt idx="4813" formatCode="0.00%">
                  <c:v>4.9299999999999997E-2</c:v>
                </c:pt>
                <c:pt idx="4814" formatCode="0.00%">
                  <c:v>4.9299999999999997E-2</c:v>
                </c:pt>
                <c:pt idx="4815" formatCode="0.00%">
                  <c:v>4.9200000000000001E-2</c:v>
                </c:pt>
                <c:pt idx="4816" formatCode="0.00%">
                  <c:v>4.8899999999999999E-2</c:v>
                </c:pt>
                <c:pt idx="4817" formatCode="0.00%">
                  <c:v>4.8800000000000003E-2</c:v>
                </c:pt>
                <c:pt idx="4818" formatCode="0.00%">
                  <c:v>4.87E-2</c:v>
                </c:pt>
                <c:pt idx="4819" formatCode="0.00%">
                  <c:v>4.87E-2</c:v>
                </c:pt>
                <c:pt idx="4820" formatCode="0.00%">
                  <c:v>4.8899999999999999E-2</c:v>
                </c:pt>
                <c:pt idx="4821" formatCode="0.00%">
                  <c:v>4.8899999999999999E-2</c:v>
                </c:pt>
                <c:pt idx="4822" formatCode="0.00%">
                  <c:v>4.8800000000000003E-2</c:v>
                </c:pt>
                <c:pt idx="4823" formatCode="0.00%">
                  <c:v>4.8599999999999997E-2</c:v>
                </c:pt>
                <c:pt idx="4824" formatCode="0.00%">
                  <c:v>4.8500000000000001E-2</c:v>
                </c:pt>
                <c:pt idx="4825" formatCode="0.00%">
                  <c:v>4.87E-2</c:v>
                </c:pt>
                <c:pt idx="4826" formatCode="0.00%">
                  <c:v>4.87E-2</c:v>
                </c:pt>
                <c:pt idx="4827" formatCode="0.00%">
                  <c:v>4.8800000000000003E-2</c:v>
                </c:pt>
                <c:pt idx="4828" formatCode="0.00%">
                  <c:v>4.8800000000000003E-2</c:v>
                </c:pt>
                <c:pt idx="4829" formatCode="0.00%">
                  <c:v>4.9000000000000002E-2</c:v>
                </c:pt>
                <c:pt idx="4830" formatCode="0.00%">
                  <c:v>4.9000000000000002E-2</c:v>
                </c:pt>
                <c:pt idx="4831" formatCode="0.00%">
                  <c:v>4.9299999999999997E-2</c:v>
                </c:pt>
                <c:pt idx="4832" formatCode="0.00%">
                  <c:v>4.9599999999999998E-2</c:v>
                </c:pt>
                <c:pt idx="4833" formatCode="0.00%">
                  <c:v>4.99E-2</c:v>
                </c:pt>
                <c:pt idx="4834" formatCode="0.00%">
                  <c:v>0.05</c:v>
                </c:pt>
                <c:pt idx="4835" formatCode="0.00%">
                  <c:v>0.05</c:v>
                </c:pt>
                <c:pt idx="4836" formatCode="0.00%">
                  <c:v>4.9700000000000001E-2</c:v>
                </c:pt>
                <c:pt idx="4837" formatCode="0.00%">
                  <c:v>4.9500000000000002E-2</c:v>
                </c:pt>
                <c:pt idx="4838" formatCode="0.00%">
                  <c:v>4.9399999999999999E-2</c:v>
                </c:pt>
                <c:pt idx="4839" formatCode="0.00%">
                  <c:v>4.9399999999999999E-2</c:v>
                </c:pt>
                <c:pt idx="4840" formatCode="0.00%">
                  <c:v>4.9399999999999999E-2</c:v>
                </c:pt>
                <c:pt idx="4841" formatCode="0.00%">
                  <c:v>4.9500000000000002E-2</c:v>
                </c:pt>
                <c:pt idx="4842" formatCode="0.00%">
                  <c:v>4.9700000000000001E-2</c:v>
                </c:pt>
                <c:pt idx="4843" formatCode="0.00%">
                  <c:v>4.9599999999999998E-2</c:v>
                </c:pt>
                <c:pt idx="4844" formatCode="0.00%">
                  <c:v>4.9700000000000001E-2</c:v>
                </c:pt>
                <c:pt idx="4845" formatCode="0.00%">
                  <c:v>4.99E-2</c:v>
                </c:pt>
                <c:pt idx="4846" formatCode="0.00%">
                  <c:v>5.0099999999999999E-2</c:v>
                </c:pt>
                <c:pt idx="4847" formatCode="0.00%">
                  <c:v>4.9799999999999997E-2</c:v>
                </c:pt>
                <c:pt idx="4848" formatCode="0.00%">
                  <c:v>4.9599999999999998E-2</c:v>
                </c:pt>
                <c:pt idx="4849" formatCode="0.00%">
                  <c:v>4.9299999999999997E-2</c:v>
                </c:pt>
                <c:pt idx="4850" formatCode="0.00%">
                  <c:v>4.9500000000000002E-2</c:v>
                </c:pt>
                <c:pt idx="4851" formatCode="0.00%">
                  <c:v>4.9500000000000002E-2</c:v>
                </c:pt>
                <c:pt idx="4852" formatCode="0.00%">
                  <c:v>4.9500000000000002E-2</c:v>
                </c:pt>
                <c:pt idx="4853" formatCode="0.00%">
                  <c:v>4.9700000000000001E-2</c:v>
                </c:pt>
                <c:pt idx="4854" formatCode="0.00%">
                  <c:v>4.9399999999999999E-2</c:v>
                </c:pt>
                <c:pt idx="4855" formatCode="0.00%">
                  <c:v>4.9099999999999998E-2</c:v>
                </c:pt>
                <c:pt idx="4856" formatCode="0.00%">
                  <c:v>4.9099999999999998E-2</c:v>
                </c:pt>
                <c:pt idx="4857" formatCode="0.00%">
                  <c:v>4.9000000000000002E-2</c:v>
                </c:pt>
                <c:pt idx="4858" formatCode="0.00%">
                  <c:v>4.9000000000000002E-2</c:v>
                </c:pt>
                <c:pt idx="4859" formatCode="0.00%">
                  <c:v>4.87E-2</c:v>
                </c:pt>
                <c:pt idx="4860" formatCode="0.00%">
                  <c:v>4.87E-2</c:v>
                </c:pt>
                <c:pt idx="4861" formatCode="0.00%">
                  <c:v>4.9000000000000002E-2</c:v>
                </c:pt>
                <c:pt idx="4862" formatCode="0.00%">
                  <c:v>4.9200000000000001E-2</c:v>
                </c:pt>
                <c:pt idx="4863" formatCode="0.00%">
                  <c:v>4.9099999999999998E-2</c:v>
                </c:pt>
                <c:pt idx="4864" formatCode="0.00%">
                  <c:v>4.9399999999999999E-2</c:v>
                </c:pt>
                <c:pt idx="4865" formatCode="0.00%">
                  <c:v>4.9399999999999999E-2</c:v>
                </c:pt>
                <c:pt idx="4866" formatCode="0.00%">
                  <c:v>4.9399999999999999E-2</c:v>
                </c:pt>
                <c:pt idx="4867" formatCode="0.00%">
                  <c:v>4.9200000000000001E-2</c:v>
                </c:pt>
                <c:pt idx="4868" formatCode="0.00%">
                  <c:v>4.9200000000000001E-2</c:v>
                </c:pt>
                <c:pt idx="4869" formatCode="0.00%">
                  <c:v>4.9200000000000001E-2</c:v>
                </c:pt>
                <c:pt idx="4870" formatCode="0.00%">
                  <c:v>4.9500000000000002E-2</c:v>
                </c:pt>
                <c:pt idx="4871" formatCode="0.00%">
                  <c:v>4.9500000000000002E-2</c:v>
                </c:pt>
                <c:pt idx="4872" formatCode="0.00%">
                  <c:v>4.9500000000000002E-2</c:v>
                </c:pt>
                <c:pt idx="4873" formatCode="0.00%">
                  <c:v>4.9299999999999997E-2</c:v>
                </c:pt>
                <c:pt idx="4874" formatCode="0.00%">
                  <c:v>4.9299999999999997E-2</c:v>
                </c:pt>
                <c:pt idx="4875" formatCode="0.00%">
                  <c:v>4.9500000000000002E-2</c:v>
                </c:pt>
                <c:pt idx="4876" formatCode="0.00%">
                  <c:v>4.9399999999999999E-2</c:v>
                </c:pt>
                <c:pt idx="4877" formatCode="0.00%">
                  <c:v>4.9500000000000002E-2</c:v>
                </c:pt>
                <c:pt idx="4878" formatCode="0.00%">
                  <c:v>4.9799999999999997E-2</c:v>
                </c:pt>
                <c:pt idx="4879" formatCode="0.00%">
                  <c:v>5.0200000000000002E-2</c:v>
                </c:pt>
                <c:pt idx="4880" formatCode="0.00%">
                  <c:v>4.99E-2</c:v>
                </c:pt>
                <c:pt idx="4881" formatCode="0.00%">
                  <c:v>5.0299999999999997E-2</c:v>
                </c:pt>
                <c:pt idx="4882" formatCode="0.00%">
                  <c:v>5.0299999999999997E-2</c:v>
                </c:pt>
                <c:pt idx="4883" formatCode="0.00%">
                  <c:v>5.0599999999999999E-2</c:v>
                </c:pt>
                <c:pt idx="4884" formatCode="0.00%">
                  <c:v>5.0700000000000002E-2</c:v>
                </c:pt>
                <c:pt idx="4885" formatCode="0.00%">
                  <c:v>5.04E-2</c:v>
                </c:pt>
                <c:pt idx="4886" formatCode="0.00%">
                  <c:v>5.0299999999999997E-2</c:v>
                </c:pt>
                <c:pt idx="4887" formatCode="0.00%">
                  <c:v>5.0200000000000002E-2</c:v>
                </c:pt>
                <c:pt idx="4888" formatCode="0.00%">
                  <c:v>5.0200000000000002E-2</c:v>
                </c:pt>
                <c:pt idx="4889" formatCode="0.00%">
                  <c:v>5.0200000000000002E-2</c:v>
                </c:pt>
                <c:pt idx="4890" formatCode="0.00%">
                  <c:v>5.0099999999999999E-2</c:v>
                </c:pt>
                <c:pt idx="4891" formatCode="0.00%">
                  <c:v>0.05</c:v>
                </c:pt>
                <c:pt idx="4892" formatCode="0.00%">
                  <c:v>4.9799999999999997E-2</c:v>
                </c:pt>
                <c:pt idx="4893" formatCode="0.00%">
                  <c:v>4.99E-2</c:v>
                </c:pt>
                <c:pt idx="4894" formatCode="0.00%">
                  <c:v>4.9799999999999997E-2</c:v>
                </c:pt>
                <c:pt idx="4895" formatCode="0.00%">
                  <c:v>4.99E-2</c:v>
                </c:pt>
                <c:pt idx="4896" formatCode="0.00%">
                  <c:v>4.99E-2</c:v>
                </c:pt>
                <c:pt idx="4897" formatCode="0.00%">
                  <c:v>0.05</c:v>
                </c:pt>
                <c:pt idx="4898" formatCode="0.00%">
                  <c:v>4.99E-2</c:v>
                </c:pt>
                <c:pt idx="4899" formatCode="0.00%">
                  <c:v>5.0099999999999999E-2</c:v>
                </c:pt>
                <c:pt idx="4900" formatCode="0.00%">
                  <c:v>5.0099999999999999E-2</c:v>
                </c:pt>
                <c:pt idx="4901" formatCode="0.00%">
                  <c:v>5.0299999999999997E-2</c:v>
                </c:pt>
                <c:pt idx="4902" formatCode="0.00%">
                  <c:v>5.0200000000000002E-2</c:v>
                </c:pt>
                <c:pt idx="4903" formatCode="0.00%">
                  <c:v>5.04E-2</c:v>
                </c:pt>
                <c:pt idx="4904" formatCode="0.00%">
                  <c:v>5.0599999999999999E-2</c:v>
                </c:pt>
                <c:pt idx="4905" formatCode="0.00%">
                  <c:v>5.0599999999999999E-2</c:v>
                </c:pt>
                <c:pt idx="4906" formatCode="0.00%">
                  <c:v>5.04E-2</c:v>
                </c:pt>
                <c:pt idx="4907" formatCode="0.00%">
                  <c:v>5.0200000000000002E-2</c:v>
                </c:pt>
                <c:pt idx="4908" formatCode="0.00%">
                  <c:v>5.0200000000000002E-2</c:v>
                </c:pt>
                <c:pt idx="4909" formatCode="0.00%">
                  <c:v>0.05</c:v>
                </c:pt>
                <c:pt idx="4910" formatCode="0.00%">
                  <c:v>0.05</c:v>
                </c:pt>
                <c:pt idx="4911" formatCode="0.00%">
                  <c:v>4.99E-2</c:v>
                </c:pt>
                <c:pt idx="4912" formatCode="0.00%">
                  <c:v>5.0099999999999999E-2</c:v>
                </c:pt>
                <c:pt idx="4913" formatCode="0.00%">
                  <c:v>5.0099999999999999E-2</c:v>
                </c:pt>
                <c:pt idx="4914" formatCode="0.00%">
                  <c:v>5.0200000000000002E-2</c:v>
                </c:pt>
                <c:pt idx="4915" formatCode="0.00%">
                  <c:v>5.0299999999999997E-2</c:v>
                </c:pt>
                <c:pt idx="4916" formatCode="0.00%">
                  <c:v>5.0299999999999997E-2</c:v>
                </c:pt>
                <c:pt idx="4917" formatCode="0.00%">
                  <c:v>5.0299999999999997E-2</c:v>
                </c:pt>
                <c:pt idx="4918" formatCode="0.00%">
                  <c:v>5.0299999999999997E-2</c:v>
                </c:pt>
                <c:pt idx="4919" formatCode="0.00%">
                  <c:v>5.0500000000000003E-2</c:v>
                </c:pt>
                <c:pt idx="4920" formatCode="0.00%">
                  <c:v>5.0500000000000003E-2</c:v>
                </c:pt>
                <c:pt idx="4921" formatCode="0.00%">
                  <c:v>5.0500000000000003E-2</c:v>
                </c:pt>
                <c:pt idx="4922" formatCode="0.00%">
                  <c:v>5.04E-2</c:v>
                </c:pt>
                <c:pt idx="4923" formatCode="0.00%">
                  <c:v>5.0500000000000003E-2</c:v>
                </c:pt>
                <c:pt idx="4924" formatCode="0.00%">
                  <c:v>5.0299999999999997E-2</c:v>
                </c:pt>
                <c:pt idx="4925" formatCode="0.00%">
                  <c:v>5.0799999999999998E-2</c:v>
                </c:pt>
                <c:pt idx="4926" formatCode="0.00%">
                  <c:v>5.0799999999999998E-2</c:v>
                </c:pt>
                <c:pt idx="4927" formatCode="0.00%">
                  <c:v>5.0999999999999997E-2</c:v>
                </c:pt>
                <c:pt idx="4928" formatCode="0.00%">
                  <c:v>5.0999999999999997E-2</c:v>
                </c:pt>
                <c:pt idx="4929" formatCode="0.00%">
                  <c:v>5.1299999999999998E-2</c:v>
                </c:pt>
                <c:pt idx="4930" formatCode="0.00%">
                  <c:v>5.1299999999999998E-2</c:v>
                </c:pt>
                <c:pt idx="4931" formatCode="0.00%">
                  <c:v>5.1299999999999998E-2</c:v>
                </c:pt>
                <c:pt idx="4932" formatCode="0.00%">
                  <c:v>5.1400000000000001E-2</c:v>
                </c:pt>
                <c:pt idx="4933" formatCode="0.00%">
                  <c:v>5.1400000000000001E-2</c:v>
                </c:pt>
                <c:pt idx="4934" formatCode="0.00%">
                  <c:v>5.0999999999999997E-2</c:v>
                </c:pt>
                <c:pt idx="4935" formatCode="0.00%">
                  <c:v>5.1700000000000003E-2</c:v>
                </c:pt>
                <c:pt idx="4936" formatCode="0.00%">
                  <c:v>5.1700000000000003E-2</c:v>
                </c:pt>
                <c:pt idx="4937" formatCode="0.00%">
                  <c:v>5.1700000000000003E-2</c:v>
                </c:pt>
                <c:pt idx="4938" formatCode="0.00%">
                  <c:v>5.1499999999999997E-2</c:v>
                </c:pt>
                <c:pt idx="4939" formatCode="0.00%">
                  <c:v>5.1499999999999997E-2</c:v>
                </c:pt>
                <c:pt idx="4940" formatCode="0.00%">
                  <c:v>5.1400000000000001E-2</c:v>
                </c:pt>
                <c:pt idx="4941" formatCode="0.00%">
                  <c:v>5.1400000000000001E-2</c:v>
                </c:pt>
                <c:pt idx="4942" formatCode="0.00%">
                  <c:v>5.1400000000000001E-2</c:v>
                </c:pt>
                <c:pt idx="4943" formatCode="0.00%">
                  <c:v>5.1400000000000001E-2</c:v>
                </c:pt>
                <c:pt idx="4944" formatCode="0.00%">
                  <c:v>5.16E-2</c:v>
                </c:pt>
                <c:pt idx="4945" formatCode="0.00%">
                  <c:v>5.16E-2</c:v>
                </c:pt>
                <c:pt idx="4946" formatCode="0.00%">
                  <c:v>5.16E-2</c:v>
                </c:pt>
                <c:pt idx="4947" formatCode="0.00%">
                  <c:v>5.1900000000000002E-2</c:v>
                </c:pt>
                <c:pt idx="4948" formatCode="0.00%">
                  <c:v>5.1999999999999998E-2</c:v>
                </c:pt>
                <c:pt idx="4949" formatCode="0.00%">
                  <c:v>5.1999999999999998E-2</c:v>
                </c:pt>
                <c:pt idx="4950" formatCode="0.00%">
                  <c:v>5.1999999999999998E-2</c:v>
                </c:pt>
                <c:pt idx="4951" formatCode="0.00%">
                  <c:v>5.1999999999999998E-2</c:v>
                </c:pt>
                <c:pt idx="4952" formatCode="0.00%">
                  <c:v>5.21E-2</c:v>
                </c:pt>
                <c:pt idx="4953" formatCode="0.00%">
                  <c:v>5.2400000000000002E-2</c:v>
                </c:pt>
                <c:pt idx="4954" formatCode="0.00%">
                  <c:v>5.28E-2</c:v>
                </c:pt>
                <c:pt idx="4955" formatCode="0.00%">
                  <c:v>5.33E-2</c:v>
                </c:pt>
                <c:pt idx="4956" formatCode="0.00%">
                  <c:v>5.33E-2</c:v>
                </c:pt>
                <c:pt idx="4957" formatCode="0.00%">
                  <c:v>5.33E-2</c:v>
                </c:pt>
                <c:pt idx="4958" formatCode="0.00%">
                  <c:v>5.3199999999999997E-2</c:v>
                </c:pt>
                <c:pt idx="4959" formatCode="0.00%">
                  <c:v>5.2900000000000003E-2</c:v>
                </c:pt>
                <c:pt idx="4960" formatCode="0.00%">
                  <c:v>5.28E-2</c:v>
                </c:pt>
                <c:pt idx="4961" formatCode="0.00%">
                  <c:v>5.2999999999999999E-2</c:v>
                </c:pt>
                <c:pt idx="4962" formatCode="0.00%">
                  <c:v>5.3100000000000001E-2</c:v>
                </c:pt>
                <c:pt idx="4963" formatCode="0.00%">
                  <c:v>5.3600000000000002E-2</c:v>
                </c:pt>
                <c:pt idx="4964" formatCode="0.00%">
                  <c:v>5.3699999999999998E-2</c:v>
                </c:pt>
                <c:pt idx="4965" formatCode="0.00%">
                  <c:v>5.3699999999999998E-2</c:v>
                </c:pt>
                <c:pt idx="4966" formatCode="0.00%">
                  <c:v>5.3699999999999998E-2</c:v>
                </c:pt>
                <c:pt idx="4967" formatCode="0.00%">
                  <c:v>5.3600000000000002E-2</c:v>
                </c:pt>
                <c:pt idx="4968" formatCode="0.00%">
                  <c:v>5.33E-2</c:v>
                </c:pt>
                <c:pt idx="4969" formatCode="0.00%">
                  <c:v>5.33E-2</c:v>
                </c:pt>
                <c:pt idx="4970" formatCode="0.00%">
                  <c:v>5.33E-2</c:v>
                </c:pt>
                <c:pt idx="4971" formatCode="0.00%">
                  <c:v>5.33E-2</c:v>
                </c:pt>
                <c:pt idx="4972" formatCode="0.00%">
                  <c:v>5.3499999999999999E-2</c:v>
                </c:pt>
                <c:pt idx="4973" formatCode="0.00%">
                  <c:v>5.3600000000000002E-2</c:v>
                </c:pt>
                <c:pt idx="4974" formatCode="0.00%">
                  <c:v>5.3499999999999999E-2</c:v>
                </c:pt>
                <c:pt idx="4975" formatCode="0.00%">
                  <c:v>5.33E-2</c:v>
                </c:pt>
                <c:pt idx="4976" formatCode="0.00%">
                  <c:v>5.2999999999999999E-2</c:v>
                </c:pt>
                <c:pt idx="4977" formatCode="0.00%">
                  <c:v>5.2900000000000003E-2</c:v>
                </c:pt>
                <c:pt idx="4978" formatCode="0.00%">
                  <c:v>5.2900000000000003E-2</c:v>
                </c:pt>
                <c:pt idx="4979" formatCode="0.00%">
                  <c:v>5.2900000000000003E-2</c:v>
                </c:pt>
                <c:pt idx="4980" formatCode="0.00%">
                  <c:v>5.28E-2</c:v>
                </c:pt>
                <c:pt idx="4981" formatCode="0.00%">
                  <c:v>5.28E-2</c:v>
                </c:pt>
                <c:pt idx="4982" formatCode="0.00%">
                  <c:v>5.28E-2</c:v>
                </c:pt>
                <c:pt idx="4983" formatCode="0.00%">
                  <c:v>5.28E-2</c:v>
                </c:pt>
                <c:pt idx="4984" formatCode="0.00%">
                  <c:v>5.3100000000000001E-2</c:v>
                </c:pt>
                <c:pt idx="4985" formatCode="0.00%">
                  <c:v>5.3199999999999997E-2</c:v>
                </c:pt>
                <c:pt idx="4986" formatCode="0.00%">
                  <c:v>5.3400000000000003E-2</c:v>
                </c:pt>
                <c:pt idx="4987" formatCode="0.00%">
                  <c:v>5.3400000000000003E-2</c:v>
                </c:pt>
                <c:pt idx="4988" formatCode="0.00%">
                  <c:v>5.3400000000000003E-2</c:v>
                </c:pt>
                <c:pt idx="4989" formatCode="0.00%">
                  <c:v>5.3900000000000003E-2</c:v>
                </c:pt>
                <c:pt idx="4990" formatCode="0.00%">
                  <c:v>5.4100000000000002E-2</c:v>
                </c:pt>
                <c:pt idx="4991" formatCode="0.00%">
                  <c:v>5.4199999999999998E-2</c:v>
                </c:pt>
                <c:pt idx="4992" formatCode="0.00%">
                  <c:v>5.4300000000000001E-2</c:v>
                </c:pt>
                <c:pt idx="4993" formatCode="0.00%">
                  <c:v>5.45E-2</c:v>
                </c:pt>
                <c:pt idx="4994" formatCode="0.00%">
                  <c:v>5.45E-2</c:v>
                </c:pt>
                <c:pt idx="4995" formatCode="0.00%">
                  <c:v>5.5199999999999999E-2</c:v>
                </c:pt>
                <c:pt idx="4996" formatCode="0.00%">
                  <c:v>5.5500000000000001E-2</c:v>
                </c:pt>
                <c:pt idx="4997" formatCode="0.00%">
                  <c:v>5.5599999999999997E-2</c:v>
                </c:pt>
                <c:pt idx="4998" formatCode="0.00%">
                  <c:v>5.5800000000000002E-2</c:v>
                </c:pt>
                <c:pt idx="4999" formatCode="0.00%">
                  <c:v>5.6300000000000003E-2</c:v>
                </c:pt>
                <c:pt idx="5000" formatCode="0.00%">
                  <c:v>5.6300000000000003E-2</c:v>
                </c:pt>
                <c:pt idx="5001" formatCode="0.00%">
                  <c:v>5.67E-2</c:v>
                </c:pt>
                <c:pt idx="5002" formatCode="0.00%">
                  <c:v>5.6399999999999999E-2</c:v>
                </c:pt>
                <c:pt idx="5003" formatCode="0.00%">
                  <c:v>5.6300000000000003E-2</c:v>
                </c:pt>
                <c:pt idx="5004" formatCode="0.00%">
                  <c:v>5.6399999999999999E-2</c:v>
                </c:pt>
                <c:pt idx="5005" formatCode="0.00%">
                  <c:v>5.6399999999999999E-2</c:v>
                </c:pt>
                <c:pt idx="5006" formatCode="0.00%">
                  <c:v>5.6399999999999999E-2</c:v>
                </c:pt>
                <c:pt idx="5007" formatCode="0.00%">
                  <c:v>5.6300000000000003E-2</c:v>
                </c:pt>
                <c:pt idx="5008" formatCode="0.00%">
                  <c:v>5.5899999999999998E-2</c:v>
                </c:pt>
                <c:pt idx="5009" formatCode="0.00%">
                  <c:v>5.57E-2</c:v>
                </c:pt>
                <c:pt idx="5010" formatCode="0.00%">
                  <c:v>5.5599999999999997E-2</c:v>
                </c:pt>
                <c:pt idx="5011" formatCode="0.00%">
                  <c:v>5.5800000000000002E-2</c:v>
                </c:pt>
                <c:pt idx="5012" formatCode="0.00%">
                  <c:v>5.6000000000000001E-2</c:v>
                </c:pt>
                <c:pt idx="5013" formatCode="0.00%">
                  <c:v>5.62E-2</c:v>
                </c:pt>
                <c:pt idx="5014" formatCode="0.00%">
                  <c:v>5.6599999999999998E-2</c:v>
                </c:pt>
                <c:pt idx="5015" formatCode="0.00%">
                  <c:v>5.6099999999999997E-2</c:v>
                </c:pt>
                <c:pt idx="5016" formatCode="0.00%">
                  <c:v>5.6099999999999997E-2</c:v>
                </c:pt>
                <c:pt idx="5017" formatCode="0.00%">
                  <c:v>5.6399999999999999E-2</c:v>
                </c:pt>
                <c:pt idx="5018" formatCode="0.00%">
                  <c:v>5.6399999999999999E-2</c:v>
                </c:pt>
                <c:pt idx="5019" formatCode="0.00%">
                  <c:v>5.6500000000000002E-2</c:v>
                </c:pt>
                <c:pt idx="5020" formatCode="0.00%">
                  <c:v>5.6399999999999999E-2</c:v>
                </c:pt>
                <c:pt idx="5021" formatCode="0.00%">
                  <c:v>5.6500000000000002E-2</c:v>
                </c:pt>
                <c:pt idx="5022" formatCode="0.00%">
                  <c:v>5.67E-2</c:v>
                </c:pt>
                <c:pt idx="5023" formatCode="0.00%">
                  <c:v>5.67E-2</c:v>
                </c:pt>
                <c:pt idx="5024" formatCode="0.00%">
                  <c:v>5.67E-2</c:v>
                </c:pt>
                <c:pt idx="5025" formatCode="0.00%">
                  <c:v>5.6599999999999998E-2</c:v>
                </c:pt>
                <c:pt idx="5026" formatCode="0.00%">
                  <c:v>5.6599999999999998E-2</c:v>
                </c:pt>
                <c:pt idx="5027" formatCode="0.00%">
                  <c:v>5.6899999999999999E-2</c:v>
                </c:pt>
                <c:pt idx="5028" formatCode="0.00%">
                  <c:v>5.6899999999999999E-2</c:v>
                </c:pt>
                <c:pt idx="5029" formatCode="0.00%">
                  <c:v>5.6800000000000003E-2</c:v>
                </c:pt>
                <c:pt idx="5030" formatCode="0.00%">
                  <c:v>5.6599999999999998E-2</c:v>
                </c:pt>
                <c:pt idx="5031" formatCode="0.00%">
                  <c:v>5.67E-2</c:v>
                </c:pt>
                <c:pt idx="5032" formatCode="0.00%">
                  <c:v>5.6899999999999999E-2</c:v>
                </c:pt>
                <c:pt idx="5033" formatCode="0.00%">
                  <c:v>5.7099999999999998E-2</c:v>
                </c:pt>
                <c:pt idx="5034" formatCode="0.00%">
                  <c:v>5.7000000000000002E-2</c:v>
                </c:pt>
                <c:pt idx="5035" formatCode="0.00%">
                  <c:v>5.7299999999999997E-2</c:v>
                </c:pt>
                <c:pt idx="5036" formatCode="0.00%">
                  <c:v>5.7299999999999997E-2</c:v>
                </c:pt>
                <c:pt idx="5037" formatCode="0.00%">
                  <c:v>5.7599999999999998E-2</c:v>
                </c:pt>
                <c:pt idx="5038" formatCode="0.00%">
                  <c:v>5.7599999999999998E-2</c:v>
                </c:pt>
                <c:pt idx="5039" formatCode="0.00%">
                  <c:v>5.7599999999999998E-2</c:v>
                </c:pt>
                <c:pt idx="5040" formatCode="0.00%">
                  <c:v>5.7700000000000001E-2</c:v>
                </c:pt>
                <c:pt idx="5041" formatCode="0.00%">
                  <c:v>5.7700000000000001E-2</c:v>
                </c:pt>
                <c:pt idx="5042" formatCode="0.00%">
                  <c:v>5.8000000000000003E-2</c:v>
                </c:pt>
                <c:pt idx="5043" formatCode="0.00%">
                  <c:v>5.8200000000000002E-2</c:v>
                </c:pt>
                <c:pt idx="5044" formatCode="0.00%">
                  <c:v>5.8500000000000003E-2</c:v>
                </c:pt>
                <c:pt idx="5045" formatCode="0.00%">
                  <c:v>5.8599999999999999E-2</c:v>
                </c:pt>
                <c:pt idx="5046" formatCode="0.00%">
                  <c:v>5.8900000000000001E-2</c:v>
                </c:pt>
                <c:pt idx="5047" formatCode="0.00%">
                  <c:v>5.9200000000000003E-2</c:v>
                </c:pt>
                <c:pt idx="5048" formatCode="0.00%">
                  <c:v>5.9400000000000001E-2</c:v>
                </c:pt>
                <c:pt idx="5049" formatCode="0.00%">
                  <c:v>5.9400000000000001E-2</c:v>
                </c:pt>
                <c:pt idx="5050" formatCode="0.00%">
                  <c:v>5.9400000000000001E-2</c:v>
                </c:pt>
                <c:pt idx="5051" formatCode="0.00%">
                  <c:v>5.96E-2</c:v>
                </c:pt>
                <c:pt idx="5052" formatCode="0.00%">
                  <c:v>5.9799999999999999E-2</c:v>
                </c:pt>
                <c:pt idx="5053" formatCode="0.00%">
                  <c:v>5.9700000000000003E-2</c:v>
                </c:pt>
                <c:pt idx="5054" formatCode="0.00%">
                  <c:v>5.9400000000000001E-2</c:v>
                </c:pt>
                <c:pt idx="5055" formatCode="0.00%">
                  <c:v>5.8900000000000001E-2</c:v>
                </c:pt>
                <c:pt idx="5056" formatCode="0.00%">
                  <c:v>5.8900000000000001E-2</c:v>
                </c:pt>
                <c:pt idx="5057" formatCode="0.00%">
                  <c:v>5.8700000000000002E-2</c:v>
                </c:pt>
                <c:pt idx="5058" formatCode="0.00%">
                  <c:v>5.8599999999999999E-2</c:v>
                </c:pt>
                <c:pt idx="5059" formatCode="0.00%">
                  <c:v>5.8299999999999998E-2</c:v>
                </c:pt>
                <c:pt idx="5060" formatCode="0.00%">
                  <c:v>5.8000000000000003E-2</c:v>
                </c:pt>
                <c:pt idx="5061" formatCode="0.00%">
                  <c:v>5.8000000000000003E-2</c:v>
                </c:pt>
                <c:pt idx="5062" formatCode="0.00%">
                  <c:v>5.8000000000000003E-2</c:v>
                </c:pt>
                <c:pt idx="5063" formatCode="0.00%">
                  <c:v>5.8099999999999999E-2</c:v>
                </c:pt>
                <c:pt idx="5064" formatCode="0.00%">
                  <c:v>5.8099999999999999E-2</c:v>
                </c:pt>
                <c:pt idx="5065" formatCode="0.00%">
                  <c:v>5.7799999999999997E-2</c:v>
                </c:pt>
                <c:pt idx="5066" formatCode="0.00%">
                  <c:v>5.7799999999999997E-2</c:v>
                </c:pt>
                <c:pt idx="5067" formatCode="0.00%">
                  <c:v>5.7799999999999997E-2</c:v>
                </c:pt>
                <c:pt idx="5068" formatCode="0.00%">
                  <c:v>5.8000000000000003E-2</c:v>
                </c:pt>
                <c:pt idx="5069" formatCode="0.00%">
                  <c:v>5.8000000000000003E-2</c:v>
                </c:pt>
                <c:pt idx="5070" formatCode="0.00%">
                  <c:v>5.8000000000000003E-2</c:v>
                </c:pt>
                <c:pt idx="5071" formatCode="0.00%">
                  <c:v>5.8200000000000002E-2</c:v>
                </c:pt>
                <c:pt idx="5072" formatCode="0.00%">
                  <c:v>5.8200000000000002E-2</c:v>
                </c:pt>
                <c:pt idx="5073" formatCode="0.00%">
                  <c:v>5.8200000000000002E-2</c:v>
                </c:pt>
                <c:pt idx="5074" formatCode="0.00%">
                  <c:v>5.8200000000000002E-2</c:v>
                </c:pt>
                <c:pt idx="5075" formatCode="0.00%">
                  <c:v>5.8299999999999998E-2</c:v>
                </c:pt>
                <c:pt idx="5076" formatCode="0.00%">
                  <c:v>5.8700000000000002E-2</c:v>
                </c:pt>
                <c:pt idx="5077" formatCode="0.00%">
                  <c:v>5.8700000000000002E-2</c:v>
                </c:pt>
                <c:pt idx="5078" formatCode="0.00%">
                  <c:v>5.8700000000000002E-2</c:v>
                </c:pt>
                <c:pt idx="5079" formatCode="0.00%">
                  <c:v>5.8799999999999998E-2</c:v>
                </c:pt>
                <c:pt idx="5080" formatCode="0.00%">
                  <c:v>5.8700000000000002E-2</c:v>
                </c:pt>
                <c:pt idx="5081" formatCode="0.00%">
                  <c:v>5.8599999999999999E-2</c:v>
                </c:pt>
                <c:pt idx="5082" formatCode="0.00%">
                  <c:v>5.8500000000000003E-2</c:v>
                </c:pt>
                <c:pt idx="5083" formatCode="0.00%">
                  <c:v>5.8500000000000003E-2</c:v>
                </c:pt>
                <c:pt idx="5084" formatCode="0.00%">
                  <c:v>5.8500000000000003E-2</c:v>
                </c:pt>
                <c:pt idx="5085" formatCode="0.00%">
                  <c:v>5.8299999999999998E-2</c:v>
                </c:pt>
                <c:pt idx="5086" formatCode="0.00%">
                  <c:v>5.8299999999999998E-2</c:v>
                </c:pt>
                <c:pt idx="5087" formatCode="0.00%">
                  <c:v>5.8599999999999999E-2</c:v>
                </c:pt>
                <c:pt idx="5088" formatCode="0.00%">
                  <c:v>5.8799999999999998E-2</c:v>
                </c:pt>
                <c:pt idx="5089" formatCode="0.00%">
                  <c:v>5.91E-2</c:v>
                </c:pt>
                <c:pt idx="5090" formatCode="0.00%">
                  <c:v>5.91E-2</c:v>
                </c:pt>
                <c:pt idx="5091" formatCode="0.00%">
                  <c:v>5.9200000000000003E-2</c:v>
                </c:pt>
                <c:pt idx="5092" formatCode="0.00%">
                  <c:v>5.9400000000000001E-2</c:v>
                </c:pt>
                <c:pt idx="5093" formatCode="0.00%">
                  <c:v>5.9400000000000001E-2</c:v>
                </c:pt>
                <c:pt idx="5094" formatCode="0.00%">
                  <c:v>5.9400000000000001E-2</c:v>
                </c:pt>
                <c:pt idx="5095" formatCode="0.00%">
                  <c:v>5.9400000000000001E-2</c:v>
                </c:pt>
                <c:pt idx="5096" formatCode="0.00%">
                  <c:v>5.9400000000000001E-2</c:v>
                </c:pt>
                <c:pt idx="5097" formatCode="0.00%">
                  <c:v>5.9499999999999997E-2</c:v>
                </c:pt>
                <c:pt idx="5098" formatCode="0.00%">
                  <c:v>5.9400000000000001E-2</c:v>
                </c:pt>
                <c:pt idx="5099" formatCode="0.00%">
                  <c:v>5.9299999999999999E-2</c:v>
                </c:pt>
                <c:pt idx="5100" formatCode="0.00%">
                  <c:v>5.9299999999999999E-2</c:v>
                </c:pt>
                <c:pt idx="5101" formatCode="0.00%">
                  <c:v>5.9700000000000003E-2</c:v>
                </c:pt>
                <c:pt idx="5102" formatCode="0.00%">
                  <c:v>5.96E-2</c:v>
                </c:pt>
                <c:pt idx="5103" formatCode="0.00%">
                  <c:v>0.06</c:v>
                </c:pt>
                <c:pt idx="5104" formatCode="0.00%">
                  <c:v>5.9900000000000002E-2</c:v>
                </c:pt>
                <c:pt idx="5105" formatCode="0.00%">
                  <c:v>5.9799999999999999E-2</c:v>
                </c:pt>
                <c:pt idx="5106" formatCode="0.00%">
                  <c:v>5.9799999999999999E-2</c:v>
                </c:pt>
                <c:pt idx="5107" formatCode="0.00%">
                  <c:v>6.0199999999999997E-2</c:v>
                </c:pt>
                <c:pt idx="5108" formatCode="0.00%">
                  <c:v>6.0199999999999997E-2</c:v>
                </c:pt>
                <c:pt idx="5109" formatCode="0.00%">
                  <c:v>6.0100000000000001E-2</c:v>
                </c:pt>
                <c:pt idx="5110" formatCode="0.00%">
                  <c:v>6.0100000000000001E-2</c:v>
                </c:pt>
                <c:pt idx="5111" formatCode="0.00%">
                  <c:v>6.0100000000000001E-2</c:v>
                </c:pt>
                <c:pt idx="5112" formatCode="0.00%">
                  <c:v>6.0400000000000002E-2</c:v>
                </c:pt>
                <c:pt idx="5113" formatCode="0.00%">
                  <c:v>6.0400000000000002E-2</c:v>
                </c:pt>
                <c:pt idx="5114" formatCode="0.00%">
                  <c:v>6.0400000000000002E-2</c:v>
                </c:pt>
                <c:pt idx="5115" formatCode="0.00%">
                  <c:v>6.0400000000000002E-2</c:v>
                </c:pt>
                <c:pt idx="5116" formatCode="0.00%">
                  <c:v>6.0400000000000002E-2</c:v>
                </c:pt>
                <c:pt idx="5117" formatCode="0.00%">
                  <c:v>6.0400000000000002E-2</c:v>
                </c:pt>
                <c:pt idx="5118" formatCode="0.00%">
                  <c:v>6.0299999999999999E-2</c:v>
                </c:pt>
                <c:pt idx="5119" formatCode="0.00%">
                  <c:v>6.0299999999999999E-2</c:v>
                </c:pt>
                <c:pt idx="5120" formatCode="0.00%">
                  <c:v>6.0299999999999999E-2</c:v>
                </c:pt>
                <c:pt idx="5121" formatCode="0.00%">
                  <c:v>6.0299999999999999E-2</c:v>
                </c:pt>
                <c:pt idx="5122" formatCode="0.00%">
                  <c:v>6.0199999999999997E-2</c:v>
                </c:pt>
                <c:pt idx="5123" formatCode="0.00%">
                  <c:v>6.0100000000000001E-2</c:v>
                </c:pt>
                <c:pt idx="5124" formatCode="0.00%">
                  <c:v>5.9700000000000003E-2</c:v>
                </c:pt>
                <c:pt idx="5125" formatCode="0.00%">
                  <c:v>5.9700000000000003E-2</c:v>
                </c:pt>
                <c:pt idx="5126" formatCode="0.00%">
                  <c:v>5.9900000000000002E-2</c:v>
                </c:pt>
                <c:pt idx="5127" formatCode="0.00%">
                  <c:v>5.9799999999999999E-2</c:v>
                </c:pt>
                <c:pt idx="5128" formatCode="0.00%">
                  <c:v>5.9700000000000003E-2</c:v>
                </c:pt>
                <c:pt idx="5129" formatCode="0.00%">
                  <c:v>5.9799999999999999E-2</c:v>
                </c:pt>
                <c:pt idx="5130" formatCode="0.00%">
                  <c:v>5.9700000000000003E-2</c:v>
                </c:pt>
                <c:pt idx="5131" formatCode="0.00%">
                  <c:v>5.96E-2</c:v>
                </c:pt>
                <c:pt idx="5132" formatCode="0.00%">
                  <c:v>5.96E-2</c:v>
                </c:pt>
                <c:pt idx="5133" formatCode="0.00%">
                  <c:v>5.96E-2</c:v>
                </c:pt>
                <c:pt idx="5134" formatCode="0.00%">
                  <c:v>5.9499999999999997E-2</c:v>
                </c:pt>
                <c:pt idx="5135" formatCode="0.00%">
                  <c:v>5.9400000000000001E-2</c:v>
                </c:pt>
                <c:pt idx="5136" formatCode="0.00%">
                  <c:v>5.9400000000000001E-2</c:v>
                </c:pt>
                <c:pt idx="5137" formatCode="0.00%">
                  <c:v>5.9200000000000003E-2</c:v>
                </c:pt>
                <c:pt idx="5138" formatCode="0.00%">
                  <c:v>5.91E-2</c:v>
                </c:pt>
                <c:pt idx="5139" formatCode="0.00%">
                  <c:v>5.8999999999999997E-2</c:v>
                </c:pt>
                <c:pt idx="5140" formatCode="0.00%">
                  <c:v>5.8999999999999997E-2</c:v>
                </c:pt>
                <c:pt idx="5141" formatCode="0.00%">
                  <c:v>5.91E-2</c:v>
                </c:pt>
                <c:pt idx="5142" formatCode="0.00%">
                  <c:v>5.8999999999999997E-2</c:v>
                </c:pt>
                <c:pt idx="5143" formatCode="0.00%">
                  <c:v>5.8900000000000001E-2</c:v>
                </c:pt>
                <c:pt idx="5144" formatCode="0.00%">
                  <c:v>5.8799999999999998E-2</c:v>
                </c:pt>
                <c:pt idx="5145" formatCode="0.00%">
                  <c:v>5.8700000000000002E-2</c:v>
                </c:pt>
                <c:pt idx="5146" formatCode="0.00%">
                  <c:v>5.8700000000000002E-2</c:v>
                </c:pt>
                <c:pt idx="5147" formatCode="0.00%">
                  <c:v>5.8700000000000002E-2</c:v>
                </c:pt>
                <c:pt idx="5148" formatCode="0.00%">
                  <c:v>5.8700000000000002E-2</c:v>
                </c:pt>
                <c:pt idx="5149" formatCode="0.00%">
                  <c:v>5.8400000000000001E-2</c:v>
                </c:pt>
                <c:pt idx="5150" formatCode="0.00%">
                  <c:v>5.8400000000000001E-2</c:v>
                </c:pt>
                <c:pt idx="5151" formatCode="0.00%">
                  <c:v>5.8299999999999998E-2</c:v>
                </c:pt>
                <c:pt idx="5152" formatCode="0.00%">
                  <c:v>5.8099999999999999E-2</c:v>
                </c:pt>
                <c:pt idx="5153" formatCode="0.00%">
                  <c:v>5.8000000000000003E-2</c:v>
                </c:pt>
                <c:pt idx="5154" formatCode="0.00%">
                  <c:v>5.8000000000000003E-2</c:v>
                </c:pt>
                <c:pt idx="5155" formatCode="0.00%">
                  <c:v>5.7799999999999997E-2</c:v>
                </c:pt>
                <c:pt idx="5156" formatCode="0.00%">
                  <c:v>5.7799999999999997E-2</c:v>
                </c:pt>
                <c:pt idx="5157" formatCode="0.00%">
                  <c:v>5.7599999999999998E-2</c:v>
                </c:pt>
                <c:pt idx="5158" formatCode="0.00%">
                  <c:v>5.7299999999999997E-2</c:v>
                </c:pt>
                <c:pt idx="5159" formatCode="0.00%">
                  <c:v>5.7000000000000002E-2</c:v>
                </c:pt>
                <c:pt idx="5160" formatCode="0.00%">
                  <c:v>5.7200000000000001E-2</c:v>
                </c:pt>
                <c:pt idx="5161" formatCode="0.00%">
                  <c:v>5.74E-2</c:v>
                </c:pt>
                <c:pt idx="5162" formatCode="0.00%">
                  <c:v>5.7299999999999997E-2</c:v>
                </c:pt>
                <c:pt idx="5163" formatCode="0.00%">
                  <c:v>5.7299999999999997E-2</c:v>
                </c:pt>
                <c:pt idx="5164" formatCode="0.00%">
                  <c:v>5.7099999999999998E-2</c:v>
                </c:pt>
                <c:pt idx="5165" formatCode="0.00%">
                  <c:v>5.6899999999999999E-2</c:v>
                </c:pt>
                <c:pt idx="5166" formatCode="0.00%">
                  <c:v>5.6899999999999999E-2</c:v>
                </c:pt>
                <c:pt idx="5167" formatCode="0.00%">
                  <c:v>5.6599999999999998E-2</c:v>
                </c:pt>
                <c:pt idx="5168" formatCode="0.00%">
                  <c:v>5.6500000000000002E-2</c:v>
                </c:pt>
                <c:pt idx="5169" formatCode="0.00%">
                  <c:v>5.6500000000000002E-2</c:v>
                </c:pt>
                <c:pt idx="5170" formatCode="0.00%">
                  <c:v>5.6399999999999999E-2</c:v>
                </c:pt>
                <c:pt idx="5171" formatCode="0.00%">
                  <c:v>5.6399999999999999E-2</c:v>
                </c:pt>
                <c:pt idx="5172" formatCode="0.00%">
                  <c:v>5.6399999999999999E-2</c:v>
                </c:pt>
                <c:pt idx="5173" formatCode="0.00%">
                  <c:v>5.67E-2</c:v>
                </c:pt>
                <c:pt idx="5174" formatCode="0.00%">
                  <c:v>5.67E-2</c:v>
                </c:pt>
                <c:pt idx="5175" formatCode="0.00%">
                  <c:v>5.67E-2</c:v>
                </c:pt>
                <c:pt idx="5176" formatCode="0.00%">
                  <c:v>5.7000000000000002E-2</c:v>
                </c:pt>
                <c:pt idx="5177" formatCode="0.00%">
                  <c:v>5.7200000000000001E-2</c:v>
                </c:pt>
                <c:pt idx="5178" formatCode="0.00%">
                  <c:v>5.7200000000000001E-2</c:v>
                </c:pt>
                <c:pt idx="5179" formatCode="0.00%">
                  <c:v>5.7200000000000001E-2</c:v>
                </c:pt>
                <c:pt idx="5180" formatCode="0.00%">
                  <c:v>5.7200000000000001E-2</c:v>
                </c:pt>
                <c:pt idx="5181" formatCode="0.00%">
                  <c:v>5.7200000000000001E-2</c:v>
                </c:pt>
                <c:pt idx="5182" formatCode="0.00%">
                  <c:v>5.7500000000000002E-2</c:v>
                </c:pt>
                <c:pt idx="5183" formatCode="0.00%">
                  <c:v>5.7599999999999998E-2</c:v>
                </c:pt>
                <c:pt idx="5184" formatCode="0.00%">
                  <c:v>5.8000000000000003E-2</c:v>
                </c:pt>
                <c:pt idx="5185" formatCode="0.00%">
                  <c:v>5.8000000000000003E-2</c:v>
                </c:pt>
                <c:pt idx="5186" formatCode="0.00%">
                  <c:v>5.8000000000000003E-2</c:v>
                </c:pt>
                <c:pt idx="5187" formatCode="0.00%">
                  <c:v>5.8200000000000002E-2</c:v>
                </c:pt>
                <c:pt idx="5188" formatCode="0.00%">
                  <c:v>5.8599999999999999E-2</c:v>
                </c:pt>
                <c:pt idx="5189" formatCode="0.00%">
                  <c:v>5.8999999999999997E-2</c:v>
                </c:pt>
                <c:pt idx="5190" formatCode="0.00%">
                  <c:v>5.9400000000000001E-2</c:v>
                </c:pt>
                <c:pt idx="5191" formatCode="0.00%">
                  <c:v>5.96E-2</c:v>
                </c:pt>
                <c:pt idx="5192" formatCode="0.00%">
                  <c:v>5.9700000000000003E-2</c:v>
                </c:pt>
                <c:pt idx="5193" formatCode="0.00%">
                  <c:v>5.9700000000000003E-2</c:v>
                </c:pt>
                <c:pt idx="5194" formatCode="0.00%">
                  <c:v>5.9700000000000003E-2</c:v>
                </c:pt>
                <c:pt idx="5195" formatCode="0.00%">
                  <c:v>5.9900000000000002E-2</c:v>
                </c:pt>
                <c:pt idx="5196" formatCode="0.00%">
                  <c:v>5.9900000000000002E-2</c:v>
                </c:pt>
                <c:pt idx="5197" formatCode="0.00%">
                  <c:v>5.9900000000000002E-2</c:v>
                </c:pt>
                <c:pt idx="5198" formatCode="0.00%">
                  <c:v>0.06</c:v>
                </c:pt>
                <c:pt idx="5199" formatCode="0.00%">
                  <c:v>6.0299999999999999E-2</c:v>
                </c:pt>
                <c:pt idx="5200" formatCode="0.00%">
                  <c:v>6.0299999999999999E-2</c:v>
                </c:pt>
                <c:pt idx="5201" formatCode="0.00%">
                  <c:v>6.0100000000000001E-2</c:v>
                </c:pt>
                <c:pt idx="5202" formatCode="0.00%">
                  <c:v>6.0100000000000001E-2</c:v>
                </c:pt>
                <c:pt idx="5203" formatCode="0.00%">
                  <c:v>6.0100000000000001E-2</c:v>
                </c:pt>
                <c:pt idx="5204" formatCode="0.00%">
                  <c:v>5.9900000000000002E-2</c:v>
                </c:pt>
                <c:pt idx="5205" formatCode="0.00%">
                  <c:v>5.9499999999999997E-2</c:v>
                </c:pt>
                <c:pt idx="5206" formatCode="0.00%">
                  <c:v>5.9499999999999997E-2</c:v>
                </c:pt>
                <c:pt idx="5207" formatCode="0.00%">
                  <c:v>5.9499999999999997E-2</c:v>
                </c:pt>
                <c:pt idx="5208" formatCode="0.00%">
                  <c:v>5.91E-2</c:v>
                </c:pt>
                <c:pt idx="5209" formatCode="0.00%">
                  <c:v>5.8700000000000002E-2</c:v>
                </c:pt>
                <c:pt idx="5210" formatCode="0.00%">
                  <c:v>5.8400000000000001E-2</c:v>
                </c:pt>
                <c:pt idx="5211" formatCode="0.00%">
                  <c:v>5.8400000000000001E-2</c:v>
                </c:pt>
                <c:pt idx="5212" formatCode="0.00%">
                  <c:v>5.8299999999999998E-2</c:v>
                </c:pt>
                <c:pt idx="5213" formatCode="0.00%">
                  <c:v>5.8000000000000003E-2</c:v>
                </c:pt>
                <c:pt idx="5214" formatCode="0.00%">
                  <c:v>5.8000000000000003E-2</c:v>
                </c:pt>
                <c:pt idx="5215" formatCode="0.00%">
                  <c:v>5.79E-2</c:v>
                </c:pt>
                <c:pt idx="5216" formatCode="0.00%">
                  <c:v>5.7799999999999997E-2</c:v>
                </c:pt>
                <c:pt idx="5217" formatCode="0.00%">
                  <c:v>5.7799999999999997E-2</c:v>
                </c:pt>
                <c:pt idx="5218" formatCode="0.00%">
                  <c:v>5.7500000000000002E-2</c:v>
                </c:pt>
                <c:pt idx="5219" formatCode="0.00%">
                  <c:v>5.7500000000000002E-2</c:v>
                </c:pt>
                <c:pt idx="5220" formatCode="0.00%">
                  <c:v>5.7200000000000001E-2</c:v>
                </c:pt>
                <c:pt idx="5221" formatCode="0.00%">
                  <c:v>5.7200000000000001E-2</c:v>
                </c:pt>
                <c:pt idx="5222" formatCode="0.00%">
                  <c:v>5.7000000000000002E-2</c:v>
                </c:pt>
                <c:pt idx="5223" formatCode="0.00%">
                  <c:v>5.7200000000000001E-2</c:v>
                </c:pt>
                <c:pt idx="5224" formatCode="0.00%">
                  <c:v>5.7200000000000001E-2</c:v>
                </c:pt>
                <c:pt idx="5225" formatCode="0.00%">
                  <c:v>5.7500000000000002E-2</c:v>
                </c:pt>
                <c:pt idx="5226" formatCode="0.00%">
                  <c:v>5.7500000000000002E-2</c:v>
                </c:pt>
                <c:pt idx="5227" formatCode="0.00%">
                  <c:v>5.74E-2</c:v>
                </c:pt>
                <c:pt idx="5228" formatCode="0.00%">
                  <c:v>5.74E-2</c:v>
                </c:pt>
                <c:pt idx="5229" formatCode="0.00%">
                  <c:v>5.7200000000000001E-2</c:v>
                </c:pt>
                <c:pt idx="5230" formatCode="0.00%">
                  <c:v>5.7200000000000001E-2</c:v>
                </c:pt>
                <c:pt idx="5231" formatCode="0.00%">
                  <c:v>5.7099999999999998E-2</c:v>
                </c:pt>
                <c:pt idx="5232" formatCode="0.00%">
                  <c:v>5.7099999999999998E-2</c:v>
                </c:pt>
                <c:pt idx="5233" formatCode="0.00%">
                  <c:v>5.6899999999999999E-2</c:v>
                </c:pt>
                <c:pt idx="5234" formatCode="0.00%">
                  <c:v>5.6899999999999999E-2</c:v>
                </c:pt>
                <c:pt idx="5235" formatCode="0.00%">
                  <c:v>5.6500000000000002E-2</c:v>
                </c:pt>
                <c:pt idx="5236" formatCode="0.00%">
                  <c:v>5.6500000000000002E-2</c:v>
                </c:pt>
                <c:pt idx="5237" formatCode="0.00%">
                  <c:v>5.6300000000000003E-2</c:v>
                </c:pt>
                <c:pt idx="5238" formatCode="0.00%">
                  <c:v>5.62E-2</c:v>
                </c:pt>
                <c:pt idx="5239" formatCode="0.00%">
                  <c:v>5.6000000000000001E-2</c:v>
                </c:pt>
                <c:pt idx="5240" formatCode="0.00%">
                  <c:v>5.62E-2</c:v>
                </c:pt>
                <c:pt idx="5241" formatCode="0.00%">
                  <c:v>5.6399999999999999E-2</c:v>
                </c:pt>
                <c:pt idx="5242" formatCode="0.00%">
                  <c:v>5.6399999999999999E-2</c:v>
                </c:pt>
                <c:pt idx="5243" formatCode="0.00%">
                  <c:v>5.6500000000000002E-2</c:v>
                </c:pt>
                <c:pt idx="5244" formatCode="0.00%">
                  <c:v>5.62E-2</c:v>
                </c:pt>
                <c:pt idx="5245" formatCode="0.00%">
                  <c:v>5.6099999999999997E-2</c:v>
                </c:pt>
                <c:pt idx="5246" formatCode="0.00%">
                  <c:v>5.62E-2</c:v>
                </c:pt>
                <c:pt idx="5247" formatCode="0.00%">
                  <c:v>5.6099999999999997E-2</c:v>
                </c:pt>
                <c:pt idx="5248" formatCode="0.00%">
                  <c:v>5.6099999999999997E-2</c:v>
                </c:pt>
                <c:pt idx="5249" formatCode="0.00%">
                  <c:v>5.6000000000000001E-2</c:v>
                </c:pt>
                <c:pt idx="5250" formatCode="0.00%">
                  <c:v>5.6000000000000001E-2</c:v>
                </c:pt>
                <c:pt idx="5251" formatCode="0.00%">
                  <c:v>5.6000000000000001E-2</c:v>
                </c:pt>
                <c:pt idx="5252" formatCode="0.00%">
                  <c:v>5.5899999999999998E-2</c:v>
                </c:pt>
                <c:pt idx="5253" formatCode="0.00%">
                  <c:v>5.5800000000000002E-2</c:v>
                </c:pt>
                <c:pt idx="5254" formatCode="0.00%">
                  <c:v>5.5599999999999997E-2</c:v>
                </c:pt>
                <c:pt idx="5255" formatCode="0.00%">
                  <c:v>5.5399999999999998E-2</c:v>
                </c:pt>
                <c:pt idx="5256" formatCode="0.00%">
                  <c:v>5.5399999999999998E-2</c:v>
                </c:pt>
                <c:pt idx="5257" formatCode="0.00%">
                  <c:v>5.5399999999999998E-2</c:v>
                </c:pt>
                <c:pt idx="5258" formatCode="0.00%">
                  <c:v>5.5399999999999998E-2</c:v>
                </c:pt>
                <c:pt idx="5259" formatCode="0.00%">
                  <c:v>5.5300000000000002E-2</c:v>
                </c:pt>
                <c:pt idx="5260" formatCode="0.00%">
                  <c:v>5.5300000000000002E-2</c:v>
                </c:pt>
                <c:pt idx="5261" formatCode="0.00%">
                  <c:v>5.5300000000000002E-2</c:v>
                </c:pt>
                <c:pt idx="5262" formatCode="0.00%">
                  <c:v>5.5399999999999998E-2</c:v>
                </c:pt>
                <c:pt idx="5263" formatCode="0.00%">
                  <c:v>5.5399999999999998E-2</c:v>
                </c:pt>
                <c:pt idx="5264" formatCode="0.00%">
                  <c:v>5.5300000000000002E-2</c:v>
                </c:pt>
                <c:pt idx="5265" formatCode="0.00%">
                  <c:v>5.5100000000000003E-2</c:v>
                </c:pt>
                <c:pt idx="5266" formatCode="0.00%">
                  <c:v>5.5100000000000003E-2</c:v>
                </c:pt>
                <c:pt idx="5267" formatCode="0.00%">
                  <c:v>5.5E-2</c:v>
                </c:pt>
                <c:pt idx="5268" formatCode="0.00%">
                  <c:v>5.4899999999999997E-2</c:v>
                </c:pt>
                <c:pt idx="5269" formatCode="0.00%">
                  <c:v>5.4899999999999997E-2</c:v>
                </c:pt>
                <c:pt idx="5270" formatCode="0.00%">
                  <c:v>5.4899999999999997E-2</c:v>
                </c:pt>
                <c:pt idx="5271" formatCode="0.00%">
                  <c:v>5.5E-2</c:v>
                </c:pt>
                <c:pt idx="5272" formatCode="0.00%">
                  <c:v>5.5199999999999999E-2</c:v>
                </c:pt>
                <c:pt idx="5273" formatCode="0.00%">
                  <c:v>5.5199999999999999E-2</c:v>
                </c:pt>
                <c:pt idx="5274" formatCode="0.00%">
                  <c:v>5.5E-2</c:v>
                </c:pt>
                <c:pt idx="5275" formatCode="0.00%">
                  <c:v>5.4800000000000001E-2</c:v>
                </c:pt>
                <c:pt idx="5276" formatCode="0.00%">
                  <c:v>5.4800000000000001E-2</c:v>
                </c:pt>
                <c:pt idx="5277" formatCode="0.00%">
                  <c:v>5.4800000000000001E-2</c:v>
                </c:pt>
                <c:pt idx="5278" formatCode="0.00%">
                  <c:v>5.4800000000000001E-2</c:v>
                </c:pt>
                <c:pt idx="5279" formatCode="0.00%">
                  <c:v>5.4800000000000001E-2</c:v>
                </c:pt>
                <c:pt idx="5280" formatCode="0.00%">
                  <c:v>5.4800000000000001E-2</c:v>
                </c:pt>
                <c:pt idx="5281" formatCode="0.00%">
                  <c:v>5.4800000000000001E-2</c:v>
                </c:pt>
                <c:pt idx="5282" formatCode="0.00%">
                  <c:v>5.4800000000000001E-2</c:v>
                </c:pt>
                <c:pt idx="5283" formatCode="0.00%">
                  <c:v>5.4800000000000001E-2</c:v>
                </c:pt>
                <c:pt idx="5284" formatCode="0.00%">
                  <c:v>5.5E-2</c:v>
                </c:pt>
                <c:pt idx="5285" formatCode="0.00%">
                  <c:v>5.5399999999999998E-2</c:v>
                </c:pt>
                <c:pt idx="5286" formatCode="0.00%">
                  <c:v>5.57E-2</c:v>
                </c:pt>
                <c:pt idx="5287" formatCode="0.00%">
                  <c:v>5.57E-2</c:v>
                </c:pt>
                <c:pt idx="5288" formatCode="0.00%">
                  <c:v>5.5899999999999998E-2</c:v>
                </c:pt>
                <c:pt idx="5289" formatCode="0.00%">
                  <c:v>5.6000000000000001E-2</c:v>
                </c:pt>
                <c:pt idx="5290" formatCode="0.00%">
                  <c:v>5.6000000000000001E-2</c:v>
                </c:pt>
                <c:pt idx="5291" formatCode="0.00%">
                  <c:v>5.6000000000000001E-2</c:v>
                </c:pt>
                <c:pt idx="5292" formatCode="0.00%">
                  <c:v>5.6000000000000001E-2</c:v>
                </c:pt>
                <c:pt idx="5293" formatCode="0.00%">
                  <c:v>5.62E-2</c:v>
                </c:pt>
                <c:pt idx="5294" formatCode="0.00%">
                  <c:v>5.62E-2</c:v>
                </c:pt>
                <c:pt idx="5295" formatCode="0.00%">
                  <c:v>5.6099999999999997E-2</c:v>
                </c:pt>
                <c:pt idx="5296" formatCode="0.00%">
                  <c:v>5.6300000000000003E-2</c:v>
                </c:pt>
                <c:pt idx="5297" formatCode="0.00%">
                  <c:v>5.6300000000000003E-2</c:v>
                </c:pt>
                <c:pt idx="5298" formatCode="0.00%">
                  <c:v>5.6300000000000003E-2</c:v>
                </c:pt>
                <c:pt idx="5299" formatCode="0.00%">
                  <c:v>5.6300000000000003E-2</c:v>
                </c:pt>
                <c:pt idx="5300" formatCode="0.00%">
                  <c:v>5.6300000000000003E-2</c:v>
                </c:pt>
                <c:pt idx="5301" formatCode="0.00%">
                  <c:v>5.6300000000000003E-2</c:v>
                </c:pt>
                <c:pt idx="5302" formatCode="0.00%">
                  <c:v>5.6300000000000003E-2</c:v>
                </c:pt>
                <c:pt idx="5303" formatCode="0.00%">
                  <c:v>5.62E-2</c:v>
                </c:pt>
                <c:pt idx="5304" formatCode="0.00%">
                  <c:v>5.6000000000000001E-2</c:v>
                </c:pt>
                <c:pt idx="5305" formatCode="0.00%">
                  <c:v>5.6000000000000001E-2</c:v>
                </c:pt>
                <c:pt idx="5306" formatCode="0.00%">
                  <c:v>5.6000000000000001E-2</c:v>
                </c:pt>
                <c:pt idx="5307" formatCode="0.00%">
                  <c:v>5.5899999999999998E-2</c:v>
                </c:pt>
                <c:pt idx="5308" formatCode="0.00%">
                  <c:v>5.5599999999999997E-2</c:v>
                </c:pt>
                <c:pt idx="5309" formatCode="0.00%">
                  <c:v>5.5500000000000001E-2</c:v>
                </c:pt>
                <c:pt idx="5310" formatCode="0.00%">
                  <c:v>5.5399999999999998E-2</c:v>
                </c:pt>
                <c:pt idx="5311" formatCode="0.00%">
                  <c:v>5.5300000000000002E-2</c:v>
                </c:pt>
                <c:pt idx="5312" formatCode="0.00%">
                  <c:v>5.5300000000000002E-2</c:v>
                </c:pt>
                <c:pt idx="5313" formatCode="0.00%">
                  <c:v>5.5300000000000002E-2</c:v>
                </c:pt>
                <c:pt idx="5314" formatCode="0.00%">
                  <c:v>5.5199999999999999E-2</c:v>
                </c:pt>
                <c:pt idx="5315" formatCode="0.00%">
                  <c:v>5.5199999999999999E-2</c:v>
                </c:pt>
                <c:pt idx="5316" formatCode="0.00%">
                  <c:v>5.5199999999999999E-2</c:v>
                </c:pt>
                <c:pt idx="5317" formatCode="0.00%">
                  <c:v>5.5199999999999999E-2</c:v>
                </c:pt>
                <c:pt idx="5318" formatCode="0.00%">
                  <c:v>5.5199999999999999E-2</c:v>
                </c:pt>
                <c:pt idx="5319" formatCode="0.00%">
                  <c:v>5.5199999999999999E-2</c:v>
                </c:pt>
                <c:pt idx="5320" formatCode="0.00%">
                  <c:v>5.5399999999999998E-2</c:v>
                </c:pt>
                <c:pt idx="5321" formatCode="0.00%">
                  <c:v>5.5599999999999997E-2</c:v>
                </c:pt>
                <c:pt idx="5322" formatCode="0.00%">
                  <c:v>5.57E-2</c:v>
                </c:pt>
                <c:pt idx="5323" formatCode="0.00%">
                  <c:v>5.57E-2</c:v>
                </c:pt>
                <c:pt idx="5324" formatCode="0.00%">
                  <c:v>5.5599999999999997E-2</c:v>
                </c:pt>
                <c:pt idx="5325" formatCode="0.00%">
                  <c:v>5.5599999999999997E-2</c:v>
                </c:pt>
                <c:pt idx="5326" formatCode="0.00%">
                  <c:v>5.5500000000000001E-2</c:v>
                </c:pt>
                <c:pt idx="5327" formatCode="0.00%">
                  <c:v>5.5500000000000001E-2</c:v>
                </c:pt>
                <c:pt idx="5328" formatCode="0.00%">
                  <c:v>5.5300000000000002E-2</c:v>
                </c:pt>
                <c:pt idx="5329" formatCode="0.00%">
                  <c:v>5.5199999999999999E-2</c:v>
                </c:pt>
                <c:pt idx="5330" formatCode="0.00%">
                  <c:v>5.5300000000000002E-2</c:v>
                </c:pt>
                <c:pt idx="5331" formatCode="0.00%">
                  <c:v>5.5300000000000002E-2</c:v>
                </c:pt>
                <c:pt idx="5332" formatCode="0.00%">
                  <c:v>5.5199999999999999E-2</c:v>
                </c:pt>
                <c:pt idx="5333" formatCode="0.00%">
                  <c:v>5.5E-2</c:v>
                </c:pt>
                <c:pt idx="5334" formatCode="0.00%">
                  <c:v>5.5E-2</c:v>
                </c:pt>
                <c:pt idx="5335" formatCode="0.00%">
                  <c:v>5.5E-2</c:v>
                </c:pt>
                <c:pt idx="5336" formatCode="0.00%">
                  <c:v>5.5E-2</c:v>
                </c:pt>
                <c:pt idx="5337" formatCode="0.00%">
                  <c:v>5.4899999999999997E-2</c:v>
                </c:pt>
                <c:pt idx="5338" formatCode="0.00%">
                  <c:v>5.4699999999999999E-2</c:v>
                </c:pt>
                <c:pt idx="5339" formatCode="0.00%">
                  <c:v>5.4300000000000001E-2</c:v>
                </c:pt>
                <c:pt idx="5340" formatCode="0.00%">
                  <c:v>5.4300000000000001E-2</c:v>
                </c:pt>
                <c:pt idx="5341" formatCode="0.00%">
                  <c:v>5.4199999999999998E-2</c:v>
                </c:pt>
                <c:pt idx="5342" formatCode="0.00%">
                  <c:v>5.3900000000000003E-2</c:v>
                </c:pt>
                <c:pt idx="5343" formatCode="0.00%">
                  <c:v>5.3499999999999999E-2</c:v>
                </c:pt>
                <c:pt idx="5344" formatCode="0.00%">
                  <c:v>5.3400000000000003E-2</c:v>
                </c:pt>
                <c:pt idx="5345" formatCode="0.00%">
                  <c:v>5.33E-2</c:v>
                </c:pt>
                <c:pt idx="5346" formatCode="0.00%">
                  <c:v>5.3199999999999997E-2</c:v>
                </c:pt>
                <c:pt idx="5347" formatCode="0.00%">
                  <c:v>5.3199999999999997E-2</c:v>
                </c:pt>
                <c:pt idx="5348" formatCode="0.00%">
                  <c:v>5.2900000000000003E-2</c:v>
                </c:pt>
                <c:pt idx="5349" formatCode="0.00%">
                  <c:v>5.2400000000000002E-2</c:v>
                </c:pt>
                <c:pt idx="5350" formatCode="0.00%">
                  <c:v>5.21E-2</c:v>
                </c:pt>
                <c:pt idx="5351" formatCode="0.00%">
                  <c:v>5.1900000000000002E-2</c:v>
                </c:pt>
                <c:pt idx="5352" formatCode="0.00%">
                  <c:v>5.1900000000000002E-2</c:v>
                </c:pt>
                <c:pt idx="5353" formatCode="0.00%">
                  <c:v>5.16E-2</c:v>
                </c:pt>
                <c:pt idx="5354" formatCode="0.00%">
                  <c:v>5.16E-2</c:v>
                </c:pt>
                <c:pt idx="5355" formatCode="0.00%">
                  <c:v>5.16E-2</c:v>
                </c:pt>
                <c:pt idx="5356" formatCode="0.00%">
                  <c:v>5.16E-2</c:v>
                </c:pt>
                <c:pt idx="5357" formatCode="0.00%">
                  <c:v>5.16E-2</c:v>
                </c:pt>
                <c:pt idx="5358" formatCode="0.00%">
                  <c:v>5.16E-2</c:v>
                </c:pt>
                <c:pt idx="5359" formatCode="0.00%">
                  <c:v>5.16E-2</c:v>
                </c:pt>
                <c:pt idx="5360" formatCode="0.00%">
                  <c:v>5.16E-2</c:v>
                </c:pt>
                <c:pt idx="5361" formatCode="0.00%">
                  <c:v>5.16E-2</c:v>
                </c:pt>
                <c:pt idx="5362" formatCode="0.00%">
                  <c:v>5.11E-2</c:v>
                </c:pt>
                <c:pt idx="5363" formatCode="0.00%">
                  <c:v>5.0999999999999997E-2</c:v>
                </c:pt>
                <c:pt idx="5364" formatCode="0.00%">
                  <c:v>5.0700000000000002E-2</c:v>
                </c:pt>
                <c:pt idx="5365" formatCode="0.00%">
                  <c:v>5.0299999999999997E-2</c:v>
                </c:pt>
                <c:pt idx="5366" formatCode="0.00%">
                  <c:v>0.05</c:v>
                </c:pt>
                <c:pt idx="5367" formatCode="0.00%">
                  <c:v>0.05</c:v>
                </c:pt>
                <c:pt idx="5368" formatCode="0.00%">
                  <c:v>5.0200000000000002E-2</c:v>
                </c:pt>
                <c:pt idx="5369" formatCode="0.00%">
                  <c:v>5.0500000000000003E-2</c:v>
                </c:pt>
                <c:pt idx="5370" formatCode="0.00%">
                  <c:v>5.0999999999999997E-2</c:v>
                </c:pt>
                <c:pt idx="5371" formatCode="0.00%">
                  <c:v>5.0999999999999997E-2</c:v>
                </c:pt>
                <c:pt idx="5372" formatCode="0.00%">
                  <c:v>5.11E-2</c:v>
                </c:pt>
                <c:pt idx="5373" formatCode="0.00%">
                  <c:v>5.0900000000000001E-2</c:v>
                </c:pt>
                <c:pt idx="5374" formatCode="0.00%">
                  <c:v>5.0700000000000002E-2</c:v>
                </c:pt>
                <c:pt idx="5375" formatCode="0.00%">
                  <c:v>5.0900000000000001E-2</c:v>
                </c:pt>
                <c:pt idx="5376" formatCode="0.00%">
                  <c:v>5.11E-2</c:v>
                </c:pt>
                <c:pt idx="5377" formatCode="0.00%">
                  <c:v>5.1400000000000001E-2</c:v>
                </c:pt>
                <c:pt idx="5378" formatCode="0.00%">
                  <c:v>5.1799999999999999E-2</c:v>
                </c:pt>
                <c:pt idx="5379" formatCode="0.00%">
                  <c:v>5.1999999999999998E-2</c:v>
                </c:pt>
                <c:pt idx="5380" formatCode="0.00%">
                  <c:v>5.1999999999999998E-2</c:v>
                </c:pt>
                <c:pt idx="5381" formatCode="0.00%">
                  <c:v>5.21E-2</c:v>
                </c:pt>
                <c:pt idx="5382" formatCode="0.00%">
                  <c:v>5.1900000000000002E-2</c:v>
                </c:pt>
                <c:pt idx="5383" formatCode="0.00%">
                  <c:v>5.1700000000000003E-2</c:v>
                </c:pt>
                <c:pt idx="5384" formatCode="0.00%">
                  <c:v>5.1299999999999998E-2</c:v>
                </c:pt>
                <c:pt idx="5385" formatCode="0.00%">
                  <c:v>5.1400000000000001E-2</c:v>
                </c:pt>
                <c:pt idx="5386" formatCode="0.00%">
                  <c:v>5.1299999999999998E-2</c:v>
                </c:pt>
                <c:pt idx="5387" formatCode="0.00%">
                  <c:v>5.1400000000000001E-2</c:v>
                </c:pt>
                <c:pt idx="5388" formatCode="0.00%">
                  <c:v>5.1400000000000001E-2</c:v>
                </c:pt>
                <c:pt idx="5389" formatCode="0.00%">
                  <c:v>5.1400000000000001E-2</c:v>
                </c:pt>
                <c:pt idx="5390" formatCode="0.00%">
                  <c:v>5.1299999999999998E-2</c:v>
                </c:pt>
                <c:pt idx="5391" formatCode="0.00%">
                  <c:v>5.1400000000000001E-2</c:v>
                </c:pt>
                <c:pt idx="5392" formatCode="0.00%">
                  <c:v>5.1499999999999997E-2</c:v>
                </c:pt>
                <c:pt idx="5393" formatCode="0.00%">
                  <c:v>5.1499999999999997E-2</c:v>
                </c:pt>
                <c:pt idx="5394" formatCode="0.00%">
                  <c:v>5.1799999999999999E-2</c:v>
                </c:pt>
                <c:pt idx="5395" formatCode="0.00%">
                  <c:v>5.1700000000000003E-2</c:v>
                </c:pt>
                <c:pt idx="5396" formatCode="0.00%">
                  <c:v>5.1700000000000003E-2</c:v>
                </c:pt>
                <c:pt idx="5397" formatCode="0.00%">
                  <c:v>5.1700000000000003E-2</c:v>
                </c:pt>
                <c:pt idx="5398" formatCode="0.00%">
                  <c:v>5.1900000000000002E-2</c:v>
                </c:pt>
                <c:pt idx="5399" formatCode="0.00%">
                  <c:v>5.1999999999999998E-2</c:v>
                </c:pt>
                <c:pt idx="5400" formatCode="0.00%">
                  <c:v>5.1900000000000002E-2</c:v>
                </c:pt>
                <c:pt idx="5401" formatCode="0.00%">
                  <c:v>5.1900000000000002E-2</c:v>
                </c:pt>
                <c:pt idx="5402" formatCode="0.00%">
                  <c:v>5.1499999999999997E-2</c:v>
                </c:pt>
                <c:pt idx="5403" formatCode="0.00%">
                  <c:v>5.1499999999999997E-2</c:v>
                </c:pt>
                <c:pt idx="5404" formatCode="0.00%">
                  <c:v>5.1200000000000002E-2</c:v>
                </c:pt>
                <c:pt idx="5405" formatCode="0.00%">
                  <c:v>5.1299999999999998E-2</c:v>
                </c:pt>
                <c:pt idx="5406" formatCode="0.00%">
                  <c:v>5.1299999999999998E-2</c:v>
                </c:pt>
                <c:pt idx="5407" formatCode="0.00%">
                  <c:v>5.1299999999999998E-2</c:v>
                </c:pt>
                <c:pt idx="5408" formatCode="0.00%">
                  <c:v>5.1200000000000002E-2</c:v>
                </c:pt>
                <c:pt idx="5409" formatCode="0.00%">
                  <c:v>5.0999999999999997E-2</c:v>
                </c:pt>
                <c:pt idx="5410" formatCode="0.00%">
                  <c:v>5.1200000000000002E-2</c:v>
                </c:pt>
                <c:pt idx="5411" formatCode="0.00%">
                  <c:v>5.11E-2</c:v>
                </c:pt>
                <c:pt idx="5412" formatCode="0.00%">
                  <c:v>5.11E-2</c:v>
                </c:pt>
                <c:pt idx="5413" formatCode="0.00%">
                  <c:v>5.0900000000000001E-2</c:v>
                </c:pt>
                <c:pt idx="5414" formatCode="0.00%">
                  <c:v>5.0799999999999998E-2</c:v>
                </c:pt>
                <c:pt idx="5415" formatCode="0.00%">
                  <c:v>5.0599999999999999E-2</c:v>
                </c:pt>
                <c:pt idx="5416" formatCode="0.00%">
                  <c:v>5.0599999999999999E-2</c:v>
                </c:pt>
                <c:pt idx="5417" formatCode="0.00%">
                  <c:v>5.0599999999999999E-2</c:v>
                </c:pt>
                <c:pt idx="5418" formatCode="0.00%">
                  <c:v>5.0500000000000003E-2</c:v>
                </c:pt>
                <c:pt idx="5419" formatCode="0.00%">
                  <c:v>5.0299999999999997E-2</c:v>
                </c:pt>
                <c:pt idx="5420" formatCode="0.00%">
                  <c:v>5.0500000000000003E-2</c:v>
                </c:pt>
                <c:pt idx="5421" formatCode="0.00%">
                  <c:v>5.0799999999999998E-2</c:v>
                </c:pt>
                <c:pt idx="5422" formatCode="0.00%">
                  <c:v>5.1299999999999998E-2</c:v>
                </c:pt>
                <c:pt idx="5423" formatCode="0.00%">
                  <c:v>5.1299999999999998E-2</c:v>
                </c:pt>
                <c:pt idx="5424" formatCode="0.00%">
                  <c:v>5.1299999999999998E-2</c:v>
                </c:pt>
                <c:pt idx="5425" formatCode="0.00%">
                  <c:v>5.1299999999999998E-2</c:v>
                </c:pt>
                <c:pt idx="5426" formatCode="0.00%">
                  <c:v>5.1299999999999998E-2</c:v>
                </c:pt>
                <c:pt idx="5427" formatCode="0.00%">
                  <c:v>5.1299999999999998E-2</c:v>
                </c:pt>
                <c:pt idx="5428" formatCode="0.00%">
                  <c:v>5.1400000000000001E-2</c:v>
                </c:pt>
                <c:pt idx="5429" formatCode="0.00%">
                  <c:v>5.1400000000000001E-2</c:v>
                </c:pt>
                <c:pt idx="5430" formatCode="0.00%">
                  <c:v>5.1299999999999998E-2</c:v>
                </c:pt>
                <c:pt idx="5431" formatCode="0.00%">
                  <c:v>5.1400000000000001E-2</c:v>
                </c:pt>
                <c:pt idx="5432" formatCode="0.00%">
                  <c:v>5.1900000000000002E-2</c:v>
                </c:pt>
                <c:pt idx="5433" formatCode="0.00%">
                  <c:v>5.1999999999999998E-2</c:v>
                </c:pt>
                <c:pt idx="5434" formatCode="0.00%">
                  <c:v>5.1999999999999998E-2</c:v>
                </c:pt>
                <c:pt idx="5435" formatCode="0.00%">
                  <c:v>5.1999999999999998E-2</c:v>
                </c:pt>
                <c:pt idx="5436" formatCode="0.00%">
                  <c:v>5.2600000000000001E-2</c:v>
                </c:pt>
                <c:pt idx="5437" formatCode="0.00%">
                  <c:v>5.2600000000000001E-2</c:v>
                </c:pt>
                <c:pt idx="5438" formatCode="0.00%">
                  <c:v>5.2699999999999997E-2</c:v>
                </c:pt>
                <c:pt idx="5439" formatCode="0.00%">
                  <c:v>5.2999999999999999E-2</c:v>
                </c:pt>
                <c:pt idx="5440" formatCode="0.00%">
                  <c:v>5.3100000000000001E-2</c:v>
                </c:pt>
                <c:pt idx="5441" formatCode="0.00%">
                  <c:v>5.2999999999999999E-2</c:v>
                </c:pt>
                <c:pt idx="5442" formatCode="0.00%">
                  <c:v>5.2999999999999999E-2</c:v>
                </c:pt>
                <c:pt idx="5443" formatCode="0.00%">
                  <c:v>5.2999999999999999E-2</c:v>
                </c:pt>
                <c:pt idx="5444" formatCode="0.00%">
                  <c:v>5.2900000000000003E-2</c:v>
                </c:pt>
                <c:pt idx="5445" formatCode="0.00%">
                  <c:v>5.3199999999999997E-2</c:v>
                </c:pt>
                <c:pt idx="5446" formatCode="0.00%">
                  <c:v>5.3199999999999997E-2</c:v>
                </c:pt>
                <c:pt idx="5447" formatCode="0.00%">
                  <c:v>5.3100000000000001E-2</c:v>
                </c:pt>
                <c:pt idx="5448" formatCode="0.00%">
                  <c:v>5.2999999999999999E-2</c:v>
                </c:pt>
                <c:pt idx="5449" formatCode="0.00%">
                  <c:v>5.2600000000000001E-2</c:v>
                </c:pt>
                <c:pt idx="5450" formatCode="0.00%">
                  <c:v>5.2499999999999998E-2</c:v>
                </c:pt>
                <c:pt idx="5451" formatCode="0.00%">
                  <c:v>5.2499999999999998E-2</c:v>
                </c:pt>
                <c:pt idx="5452" formatCode="0.00%">
                  <c:v>5.2499999999999998E-2</c:v>
                </c:pt>
                <c:pt idx="5453" formatCode="0.00%">
                  <c:v>5.2299999999999999E-2</c:v>
                </c:pt>
                <c:pt idx="5454" formatCode="0.00%">
                  <c:v>5.2400000000000002E-2</c:v>
                </c:pt>
                <c:pt idx="5455" formatCode="0.00%">
                  <c:v>5.2999999999999999E-2</c:v>
                </c:pt>
                <c:pt idx="5456" formatCode="0.00%">
                  <c:v>5.2999999999999999E-2</c:v>
                </c:pt>
                <c:pt idx="5457" formatCode="0.00%">
                  <c:v>5.3199999999999997E-2</c:v>
                </c:pt>
                <c:pt idx="5458" formatCode="0.00%">
                  <c:v>5.3100000000000001E-2</c:v>
                </c:pt>
                <c:pt idx="5459" formatCode="0.00%">
                  <c:v>5.2999999999999999E-2</c:v>
                </c:pt>
                <c:pt idx="5460" formatCode="0.00%">
                  <c:v>5.28E-2</c:v>
                </c:pt>
                <c:pt idx="5461" formatCode="0.00%">
                  <c:v>5.28E-2</c:v>
                </c:pt>
                <c:pt idx="5462" formatCode="0.00%">
                  <c:v>5.28E-2</c:v>
                </c:pt>
                <c:pt idx="5463" formatCode="0.00%">
                  <c:v>5.28E-2</c:v>
                </c:pt>
                <c:pt idx="5464" formatCode="0.00%">
                  <c:v>5.2900000000000003E-2</c:v>
                </c:pt>
                <c:pt idx="5465" formatCode="0.00%">
                  <c:v>5.2999999999999999E-2</c:v>
                </c:pt>
                <c:pt idx="5466" formatCode="0.00%">
                  <c:v>5.2999999999999999E-2</c:v>
                </c:pt>
                <c:pt idx="5467" formatCode="0.00%">
                  <c:v>5.2999999999999999E-2</c:v>
                </c:pt>
                <c:pt idx="5468" formatCode="0.00%">
                  <c:v>5.2999999999999999E-2</c:v>
                </c:pt>
                <c:pt idx="5469" formatCode="0.00%">
                  <c:v>5.2699999999999997E-2</c:v>
                </c:pt>
                <c:pt idx="5470" formatCode="0.00%">
                  <c:v>5.2400000000000002E-2</c:v>
                </c:pt>
                <c:pt idx="5471" formatCode="0.00%">
                  <c:v>5.2299999999999999E-2</c:v>
                </c:pt>
                <c:pt idx="5472" formatCode="0.00%">
                  <c:v>5.1999999999999998E-2</c:v>
                </c:pt>
                <c:pt idx="5473" formatCode="0.00%">
                  <c:v>5.1799999999999999E-2</c:v>
                </c:pt>
                <c:pt idx="5474" formatCode="0.00%">
                  <c:v>5.1900000000000002E-2</c:v>
                </c:pt>
                <c:pt idx="5475" formatCode="0.00%">
                  <c:v>5.1999999999999998E-2</c:v>
                </c:pt>
                <c:pt idx="5476" formatCode="0.00%">
                  <c:v>5.1999999999999998E-2</c:v>
                </c:pt>
                <c:pt idx="5477" formatCode="0.00%">
                  <c:v>5.1900000000000002E-2</c:v>
                </c:pt>
                <c:pt idx="5478" formatCode="0.00%">
                  <c:v>5.1900000000000002E-2</c:v>
                </c:pt>
                <c:pt idx="5479" formatCode="0.00%">
                  <c:v>5.1799999999999999E-2</c:v>
                </c:pt>
                <c:pt idx="5480" formatCode="0.00%">
                  <c:v>5.1799999999999999E-2</c:v>
                </c:pt>
                <c:pt idx="5481" formatCode="0.00%">
                  <c:v>5.1799999999999999E-2</c:v>
                </c:pt>
                <c:pt idx="5482" formatCode="0.00%">
                  <c:v>5.1799999999999999E-2</c:v>
                </c:pt>
                <c:pt idx="5483" formatCode="0.00%">
                  <c:v>5.1799999999999999E-2</c:v>
                </c:pt>
                <c:pt idx="5484" formatCode="0.00%">
                  <c:v>5.1700000000000003E-2</c:v>
                </c:pt>
                <c:pt idx="5485" formatCode="0.00%">
                  <c:v>5.16E-2</c:v>
                </c:pt>
                <c:pt idx="5486" formatCode="0.00%">
                  <c:v>5.16E-2</c:v>
                </c:pt>
                <c:pt idx="5487" formatCode="0.00%">
                  <c:v>5.1799999999999999E-2</c:v>
                </c:pt>
                <c:pt idx="5488" formatCode="0.00%">
                  <c:v>5.1799999999999999E-2</c:v>
                </c:pt>
                <c:pt idx="5489" formatCode="0.00%">
                  <c:v>5.1999999999999998E-2</c:v>
                </c:pt>
                <c:pt idx="5490" formatCode="0.00%">
                  <c:v>5.2200000000000003E-2</c:v>
                </c:pt>
                <c:pt idx="5491" formatCode="0.00%">
                  <c:v>5.2200000000000003E-2</c:v>
                </c:pt>
                <c:pt idx="5492" formatCode="0.00%">
                  <c:v>5.2200000000000003E-2</c:v>
                </c:pt>
                <c:pt idx="5493" formatCode="0.00%">
                  <c:v>5.2200000000000003E-2</c:v>
                </c:pt>
                <c:pt idx="5494" formatCode="0.00%">
                  <c:v>5.2200000000000003E-2</c:v>
                </c:pt>
                <c:pt idx="5495" formatCode="0.00%">
                  <c:v>5.21E-2</c:v>
                </c:pt>
                <c:pt idx="5496" formatCode="0.00%">
                  <c:v>5.21E-2</c:v>
                </c:pt>
                <c:pt idx="5497" formatCode="0.00%">
                  <c:v>5.1900000000000002E-2</c:v>
                </c:pt>
                <c:pt idx="5498" formatCode="0.00%">
                  <c:v>5.1900000000000002E-2</c:v>
                </c:pt>
                <c:pt idx="5499" formatCode="0.00%">
                  <c:v>5.1799999999999999E-2</c:v>
                </c:pt>
                <c:pt idx="5500" formatCode="0.00%">
                  <c:v>5.1799999999999999E-2</c:v>
                </c:pt>
                <c:pt idx="5501" formatCode="0.00%">
                  <c:v>5.16E-2</c:v>
                </c:pt>
                <c:pt idx="5502" formatCode="0.00%">
                  <c:v>5.16E-2</c:v>
                </c:pt>
                <c:pt idx="5503" formatCode="0.00%">
                  <c:v>5.1299999999999998E-2</c:v>
                </c:pt>
                <c:pt idx="5504" formatCode="0.00%">
                  <c:v>5.1200000000000002E-2</c:v>
                </c:pt>
                <c:pt idx="5505" formatCode="0.00%">
                  <c:v>5.1200000000000002E-2</c:v>
                </c:pt>
                <c:pt idx="5506" formatCode="0.00%">
                  <c:v>5.1200000000000002E-2</c:v>
                </c:pt>
                <c:pt idx="5507" formatCode="0.00%">
                  <c:v>5.11E-2</c:v>
                </c:pt>
                <c:pt idx="5508" formatCode="0.00%">
                  <c:v>5.11E-2</c:v>
                </c:pt>
                <c:pt idx="5509" formatCode="0.00%">
                  <c:v>5.11E-2</c:v>
                </c:pt>
                <c:pt idx="5510" formatCode="0.00%">
                  <c:v>5.0900000000000001E-2</c:v>
                </c:pt>
                <c:pt idx="5511" formatCode="0.00%">
                  <c:v>5.0799999999999998E-2</c:v>
                </c:pt>
                <c:pt idx="5512" formatCode="0.00%">
                  <c:v>5.0599999999999999E-2</c:v>
                </c:pt>
                <c:pt idx="5513" formatCode="0.00%">
                  <c:v>5.0599999999999999E-2</c:v>
                </c:pt>
                <c:pt idx="5514" formatCode="0.00%">
                  <c:v>5.0700000000000002E-2</c:v>
                </c:pt>
                <c:pt idx="5515" formatCode="0.00%">
                  <c:v>5.0700000000000002E-2</c:v>
                </c:pt>
                <c:pt idx="5516" formatCode="0.00%">
                  <c:v>5.0700000000000002E-2</c:v>
                </c:pt>
                <c:pt idx="5517" formatCode="0.00%">
                  <c:v>5.0700000000000002E-2</c:v>
                </c:pt>
                <c:pt idx="5518" formatCode="0.00%">
                  <c:v>5.0500000000000003E-2</c:v>
                </c:pt>
                <c:pt idx="5519" formatCode="0.00%">
                  <c:v>5.04E-2</c:v>
                </c:pt>
                <c:pt idx="5520" formatCode="0.00%">
                  <c:v>5.0299999999999997E-2</c:v>
                </c:pt>
                <c:pt idx="5521" formatCode="0.00%">
                  <c:v>5.0200000000000002E-2</c:v>
                </c:pt>
                <c:pt idx="5522" formatCode="0.00%">
                  <c:v>5.0200000000000002E-2</c:v>
                </c:pt>
                <c:pt idx="5523" formatCode="0.00%">
                  <c:v>5.0200000000000002E-2</c:v>
                </c:pt>
                <c:pt idx="5524" formatCode="0.00%">
                  <c:v>5.0099999999999999E-2</c:v>
                </c:pt>
                <c:pt idx="5525" formatCode="0.00%">
                  <c:v>4.9799999999999997E-2</c:v>
                </c:pt>
                <c:pt idx="5526" formatCode="0.00%">
                  <c:v>4.9799999999999997E-2</c:v>
                </c:pt>
                <c:pt idx="5527" formatCode="0.00%">
                  <c:v>4.9799999999999997E-2</c:v>
                </c:pt>
                <c:pt idx="5528" formatCode="0.00%">
                  <c:v>4.9799999999999997E-2</c:v>
                </c:pt>
                <c:pt idx="5529" formatCode="0.00%">
                  <c:v>4.9700000000000001E-2</c:v>
                </c:pt>
                <c:pt idx="5530" formatCode="0.00%">
                  <c:v>4.9799999999999997E-2</c:v>
                </c:pt>
                <c:pt idx="5531" formatCode="0.00%">
                  <c:v>4.9799999999999997E-2</c:v>
                </c:pt>
                <c:pt idx="5532" formatCode="0.00%">
                  <c:v>4.9599999999999998E-2</c:v>
                </c:pt>
                <c:pt idx="5533" formatCode="0.00%">
                  <c:v>4.9500000000000002E-2</c:v>
                </c:pt>
                <c:pt idx="5534" formatCode="0.00%">
                  <c:v>4.9500000000000002E-2</c:v>
                </c:pt>
                <c:pt idx="5535" formatCode="0.00%">
                  <c:v>4.9500000000000002E-2</c:v>
                </c:pt>
                <c:pt idx="5536" formatCode="0.00%">
                  <c:v>4.9500000000000002E-2</c:v>
                </c:pt>
                <c:pt idx="5537" formatCode="0.00%">
                  <c:v>4.99E-2</c:v>
                </c:pt>
                <c:pt idx="5538" formatCode="0.00%">
                  <c:v>4.99E-2</c:v>
                </c:pt>
                <c:pt idx="5539" formatCode="0.00%">
                  <c:v>4.9799999999999997E-2</c:v>
                </c:pt>
                <c:pt idx="5540" formatCode="0.00%">
                  <c:v>4.9599999999999998E-2</c:v>
                </c:pt>
                <c:pt idx="5541" formatCode="0.00%">
                  <c:v>4.9700000000000001E-2</c:v>
                </c:pt>
                <c:pt idx="5542" formatCode="0.00%">
                  <c:v>4.9700000000000001E-2</c:v>
                </c:pt>
                <c:pt idx="5543" formatCode="0.00%">
                  <c:v>4.9700000000000001E-2</c:v>
                </c:pt>
                <c:pt idx="5544" formatCode="0.00%">
                  <c:v>4.9700000000000001E-2</c:v>
                </c:pt>
                <c:pt idx="5545" formatCode="0.00%">
                  <c:v>4.9500000000000002E-2</c:v>
                </c:pt>
                <c:pt idx="5546" formatCode="0.00%">
                  <c:v>4.9500000000000002E-2</c:v>
                </c:pt>
                <c:pt idx="5547" formatCode="0.00%">
                  <c:v>0.05</c:v>
                </c:pt>
                <c:pt idx="5548" formatCode="0.00%">
                  <c:v>5.04E-2</c:v>
                </c:pt>
                <c:pt idx="5549" formatCode="0.00%">
                  <c:v>5.0599999999999999E-2</c:v>
                </c:pt>
                <c:pt idx="5550" formatCode="0.00%">
                  <c:v>5.0700000000000002E-2</c:v>
                </c:pt>
                <c:pt idx="5551" formatCode="0.00%">
                  <c:v>5.0799999999999998E-2</c:v>
                </c:pt>
                <c:pt idx="5552" formatCode="0.00%">
                  <c:v>5.11E-2</c:v>
                </c:pt>
                <c:pt idx="5553" formatCode="0.00%">
                  <c:v>5.11E-2</c:v>
                </c:pt>
                <c:pt idx="5554" formatCode="0.00%">
                  <c:v>5.0900000000000001E-2</c:v>
                </c:pt>
                <c:pt idx="5555" formatCode="0.00%">
                  <c:v>5.0700000000000002E-2</c:v>
                </c:pt>
                <c:pt idx="5556" formatCode="0.00%">
                  <c:v>5.0599999999999999E-2</c:v>
                </c:pt>
                <c:pt idx="5557" formatCode="0.00%">
                  <c:v>5.0299999999999997E-2</c:v>
                </c:pt>
                <c:pt idx="5558" formatCode="0.00%">
                  <c:v>0.05</c:v>
                </c:pt>
                <c:pt idx="5559" formatCode="0.00%">
                  <c:v>4.99E-2</c:v>
                </c:pt>
                <c:pt idx="5560" formatCode="0.00%">
                  <c:v>4.99E-2</c:v>
                </c:pt>
                <c:pt idx="5561" formatCode="0.00%">
                  <c:v>4.99E-2</c:v>
                </c:pt>
                <c:pt idx="5562" formatCode="0.00%">
                  <c:v>0.05</c:v>
                </c:pt>
                <c:pt idx="5563" formatCode="0.00%">
                  <c:v>5.0099999999999999E-2</c:v>
                </c:pt>
                <c:pt idx="5564" formatCode="0.00%">
                  <c:v>5.04E-2</c:v>
                </c:pt>
                <c:pt idx="5565" formatCode="0.00%">
                  <c:v>5.04E-2</c:v>
                </c:pt>
                <c:pt idx="5566" formatCode="0.00%">
                  <c:v>5.04E-2</c:v>
                </c:pt>
                <c:pt idx="5567" formatCode="0.00%">
                  <c:v>5.0299999999999997E-2</c:v>
                </c:pt>
                <c:pt idx="5568" formatCode="0.00%">
                  <c:v>5.0299999999999997E-2</c:v>
                </c:pt>
                <c:pt idx="5569" formatCode="0.00%">
                  <c:v>5.0200000000000002E-2</c:v>
                </c:pt>
                <c:pt idx="5570" formatCode="0.00%">
                  <c:v>5.0299999999999997E-2</c:v>
                </c:pt>
                <c:pt idx="5571" formatCode="0.00%">
                  <c:v>5.0299999999999997E-2</c:v>
                </c:pt>
                <c:pt idx="5572" formatCode="0.00%">
                  <c:v>5.0500000000000003E-2</c:v>
                </c:pt>
                <c:pt idx="5573" formatCode="0.00%">
                  <c:v>5.04E-2</c:v>
                </c:pt>
                <c:pt idx="5574" formatCode="0.00%">
                  <c:v>5.0200000000000002E-2</c:v>
                </c:pt>
                <c:pt idx="5575" formatCode="0.00%">
                  <c:v>5.0299999999999997E-2</c:v>
                </c:pt>
                <c:pt idx="5576" formatCode="0.00%">
                  <c:v>5.0200000000000002E-2</c:v>
                </c:pt>
                <c:pt idx="5577" formatCode="0.00%">
                  <c:v>5.0099999999999999E-2</c:v>
                </c:pt>
                <c:pt idx="5578" formatCode="0.00%">
                  <c:v>4.9299999999999997E-2</c:v>
                </c:pt>
                <c:pt idx="5579" formatCode="0.00%">
                  <c:v>4.8800000000000003E-2</c:v>
                </c:pt>
                <c:pt idx="5580" formatCode="0.00%">
                  <c:v>4.9200000000000001E-2</c:v>
                </c:pt>
                <c:pt idx="5581" formatCode="0.00%">
                  <c:v>4.9099999999999998E-2</c:v>
                </c:pt>
                <c:pt idx="5582" formatCode="0.00%">
                  <c:v>4.8899999999999999E-2</c:v>
                </c:pt>
                <c:pt idx="5583" formatCode="0.00%">
                  <c:v>4.8500000000000001E-2</c:v>
                </c:pt>
                <c:pt idx="5584" formatCode="0.00%">
                  <c:v>4.87E-2</c:v>
                </c:pt>
                <c:pt idx="5585" formatCode="0.00%">
                  <c:v>4.87E-2</c:v>
                </c:pt>
                <c:pt idx="5586" formatCode="0.00%">
                  <c:v>4.87E-2</c:v>
                </c:pt>
                <c:pt idx="5587" formatCode="0.00%">
                  <c:v>4.8899999999999999E-2</c:v>
                </c:pt>
                <c:pt idx="5588" formatCode="0.00%">
                  <c:v>4.9299999999999997E-2</c:v>
                </c:pt>
                <c:pt idx="5589" formatCode="0.00%">
                  <c:v>4.99E-2</c:v>
                </c:pt>
                <c:pt idx="5590" formatCode="0.00%">
                  <c:v>5.0500000000000003E-2</c:v>
                </c:pt>
                <c:pt idx="5591" formatCode="0.00%">
                  <c:v>5.04E-2</c:v>
                </c:pt>
                <c:pt idx="5592" formatCode="0.00%">
                  <c:v>5.0599999999999999E-2</c:v>
                </c:pt>
                <c:pt idx="5593" formatCode="0.00%">
                  <c:v>5.0900000000000001E-2</c:v>
                </c:pt>
                <c:pt idx="5594" formatCode="0.00%">
                  <c:v>5.0900000000000001E-2</c:v>
                </c:pt>
                <c:pt idx="5595" formatCode="0.00%">
                  <c:v>5.0999999999999997E-2</c:v>
                </c:pt>
                <c:pt idx="5596" formatCode="0.00%">
                  <c:v>5.0900000000000001E-2</c:v>
                </c:pt>
                <c:pt idx="5597" formatCode="0.00%">
                  <c:v>5.0900000000000001E-2</c:v>
                </c:pt>
                <c:pt idx="5598" formatCode="0.00%">
                  <c:v>5.0799999999999998E-2</c:v>
                </c:pt>
                <c:pt idx="5599" formatCode="0.00%">
                  <c:v>5.0599999999999999E-2</c:v>
                </c:pt>
                <c:pt idx="5600" formatCode="0.00%">
                  <c:v>5.0599999999999999E-2</c:v>
                </c:pt>
                <c:pt idx="5601" formatCode="0.00%">
                  <c:v>5.0599999999999999E-2</c:v>
                </c:pt>
                <c:pt idx="5602" formatCode="0.00%">
                  <c:v>5.04E-2</c:v>
                </c:pt>
                <c:pt idx="5603" formatCode="0.00%">
                  <c:v>5.1200000000000002E-2</c:v>
                </c:pt>
                <c:pt idx="5604" formatCode="0.00%">
                  <c:v>5.16E-2</c:v>
                </c:pt>
                <c:pt idx="5605" formatCode="0.00%">
                  <c:v>5.2400000000000002E-2</c:v>
                </c:pt>
                <c:pt idx="5606" formatCode="0.00%">
                  <c:v>5.2400000000000002E-2</c:v>
                </c:pt>
                <c:pt idx="5607" formatCode="0.00%">
                  <c:v>5.2299999999999999E-2</c:v>
                </c:pt>
                <c:pt idx="5608" formatCode="0.00%">
                  <c:v>5.2200000000000003E-2</c:v>
                </c:pt>
                <c:pt idx="5609" formatCode="0.00%">
                  <c:v>5.2400000000000002E-2</c:v>
                </c:pt>
                <c:pt idx="5610" formatCode="0.00%">
                  <c:v>5.2400000000000002E-2</c:v>
                </c:pt>
                <c:pt idx="5611" formatCode="0.00%">
                  <c:v>5.3199999999999997E-2</c:v>
                </c:pt>
                <c:pt idx="5612" formatCode="0.00%">
                  <c:v>5.2999999999999999E-2</c:v>
                </c:pt>
                <c:pt idx="5613" formatCode="0.00%">
                  <c:v>5.2499999999999998E-2</c:v>
                </c:pt>
                <c:pt idx="5614" formatCode="0.00%">
                  <c:v>5.2400000000000002E-2</c:v>
                </c:pt>
                <c:pt idx="5615" formatCode="0.00%">
                  <c:v>5.2400000000000002E-2</c:v>
                </c:pt>
                <c:pt idx="5616" formatCode="0.00%">
                  <c:v>5.2400000000000002E-2</c:v>
                </c:pt>
                <c:pt idx="5617" formatCode="0.00%">
                  <c:v>5.2400000000000002E-2</c:v>
                </c:pt>
                <c:pt idx="5618" formatCode="0.00%">
                  <c:v>5.2499999999999998E-2</c:v>
                </c:pt>
                <c:pt idx="5619" formatCode="0.00%">
                  <c:v>5.2400000000000002E-2</c:v>
                </c:pt>
                <c:pt idx="5620" formatCode="0.00%">
                  <c:v>5.2400000000000002E-2</c:v>
                </c:pt>
                <c:pt idx="5621" formatCode="0.00%">
                  <c:v>5.2400000000000002E-2</c:v>
                </c:pt>
                <c:pt idx="5622" formatCode="0.00%">
                  <c:v>5.2400000000000002E-2</c:v>
                </c:pt>
                <c:pt idx="5623" formatCode="0.00%">
                  <c:v>5.2400000000000002E-2</c:v>
                </c:pt>
                <c:pt idx="5624" formatCode="0.00%">
                  <c:v>5.2200000000000003E-2</c:v>
                </c:pt>
                <c:pt idx="5625" formatCode="0.00%">
                  <c:v>5.2200000000000003E-2</c:v>
                </c:pt>
                <c:pt idx="5626" formatCode="0.00%">
                  <c:v>5.1999999999999998E-2</c:v>
                </c:pt>
                <c:pt idx="5627" formatCode="0.00%">
                  <c:v>5.1700000000000003E-2</c:v>
                </c:pt>
                <c:pt idx="5628" formatCode="0.00%">
                  <c:v>5.1700000000000003E-2</c:v>
                </c:pt>
                <c:pt idx="5629" formatCode="0.00%">
                  <c:v>5.1299999999999998E-2</c:v>
                </c:pt>
                <c:pt idx="5630" formatCode="0.00%">
                  <c:v>5.0900000000000001E-2</c:v>
                </c:pt>
                <c:pt idx="5631" formatCode="0.00%">
                  <c:v>5.0700000000000002E-2</c:v>
                </c:pt>
                <c:pt idx="5632" formatCode="0.00%">
                  <c:v>5.0500000000000003E-2</c:v>
                </c:pt>
                <c:pt idx="5633" formatCode="0.00%">
                  <c:v>5.04E-2</c:v>
                </c:pt>
                <c:pt idx="5634" formatCode="0.00%">
                  <c:v>5.0599999999999999E-2</c:v>
                </c:pt>
                <c:pt idx="5635" formatCode="0.00%">
                  <c:v>5.0700000000000002E-2</c:v>
                </c:pt>
                <c:pt idx="5636" formatCode="0.00%">
                  <c:v>5.0700000000000002E-2</c:v>
                </c:pt>
                <c:pt idx="5637" formatCode="0.00%">
                  <c:v>5.0799999999999998E-2</c:v>
                </c:pt>
                <c:pt idx="5638" formatCode="0.00%">
                  <c:v>5.11E-2</c:v>
                </c:pt>
                <c:pt idx="5639" formatCode="0.00%">
                  <c:v>5.1200000000000002E-2</c:v>
                </c:pt>
                <c:pt idx="5640" formatCode="0.00%">
                  <c:v>5.1400000000000001E-2</c:v>
                </c:pt>
                <c:pt idx="5641" formatCode="0.00%">
                  <c:v>5.1400000000000001E-2</c:v>
                </c:pt>
                <c:pt idx="5642" formatCode="0.00%">
                  <c:v>5.1299999999999998E-2</c:v>
                </c:pt>
                <c:pt idx="5643" formatCode="0.00%">
                  <c:v>5.1200000000000002E-2</c:v>
                </c:pt>
                <c:pt idx="5644" formatCode="0.00%">
                  <c:v>5.11E-2</c:v>
                </c:pt>
                <c:pt idx="5645" formatCode="0.00%">
                  <c:v>5.0999999999999997E-2</c:v>
                </c:pt>
                <c:pt idx="5646" formatCode="0.00%">
                  <c:v>5.0700000000000002E-2</c:v>
                </c:pt>
                <c:pt idx="5647" formatCode="0.00%">
                  <c:v>5.0700000000000002E-2</c:v>
                </c:pt>
                <c:pt idx="5648" formatCode="0.00%">
                  <c:v>5.0700000000000002E-2</c:v>
                </c:pt>
                <c:pt idx="5649" formatCode="0.00%">
                  <c:v>5.0900000000000001E-2</c:v>
                </c:pt>
                <c:pt idx="5650" formatCode="0.00%">
                  <c:v>5.0700000000000002E-2</c:v>
                </c:pt>
                <c:pt idx="5651" formatCode="0.00%">
                  <c:v>5.0900000000000001E-2</c:v>
                </c:pt>
                <c:pt idx="5652" formatCode="0.00%">
                  <c:v>5.0999999999999997E-2</c:v>
                </c:pt>
                <c:pt idx="5653" formatCode="0.00%">
                  <c:v>5.11E-2</c:v>
                </c:pt>
                <c:pt idx="5654" formatCode="0.00%">
                  <c:v>5.0999999999999997E-2</c:v>
                </c:pt>
                <c:pt idx="5655" formatCode="0.00%">
                  <c:v>5.0700000000000002E-2</c:v>
                </c:pt>
                <c:pt idx="5656" formatCode="0.00%">
                  <c:v>5.0700000000000002E-2</c:v>
                </c:pt>
                <c:pt idx="5657" formatCode="0.00%">
                  <c:v>5.0799999999999998E-2</c:v>
                </c:pt>
                <c:pt idx="5658" formatCode="0.00%">
                  <c:v>5.0700000000000002E-2</c:v>
                </c:pt>
                <c:pt idx="5659" formatCode="0.00%">
                  <c:v>5.0599999999999999E-2</c:v>
                </c:pt>
                <c:pt idx="5660" formatCode="0.00%">
                  <c:v>5.0299999999999997E-2</c:v>
                </c:pt>
                <c:pt idx="5661" formatCode="0.00%">
                  <c:v>5.0299999999999997E-2</c:v>
                </c:pt>
                <c:pt idx="5662" formatCode="0.00%">
                  <c:v>5.0500000000000003E-2</c:v>
                </c:pt>
                <c:pt idx="5663" formatCode="0.00%">
                  <c:v>5.0299999999999997E-2</c:v>
                </c:pt>
                <c:pt idx="5664" formatCode="0.00%">
                  <c:v>5.0299999999999997E-2</c:v>
                </c:pt>
                <c:pt idx="5665" formatCode="0.00%">
                  <c:v>5.0599999999999999E-2</c:v>
                </c:pt>
                <c:pt idx="5666" formatCode="0.00%">
                  <c:v>5.0900000000000001E-2</c:v>
                </c:pt>
                <c:pt idx="5667" formatCode="0.00%">
                  <c:v>5.0900000000000001E-2</c:v>
                </c:pt>
                <c:pt idx="5668" formatCode="0.00%">
                  <c:v>5.0999999999999997E-2</c:v>
                </c:pt>
                <c:pt idx="5669" formatCode="0.00%">
                  <c:v>5.1499999999999997E-2</c:v>
                </c:pt>
                <c:pt idx="5670" formatCode="0.00%">
                  <c:v>5.1900000000000002E-2</c:v>
                </c:pt>
                <c:pt idx="5671" formatCode="0.00%">
                  <c:v>5.1900000000000002E-2</c:v>
                </c:pt>
                <c:pt idx="5672" formatCode="0.00%">
                  <c:v>5.1999999999999998E-2</c:v>
                </c:pt>
                <c:pt idx="5673" formatCode="0.00%">
                  <c:v>5.1999999999999998E-2</c:v>
                </c:pt>
                <c:pt idx="5674" formatCode="0.00%">
                  <c:v>5.2499999999999998E-2</c:v>
                </c:pt>
                <c:pt idx="5675" formatCode="0.00%">
                  <c:v>5.2499999999999998E-2</c:v>
                </c:pt>
                <c:pt idx="5676" formatCode="0.00%">
                  <c:v>5.2400000000000002E-2</c:v>
                </c:pt>
                <c:pt idx="5677" formatCode="0.00%">
                  <c:v>5.2400000000000002E-2</c:v>
                </c:pt>
                <c:pt idx="5678" formatCode="0.00%">
                  <c:v>5.28E-2</c:v>
                </c:pt>
                <c:pt idx="5679" formatCode="0.00%">
                  <c:v>5.28E-2</c:v>
                </c:pt>
                <c:pt idx="5680" formatCode="0.00%">
                  <c:v>5.28E-2</c:v>
                </c:pt>
                <c:pt idx="5681" formatCode="0.00%">
                  <c:v>5.2999999999999999E-2</c:v>
                </c:pt>
                <c:pt idx="5682" formatCode="0.00%">
                  <c:v>5.28E-2</c:v>
                </c:pt>
                <c:pt idx="5683" formatCode="0.00%">
                  <c:v>5.28E-2</c:v>
                </c:pt>
                <c:pt idx="5684" formatCode="0.00%">
                  <c:v>5.2999999999999999E-2</c:v>
                </c:pt>
                <c:pt idx="5685" formatCode="0.00%">
                  <c:v>5.2999999999999999E-2</c:v>
                </c:pt>
                <c:pt idx="5686" formatCode="0.00%">
                  <c:v>5.3100000000000001E-2</c:v>
                </c:pt>
                <c:pt idx="5687" formatCode="0.00%">
                  <c:v>5.2999999999999999E-2</c:v>
                </c:pt>
                <c:pt idx="5688" formatCode="0.00%">
                  <c:v>5.28E-2</c:v>
                </c:pt>
                <c:pt idx="5689" formatCode="0.00%">
                  <c:v>5.2600000000000001E-2</c:v>
                </c:pt>
                <c:pt idx="5690" formatCode="0.00%">
                  <c:v>5.2400000000000002E-2</c:v>
                </c:pt>
                <c:pt idx="5691" formatCode="0.00%">
                  <c:v>5.2400000000000002E-2</c:v>
                </c:pt>
                <c:pt idx="5692" formatCode="0.00%">
                  <c:v>5.2400000000000002E-2</c:v>
                </c:pt>
                <c:pt idx="5693" formatCode="0.00%">
                  <c:v>5.2299999999999999E-2</c:v>
                </c:pt>
                <c:pt idx="5694" formatCode="0.00%">
                  <c:v>5.21E-2</c:v>
                </c:pt>
                <c:pt idx="5695" formatCode="0.00%">
                  <c:v>5.1900000000000002E-2</c:v>
                </c:pt>
                <c:pt idx="5696" formatCode="0.00%">
                  <c:v>5.1799999999999999E-2</c:v>
                </c:pt>
                <c:pt idx="5697" formatCode="0.00%">
                  <c:v>5.1999999999999998E-2</c:v>
                </c:pt>
                <c:pt idx="5698" formatCode="0.00%">
                  <c:v>5.2299999999999999E-2</c:v>
                </c:pt>
                <c:pt idx="5699" formatCode="0.00%">
                  <c:v>5.2299999999999999E-2</c:v>
                </c:pt>
                <c:pt idx="5700" formatCode="0.00%">
                  <c:v>5.2299999999999999E-2</c:v>
                </c:pt>
                <c:pt idx="5701" formatCode="0.00%">
                  <c:v>5.2299999999999999E-2</c:v>
                </c:pt>
                <c:pt idx="5702" formatCode="0.00%">
                  <c:v>5.21E-2</c:v>
                </c:pt>
                <c:pt idx="5703" formatCode="0.00%">
                  <c:v>5.1799999999999999E-2</c:v>
                </c:pt>
                <c:pt idx="5704" formatCode="0.00%">
                  <c:v>5.1799999999999999E-2</c:v>
                </c:pt>
                <c:pt idx="5705" formatCode="0.00%">
                  <c:v>5.1799999999999999E-2</c:v>
                </c:pt>
                <c:pt idx="5706" formatCode="0.00%">
                  <c:v>5.1900000000000002E-2</c:v>
                </c:pt>
                <c:pt idx="5707" formatCode="0.00%">
                  <c:v>5.1900000000000002E-2</c:v>
                </c:pt>
                <c:pt idx="5708" formatCode="0.00%">
                  <c:v>5.1799999999999999E-2</c:v>
                </c:pt>
                <c:pt idx="5709" formatCode="0.00%">
                  <c:v>5.1900000000000002E-2</c:v>
                </c:pt>
                <c:pt idx="5710" formatCode="0.00%">
                  <c:v>5.1700000000000003E-2</c:v>
                </c:pt>
                <c:pt idx="5711" formatCode="0.00%">
                  <c:v>5.1700000000000003E-2</c:v>
                </c:pt>
                <c:pt idx="5712" formatCode="0.00%">
                  <c:v>5.1700000000000003E-2</c:v>
                </c:pt>
                <c:pt idx="5713" formatCode="0.00%">
                  <c:v>5.21E-2</c:v>
                </c:pt>
                <c:pt idx="5714" formatCode="0.00%">
                  <c:v>5.21E-2</c:v>
                </c:pt>
                <c:pt idx="5715" formatCode="0.00%">
                  <c:v>5.21E-2</c:v>
                </c:pt>
                <c:pt idx="5716" formatCode="0.00%">
                  <c:v>5.2299999999999999E-2</c:v>
                </c:pt>
                <c:pt idx="5717" formatCode="0.00%">
                  <c:v>5.28E-2</c:v>
                </c:pt>
                <c:pt idx="5718" formatCode="0.00%">
                  <c:v>5.28E-2</c:v>
                </c:pt>
                <c:pt idx="5719" formatCode="0.00%">
                  <c:v>5.2600000000000001E-2</c:v>
                </c:pt>
                <c:pt idx="5720" formatCode="0.00%">
                  <c:v>5.28E-2</c:v>
                </c:pt>
                <c:pt idx="5721" formatCode="0.00%">
                  <c:v>5.2600000000000001E-2</c:v>
                </c:pt>
                <c:pt idx="5722" formatCode="0.00%">
                  <c:v>5.2400000000000002E-2</c:v>
                </c:pt>
                <c:pt idx="5723" formatCode="0.00%">
                  <c:v>5.21E-2</c:v>
                </c:pt>
                <c:pt idx="5724" formatCode="0.00%">
                  <c:v>5.1999999999999998E-2</c:v>
                </c:pt>
                <c:pt idx="5725" formatCode="0.00%">
                  <c:v>5.1999999999999998E-2</c:v>
                </c:pt>
                <c:pt idx="5726" formatCode="0.00%">
                  <c:v>5.1999999999999998E-2</c:v>
                </c:pt>
                <c:pt idx="5727" formatCode="0.00%">
                  <c:v>5.1999999999999998E-2</c:v>
                </c:pt>
                <c:pt idx="5728" formatCode="0.00%">
                  <c:v>5.1799999999999999E-2</c:v>
                </c:pt>
                <c:pt idx="5729" formatCode="0.00%">
                  <c:v>5.16E-2</c:v>
                </c:pt>
                <c:pt idx="5730" formatCode="0.00%">
                  <c:v>5.1700000000000003E-2</c:v>
                </c:pt>
                <c:pt idx="5731" formatCode="0.00%">
                  <c:v>5.1700000000000003E-2</c:v>
                </c:pt>
                <c:pt idx="5732" formatCode="0.00%">
                  <c:v>5.16E-2</c:v>
                </c:pt>
                <c:pt idx="5733" formatCode="0.00%">
                  <c:v>5.1700000000000003E-2</c:v>
                </c:pt>
                <c:pt idx="5734" formatCode="0.00%">
                  <c:v>5.1499999999999997E-2</c:v>
                </c:pt>
                <c:pt idx="5735" formatCode="0.00%">
                  <c:v>5.1700000000000003E-2</c:v>
                </c:pt>
                <c:pt idx="5736" formatCode="0.00%">
                  <c:v>5.1700000000000003E-2</c:v>
                </c:pt>
                <c:pt idx="5737" formatCode="0.00%">
                  <c:v>5.16E-2</c:v>
                </c:pt>
                <c:pt idx="5738" formatCode="0.00%">
                  <c:v>5.1400000000000001E-2</c:v>
                </c:pt>
                <c:pt idx="5739" formatCode="0.00%">
                  <c:v>5.1299999999999998E-2</c:v>
                </c:pt>
                <c:pt idx="5740" formatCode="0.00%">
                  <c:v>5.0999999999999997E-2</c:v>
                </c:pt>
                <c:pt idx="5741" formatCode="0.00%">
                  <c:v>5.1200000000000002E-2</c:v>
                </c:pt>
                <c:pt idx="5742" formatCode="0.00%">
                  <c:v>5.1200000000000002E-2</c:v>
                </c:pt>
                <c:pt idx="5743" formatCode="0.00%">
                  <c:v>5.0999999999999997E-2</c:v>
                </c:pt>
                <c:pt idx="5744" formatCode="0.00%">
                  <c:v>5.1200000000000002E-2</c:v>
                </c:pt>
                <c:pt idx="5745" formatCode="0.00%">
                  <c:v>5.11E-2</c:v>
                </c:pt>
                <c:pt idx="5746" formatCode="0.00%">
                  <c:v>5.1200000000000002E-2</c:v>
                </c:pt>
                <c:pt idx="5747" formatCode="0.00%">
                  <c:v>5.1400000000000001E-2</c:v>
                </c:pt>
                <c:pt idx="5748" formatCode="0.00%">
                  <c:v>5.0999999999999997E-2</c:v>
                </c:pt>
                <c:pt idx="5749" formatCode="0.00%">
                  <c:v>5.1400000000000001E-2</c:v>
                </c:pt>
                <c:pt idx="5750" formatCode="0.00%">
                  <c:v>5.1499999999999997E-2</c:v>
                </c:pt>
                <c:pt idx="5751" formatCode="0.00%">
                  <c:v>5.16E-2</c:v>
                </c:pt>
                <c:pt idx="5752" formatCode="0.00%">
                  <c:v>5.1299999999999998E-2</c:v>
                </c:pt>
                <c:pt idx="5753" formatCode="0.00%">
                  <c:v>5.1200000000000002E-2</c:v>
                </c:pt>
                <c:pt idx="5754" formatCode="0.00%">
                  <c:v>5.1200000000000002E-2</c:v>
                </c:pt>
                <c:pt idx="5755" formatCode="0.00%">
                  <c:v>5.1299999999999998E-2</c:v>
                </c:pt>
                <c:pt idx="5756" formatCode="0.00%">
                  <c:v>5.1299999999999998E-2</c:v>
                </c:pt>
                <c:pt idx="5757" formatCode="0.00%">
                  <c:v>5.11E-2</c:v>
                </c:pt>
                <c:pt idx="5758" formatCode="0.00%">
                  <c:v>5.0599999999999999E-2</c:v>
                </c:pt>
                <c:pt idx="5759" formatCode="0.00%">
                  <c:v>5.04E-2</c:v>
                </c:pt>
                <c:pt idx="5760" formatCode="0.00%">
                  <c:v>5.0299999999999997E-2</c:v>
                </c:pt>
                <c:pt idx="5761" formatCode="0.00%">
                  <c:v>5.0099999999999999E-2</c:v>
                </c:pt>
                <c:pt idx="5762" formatCode="0.00%">
                  <c:v>5.04E-2</c:v>
                </c:pt>
                <c:pt idx="5763" formatCode="0.00%">
                  <c:v>5.04E-2</c:v>
                </c:pt>
                <c:pt idx="5764" formatCode="0.00%">
                  <c:v>5.0299999999999997E-2</c:v>
                </c:pt>
                <c:pt idx="5765" formatCode="0.00%">
                  <c:v>5.0099999999999999E-2</c:v>
                </c:pt>
                <c:pt idx="5766" formatCode="0.00%">
                  <c:v>4.99E-2</c:v>
                </c:pt>
                <c:pt idx="5767" formatCode="0.00%">
                  <c:v>4.99E-2</c:v>
                </c:pt>
                <c:pt idx="5768" formatCode="0.00%">
                  <c:v>4.99E-2</c:v>
                </c:pt>
                <c:pt idx="5769" formatCode="0.00%">
                  <c:v>4.99E-2</c:v>
                </c:pt>
                <c:pt idx="5770" formatCode="0.00%">
                  <c:v>4.99E-2</c:v>
                </c:pt>
                <c:pt idx="5771" formatCode="0.00%">
                  <c:v>5.0299999999999997E-2</c:v>
                </c:pt>
                <c:pt idx="5772" formatCode="0.00%">
                  <c:v>5.04E-2</c:v>
                </c:pt>
                <c:pt idx="5773" formatCode="0.00%">
                  <c:v>5.0099999999999999E-2</c:v>
                </c:pt>
                <c:pt idx="5774" formatCode="0.00%">
                  <c:v>0.05</c:v>
                </c:pt>
                <c:pt idx="5775" formatCode="0.00%">
                  <c:v>4.9799999999999997E-2</c:v>
                </c:pt>
                <c:pt idx="5776" formatCode="0.00%">
                  <c:v>4.9599999999999998E-2</c:v>
                </c:pt>
                <c:pt idx="5777" formatCode="0.00%">
                  <c:v>4.99E-2</c:v>
                </c:pt>
                <c:pt idx="5778" formatCode="0.00%">
                  <c:v>4.9799999999999997E-2</c:v>
                </c:pt>
                <c:pt idx="5779" formatCode="0.00%">
                  <c:v>0.05</c:v>
                </c:pt>
                <c:pt idx="5780" formatCode="0.00%">
                  <c:v>4.9599999999999998E-2</c:v>
                </c:pt>
                <c:pt idx="5781" formatCode="0.00%">
                  <c:v>4.9399999999999999E-2</c:v>
                </c:pt>
                <c:pt idx="5782" formatCode="0.00%">
                  <c:v>4.9200000000000001E-2</c:v>
                </c:pt>
                <c:pt idx="5783" formatCode="0.00%">
                  <c:v>4.87E-2</c:v>
                </c:pt>
                <c:pt idx="5784" formatCode="0.00%">
                  <c:v>4.9000000000000002E-2</c:v>
                </c:pt>
                <c:pt idx="5785" formatCode="0.00%">
                  <c:v>4.9599999999999998E-2</c:v>
                </c:pt>
                <c:pt idx="5786" formatCode="0.00%">
                  <c:v>4.9599999999999998E-2</c:v>
                </c:pt>
                <c:pt idx="5787" formatCode="0.00%">
                  <c:v>4.9399999999999999E-2</c:v>
                </c:pt>
                <c:pt idx="5788" formatCode="0.00%">
                  <c:v>4.9399999999999999E-2</c:v>
                </c:pt>
                <c:pt idx="5789" formatCode="0.00%">
                  <c:v>4.9599999999999998E-2</c:v>
                </c:pt>
                <c:pt idx="5790" formatCode="0.00%">
                  <c:v>4.9500000000000002E-2</c:v>
                </c:pt>
                <c:pt idx="5791" formatCode="0.00%">
                  <c:v>4.9399999999999999E-2</c:v>
                </c:pt>
                <c:pt idx="5792" formatCode="0.00%">
                  <c:v>4.9500000000000002E-2</c:v>
                </c:pt>
                <c:pt idx="5793" formatCode="0.00%">
                  <c:v>4.9200000000000001E-2</c:v>
                </c:pt>
                <c:pt idx="5794" formatCode="0.00%">
                  <c:v>4.8899999999999999E-2</c:v>
                </c:pt>
                <c:pt idx="5795" formatCode="0.00%">
                  <c:v>4.8899999999999999E-2</c:v>
                </c:pt>
                <c:pt idx="5796" formatCode="0.00%">
                  <c:v>4.8899999999999999E-2</c:v>
                </c:pt>
                <c:pt idx="5797" formatCode="0.00%">
                  <c:v>4.82E-2</c:v>
                </c:pt>
                <c:pt idx="5798" formatCode="0.00%">
                  <c:v>4.8000000000000001E-2</c:v>
                </c:pt>
                <c:pt idx="5799" formatCode="0.00%">
                  <c:v>4.7699999999999999E-2</c:v>
                </c:pt>
                <c:pt idx="5800" formatCode="0.00%">
                  <c:v>4.8000000000000001E-2</c:v>
                </c:pt>
                <c:pt idx="5801" formatCode="0.00%">
                  <c:v>4.7899999999999998E-2</c:v>
                </c:pt>
                <c:pt idx="5802" formatCode="0.00%">
                  <c:v>4.7899999999999998E-2</c:v>
                </c:pt>
                <c:pt idx="5803" formatCode="0.00%">
                  <c:v>4.8099999999999997E-2</c:v>
                </c:pt>
                <c:pt idx="5804" formatCode="0.00%">
                  <c:v>4.7800000000000002E-2</c:v>
                </c:pt>
                <c:pt idx="5805" formatCode="0.00%">
                  <c:v>4.7399999999999998E-2</c:v>
                </c:pt>
                <c:pt idx="5806" formatCode="0.00%">
                  <c:v>4.7199999999999999E-2</c:v>
                </c:pt>
                <c:pt idx="5807" formatCode="0.00%">
                  <c:v>4.7199999999999999E-2</c:v>
                </c:pt>
                <c:pt idx="5808" formatCode="0.00%">
                  <c:v>4.7E-2</c:v>
                </c:pt>
                <c:pt idx="5809" formatCode="0.00%">
                  <c:v>4.6699999999999998E-2</c:v>
                </c:pt>
                <c:pt idx="5810" formatCode="0.00%">
                  <c:v>4.6699999999999998E-2</c:v>
                </c:pt>
                <c:pt idx="5811" formatCode="0.00%">
                  <c:v>4.6399999999999997E-2</c:v>
                </c:pt>
                <c:pt idx="5812" formatCode="0.00%">
                  <c:v>4.6199999999999998E-2</c:v>
                </c:pt>
                <c:pt idx="5813" formatCode="0.00%">
                  <c:v>4.65E-2</c:v>
                </c:pt>
                <c:pt idx="5814" formatCode="0.00%">
                  <c:v>4.6699999999999998E-2</c:v>
                </c:pt>
                <c:pt idx="5815" formatCode="0.00%">
                  <c:v>4.65E-2</c:v>
                </c:pt>
                <c:pt idx="5816" formatCode="0.00%">
                  <c:v>4.6300000000000001E-2</c:v>
                </c:pt>
                <c:pt idx="5817" formatCode="0.00%">
                  <c:v>4.65E-2</c:v>
                </c:pt>
                <c:pt idx="5818" formatCode="0.00%">
                  <c:v>4.65E-2</c:v>
                </c:pt>
                <c:pt idx="5819" formatCode="0.00%">
                  <c:v>4.65E-2</c:v>
                </c:pt>
                <c:pt idx="5820" formatCode="0.00%">
                  <c:v>4.65E-2</c:v>
                </c:pt>
                <c:pt idx="5821" formatCode="0.00%">
                  <c:v>4.65E-2</c:v>
                </c:pt>
                <c:pt idx="5822" formatCode="0.00%">
                  <c:v>4.65E-2</c:v>
                </c:pt>
                <c:pt idx="5823" formatCode="0.00%">
                  <c:v>4.65E-2</c:v>
                </c:pt>
                <c:pt idx="5824" formatCode="0.00%">
                  <c:v>4.6800000000000001E-2</c:v>
                </c:pt>
                <c:pt idx="5825" formatCode="0.00%">
                  <c:v>4.7199999999999999E-2</c:v>
                </c:pt>
                <c:pt idx="5826" formatCode="0.00%">
                  <c:v>4.7199999999999999E-2</c:v>
                </c:pt>
                <c:pt idx="5827" formatCode="0.00%">
                  <c:v>4.8000000000000001E-2</c:v>
                </c:pt>
                <c:pt idx="5828" formatCode="0.00%">
                  <c:v>4.87E-2</c:v>
                </c:pt>
                <c:pt idx="5829" formatCode="0.00%">
                  <c:v>4.9700000000000001E-2</c:v>
                </c:pt>
                <c:pt idx="5830" formatCode="0.00%">
                  <c:v>5.0099999999999999E-2</c:v>
                </c:pt>
                <c:pt idx="5831" formatCode="0.00%">
                  <c:v>5.0500000000000003E-2</c:v>
                </c:pt>
                <c:pt idx="5832" formatCode="0.00%">
                  <c:v>5.0799999999999998E-2</c:v>
                </c:pt>
                <c:pt idx="5833" formatCode="0.00%">
                  <c:v>5.0700000000000002E-2</c:v>
                </c:pt>
                <c:pt idx="5834" formatCode="0.00%">
                  <c:v>5.04E-2</c:v>
                </c:pt>
                <c:pt idx="5835" formatCode="0.00%">
                  <c:v>5.0200000000000002E-2</c:v>
                </c:pt>
                <c:pt idx="5836" formatCode="0.00%">
                  <c:v>5.0099999999999999E-2</c:v>
                </c:pt>
                <c:pt idx="5837" formatCode="0.00%">
                  <c:v>4.9299999999999997E-2</c:v>
                </c:pt>
                <c:pt idx="5838" formatCode="0.00%">
                  <c:v>4.9299999999999997E-2</c:v>
                </c:pt>
                <c:pt idx="5839" formatCode="0.00%">
                  <c:v>4.9200000000000001E-2</c:v>
                </c:pt>
                <c:pt idx="5840" formatCode="0.00%">
                  <c:v>4.9500000000000002E-2</c:v>
                </c:pt>
                <c:pt idx="5841" formatCode="0.00%">
                  <c:v>4.9799999999999997E-2</c:v>
                </c:pt>
                <c:pt idx="5842" formatCode="0.00%">
                  <c:v>4.9799999999999997E-2</c:v>
                </c:pt>
                <c:pt idx="5843" formatCode="0.00%">
                  <c:v>4.9700000000000001E-2</c:v>
                </c:pt>
                <c:pt idx="5844" formatCode="0.00%">
                  <c:v>4.8800000000000003E-2</c:v>
                </c:pt>
                <c:pt idx="5845" formatCode="0.00%">
                  <c:v>4.8500000000000001E-2</c:v>
                </c:pt>
                <c:pt idx="5846" formatCode="0.00%">
                  <c:v>4.8500000000000001E-2</c:v>
                </c:pt>
                <c:pt idx="5847" formatCode="0.00%">
                  <c:v>4.8399999999999999E-2</c:v>
                </c:pt>
                <c:pt idx="5848" formatCode="0.00%">
                  <c:v>4.8500000000000001E-2</c:v>
                </c:pt>
                <c:pt idx="5849" formatCode="0.00%">
                  <c:v>4.9200000000000001E-2</c:v>
                </c:pt>
                <c:pt idx="5850" formatCode="0.00%">
                  <c:v>4.9299999999999997E-2</c:v>
                </c:pt>
                <c:pt idx="5851" formatCode="0.00%">
                  <c:v>4.9299999999999997E-2</c:v>
                </c:pt>
                <c:pt idx="5852" formatCode="0.00%">
                  <c:v>4.9099999999999998E-2</c:v>
                </c:pt>
                <c:pt idx="5853" formatCode="0.00%">
                  <c:v>4.9399999999999999E-2</c:v>
                </c:pt>
                <c:pt idx="5854" formatCode="0.00%">
                  <c:v>0.05</c:v>
                </c:pt>
                <c:pt idx="5855" formatCode="0.00%">
                  <c:v>0.05</c:v>
                </c:pt>
                <c:pt idx="5856" formatCode="0.00%">
                  <c:v>0.05</c:v>
                </c:pt>
                <c:pt idx="5857" formatCode="0.00%">
                  <c:v>4.9599999999999998E-2</c:v>
                </c:pt>
                <c:pt idx="5858" formatCode="0.00%">
                  <c:v>5.0099999999999999E-2</c:v>
                </c:pt>
                <c:pt idx="5859" formatCode="0.00%">
                  <c:v>5.0099999999999999E-2</c:v>
                </c:pt>
                <c:pt idx="5860" formatCode="0.00%">
                  <c:v>5.0099999999999999E-2</c:v>
                </c:pt>
                <c:pt idx="5861" formatCode="0.00%">
                  <c:v>5.0099999999999999E-2</c:v>
                </c:pt>
                <c:pt idx="5862" formatCode="0.00%">
                  <c:v>4.99E-2</c:v>
                </c:pt>
                <c:pt idx="5863" formatCode="0.00%">
                  <c:v>4.9500000000000002E-2</c:v>
                </c:pt>
                <c:pt idx="5864" formatCode="0.00%">
                  <c:v>4.9299999999999997E-2</c:v>
                </c:pt>
                <c:pt idx="5865" formatCode="0.00%">
                  <c:v>4.9200000000000001E-2</c:v>
                </c:pt>
                <c:pt idx="5866" formatCode="0.00%">
                  <c:v>4.9000000000000002E-2</c:v>
                </c:pt>
                <c:pt idx="5867" formatCode="0.00%">
                  <c:v>4.9000000000000002E-2</c:v>
                </c:pt>
                <c:pt idx="5868" formatCode="0.00%">
                  <c:v>4.87E-2</c:v>
                </c:pt>
                <c:pt idx="5869" formatCode="0.00%">
                  <c:v>4.87E-2</c:v>
                </c:pt>
                <c:pt idx="5870" formatCode="0.00%">
                  <c:v>4.8899999999999999E-2</c:v>
                </c:pt>
                <c:pt idx="5871" formatCode="0.00%">
                  <c:v>4.9099999999999998E-2</c:v>
                </c:pt>
                <c:pt idx="5872" formatCode="0.00%">
                  <c:v>4.9099999999999998E-2</c:v>
                </c:pt>
                <c:pt idx="5873" formatCode="0.00%">
                  <c:v>4.8899999999999999E-2</c:v>
                </c:pt>
                <c:pt idx="5874" formatCode="0.00%">
                  <c:v>4.8399999999999999E-2</c:v>
                </c:pt>
                <c:pt idx="5875" formatCode="0.00%">
                  <c:v>4.8399999999999999E-2</c:v>
                </c:pt>
                <c:pt idx="5876" formatCode="0.00%">
                  <c:v>4.8399999999999999E-2</c:v>
                </c:pt>
                <c:pt idx="5877" formatCode="0.00%">
                  <c:v>4.82E-2</c:v>
                </c:pt>
                <c:pt idx="5878" formatCode="0.00%">
                  <c:v>4.82E-2</c:v>
                </c:pt>
                <c:pt idx="5879" formatCode="0.00%">
                  <c:v>4.82E-2</c:v>
                </c:pt>
                <c:pt idx="5880" formatCode="0.00%">
                  <c:v>4.8000000000000001E-2</c:v>
                </c:pt>
                <c:pt idx="5881" formatCode="0.00%">
                  <c:v>4.7899999999999998E-2</c:v>
                </c:pt>
                <c:pt idx="5882" formatCode="0.00%">
                  <c:v>4.7699999999999999E-2</c:v>
                </c:pt>
                <c:pt idx="5883" formatCode="0.00%">
                  <c:v>4.7699999999999999E-2</c:v>
                </c:pt>
                <c:pt idx="5884" formatCode="0.00%">
                  <c:v>4.8300000000000003E-2</c:v>
                </c:pt>
                <c:pt idx="5885" formatCode="0.00%">
                  <c:v>4.8399999999999999E-2</c:v>
                </c:pt>
                <c:pt idx="5886" formatCode="0.00%">
                  <c:v>4.8599999999999997E-2</c:v>
                </c:pt>
                <c:pt idx="5887" formatCode="0.00%">
                  <c:v>4.8500000000000001E-2</c:v>
                </c:pt>
                <c:pt idx="5888" formatCode="0.00%">
                  <c:v>4.8300000000000003E-2</c:v>
                </c:pt>
                <c:pt idx="5889" formatCode="0.00%">
                  <c:v>4.9000000000000002E-2</c:v>
                </c:pt>
                <c:pt idx="5890" formatCode="0.00%">
                  <c:v>4.9000000000000002E-2</c:v>
                </c:pt>
                <c:pt idx="5891" formatCode="0.00%">
                  <c:v>4.9000000000000002E-2</c:v>
                </c:pt>
                <c:pt idx="5892" formatCode="0.00%">
                  <c:v>4.8899999999999999E-2</c:v>
                </c:pt>
                <c:pt idx="5893" formatCode="0.00%">
                  <c:v>4.8800000000000003E-2</c:v>
                </c:pt>
                <c:pt idx="5894" formatCode="0.00%">
                  <c:v>4.8899999999999999E-2</c:v>
                </c:pt>
                <c:pt idx="5895" formatCode="0.00%">
                  <c:v>4.8599999999999997E-2</c:v>
                </c:pt>
                <c:pt idx="5896" formatCode="0.00%">
                  <c:v>4.8599999999999997E-2</c:v>
                </c:pt>
                <c:pt idx="5897" formatCode="0.00%">
                  <c:v>4.8599999999999997E-2</c:v>
                </c:pt>
                <c:pt idx="5898" formatCode="0.00%">
                  <c:v>4.8399999999999999E-2</c:v>
                </c:pt>
                <c:pt idx="5899" formatCode="0.00%">
                  <c:v>4.8599999999999997E-2</c:v>
                </c:pt>
                <c:pt idx="5900" formatCode="0.00%">
                  <c:v>4.8399999999999999E-2</c:v>
                </c:pt>
                <c:pt idx="5901" formatCode="0.00%">
                  <c:v>4.8500000000000001E-2</c:v>
                </c:pt>
                <c:pt idx="5902" formatCode="0.00%">
                  <c:v>4.8599999999999997E-2</c:v>
                </c:pt>
                <c:pt idx="5903" formatCode="0.00%">
                  <c:v>4.87E-2</c:v>
                </c:pt>
                <c:pt idx="5904" formatCode="0.00%">
                  <c:v>4.87E-2</c:v>
                </c:pt>
                <c:pt idx="5905" formatCode="0.00%">
                  <c:v>4.8599999999999997E-2</c:v>
                </c:pt>
                <c:pt idx="5906" formatCode="0.00%">
                  <c:v>4.8599999999999997E-2</c:v>
                </c:pt>
                <c:pt idx="5907" formatCode="0.00%">
                  <c:v>4.8399999999999999E-2</c:v>
                </c:pt>
                <c:pt idx="5908" formatCode="0.00%">
                  <c:v>4.8599999999999997E-2</c:v>
                </c:pt>
                <c:pt idx="5909" formatCode="0.00%">
                  <c:v>4.8399999999999999E-2</c:v>
                </c:pt>
                <c:pt idx="5910" formatCode="0.00%">
                  <c:v>4.8399999999999999E-2</c:v>
                </c:pt>
                <c:pt idx="5911" formatCode="0.00%">
                  <c:v>4.8399999999999999E-2</c:v>
                </c:pt>
                <c:pt idx="5912" formatCode="0.00%">
                  <c:v>4.8399999999999999E-2</c:v>
                </c:pt>
                <c:pt idx="5913" formatCode="0.00%">
                  <c:v>4.8300000000000003E-2</c:v>
                </c:pt>
                <c:pt idx="5914" formatCode="0.00%">
                  <c:v>4.8000000000000001E-2</c:v>
                </c:pt>
                <c:pt idx="5915" formatCode="0.00%">
                  <c:v>4.8099999999999997E-2</c:v>
                </c:pt>
                <c:pt idx="5916" formatCode="0.00%">
                  <c:v>4.8099999999999997E-2</c:v>
                </c:pt>
                <c:pt idx="5917" formatCode="0.00%">
                  <c:v>4.82E-2</c:v>
                </c:pt>
                <c:pt idx="5918" formatCode="0.00%">
                  <c:v>4.7899999999999998E-2</c:v>
                </c:pt>
                <c:pt idx="5919" formatCode="0.00%">
                  <c:v>4.7800000000000002E-2</c:v>
                </c:pt>
                <c:pt idx="5920" formatCode="0.00%">
                  <c:v>4.7800000000000002E-2</c:v>
                </c:pt>
                <c:pt idx="5921" formatCode="0.00%">
                  <c:v>4.7699999999999999E-2</c:v>
                </c:pt>
                <c:pt idx="5922" formatCode="0.00%">
                  <c:v>4.7399999999999998E-2</c:v>
                </c:pt>
                <c:pt idx="5923" formatCode="0.00%">
                  <c:v>4.7300000000000002E-2</c:v>
                </c:pt>
                <c:pt idx="5924" formatCode="0.00%">
                  <c:v>4.7300000000000002E-2</c:v>
                </c:pt>
                <c:pt idx="5925" formatCode="0.00%">
                  <c:v>4.7100000000000003E-2</c:v>
                </c:pt>
                <c:pt idx="5926" formatCode="0.00%">
                  <c:v>4.7100000000000003E-2</c:v>
                </c:pt>
                <c:pt idx="5927" formatCode="0.00%">
                  <c:v>4.7E-2</c:v>
                </c:pt>
                <c:pt idx="5928" formatCode="0.00%">
                  <c:v>4.6800000000000001E-2</c:v>
                </c:pt>
                <c:pt idx="5929" formatCode="0.00%">
                  <c:v>4.6800000000000001E-2</c:v>
                </c:pt>
                <c:pt idx="5930" formatCode="0.00%">
                  <c:v>4.6699999999999998E-2</c:v>
                </c:pt>
                <c:pt idx="5931" formatCode="0.00%">
                  <c:v>4.65E-2</c:v>
                </c:pt>
                <c:pt idx="5932" formatCode="0.00%">
                  <c:v>4.6399999999999997E-2</c:v>
                </c:pt>
                <c:pt idx="5933" formatCode="0.00%">
                  <c:v>4.6300000000000001E-2</c:v>
                </c:pt>
                <c:pt idx="5934" formatCode="0.00%">
                  <c:v>4.6800000000000001E-2</c:v>
                </c:pt>
                <c:pt idx="5935" formatCode="0.00%">
                  <c:v>4.6800000000000001E-2</c:v>
                </c:pt>
                <c:pt idx="5936" formatCode="0.00%">
                  <c:v>4.7100000000000003E-2</c:v>
                </c:pt>
                <c:pt idx="5937" formatCode="0.00%">
                  <c:v>4.7500000000000001E-2</c:v>
                </c:pt>
                <c:pt idx="5938" formatCode="0.00%">
                  <c:v>4.7899999999999998E-2</c:v>
                </c:pt>
                <c:pt idx="5939" formatCode="0.00%">
                  <c:v>4.82E-2</c:v>
                </c:pt>
                <c:pt idx="5940" formatCode="0.00%">
                  <c:v>4.8899999999999999E-2</c:v>
                </c:pt>
                <c:pt idx="5941" formatCode="0.00%">
                  <c:v>4.8399999999999999E-2</c:v>
                </c:pt>
                <c:pt idx="5942" formatCode="0.00%">
                  <c:v>4.8300000000000003E-2</c:v>
                </c:pt>
                <c:pt idx="5943" formatCode="0.00%">
                  <c:v>4.82E-2</c:v>
                </c:pt>
                <c:pt idx="5944" formatCode="0.00%">
                  <c:v>4.8000000000000001E-2</c:v>
                </c:pt>
                <c:pt idx="5945" formatCode="0.00%">
                  <c:v>4.7699999999999999E-2</c:v>
                </c:pt>
                <c:pt idx="5946" formatCode="0.00%">
                  <c:v>4.7300000000000002E-2</c:v>
                </c:pt>
                <c:pt idx="5947" formatCode="0.00%">
                  <c:v>4.7300000000000002E-2</c:v>
                </c:pt>
                <c:pt idx="5948" formatCode="0.00%">
                  <c:v>4.7699999999999999E-2</c:v>
                </c:pt>
                <c:pt idx="5949" formatCode="0.00%">
                  <c:v>4.7699999999999999E-2</c:v>
                </c:pt>
                <c:pt idx="5950" formatCode="0.00%">
                  <c:v>4.7699999999999999E-2</c:v>
                </c:pt>
                <c:pt idx="5951" formatCode="0.00%">
                  <c:v>4.8000000000000001E-2</c:v>
                </c:pt>
                <c:pt idx="5952" formatCode="0.00%">
                  <c:v>4.7699999999999999E-2</c:v>
                </c:pt>
                <c:pt idx="5953" formatCode="0.00%">
                  <c:v>4.7399999999999998E-2</c:v>
                </c:pt>
                <c:pt idx="5954" formatCode="0.00%">
                  <c:v>4.7399999999999998E-2</c:v>
                </c:pt>
                <c:pt idx="5955" formatCode="0.00%">
                  <c:v>4.7500000000000001E-2</c:v>
                </c:pt>
                <c:pt idx="5956" formatCode="0.00%">
                  <c:v>4.7600000000000003E-2</c:v>
                </c:pt>
                <c:pt idx="5957" formatCode="0.00%">
                  <c:v>4.7399999999999998E-2</c:v>
                </c:pt>
                <c:pt idx="5958" formatCode="0.00%">
                  <c:v>4.7100000000000003E-2</c:v>
                </c:pt>
                <c:pt idx="5959" formatCode="0.00%">
                  <c:v>4.6899999999999997E-2</c:v>
                </c:pt>
                <c:pt idx="5960" formatCode="0.00%">
                  <c:v>4.6899999999999997E-2</c:v>
                </c:pt>
                <c:pt idx="5961" formatCode="0.00%">
                  <c:v>4.7E-2</c:v>
                </c:pt>
                <c:pt idx="5962" formatCode="0.00%">
                  <c:v>4.6800000000000001E-2</c:v>
                </c:pt>
                <c:pt idx="5963" formatCode="0.00%">
                  <c:v>4.6600000000000003E-2</c:v>
                </c:pt>
                <c:pt idx="5964" formatCode="0.00%">
                  <c:v>4.6199999999999998E-2</c:v>
                </c:pt>
                <c:pt idx="5965" formatCode="0.00%">
                  <c:v>4.6100000000000002E-2</c:v>
                </c:pt>
                <c:pt idx="5966" formatCode="0.00%">
                  <c:v>4.6100000000000002E-2</c:v>
                </c:pt>
                <c:pt idx="5967" formatCode="0.00%">
                  <c:v>4.6199999999999998E-2</c:v>
                </c:pt>
                <c:pt idx="5968" formatCode="0.00%">
                  <c:v>4.6100000000000002E-2</c:v>
                </c:pt>
                <c:pt idx="5969" formatCode="0.00%">
                  <c:v>4.5900000000000003E-2</c:v>
                </c:pt>
                <c:pt idx="5970" formatCode="0.00%">
                  <c:v>4.6100000000000002E-2</c:v>
                </c:pt>
                <c:pt idx="5971" formatCode="0.00%">
                  <c:v>4.6100000000000002E-2</c:v>
                </c:pt>
                <c:pt idx="5972" formatCode="0.00%">
                  <c:v>4.5999999999999999E-2</c:v>
                </c:pt>
                <c:pt idx="5973" formatCode="0.00%">
                  <c:v>4.53E-2</c:v>
                </c:pt>
                <c:pt idx="5974" formatCode="0.00%">
                  <c:v>4.4999999999999998E-2</c:v>
                </c:pt>
                <c:pt idx="5975" formatCode="0.00%">
                  <c:v>4.5100000000000001E-2</c:v>
                </c:pt>
                <c:pt idx="5976" formatCode="0.00%">
                  <c:v>4.48E-2</c:v>
                </c:pt>
                <c:pt idx="5977" formatCode="0.00%">
                  <c:v>4.4600000000000001E-2</c:v>
                </c:pt>
                <c:pt idx="5978" formatCode="0.00%">
                  <c:v>4.3799999999999999E-2</c:v>
                </c:pt>
                <c:pt idx="5979" formatCode="0.00%">
                  <c:v>4.3700000000000003E-2</c:v>
                </c:pt>
                <c:pt idx="5980" formatCode="0.00%">
                  <c:v>4.3499999999999997E-2</c:v>
                </c:pt>
                <c:pt idx="5981" formatCode="0.00%">
                  <c:v>4.3499999999999997E-2</c:v>
                </c:pt>
                <c:pt idx="5982" formatCode="0.00%">
                  <c:v>4.3299999999999998E-2</c:v>
                </c:pt>
                <c:pt idx="5983" formatCode="0.00%">
                  <c:v>4.3299999999999998E-2</c:v>
                </c:pt>
                <c:pt idx="5984" formatCode="0.00%">
                  <c:v>4.3099999999999999E-2</c:v>
                </c:pt>
                <c:pt idx="5985" formatCode="0.00%">
                  <c:v>4.2999999999999997E-2</c:v>
                </c:pt>
                <c:pt idx="5986" formatCode="0.00%">
                  <c:v>4.2999999999999997E-2</c:v>
                </c:pt>
                <c:pt idx="5987" formatCode="0.00%">
                  <c:v>4.3400000000000001E-2</c:v>
                </c:pt>
                <c:pt idx="5988" formatCode="0.00%">
                  <c:v>4.3700000000000003E-2</c:v>
                </c:pt>
                <c:pt idx="5989" formatCode="0.00%">
                  <c:v>4.3400000000000001E-2</c:v>
                </c:pt>
                <c:pt idx="5990" formatCode="0.00%">
                  <c:v>4.3400000000000001E-2</c:v>
                </c:pt>
                <c:pt idx="5991" formatCode="0.00%">
                  <c:v>4.3700000000000003E-2</c:v>
                </c:pt>
                <c:pt idx="5992" formatCode="0.00%">
                  <c:v>4.3299999999999998E-2</c:v>
                </c:pt>
                <c:pt idx="5993" formatCode="0.00%">
                  <c:v>4.3099999999999999E-2</c:v>
                </c:pt>
                <c:pt idx="5994" formatCode="0.00%">
                  <c:v>4.2999999999999997E-2</c:v>
                </c:pt>
                <c:pt idx="5995" formatCode="0.00%">
                  <c:v>4.3099999999999999E-2</c:v>
                </c:pt>
                <c:pt idx="5996" formatCode="0.00%">
                  <c:v>4.2900000000000001E-2</c:v>
                </c:pt>
                <c:pt idx="5997" formatCode="0.00%">
                  <c:v>4.2500000000000003E-2</c:v>
                </c:pt>
                <c:pt idx="5998" formatCode="0.00%">
                  <c:v>4.24E-2</c:v>
                </c:pt>
                <c:pt idx="5999" formatCode="0.00%">
                  <c:v>4.2299999999999997E-2</c:v>
                </c:pt>
                <c:pt idx="6000" formatCode="0.00%">
                  <c:v>4.2000000000000003E-2</c:v>
                </c:pt>
                <c:pt idx="6001" formatCode="0.00%">
                  <c:v>4.2200000000000001E-2</c:v>
                </c:pt>
                <c:pt idx="6002" formatCode="0.00%">
                  <c:v>4.2799999999999998E-2</c:v>
                </c:pt>
                <c:pt idx="6003" formatCode="0.00%">
                  <c:v>4.3400000000000001E-2</c:v>
                </c:pt>
                <c:pt idx="6004" formatCode="0.00%">
                  <c:v>4.36E-2</c:v>
                </c:pt>
                <c:pt idx="6005" formatCode="0.00%">
                  <c:v>4.3900000000000002E-2</c:v>
                </c:pt>
                <c:pt idx="6006" formatCode="0.00%">
                  <c:v>4.3799999999999999E-2</c:v>
                </c:pt>
                <c:pt idx="6007" formatCode="0.00%">
                  <c:v>4.3499999999999997E-2</c:v>
                </c:pt>
                <c:pt idx="6008" formatCode="0.00%">
                  <c:v>4.3799999999999999E-2</c:v>
                </c:pt>
                <c:pt idx="6009" formatCode="0.00%">
                  <c:v>4.4400000000000002E-2</c:v>
                </c:pt>
                <c:pt idx="6010" formatCode="0.00%">
                  <c:v>4.4600000000000001E-2</c:v>
                </c:pt>
                <c:pt idx="6011" formatCode="0.00%">
                  <c:v>4.4499999999999998E-2</c:v>
                </c:pt>
                <c:pt idx="6012" formatCode="0.00%">
                  <c:v>4.4499999999999998E-2</c:v>
                </c:pt>
                <c:pt idx="6013" formatCode="0.00%">
                  <c:v>4.4400000000000002E-2</c:v>
                </c:pt>
                <c:pt idx="6014" formatCode="0.00%">
                  <c:v>4.48E-2</c:v>
                </c:pt>
                <c:pt idx="6015" formatCode="0.00%">
                  <c:v>4.48E-2</c:v>
                </c:pt>
                <c:pt idx="6016" formatCode="0.00%">
                  <c:v>4.5100000000000001E-2</c:v>
                </c:pt>
                <c:pt idx="6017" formatCode="0.00%">
                  <c:v>4.5199999999999997E-2</c:v>
                </c:pt>
                <c:pt idx="6018" formatCode="0.00%">
                  <c:v>4.4999999999999998E-2</c:v>
                </c:pt>
                <c:pt idx="6019" formatCode="0.00%">
                  <c:v>4.4900000000000002E-2</c:v>
                </c:pt>
                <c:pt idx="6020" formatCode="0.00%">
                  <c:v>4.4900000000000002E-2</c:v>
                </c:pt>
                <c:pt idx="6021" formatCode="0.00%">
                  <c:v>4.4999999999999998E-2</c:v>
                </c:pt>
                <c:pt idx="6022" formatCode="0.00%">
                  <c:v>4.5999999999999999E-2</c:v>
                </c:pt>
                <c:pt idx="6023" formatCode="0.00%">
                  <c:v>4.6300000000000001E-2</c:v>
                </c:pt>
                <c:pt idx="6024" formatCode="0.00%">
                  <c:v>4.6300000000000001E-2</c:v>
                </c:pt>
                <c:pt idx="6025" formatCode="0.00%">
                  <c:v>4.6300000000000001E-2</c:v>
                </c:pt>
                <c:pt idx="6026" formatCode="0.00%">
                  <c:v>4.7100000000000003E-2</c:v>
                </c:pt>
                <c:pt idx="6027" formatCode="0.00%">
                  <c:v>4.7699999999999999E-2</c:v>
                </c:pt>
                <c:pt idx="6028" formatCode="0.00%">
                  <c:v>4.7399999999999998E-2</c:v>
                </c:pt>
                <c:pt idx="6029" formatCode="0.00%">
                  <c:v>4.7699999999999999E-2</c:v>
                </c:pt>
                <c:pt idx="6030" formatCode="0.00%">
                  <c:v>4.7699999999999999E-2</c:v>
                </c:pt>
                <c:pt idx="6031" formatCode="0.00%">
                  <c:v>4.8500000000000001E-2</c:v>
                </c:pt>
                <c:pt idx="6032" formatCode="0.00%">
                  <c:v>4.9700000000000001E-2</c:v>
                </c:pt>
                <c:pt idx="6033" formatCode="0.00%">
                  <c:v>4.9500000000000002E-2</c:v>
                </c:pt>
                <c:pt idx="6034" formatCode="0.00%">
                  <c:v>5.0700000000000002E-2</c:v>
                </c:pt>
                <c:pt idx="6035" formatCode="0.00%">
                  <c:v>5.0500000000000003E-2</c:v>
                </c:pt>
                <c:pt idx="6036" formatCode="0.00%">
                  <c:v>5.0299999999999997E-2</c:v>
                </c:pt>
                <c:pt idx="6037" formatCode="0.00%">
                  <c:v>5.0799999999999998E-2</c:v>
                </c:pt>
                <c:pt idx="6038" formatCode="0.00%">
                  <c:v>5.0200000000000002E-2</c:v>
                </c:pt>
                <c:pt idx="6039" formatCode="0.00%">
                  <c:v>0.05</c:v>
                </c:pt>
                <c:pt idx="6040" formatCode="0.00%">
                  <c:v>4.9599999999999998E-2</c:v>
                </c:pt>
                <c:pt idx="6041" formatCode="0.00%">
                  <c:v>5.0099999999999999E-2</c:v>
                </c:pt>
                <c:pt idx="6042" formatCode="0.00%">
                  <c:v>5.0099999999999999E-2</c:v>
                </c:pt>
                <c:pt idx="6043" formatCode="0.00%">
                  <c:v>5.0900000000000001E-2</c:v>
                </c:pt>
                <c:pt idx="6044" formatCode="0.00%">
                  <c:v>5.0900000000000001E-2</c:v>
                </c:pt>
                <c:pt idx="6045" formatCode="0.00%">
                  <c:v>5.0599999999999999E-2</c:v>
                </c:pt>
                <c:pt idx="6046" formatCode="0.00%">
                  <c:v>5.04E-2</c:v>
                </c:pt>
                <c:pt idx="6047" formatCode="0.00%">
                  <c:v>4.99E-2</c:v>
                </c:pt>
                <c:pt idx="6048" formatCode="0.00%">
                  <c:v>5.0099999999999999E-2</c:v>
                </c:pt>
                <c:pt idx="6049" formatCode="0.00%">
                  <c:v>5.0500000000000003E-2</c:v>
                </c:pt>
                <c:pt idx="6050" formatCode="0.00%">
                  <c:v>5.04E-2</c:v>
                </c:pt>
                <c:pt idx="6051" formatCode="0.00%">
                  <c:v>5.0599999999999999E-2</c:v>
                </c:pt>
                <c:pt idx="6052" formatCode="0.00%">
                  <c:v>5.0500000000000003E-2</c:v>
                </c:pt>
                <c:pt idx="6053" formatCode="0.00%">
                  <c:v>5.0599999999999999E-2</c:v>
                </c:pt>
                <c:pt idx="6054" formatCode="0.00%">
                  <c:v>5.0200000000000002E-2</c:v>
                </c:pt>
                <c:pt idx="6055" formatCode="0.00%">
                  <c:v>5.0200000000000002E-2</c:v>
                </c:pt>
                <c:pt idx="6056" formatCode="0.00%">
                  <c:v>5.0200000000000002E-2</c:v>
                </c:pt>
                <c:pt idx="6057" formatCode="0.00%">
                  <c:v>5.0599999999999999E-2</c:v>
                </c:pt>
                <c:pt idx="6058" formatCode="0.00%">
                  <c:v>5.0599999999999999E-2</c:v>
                </c:pt>
                <c:pt idx="6059" formatCode="0.00%">
                  <c:v>5.04E-2</c:v>
                </c:pt>
                <c:pt idx="6060" formatCode="0.00%">
                  <c:v>4.9599999999999998E-2</c:v>
                </c:pt>
                <c:pt idx="6061" formatCode="0.00%">
                  <c:v>4.9500000000000002E-2</c:v>
                </c:pt>
                <c:pt idx="6062" formatCode="0.00%">
                  <c:v>4.9500000000000002E-2</c:v>
                </c:pt>
                <c:pt idx="6063" formatCode="0.00%">
                  <c:v>4.9200000000000001E-2</c:v>
                </c:pt>
                <c:pt idx="6064" formatCode="0.00%">
                  <c:v>4.9399999999999999E-2</c:v>
                </c:pt>
                <c:pt idx="6065" formatCode="0.00%">
                  <c:v>4.9000000000000002E-2</c:v>
                </c:pt>
                <c:pt idx="6066" formatCode="0.00%">
                  <c:v>4.9000000000000002E-2</c:v>
                </c:pt>
                <c:pt idx="6067" formatCode="0.00%">
                  <c:v>4.9099999999999998E-2</c:v>
                </c:pt>
                <c:pt idx="6068" formatCode="0.00%">
                  <c:v>4.8599999999999997E-2</c:v>
                </c:pt>
                <c:pt idx="6069" formatCode="0.00%">
                  <c:v>4.8599999999999997E-2</c:v>
                </c:pt>
                <c:pt idx="6070" formatCode="0.00%">
                  <c:v>4.8399999999999999E-2</c:v>
                </c:pt>
                <c:pt idx="6071" formatCode="0.00%">
                  <c:v>4.8800000000000003E-2</c:v>
                </c:pt>
                <c:pt idx="6072" formatCode="0.00%">
                  <c:v>4.8899999999999999E-2</c:v>
                </c:pt>
                <c:pt idx="6073" formatCode="0.00%">
                  <c:v>4.8599999999999997E-2</c:v>
                </c:pt>
                <c:pt idx="6074" formatCode="0.00%">
                  <c:v>4.8300000000000003E-2</c:v>
                </c:pt>
                <c:pt idx="6075" formatCode="0.00%">
                  <c:v>4.7899999999999998E-2</c:v>
                </c:pt>
                <c:pt idx="6076" formatCode="0.00%">
                  <c:v>4.8000000000000001E-2</c:v>
                </c:pt>
                <c:pt idx="6077" formatCode="0.00%">
                  <c:v>4.7300000000000002E-2</c:v>
                </c:pt>
                <c:pt idx="6078" formatCode="0.00%">
                  <c:v>4.7300000000000002E-2</c:v>
                </c:pt>
                <c:pt idx="6079" formatCode="0.00%">
                  <c:v>4.7600000000000003E-2</c:v>
                </c:pt>
                <c:pt idx="6080" formatCode="0.00%">
                  <c:v>4.8500000000000001E-2</c:v>
                </c:pt>
                <c:pt idx="6081" formatCode="0.00%">
                  <c:v>4.8500000000000001E-2</c:v>
                </c:pt>
                <c:pt idx="6082" formatCode="0.00%">
                  <c:v>4.8800000000000003E-2</c:v>
                </c:pt>
                <c:pt idx="6083" formatCode="0.00%">
                  <c:v>4.8800000000000003E-2</c:v>
                </c:pt>
                <c:pt idx="6084" formatCode="0.00%">
                  <c:v>4.9200000000000001E-2</c:v>
                </c:pt>
                <c:pt idx="6085" formatCode="0.00%">
                  <c:v>4.9000000000000002E-2</c:v>
                </c:pt>
                <c:pt idx="6086" formatCode="0.00%">
                  <c:v>4.9000000000000002E-2</c:v>
                </c:pt>
                <c:pt idx="6087" formatCode="0.00%">
                  <c:v>4.9299999999999997E-2</c:v>
                </c:pt>
                <c:pt idx="6088" formatCode="0.00%">
                  <c:v>4.9599999999999998E-2</c:v>
                </c:pt>
                <c:pt idx="6089" formatCode="0.00%">
                  <c:v>4.9599999999999998E-2</c:v>
                </c:pt>
                <c:pt idx="6090" formatCode="0.00%">
                  <c:v>4.9399999999999999E-2</c:v>
                </c:pt>
                <c:pt idx="6091" formatCode="0.00%">
                  <c:v>4.9200000000000001E-2</c:v>
                </c:pt>
                <c:pt idx="6092" formatCode="0.00%">
                  <c:v>4.9000000000000002E-2</c:v>
                </c:pt>
                <c:pt idx="6093" formatCode="0.00%">
                  <c:v>4.8500000000000001E-2</c:v>
                </c:pt>
                <c:pt idx="6094" formatCode="0.00%">
                  <c:v>4.87E-2</c:v>
                </c:pt>
                <c:pt idx="6095" formatCode="0.00%">
                  <c:v>4.8099999999999997E-2</c:v>
                </c:pt>
                <c:pt idx="6096" formatCode="0.00%">
                  <c:v>4.8099999999999997E-2</c:v>
                </c:pt>
                <c:pt idx="6097" formatCode="0.00%">
                  <c:v>4.8000000000000001E-2</c:v>
                </c:pt>
                <c:pt idx="6098" formatCode="0.00%">
                  <c:v>4.82E-2</c:v>
                </c:pt>
                <c:pt idx="6099" formatCode="0.00%">
                  <c:v>4.8500000000000001E-2</c:v>
                </c:pt>
                <c:pt idx="6100" formatCode="0.00%">
                  <c:v>4.82E-2</c:v>
                </c:pt>
                <c:pt idx="6101" formatCode="0.00%">
                  <c:v>4.8399999999999999E-2</c:v>
                </c:pt>
                <c:pt idx="6102" formatCode="0.00%">
                  <c:v>4.8099999999999997E-2</c:v>
                </c:pt>
                <c:pt idx="6103" formatCode="0.00%">
                  <c:v>4.8099999999999997E-2</c:v>
                </c:pt>
                <c:pt idx="6104" formatCode="0.00%">
                  <c:v>4.8599999999999997E-2</c:v>
                </c:pt>
                <c:pt idx="6105" formatCode="0.00%">
                  <c:v>4.8800000000000003E-2</c:v>
                </c:pt>
                <c:pt idx="6106" formatCode="0.00%">
                  <c:v>4.8800000000000003E-2</c:v>
                </c:pt>
                <c:pt idx="6107" formatCode="0.00%">
                  <c:v>4.8800000000000003E-2</c:v>
                </c:pt>
                <c:pt idx="6108" formatCode="0.00%">
                  <c:v>4.8399999999999999E-2</c:v>
                </c:pt>
                <c:pt idx="6109" formatCode="0.00%">
                  <c:v>4.7699999999999999E-2</c:v>
                </c:pt>
                <c:pt idx="6110" formatCode="0.00%">
                  <c:v>4.7300000000000002E-2</c:v>
                </c:pt>
                <c:pt idx="6111" formatCode="0.00%">
                  <c:v>4.7E-2</c:v>
                </c:pt>
                <c:pt idx="6112" formatCode="0.00%">
                  <c:v>4.7E-2</c:v>
                </c:pt>
                <c:pt idx="6113" formatCode="0.00%">
                  <c:v>4.7100000000000003E-2</c:v>
                </c:pt>
                <c:pt idx="6114" formatCode="0.00%">
                  <c:v>4.6899999999999997E-2</c:v>
                </c:pt>
                <c:pt idx="6115" formatCode="0.00%">
                  <c:v>4.6800000000000001E-2</c:v>
                </c:pt>
                <c:pt idx="6116" formatCode="0.00%">
                  <c:v>4.7100000000000003E-2</c:v>
                </c:pt>
                <c:pt idx="6117" formatCode="0.00%">
                  <c:v>4.6899999999999997E-2</c:v>
                </c:pt>
                <c:pt idx="6118" formatCode="0.00%">
                  <c:v>4.7E-2</c:v>
                </c:pt>
                <c:pt idx="6119" formatCode="0.00%">
                  <c:v>4.7E-2</c:v>
                </c:pt>
                <c:pt idx="6120" formatCode="0.00%">
                  <c:v>4.7199999999999999E-2</c:v>
                </c:pt>
                <c:pt idx="6121" formatCode="0.00%">
                  <c:v>4.7600000000000003E-2</c:v>
                </c:pt>
                <c:pt idx="6122" formatCode="0.00%">
                  <c:v>4.7600000000000003E-2</c:v>
                </c:pt>
                <c:pt idx="6123" formatCode="0.00%">
                  <c:v>4.7800000000000002E-2</c:v>
                </c:pt>
                <c:pt idx="6124" formatCode="0.00%">
                  <c:v>4.7699999999999999E-2</c:v>
                </c:pt>
                <c:pt idx="6125" formatCode="0.00%">
                  <c:v>4.7100000000000003E-2</c:v>
                </c:pt>
                <c:pt idx="6126" formatCode="0.00%">
                  <c:v>4.7300000000000002E-2</c:v>
                </c:pt>
                <c:pt idx="6127" formatCode="0.00%">
                  <c:v>4.7500000000000001E-2</c:v>
                </c:pt>
                <c:pt idx="6128" formatCode="0.00%">
                  <c:v>4.7399999999999998E-2</c:v>
                </c:pt>
                <c:pt idx="6129" formatCode="0.00%">
                  <c:v>4.7199999999999999E-2</c:v>
                </c:pt>
                <c:pt idx="6130" formatCode="0.00%">
                  <c:v>4.6899999999999997E-2</c:v>
                </c:pt>
                <c:pt idx="6131" formatCode="0.00%">
                  <c:v>4.6899999999999997E-2</c:v>
                </c:pt>
                <c:pt idx="6132" formatCode="0.00%">
                  <c:v>4.6699999999999998E-2</c:v>
                </c:pt>
                <c:pt idx="6133" formatCode="0.00%">
                  <c:v>4.6300000000000001E-2</c:v>
                </c:pt>
                <c:pt idx="6134" formatCode="0.00%">
                  <c:v>4.5900000000000003E-2</c:v>
                </c:pt>
                <c:pt idx="6135" formatCode="0.00%">
                  <c:v>4.5900000000000003E-2</c:v>
                </c:pt>
                <c:pt idx="6136" formatCode="0.00%">
                  <c:v>4.5900000000000003E-2</c:v>
                </c:pt>
                <c:pt idx="6137" formatCode="0.00%">
                  <c:v>4.6199999999999998E-2</c:v>
                </c:pt>
                <c:pt idx="6138" formatCode="0.00%">
                  <c:v>4.5999999999999999E-2</c:v>
                </c:pt>
                <c:pt idx="6139" formatCode="0.00%">
                  <c:v>4.5999999999999999E-2</c:v>
                </c:pt>
                <c:pt idx="6140" formatCode="0.00%">
                  <c:v>4.5900000000000003E-2</c:v>
                </c:pt>
                <c:pt idx="6141" formatCode="0.00%">
                  <c:v>4.5999999999999999E-2</c:v>
                </c:pt>
                <c:pt idx="6142" formatCode="0.00%">
                  <c:v>4.6300000000000001E-2</c:v>
                </c:pt>
                <c:pt idx="6143" formatCode="0.00%">
                  <c:v>4.6300000000000001E-2</c:v>
                </c:pt>
                <c:pt idx="6144" formatCode="0.00%">
                  <c:v>4.6300000000000001E-2</c:v>
                </c:pt>
                <c:pt idx="6145" formatCode="0.00%">
                  <c:v>4.6800000000000001E-2</c:v>
                </c:pt>
                <c:pt idx="6146" formatCode="0.00%">
                  <c:v>4.6800000000000001E-2</c:v>
                </c:pt>
                <c:pt idx="6147" formatCode="0.00%">
                  <c:v>4.6300000000000001E-2</c:v>
                </c:pt>
                <c:pt idx="6148" formatCode="0.00%">
                  <c:v>4.5900000000000003E-2</c:v>
                </c:pt>
                <c:pt idx="6149" formatCode="0.00%">
                  <c:v>4.58E-2</c:v>
                </c:pt>
                <c:pt idx="6150" formatCode="0.00%">
                  <c:v>4.4999999999999998E-2</c:v>
                </c:pt>
                <c:pt idx="6151" formatCode="0.00%">
                  <c:v>4.4900000000000002E-2</c:v>
                </c:pt>
                <c:pt idx="6152" formatCode="0.00%">
                  <c:v>4.4900000000000002E-2</c:v>
                </c:pt>
                <c:pt idx="6153" formatCode="0.00%">
                  <c:v>4.4699999999999997E-2</c:v>
                </c:pt>
                <c:pt idx="6154" formatCode="0.00%">
                  <c:v>4.4699999999999997E-2</c:v>
                </c:pt>
                <c:pt idx="6155" formatCode="0.00%">
                  <c:v>4.4699999999999997E-2</c:v>
                </c:pt>
                <c:pt idx="6156" formatCode="0.00%">
                  <c:v>4.4699999999999997E-2</c:v>
                </c:pt>
                <c:pt idx="6157" formatCode="0.00%">
                  <c:v>4.4999999999999998E-2</c:v>
                </c:pt>
                <c:pt idx="6158" formatCode="0.00%">
                  <c:v>4.5199999999999997E-2</c:v>
                </c:pt>
                <c:pt idx="6159" formatCode="0.00%">
                  <c:v>4.4999999999999998E-2</c:v>
                </c:pt>
                <c:pt idx="6160" formatCode="0.00%">
                  <c:v>4.53E-2</c:v>
                </c:pt>
                <c:pt idx="6161" formatCode="0.00%">
                  <c:v>4.5699999999999998E-2</c:v>
                </c:pt>
                <c:pt idx="6162" formatCode="0.00%">
                  <c:v>4.5600000000000002E-2</c:v>
                </c:pt>
                <c:pt idx="6163" formatCode="0.00%">
                  <c:v>4.6100000000000002E-2</c:v>
                </c:pt>
                <c:pt idx="6164" formatCode="0.00%">
                  <c:v>4.6199999999999998E-2</c:v>
                </c:pt>
                <c:pt idx="6165" formatCode="0.00%">
                  <c:v>4.5999999999999999E-2</c:v>
                </c:pt>
                <c:pt idx="6166" formatCode="0.00%">
                  <c:v>4.5999999999999999E-2</c:v>
                </c:pt>
                <c:pt idx="6167" formatCode="0.00%">
                  <c:v>4.5699999999999998E-2</c:v>
                </c:pt>
                <c:pt idx="6168" formatCode="0.00%">
                  <c:v>4.58E-2</c:v>
                </c:pt>
                <c:pt idx="6169" formatCode="0.00%">
                  <c:v>4.5900000000000003E-2</c:v>
                </c:pt>
                <c:pt idx="6170" formatCode="0.00%">
                  <c:v>4.5400000000000003E-2</c:v>
                </c:pt>
                <c:pt idx="6171" formatCode="0.00%">
                  <c:v>4.5199999999999997E-2</c:v>
                </c:pt>
                <c:pt idx="6172" formatCode="0.00%">
                  <c:v>4.53E-2</c:v>
                </c:pt>
                <c:pt idx="6173" formatCode="0.00%">
                  <c:v>4.48E-2</c:v>
                </c:pt>
                <c:pt idx="6174" formatCode="0.00%">
                  <c:v>4.48E-2</c:v>
                </c:pt>
                <c:pt idx="6175" formatCode="0.00%">
                  <c:v>4.4699999999999997E-2</c:v>
                </c:pt>
                <c:pt idx="6176" formatCode="0.00%">
                  <c:v>4.4699999999999997E-2</c:v>
                </c:pt>
                <c:pt idx="6177" formatCode="0.00%">
                  <c:v>4.4699999999999997E-2</c:v>
                </c:pt>
                <c:pt idx="6178" formatCode="0.00%">
                  <c:v>4.4699999999999997E-2</c:v>
                </c:pt>
                <c:pt idx="6179" formatCode="0.00%">
                  <c:v>4.4699999999999997E-2</c:v>
                </c:pt>
                <c:pt idx="6180" formatCode="0.00%">
                  <c:v>4.4900000000000002E-2</c:v>
                </c:pt>
                <c:pt idx="6181" formatCode="0.00%">
                  <c:v>4.48E-2</c:v>
                </c:pt>
                <c:pt idx="6182" formatCode="0.00%">
                  <c:v>4.4699999999999997E-2</c:v>
                </c:pt>
                <c:pt idx="6183" formatCode="0.00%">
                  <c:v>4.4400000000000002E-2</c:v>
                </c:pt>
                <c:pt idx="6184" formatCode="0.00%">
                  <c:v>4.4499999999999998E-2</c:v>
                </c:pt>
                <c:pt idx="6185" formatCode="0.00%">
                  <c:v>4.4400000000000002E-2</c:v>
                </c:pt>
                <c:pt idx="6186" formatCode="0.00%">
                  <c:v>4.4400000000000002E-2</c:v>
                </c:pt>
                <c:pt idx="6187" formatCode="0.00%">
                  <c:v>4.4699999999999997E-2</c:v>
                </c:pt>
                <c:pt idx="6188" formatCode="0.00%">
                  <c:v>4.4900000000000002E-2</c:v>
                </c:pt>
                <c:pt idx="6189" formatCode="0.00%">
                  <c:v>4.4699999999999997E-2</c:v>
                </c:pt>
                <c:pt idx="6190" formatCode="0.00%">
                  <c:v>4.3700000000000003E-2</c:v>
                </c:pt>
                <c:pt idx="6191" formatCode="0.00%">
                  <c:v>4.3400000000000001E-2</c:v>
                </c:pt>
                <c:pt idx="6192" formatCode="0.00%">
                  <c:v>4.3099999999999999E-2</c:v>
                </c:pt>
                <c:pt idx="6193" formatCode="0.00%">
                  <c:v>4.3099999999999999E-2</c:v>
                </c:pt>
                <c:pt idx="6194" formatCode="0.00%">
                  <c:v>4.3200000000000002E-2</c:v>
                </c:pt>
                <c:pt idx="6195" formatCode="0.00%">
                  <c:v>4.3200000000000002E-2</c:v>
                </c:pt>
                <c:pt idx="6196" formatCode="0.00%">
                  <c:v>4.3200000000000002E-2</c:v>
                </c:pt>
                <c:pt idx="6197" formatCode="0.00%">
                  <c:v>4.3200000000000002E-2</c:v>
                </c:pt>
                <c:pt idx="6198" formatCode="0.00%">
                  <c:v>4.3200000000000002E-2</c:v>
                </c:pt>
                <c:pt idx="6199" formatCode="0.00%">
                  <c:v>4.3499999999999997E-2</c:v>
                </c:pt>
                <c:pt idx="6200" formatCode="0.00%">
                  <c:v>4.3799999999999999E-2</c:v>
                </c:pt>
                <c:pt idx="6201" formatCode="0.00%">
                  <c:v>4.36E-2</c:v>
                </c:pt>
                <c:pt idx="6202" formatCode="0.00%">
                  <c:v>4.3700000000000003E-2</c:v>
                </c:pt>
                <c:pt idx="6203" formatCode="0.00%">
                  <c:v>4.3900000000000002E-2</c:v>
                </c:pt>
                <c:pt idx="6204" formatCode="0.00%">
                  <c:v>4.41E-2</c:v>
                </c:pt>
                <c:pt idx="6205" formatCode="0.00%">
                  <c:v>4.4900000000000002E-2</c:v>
                </c:pt>
                <c:pt idx="6206" formatCode="0.00%">
                  <c:v>4.5499999999999999E-2</c:v>
                </c:pt>
                <c:pt idx="6207" formatCode="0.00%">
                  <c:v>4.5499999999999999E-2</c:v>
                </c:pt>
                <c:pt idx="6208" formatCode="0.00%">
                  <c:v>4.53E-2</c:v>
                </c:pt>
                <c:pt idx="6209" formatCode="0.00%">
                  <c:v>4.5499999999999999E-2</c:v>
                </c:pt>
                <c:pt idx="6210" formatCode="0.00%">
                  <c:v>4.7500000000000001E-2</c:v>
                </c:pt>
                <c:pt idx="6211" formatCode="0.00%">
                  <c:v>4.7800000000000002E-2</c:v>
                </c:pt>
                <c:pt idx="6212" formatCode="0.00%">
                  <c:v>4.7500000000000001E-2</c:v>
                </c:pt>
                <c:pt idx="6213" formatCode="0.00%">
                  <c:v>4.7300000000000002E-2</c:v>
                </c:pt>
                <c:pt idx="6214" formatCode="0.00%">
                  <c:v>4.7300000000000002E-2</c:v>
                </c:pt>
                <c:pt idx="6215" formatCode="0.00%">
                  <c:v>4.7300000000000002E-2</c:v>
                </c:pt>
                <c:pt idx="6216" formatCode="0.00%">
                  <c:v>4.7500000000000001E-2</c:v>
                </c:pt>
                <c:pt idx="6217" formatCode="0.00%">
                  <c:v>4.8300000000000003E-2</c:v>
                </c:pt>
                <c:pt idx="6218" formatCode="0.00%">
                  <c:v>4.87E-2</c:v>
                </c:pt>
                <c:pt idx="6219" formatCode="0.00%">
                  <c:v>4.87E-2</c:v>
                </c:pt>
                <c:pt idx="6220" formatCode="0.00%">
                  <c:v>4.8300000000000003E-2</c:v>
                </c:pt>
                <c:pt idx="6221" formatCode="0.00%">
                  <c:v>4.8300000000000003E-2</c:v>
                </c:pt>
                <c:pt idx="6222" formatCode="0.00%">
                  <c:v>4.8500000000000001E-2</c:v>
                </c:pt>
                <c:pt idx="6223" formatCode="0.00%">
                  <c:v>4.87E-2</c:v>
                </c:pt>
                <c:pt idx="6224" formatCode="0.00%">
                  <c:v>4.8399999999999999E-2</c:v>
                </c:pt>
                <c:pt idx="6225" formatCode="0.00%">
                  <c:v>4.87E-2</c:v>
                </c:pt>
                <c:pt idx="6226" formatCode="0.00%">
                  <c:v>4.87E-2</c:v>
                </c:pt>
                <c:pt idx="6227" formatCode="0.00%">
                  <c:v>4.87E-2</c:v>
                </c:pt>
                <c:pt idx="6228" formatCode="0.00%">
                  <c:v>4.9099999999999998E-2</c:v>
                </c:pt>
                <c:pt idx="6229" formatCode="0.00%">
                  <c:v>4.9500000000000002E-2</c:v>
                </c:pt>
                <c:pt idx="6230" formatCode="0.00%">
                  <c:v>4.9299999999999997E-2</c:v>
                </c:pt>
                <c:pt idx="6231" formatCode="0.00%">
                  <c:v>4.9299999999999997E-2</c:v>
                </c:pt>
                <c:pt idx="6232" formatCode="0.00%">
                  <c:v>4.9500000000000002E-2</c:v>
                </c:pt>
                <c:pt idx="6233" formatCode="0.00%">
                  <c:v>4.9700000000000001E-2</c:v>
                </c:pt>
                <c:pt idx="6234" formatCode="0.00%">
                  <c:v>0.05</c:v>
                </c:pt>
                <c:pt idx="6235" formatCode="0.00%">
                  <c:v>5.0700000000000002E-2</c:v>
                </c:pt>
                <c:pt idx="6236" formatCode="0.00%">
                  <c:v>5.0599999999999999E-2</c:v>
                </c:pt>
                <c:pt idx="6237" formatCode="0.00%">
                  <c:v>5.0700000000000002E-2</c:v>
                </c:pt>
                <c:pt idx="6238" formatCode="0.00%">
                  <c:v>5.0900000000000001E-2</c:v>
                </c:pt>
                <c:pt idx="6239" formatCode="0.00%">
                  <c:v>5.1200000000000002E-2</c:v>
                </c:pt>
                <c:pt idx="6240" formatCode="0.00%">
                  <c:v>5.0999999999999997E-2</c:v>
                </c:pt>
                <c:pt idx="6241" formatCode="0.00%">
                  <c:v>5.0799999999999998E-2</c:v>
                </c:pt>
                <c:pt idx="6242" formatCode="0.00%">
                  <c:v>5.0900000000000001E-2</c:v>
                </c:pt>
                <c:pt idx="6243" formatCode="0.00%">
                  <c:v>5.1200000000000002E-2</c:v>
                </c:pt>
                <c:pt idx="6244" formatCode="0.00%">
                  <c:v>5.0900000000000001E-2</c:v>
                </c:pt>
                <c:pt idx="6245" formatCode="0.00%">
                  <c:v>5.0900000000000001E-2</c:v>
                </c:pt>
                <c:pt idx="6246" formatCode="0.00%">
                  <c:v>5.0799999999999998E-2</c:v>
                </c:pt>
                <c:pt idx="6247" formatCode="0.00%">
                  <c:v>5.0500000000000003E-2</c:v>
                </c:pt>
                <c:pt idx="6248" formatCode="0.00%">
                  <c:v>5.0200000000000002E-2</c:v>
                </c:pt>
                <c:pt idx="6249" formatCode="0.00%">
                  <c:v>4.99E-2</c:v>
                </c:pt>
                <c:pt idx="6250" formatCode="0.00%">
                  <c:v>4.99E-2</c:v>
                </c:pt>
                <c:pt idx="6251" formatCode="0.00%">
                  <c:v>4.99E-2</c:v>
                </c:pt>
                <c:pt idx="6252" formatCode="0.00%">
                  <c:v>5.0299999999999997E-2</c:v>
                </c:pt>
                <c:pt idx="6253" formatCode="0.00%">
                  <c:v>5.0500000000000003E-2</c:v>
                </c:pt>
                <c:pt idx="6254" formatCode="0.00%">
                  <c:v>5.04E-2</c:v>
                </c:pt>
                <c:pt idx="6255" formatCode="0.00%">
                  <c:v>5.0599999999999999E-2</c:v>
                </c:pt>
                <c:pt idx="6256" formatCode="0.00%">
                  <c:v>5.0700000000000002E-2</c:v>
                </c:pt>
                <c:pt idx="6257" formatCode="0.00%">
                  <c:v>5.0700000000000002E-2</c:v>
                </c:pt>
                <c:pt idx="6258" formatCode="0.00%">
                  <c:v>5.0999999999999997E-2</c:v>
                </c:pt>
                <c:pt idx="6259" formatCode="0.00%">
                  <c:v>5.0999999999999997E-2</c:v>
                </c:pt>
                <c:pt idx="6260" formatCode="0.00%">
                  <c:v>5.0999999999999997E-2</c:v>
                </c:pt>
                <c:pt idx="6261" formatCode="0.00%">
                  <c:v>5.1299999999999998E-2</c:v>
                </c:pt>
                <c:pt idx="6262" formatCode="0.00%">
                  <c:v>5.0500000000000003E-2</c:v>
                </c:pt>
                <c:pt idx="6263" formatCode="0.00%">
                  <c:v>5.0599999999999999E-2</c:v>
                </c:pt>
                <c:pt idx="6264" formatCode="0.00%">
                  <c:v>5.04E-2</c:v>
                </c:pt>
                <c:pt idx="6265" formatCode="0.00%">
                  <c:v>5.04E-2</c:v>
                </c:pt>
                <c:pt idx="6266" formatCode="0.00%">
                  <c:v>5.04E-2</c:v>
                </c:pt>
                <c:pt idx="6267" formatCode="0.00%">
                  <c:v>5.04E-2</c:v>
                </c:pt>
                <c:pt idx="6268" formatCode="0.00%">
                  <c:v>5.04E-2</c:v>
                </c:pt>
                <c:pt idx="6269" formatCode="0.00%">
                  <c:v>5.0200000000000002E-2</c:v>
                </c:pt>
                <c:pt idx="6270" formatCode="0.00%">
                  <c:v>5.0200000000000002E-2</c:v>
                </c:pt>
                <c:pt idx="6271" formatCode="0.00%">
                  <c:v>5.0599999999999999E-2</c:v>
                </c:pt>
                <c:pt idx="6272" formatCode="0.00%">
                  <c:v>5.0599999999999999E-2</c:v>
                </c:pt>
                <c:pt idx="6273" formatCode="0.00%">
                  <c:v>5.0200000000000002E-2</c:v>
                </c:pt>
                <c:pt idx="6274" formatCode="0.00%">
                  <c:v>0.05</c:v>
                </c:pt>
                <c:pt idx="6275" formatCode="0.00%">
                  <c:v>4.9000000000000002E-2</c:v>
                </c:pt>
                <c:pt idx="6276" formatCode="0.00%">
                  <c:v>4.9000000000000002E-2</c:v>
                </c:pt>
                <c:pt idx="6277" formatCode="0.00%">
                  <c:v>4.9000000000000002E-2</c:v>
                </c:pt>
                <c:pt idx="6278" formatCode="0.00%">
                  <c:v>4.9000000000000002E-2</c:v>
                </c:pt>
                <c:pt idx="6279" formatCode="0.00%">
                  <c:v>4.8899999999999999E-2</c:v>
                </c:pt>
                <c:pt idx="6280" formatCode="0.00%">
                  <c:v>4.8899999999999999E-2</c:v>
                </c:pt>
                <c:pt idx="6281" formatCode="0.00%">
                  <c:v>4.8899999999999999E-2</c:v>
                </c:pt>
                <c:pt idx="6282" formatCode="0.00%">
                  <c:v>4.9200000000000001E-2</c:v>
                </c:pt>
                <c:pt idx="6283" formatCode="0.00%">
                  <c:v>4.9200000000000001E-2</c:v>
                </c:pt>
                <c:pt idx="6284" formatCode="0.00%">
                  <c:v>4.9299999999999997E-2</c:v>
                </c:pt>
                <c:pt idx="6285" formatCode="0.00%">
                  <c:v>4.8899999999999999E-2</c:v>
                </c:pt>
                <c:pt idx="6286" formatCode="0.00%">
                  <c:v>4.8899999999999999E-2</c:v>
                </c:pt>
                <c:pt idx="6287" formatCode="0.00%">
                  <c:v>4.9099999999999998E-2</c:v>
                </c:pt>
                <c:pt idx="6288" formatCode="0.00%">
                  <c:v>4.9299999999999997E-2</c:v>
                </c:pt>
                <c:pt idx="6289" formatCode="0.00%">
                  <c:v>4.9200000000000001E-2</c:v>
                </c:pt>
                <c:pt idx="6290" formatCode="0.00%">
                  <c:v>4.9000000000000002E-2</c:v>
                </c:pt>
                <c:pt idx="6291" formatCode="0.00%">
                  <c:v>4.9099999999999998E-2</c:v>
                </c:pt>
                <c:pt idx="6292" formatCode="0.00%">
                  <c:v>4.9700000000000001E-2</c:v>
                </c:pt>
                <c:pt idx="6293" formatCode="0.00%">
                  <c:v>4.9700000000000001E-2</c:v>
                </c:pt>
                <c:pt idx="6294" formatCode="0.00%">
                  <c:v>4.9599999999999998E-2</c:v>
                </c:pt>
                <c:pt idx="6295" formatCode="0.00%">
                  <c:v>4.9099999999999998E-2</c:v>
                </c:pt>
                <c:pt idx="6296" formatCode="0.00%">
                  <c:v>4.8899999999999999E-2</c:v>
                </c:pt>
                <c:pt idx="6297" formatCode="0.00%">
                  <c:v>4.87E-2</c:v>
                </c:pt>
                <c:pt idx="6298" formatCode="0.00%">
                  <c:v>4.87E-2</c:v>
                </c:pt>
                <c:pt idx="6299" formatCode="0.00%">
                  <c:v>4.8599999999999997E-2</c:v>
                </c:pt>
                <c:pt idx="6300" formatCode="0.00%">
                  <c:v>4.7600000000000003E-2</c:v>
                </c:pt>
                <c:pt idx="6301" formatCode="0.00%">
                  <c:v>4.7600000000000003E-2</c:v>
                </c:pt>
                <c:pt idx="6302" formatCode="0.00%">
                  <c:v>4.7699999999999999E-2</c:v>
                </c:pt>
                <c:pt idx="6303" formatCode="0.00%">
                  <c:v>4.7800000000000002E-2</c:v>
                </c:pt>
                <c:pt idx="6304" formatCode="0.00%">
                  <c:v>4.7800000000000002E-2</c:v>
                </c:pt>
                <c:pt idx="6305" formatCode="0.00%">
                  <c:v>4.7500000000000001E-2</c:v>
                </c:pt>
                <c:pt idx="6306" formatCode="0.00%">
                  <c:v>4.7800000000000002E-2</c:v>
                </c:pt>
                <c:pt idx="6307" formatCode="0.00%">
                  <c:v>4.7500000000000001E-2</c:v>
                </c:pt>
                <c:pt idx="6308" formatCode="0.00%">
                  <c:v>4.7500000000000001E-2</c:v>
                </c:pt>
                <c:pt idx="6309" formatCode="0.00%">
                  <c:v>4.7399999999999998E-2</c:v>
                </c:pt>
                <c:pt idx="6310" formatCode="0.00%">
                  <c:v>4.7399999999999998E-2</c:v>
                </c:pt>
                <c:pt idx="6311" formatCode="0.00%">
                  <c:v>4.7699999999999999E-2</c:v>
                </c:pt>
                <c:pt idx="6312" formatCode="0.00%">
                  <c:v>4.7800000000000002E-2</c:v>
                </c:pt>
                <c:pt idx="6313" formatCode="0.00%">
                  <c:v>4.7600000000000003E-2</c:v>
                </c:pt>
                <c:pt idx="6314" formatCode="0.00%">
                  <c:v>4.7399999999999998E-2</c:v>
                </c:pt>
                <c:pt idx="6315" formatCode="0.00%">
                  <c:v>4.7399999999999998E-2</c:v>
                </c:pt>
                <c:pt idx="6316" formatCode="0.00%">
                  <c:v>4.7300000000000002E-2</c:v>
                </c:pt>
                <c:pt idx="6317" formatCode="0.00%">
                  <c:v>4.7E-2</c:v>
                </c:pt>
                <c:pt idx="6318" formatCode="0.00%">
                  <c:v>4.7E-2</c:v>
                </c:pt>
                <c:pt idx="6319" formatCode="0.00%">
                  <c:v>4.7199999999999999E-2</c:v>
                </c:pt>
                <c:pt idx="6320" formatCode="0.00%">
                  <c:v>4.7600000000000003E-2</c:v>
                </c:pt>
                <c:pt idx="6321" formatCode="0.00%">
                  <c:v>4.7600000000000003E-2</c:v>
                </c:pt>
                <c:pt idx="6322" formatCode="0.00%">
                  <c:v>4.7500000000000001E-2</c:v>
                </c:pt>
                <c:pt idx="6323" formatCode="0.00%">
                  <c:v>4.7199999999999999E-2</c:v>
                </c:pt>
                <c:pt idx="6324" formatCode="0.00%">
                  <c:v>4.7199999999999999E-2</c:v>
                </c:pt>
                <c:pt idx="6325" formatCode="0.00%">
                  <c:v>4.7100000000000003E-2</c:v>
                </c:pt>
                <c:pt idx="6326" formatCode="0.00%">
                  <c:v>4.7E-2</c:v>
                </c:pt>
                <c:pt idx="6327" formatCode="0.00%">
                  <c:v>4.7E-2</c:v>
                </c:pt>
                <c:pt idx="6328" formatCode="0.00%">
                  <c:v>4.7E-2</c:v>
                </c:pt>
                <c:pt idx="6329" formatCode="0.00%">
                  <c:v>4.6600000000000003E-2</c:v>
                </c:pt>
                <c:pt idx="6330" formatCode="0.00%">
                  <c:v>4.6800000000000001E-2</c:v>
                </c:pt>
                <c:pt idx="6331" formatCode="0.00%">
                  <c:v>4.6600000000000003E-2</c:v>
                </c:pt>
                <c:pt idx="6332" formatCode="0.00%">
                  <c:v>4.6399999999999997E-2</c:v>
                </c:pt>
                <c:pt idx="6333" formatCode="0.00%">
                  <c:v>4.5999999999999999E-2</c:v>
                </c:pt>
                <c:pt idx="6334" formatCode="0.00%">
                  <c:v>4.58E-2</c:v>
                </c:pt>
                <c:pt idx="6335" formatCode="0.00%">
                  <c:v>4.5900000000000003E-2</c:v>
                </c:pt>
                <c:pt idx="6336" formatCode="0.00%">
                  <c:v>4.58E-2</c:v>
                </c:pt>
                <c:pt idx="6337" formatCode="0.00%">
                  <c:v>4.5900000000000003E-2</c:v>
                </c:pt>
                <c:pt idx="6338" formatCode="0.00%">
                  <c:v>4.6300000000000001E-2</c:v>
                </c:pt>
                <c:pt idx="6339" formatCode="0.00%">
                  <c:v>4.6800000000000001E-2</c:v>
                </c:pt>
                <c:pt idx="6340" formatCode="0.00%">
                  <c:v>4.7199999999999999E-2</c:v>
                </c:pt>
                <c:pt idx="6341" formatCode="0.00%">
                  <c:v>4.7300000000000002E-2</c:v>
                </c:pt>
                <c:pt idx="6342" formatCode="0.00%">
                  <c:v>4.7300000000000002E-2</c:v>
                </c:pt>
                <c:pt idx="6343" formatCode="0.00%">
                  <c:v>4.7399999999999998E-2</c:v>
                </c:pt>
                <c:pt idx="6344" formatCode="0.00%">
                  <c:v>4.7500000000000001E-2</c:v>
                </c:pt>
                <c:pt idx="6345" formatCode="0.00%">
                  <c:v>4.7E-2</c:v>
                </c:pt>
                <c:pt idx="6346" formatCode="0.00%">
                  <c:v>4.7E-2</c:v>
                </c:pt>
                <c:pt idx="6347" formatCode="0.00%">
                  <c:v>4.6699999999999998E-2</c:v>
                </c:pt>
                <c:pt idx="6348" formatCode="0.00%">
                  <c:v>4.65E-2</c:v>
                </c:pt>
                <c:pt idx="6349" formatCode="0.00%">
                  <c:v>4.6199999999999998E-2</c:v>
                </c:pt>
                <c:pt idx="6350" formatCode="0.00%">
                  <c:v>4.6399999999999997E-2</c:v>
                </c:pt>
                <c:pt idx="6351" formatCode="0.00%">
                  <c:v>4.6399999999999997E-2</c:v>
                </c:pt>
                <c:pt idx="6352" formatCode="0.00%">
                  <c:v>4.6300000000000001E-2</c:v>
                </c:pt>
                <c:pt idx="6353" formatCode="0.00%">
                  <c:v>4.5900000000000003E-2</c:v>
                </c:pt>
                <c:pt idx="6354" formatCode="0.00%">
                  <c:v>4.58E-2</c:v>
                </c:pt>
                <c:pt idx="6355" formatCode="0.00%">
                  <c:v>4.58E-2</c:v>
                </c:pt>
                <c:pt idx="6356" formatCode="0.00%">
                  <c:v>4.5699999999999998E-2</c:v>
                </c:pt>
                <c:pt idx="6357" formatCode="0.00%">
                  <c:v>4.5699999999999998E-2</c:v>
                </c:pt>
                <c:pt idx="6358" formatCode="0.00%">
                  <c:v>4.6100000000000002E-2</c:v>
                </c:pt>
                <c:pt idx="6359" formatCode="0.00%">
                  <c:v>4.6100000000000002E-2</c:v>
                </c:pt>
                <c:pt idx="6360" formatCode="0.00%">
                  <c:v>4.5999999999999999E-2</c:v>
                </c:pt>
                <c:pt idx="6361" formatCode="0.00%">
                  <c:v>4.6300000000000001E-2</c:v>
                </c:pt>
                <c:pt idx="6362" formatCode="0.00%">
                  <c:v>4.6300000000000001E-2</c:v>
                </c:pt>
                <c:pt idx="6363" formatCode="0.00%">
                  <c:v>4.6300000000000001E-2</c:v>
                </c:pt>
                <c:pt idx="6364" formatCode="0.00%">
                  <c:v>4.6199999999999998E-2</c:v>
                </c:pt>
                <c:pt idx="6365" formatCode="0.00%">
                  <c:v>4.7E-2</c:v>
                </c:pt>
                <c:pt idx="6366" formatCode="0.00%">
                  <c:v>4.7199999999999999E-2</c:v>
                </c:pt>
                <c:pt idx="6367" formatCode="0.00%">
                  <c:v>4.7199999999999999E-2</c:v>
                </c:pt>
                <c:pt idx="6368" formatCode="0.00%">
                  <c:v>4.7399999999999998E-2</c:v>
                </c:pt>
                <c:pt idx="6369" formatCode="0.00%">
                  <c:v>4.7399999999999998E-2</c:v>
                </c:pt>
                <c:pt idx="6370" formatCode="0.00%">
                  <c:v>4.7100000000000003E-2</c:v>
                </c:pt>
                <c:pt idx="6371" formatCode="0.00%">
                  <c:v>4.7100000000000003E-2</c:v>
                </c:pt>
                <c:pt idx="6372" formatCode="0.00%">
                  <c:v>4.7100000000000003E-2</c:v>
                </c:pt>
                <c:pt idx="6373" formatCode="0.00%">
                  <c:v>4.6699999999999998E-2</c:v>
                </c:pt>
                <c:pt idx="6374" formatCode="0.00%">
                  <c:v>4.65E-2</c:v>
                </c:pt>
                <c:pt idx="6375" formatCode="0.00%">
                  <c:v>4.6899999999999997E-2</c:v>
                </c:pt>
                <c:pt idx="6376" formatCode="0.00%">
                  <c:v>4.6800000000000001E-2</c:v>
                </c:pt>
                <c:pt idx="6377" formatCode="0.00%">
                  <c:v>4.6600000000000003E-2</c:v>
                </c:pt>
                <c:pt idx="6378" formatCode="0.00%">
                  <c:v>4.6600000000000003E-2</c:v>
                </c:pt>
                <c:pt idx="6379" formatCode="0.00%">
                  <c:v>4.6600000000000003E-2</c:v>
                </c:pt>
                <c:pt idx="6380" formatCode="0.00%">
                  <c:v>4.6699999999999998E-2</c:v>
                </c:pt>
                <c:pt idx="6381" formatCode="0.00%">
                  <c:v>4.7399999999999998E-2</c:v>
                </c:pt>
                <c:pt idx="6382" formatCode="0.00%">
                  <c:v>4.7600000000000003E-2</c:v>
                </c:pt>
                <c:pt idx="6383" formatCode="0.00%">
                  <c:v>4.7699999999999999E-2</c:v>
                </c:pt>
                <c:pt idx="6384" formatCode="0.00%">
                  <c:v>4.7800000000000002E-2</c:v>
                </c:pt>
                <c:pt idx="6385" formatCode="0.00%">
                  <c:v>4.7E-2</c:v>
                </c:pt>
                <c:pt idx="6386" formatCode="0.00%">
                  <c:v>4.6800000000000001E-2</c:v>
                </c:pt>
                <c:pt idx="6387" formatCode="0.00%">
                  <c:v>4.6699999999999998E-2</c:v>
                </c:pt>
                <c:pt idx="6388" formatCode="0.00%">
                  <c:v>4.6100000000000002E-2</c:v>
                </c:pt>
                <c:pt idx="6389" formatCode="0.00%">
                  <c:v>4.6199999999999998E-2</c:v>
                </c:pt>
                <c:pt idx="6390" formatCode="0.00%">
                  <c:v>4.6100000000000002E-2</c:v>
                </c:pt>
                <c:pt idx="6391" formatCode="0.00%">
                  <c:v>4.5999999999999999E-2</c:v>
                </c:pt>
                <c:pt idx="6392" formatCode="0.00%">
                  <c:v>4.5999999999999999E-2</c:v>
                </c:pt>
                <c:pt idx="6393" formatCode="0.00%">
                  <c:v>4.5499999999999999E-2</c:v>
                </c:pt>
                <c:pt idx="6394" formatCode="0.00%">
                  <c:v>4.5999999999999999E-2</c:v>
                </c:pt>
                <c:pt idx="6395" formatCode="0.00%">
                  <c:v>4.6199999999999998E-2</c:v>
                </c:pt>
                <c:pt idx="6396" formatCode="0.00%">
                  <c:v>4.6100000000000002E-2</c:v>
                </c:pt>
                <c:pt idx="6397" formatCode="0.00%">
                  <c:v>4.5999999999999999E-2</c:v>
                </c:pt>
                <c:pt idx="6398" formatCode="0.00%">
                  <c:v>4.6100000000000002E-2</c:v>
                </c:pt>
                <c:pt idx="6399" formatCode="0.00%">
                  <c:v>4.6199999999999998E-2</c:v>
                </c:pt>
                <c:pt idx="6400" formatCode="0.00%">
                  <c:v>4.6199999999999998E-2</c:v>
                </c:pt>
                <c:pt idx="6401" formatCode="0.00%">
                  <c:v>4.6600000000000003E-2</c:v>
                </c:pt>
                <c:pt idx="6402" formatCode="0.00%">
                  <c:v>4.6699999999999998E-2</c:v>
                </c:pt>
                <c:pt idx="6403" formatCode="0.00%">
                  <c:v>4.6699999999999998E-2</c:v>
                </c:pt>
                <c:pt idx="6404" formatCode="0.00%">
                  <c:v>4.6300000000000001E-2</c:v>
                </c:pt>
                <c:pt idx="6405" formatCode="0.00%">
                  <c:v>4.6100000000000002E-2</c:v>
                </c:pt>
                <c:pt idx="6406" formatCode="0.00%">
                  <c:v>4.5900000000000003E-2</c:v>
                </c:pt>
                <c:pt idx="6407" formatCode="0.00%">
                  <c:v>4.6199999999999998E-2</c:v>
                </c:pt>
                <c:pt idx="6408" formatCode="0.00%">
                  <c:v>4.5999999999999999E-2</c:v>
                </c:pt>
                <c:pt idx="6409" formatCode="0.00%">
                  <c:v>4.5900000000000003E-2</c:v>
                </c:pt>
                <c:pt idx="6410" formatCode="0.00%">
                  <c:v>4.5699999999999998E-2</c:v>
                </c:pt>
                <c:pt idx="6411" formatCode="0.00%">
                  <c:v>4.5699999999999998E-2</c:v>
                </c:pt>
                <c:pt idx="6412" formatCode="0.00%">
                  <c:v>4.5499999999999999E-2</c:v>
                </c:pt>
                <c:pt idx="6413" formatCode="0.00%">
                  <c:v>4.5400000000000003E-2</c:v>
                </c:pt>
                <c:pt idx="6414" formatCode="0.00%">
                  <c:v>4.4999999999999998E-2</c:v>
                </c:pt>
                <c:pt idx="6415" formatCode="0.00%">
                  <c:v>4.5100000000000001E-2</c:v>
                </c:pt>
                <c:pt idx="6416" formatCode="0.00%">
                  <c:v>4.5100000000000001E-2</c:v>
                </c:pt>
                <c:pt idx="6417" formatCode="0.00%">
                  <c:v>4.5100000000000001E-2</c:v>
                </c:pt>
                <c:pt idx="6418" formatCode="0.00%">
                  <c:v>4.4999999999999998E-2</c:v>
                </c:pt>
                <c:pt idx="6419" formatCode="0.00%">
                  <c:v>4.48E-2</c:v>
                </c:pt>
                <c:pt idx="6420" formatCode="0.00%">
                  <c:v>4.4699999999999997E-2</c:v>
                </c:pt>
                <c:pt idx="6421" formatCode="0.00%">
                  <c:v>4.4600000000000001E-2</c:v>
                </c:pt>
                <c:pt idx="6422" formatCode="0.00%">
                  <c:v>4.4900000000000002E-2</c:v>
                </c:pt>
                <c:pt idx="6423" formatCode="0.00%">
                  <c:v>4.48E-2</c:v>
                </c:pt>
                <c:pt idx="6424" formatCode="0.00%">
                  <c:v>4.48E-2</c:v>
                </c:pt>
                <c:pt idx="6425" formatCode="0.00%">
                  <c:v>4.4299999999999999E-2</c:v>
                </c:pt>
                <c:pt idx="6426" formatCode="0.00%">
                  <c:v>4.4299999999999999E-2</c:v>
                </c:pt>
                <c:pt idx="6427" formatCode="0.00%">
                  <c:v>4.4299999999999999E-2</c:v>
                </c:pt>
                <c:pt idx="6428" formatCode="0.00%">
                  <c:v>4.4299999999999999E-2</c:v>
                </c:pt>
                <c:pt idx="6429" formatCode="0.00%">
                  <c:v>4.4299999999999999E-2</c:v>
                </c:pt>
                <c:pt idx="6430" formatCode="0.00%">
                  <c:v>4.3400000000000001E-2</c:v>
                </c:pt>
                <c:pt idx="6431" formatCode="0.00%">
                  <c:v>4.3200000000000002E-2</c:v>
                </c:pt>
                <c:pt idx="6432" formatCode="0.00%">
                  <c:v>4.2999999999999997E-2</c:v>
                </c:pt>
                <c:pt idx="6433" formatCode="0.00%">
                  <c:v>4.2700000000000002E-2</c:v>
                </c:pt>
                <c:pt idx="6434" formatCode="0.00%">
                  <c:v>4.3200000000000002E-2</c:v>
                </c:pt>
                <c:pt idx="6435" formatCode="0.00%">
                  <c:v>4.3299999999999998E-2</c:v>
                </c:pt>
                <c:pt idx="6436" formatCode="0.00%">
                  <c:v>4.3299999999999998E-2</c:v>
                </c:pt>
                <c:pt idx="6437" formatCode="0.00%">
                  <c:v>4.3499999999999997E-2</c:v>
                </c:pt>
                <c:pt idx="6438" formatCode="0.00%">
                  <c:v>4.3900000000000002E-2</c:v>
                </c:pt>
                <c:pt idx="6439" formatCode="0.00%">
                  <c:v>4.3999999999999997E-2</c:v>
                </c:pt>
                <c:pt idx="6440" formatCode="0.00%">
                  <c:v>4.4699999999999997E-2</c:v>
                </c:pt>
                <c:pt idx="6441" formatCode="0.00%">
                  <c:v>4.4699999999999997E-2</c:v>
                </c:pt>
                <c:pt idx="6442" formatCode="0.00%">
                  <c:v>4.4699999999999997E-2</c:v>
                </c:pt>
                <c:pt idx="6443" formatCode="0.00%">
                  <c:v>4.4600000000000001E-2</c:v>
                </c:pt>
                <c:pt idx="6444" formatCode="0.00%">
                  <c:v>4.4600000000000001E-2</c:v>
                </c:pt>
                <c:pt idx="6445" formatCode="0.00%">
                  <c:v>4.4600000000000001E-2</c:v>
                </c:pt>
                <c:pt idx="6446" formatCode="0.00%">
                  <c:v>4.5100000000000001E-2</c:v>
                </c:pt>
                <c:pt idx="6447" formatCode="0.00%">
                  <c:v>4.5199999999999997E-2</c:v>
                </c:pt>
                <c:pt idx="6448" formatCode="0.00%">
                  <c:v>4.5199999999999997E-2</c:v>
                </c:pt>
                <c:pt idx="6449" formatCode="0.00%">
                  <c:v>4.5199999999999997E-2</c:v>
                </c:pt>
                <c:pt idx="6450" formatCode="0.00%">
                  <c:v>4.4699999999999997E-2</c:v>
                </c:pt>
                <c:pt idx="6451" formatCode="0.00%">
                  <c:v>4.4400000000000002E-2</c:v>
                </c:pt>
                <c:pt idx="6452" formatCode="0.00%">
                  <c:v>4.48E-2</c:v>
                </c:pt>
                <c:pt idx="6453" formatCode="0.00%">
                  <c:v>4.5699999999999998E-2</c:v>
                </c:pt>
                <c:pt idx="6454" formatCode="0.00%">
                  <c:v>4.5400000000000003E-2</c:v>
                </c:pt>
                <c:pt idx="6455" formatCode="0.00%">
                  <c:v>4.58E-2</c:v>
                </c:pt>
                <c:pt idx="6456" formatCode="0.00%">
                  <c:v>4.58E-2</c:v>
                </c:pt>
                <c:pt idx="6457" formatCode="0.00%">
                  <c:v>4.58E-2</c:v>
                </c:pt>
                <c:pt idx="6458" formatCode="0.00%">
                  <c:v>4.5699999999999998E-2</c:v>
                </c:pt>
                <c:pt idx="6459" formatCode="0.00%">
                  <c:v>4.5400000000000003E-2</c:v>
                </c:pt>
                <c:pt idx="6460" formatCode="0.00%">
                  <c:v>4.5499999999999999E-2</c:v>
                </c:pt>
                <c:pt idx="6461" formatCode="0.00%">
                  <c:v>4.5600000000000002E-2</c:v>
                </c:pt>
                <c:pt idx="6462" formatCode="0.00%">
                  <c:v>4.5999999999999999E-2</c:v>
                </c:pt>
                <c:pt idx="6463" formatCode="0.00%">
                  <c:v>4.6199999999999998E-2</c:v>
                </c:pt>
                <c:pt idx="6464" formatCode="0.00%">
                  <c:v>4.5999999999999999E-2</c:v>
                </c:pt>
                <c:pt idx="6465" formatCode="0.00%">
                  <c:v>4.5999999999999999E-2</c:v>
                </c:pt>
                <c:pt idx="6466" formatCode="0.00%">
                  <c:v>4.6100000000000002E-2</c:v>
                </c:pt>
                <c:pt idx="6467" formatCode="0.00%">
                  <c:v>4.6100000000000002E-2</c:v>
                </c:pt>
                <c:pt idx="6468" formatCode="0.00%">
                  <c:v>4.6100000000000002E-2</c:v>
                </c:pt>
                <c:pt idx="6469" formatCode="0.00%">
                  <c:v>4.58E-2</c:v>
                </c:pt>
                <c:pt idx="6470" formatCode="0.00%">
                  <c:v>4.5600000000000002E-2</c:v>
                </c:pt>
                <c:pt idx="6471" formatCode="0.00%">
                  <c:v>4.5600000000000002E-2</c:v>
                </c:pt>
                <c:pt idx="6472" formatCode="0.00%">
                  <c:v>4.5600000000000002E-2</c:v>
                </c:pt>
                <c:pt idx="6473" formatCode="0.00%">
                  <c:v>4.5600000000000002E-2</c:v>
                </c:pt>
                <c:pt idx="6474" formatCode="0.00%">
                  <c:v>4.58E-2</c:v>
                </c:pt>
                <c:pt idx="6475" formatCode="0.00%">
                  <c:v>4.58E-2</c:v>
                </c:pt>
                <c:pt idx="6476" formatCode="0.00%">
                  <c:v>4.5600000000000002E-2</c:v>
                </c:pt>
                <c:pt idx="6477" formatCode="0.00%">
                  <c:v>4.5199999999999997E-2</c:v>
                </c:pt>
                <c:pt idx="6478" formatCode="0.00%">
                  <c:v>4.4999999999999998E-2</c:v>
                </c:pt>
                <c:pt idx="6479" formatCode="0.00%">
                  <c:v>4.4999999999999998E-2</c:v>
                </c:pt>
                <c:pt idx="6480" formatCode="0.00%">
                  <c:v>4.4499999999999998E-2</c:v>
                </c:pt>
                <c:pt idx="6481" formatCode="0.00%">
                  <c:v>4.4400000000000002E-2</c:v>
                </c:pt>
                <c:pt idx="6482" formatCode="0.00%">
                  <c:v>4.41E-2</c:v>
                </c:pt>
                <c:pt idx="6483" formatCode="0.00%">
                  <c:v>4.4200000000000003E-2</c:v>
                </c:pt>
                <c:pt idx="6484" formatCode="0.00%">
                  <c:v>4.4699999999999997E-2</c:v>
                </c:pt>
                <c:pt idx="6485" formatCode="0.00%">
                  <c:v>4.4400000000000002E-2</c:v>
                </c:pt>
                <c:pt idx="6486" formatCode="0.00%">
                  <c:v>4.4400000000000002E-2</c:v>
                </c:pt>
                <c:pt idx="6487" formatCode="0.00%">
                  <c:v>4.4400000000000002E-2</c:v>
                </c:pt>
                <c:pt idx="6488" formatCode="0.00%">
                  <c:v>4.41E-2</c:v>
                </c:pt>
                <c:pt idx="6489" formatCode="0.00%">
                  <c:v>4.3700000000000003E-2</c:v>
                </c:pt>
                <c:pt idx="6490" formatCode="0.00%">
                  <c:v>4.3700000000000003E-2</c:v>
                </c:pt>
                <c:pt idx="6491" formatCode="0.00%">
                  <c:v>4.3700000000000003E-2</c:v>
                </c:pt>
                <c:pt idx="6492" formatCode="0.00%">
                  <c:v>4.3700000000000003E-2</c:v>
                </c:pt>
                <c:pt idx="6493" formatCode="0.00%">
                  <c:v>4.3900000000000002E-2</c:v>
                </c:pt>
                <c:pt idx="6494" formatCode="0.00%">
                  <c:v>4.3900000000000002E-2</c:v>
                </c:pt>
                <c:pt idx="6495" formatCode="0.00%">
                  <c:v>4.4400000000000002E-2</c:v>
                </c:pt>
                <c:pt idx="6496" formatCode="0.00%">
                  <c:v>4.4400000000000002E-2</c:v>
                </c:pt>
                <c:pt idx="6497" formatCode="0.00%">
                  <c:v>4.41E-2</c:v>
                </c:pt>
                <c:pt idx="6498" formatCode="0.00%">
                  <c:v>4.3799999999999999E-2</c:v>
                </c:pt>
                <c:pt idx="6499" formatCode="0.00%">
                  <c:v>4.3799999999999999E-2</c:v>
                </c:pt>
                <c:pt idx="6500" formatCode="0.00%">
                  <c:v>4.3400000000000001E-2</c:v>
                </c:pt>
                <c:pt idx="6501" formatCode="0.00%">
                  <c:v>4.3400000000000001E-2</c:v>
                </c:pt>
                <c:pt idx="6502" formatCode="0.00%">
                  <c:v>4.3299999999999998E-2</c:v>
                </c:pt>
                <c:pt idx="6503" formatCode="0.00%">
                  <c:v>4.2900000000000001E-2</c:v>
                </c:pt>
                <c:pt idx="6504" formatCode="0.00%">
                  <c:v>4.2999999999999997E-2</c:v>
                </c:pt>
                <c:pt idx="6505" formatCode="0.00%">
                  <c:v>4.3099999999999999E-2</c:v>
                </c:pt>
                <c:pt idx="6506" formatCode="0.00%">
                  <c:v>4.2900000000000001E-2</c:v>
                </c:pt>
                <c:pt idx="6507" formatCode="0.00%">
                  <c:v>4.2700000000000002E-2</c:v>
                </c:pt>
                <c:pt idx="6508" formatCode="0.00%">
                  <c:v>4.2799999999999998E-2</c:v>
                </c:pt>
                <c:pt idx="6509" formatCode="0.00%">
                  <c:v>4.2900000000000001E-2</c:v>
                </c:pt>
                <c:pt idx="6510" formatCode="0.00%">
                  <c:v>4.2900000000000001E-2</c:v>
                </c:pt>
                <c:pt idx="6511" formatCode="0.00%">
                  <c:v>4.2900000000000001E-2</c:v>
                </c:pt>
                <c:pt idx="6512" formatCode="0.00%">
                  <c:v>4.2599999999999999E-2</c:v>
                </c:pt>
                <c:pt idx="6513" formatCode="0.00%">
                  <c:v>4.2200000000000001E-2</c:v>
                </c:pt>
                <c:pt idx="6514" formatCode="0.00%">
                  <c:v>4.2099999999999999E-2</c:v>
                </c:pt>
                <c:pt idx="6515" formatCode="0.00%">
                  <c:v>4.24E-2</c:v>
                </c:pt>
                <c:pt idx="6516" formatCode="0.00%">
                  <c:v>4.24E-2</c:v>
                </c:pt>
                <c:pt idx="6517" formatCode="0.00%">
                  <c:v>4.2000000000000003E-2</c:v>
                </c:pt>
                <c:pt idx="6518" formatCode="0.00%">
                  <c:v>4.2099999999999999E-2</c:v>
                </c:pt>
                <c:pt idx="6519" formatCode="0.00%">
                  <c:v>4.24E-2</c:v>
                </c:pt>
                <c:pt idx="6520" formatCode="0.00%">
                  <c:v>4.2799999999999998E-2</c:v>
                </c:pt>
                <c:pt idx="6521" formatCode="0.00%">
                  <c:v>4.3099999999999999E-2</c:v>
                </c:pt>
                <c:pt idx="6522" formatCode="0.00%">
                  <c:v>4.3499999999999997E-2</c:v>
                </c:pt>
                <c:pt idx="6523" formatCode="0.00%">
                  <c:v>4.3700000000000003E-2</c:v>
                </c:pt>
                <c:pt idx="6524" formatCode="0.00%">
                  <c:v>4.3499999999999997E-2</c:v>
                </c:pt>
                <c:pt idx="6525" formatCode="0.00%">
                  <c:v>4.3400000000000001E-2</c:v>
                </c:pt>
                <c:pt idx="6526" formatCode="0.00%">
                  <c:v>4.3499999999999997E-2</c:v>
                </c:pt>
                <c:pt idx="6527" formatCode="0.00%">
                  <c:v>4.3200000000000002E-2</c:v>
                </c:pt>
                <c:pt idx="6528" formatCode="0.00%">
                  <c:v>4.2599999999999999E-2</c:v>
                </c:pt>
                <c:pt idx="6529" formatCode="0.00%">
                  <c:v>4.2599999999999999E-2</c:v>
                </c:pt>
                <c:pt idx="6530" formatCode="0.00%">
                  <c:v>4.24E-2</c:v>
                </c:pt>
                <c:pt idx="6531" formatCode="0.00%">
                  <c:v>4.2299999999999997E-2</c:v>
                </c:pt>
                <c:pt idx="6532" formatCode="0.00%">
                  <c:v>4.2500000000000003E-2</c:v>
                </c:pt>
                <c:pt idx="6533" formatCode="0.00%">
                  <c:v>4.2700000000000002E-2</c:v>
                </c:pt>
                <c:pt idx="6534" formatCode="0.00%">
                  <c:v>4.2599999999999999E-2</c:v>
                </c:pt>
                <c:pt idx="6535" formatCode="0.00%">
                  <c:v>4.2999999999999997E-2</c:v>
                </c:pt>
                <c:pt idx="6536" formatCode="0.00%">
                  <c:v>4.2999999999999997E-2</c:v>
                </c:pt>
                <c:pt idx="6537" formatCode="0.00%">
                  <c:v>4.3499999999999997E-2</c:v>
                </c:pt>
                <c:pt idx="6538" formatCode="0.00%">
                  <c:v>4.3299999999999998E-2</c:v>
                </c:pt>
                <c:pt idx="6539" formatCode="0.00%">
                  <c:v>4.2999999999999997E-2</c:v>
                </c:pt>
                <c:pt idx="6540" formatCode="0.00%">
                  <c:v>4.3200000000000002E-2</c:v>
                </c:pt>
                <c:pt idx="6541" formatCode="0.00%">
                  <c:v>4.3200000000000002E-2</c:v>
                </c:pt>
                <c:pt idx="6542" formatCode="0.00%">
                  <c:v>4.3200000000000002E-2</c:v>
                </c:pt>
                <c:pt idx="6543" formatCode="0.00%">
                  <c:v>4.3299999999999998E-2</c:v>
                </c:pt>
                <c:pt idx="6544" formatCode="0.00%">
                  <c:v>4.3200000000000002E-2</c:v>
                </c:pt>
                <c:pt idx="6545" formatCode="0.00%">
                  <c:v>4.3200000000000002E-2</c:v>
                </c:pt>
                <c:pt idx="6546" formatCode="0.00%">
                  <c:v>4.3299999999999998E-2</c:v>
                </c:pt>
                <c:pt idx="6547" formatCode="0.00%">
                  <c:v>4.3299999999999998E-2</c:v>
                </c:pt>
                <c:pt idx="6548" formatCode="0.00%">
                  <c:v>4.3099999999999999E-2</c:v>
                </c:pt>
                <c:pt idx="6549" formatCode="0.00%">
                  <c:v>4.3799999999999999E-2</c:v>
                </c:pt>
                <c:pt idx="6550" formatCode="0.00%">
                  <c:v>4.3400000000000001E-2</c:v>
                </c:pt>
                <c:pt idx="6551" formatCode="0.00%">
                  <c:v>4.3400000000000001E-2</c:v>
                </c:pt>
                <c:pt idx="6552" formatCode="0.00%">
                  <c:v>4.3400000000000001E-2</c:v>
                </c:pt>
                <c:pt idx="6553" formatCode="0.00%">
                  <c:v>4.3499999999999997E-2</c:v>
                </c:pt>
                <c:pt idx="6554" formatCode="0.00%">
                  <c:v>4.2999999999999997E-2</c:v>
                </c:pt>
                <c:pt idx="6555" formatCode="0.00%">
                  <c:v>4.3499999999999997E-2</c:v>
                </c:pt>
                <c:pt idx="6556" formatCode="0.00%">
                  <c:v>4.3799999999999999E-2</c:v>
                </c:pt>
                <c:pt idx="6557" formatCode="0.00%">
                  <c:v>4.3999999999999997E-2</c:v>
                </c:pt>
                <c:pt idx="6558" formatCode="0.00%">
                  <c:v>4.3700000000000003E-2</c:v>
                </c:pt>
                <c:pt idx="6559" formatCode="0.00%">
                  <c:v>4.3700000000000003E-2</c:v>
                </c:pt>
                <c:pt idx="6560" formatCode="0.00%">
                  <c:v>4.4200000000000003E-2</c:v>
                </c:pt>
                <c:pt idx="6561" formatCode="0.00%">
                  <c:v>4.4200000000000003E-2</c:v>
                </c:pt>
                <c:pt idx="6562" formatCode="0.00%">
                  <c:v>4.4200000000000003E-2</c:v>
                </c:pt>
                <c:pt idx="6563" formatCode="0.00%">
                  <c:v>4.4200000000000003E-2</c:v>
                </c:pt>
                <c:pt idx="6564" formatCode="0.00%">
                  <c:v>4.3900000000000002E-2</c:v>
                </c:pt>
                <c:pt idx="6565" formatCode="0.00%">
                  <c:v>4.3499999999999997E-2</c:v>
                </c:pt>
                <c:pt idx="6566" formatCode="0.00%">
                  <c:v>4.3499999999999997E-2</c:v>
                </c:pt>
                <c:pt idx="6567" formatCode="0.00%">
                  <c:v>4.2999999999999997E-2</c:v>
                </c:pt>
                <c:pt idx="6568" formatCode="0.00%">
                  <c:v>4.3200000000000002E-2</c:v>
                </c:pt>
                <c:pt idx="6569" formatCode="0.00%">
                  <c:v>4.2999999999999997E-2</c:v>
                </c:pt>
                <c:pt idx="6570" formatCode="0.00%">
                  <c:v>4.2999999999999997E-2</c:v>
                </c:pt>
                <c:pt idx="6571" formatCode="0.00%">
                  <c:v>4.3099999999999999E-2</c:v>
                </c:pt>
                <c:pt idx="6572" formatCode="0.00%">
                  <c:v>4.2900000000000001E-2</c:v>
                </c:pt>
                <c:pt idx="6573" formatCode="0.00%">
                  <c:v>4.2900000000000001E-2</c:v>
                </c:pt>
                <c:pt idx="6574" formatCode="0.00%">
                  <c:v>4.2900000000000001E-2</c:v>
                </c:pt>
                <c:pt idx="6575" formatCode="0.00%">
                  <c:v>4.2900000000000001E-2</c:v>
                </c:pt>
                <c:pt idx="6576" formatCode="0.00%">
                  <c:v>4.2900000000000001E-2</c:v>
                </c:pt>
                <c:pt idx="6577" formatCode="0.00%">
                  <c:v>4.2599999999999999E-2</c:v>
                </c:pt>
                <c:pt idx="6578" formatCode="0.00%">
                  <c:v>4.2200000000000001E-2</c:v>
                </c:pt>
                <c:pt idx="6579" formatCode="0.00%">
                  <c:v>4.2200000000000001E-2</c:v>
                </c:pt>
                <c:pt idx="6580" formatCode="0.00%">
                  <c:v>4.2299999999999997E-2</c:v>
                </c:pt>
                <c:pt idx="6581" formatCode="0.00%">
                  <c:v>4.2299999999999997E-2</c:v>
                </c:pt>
                <c:pt idx="6582" formatCode="0.00%">
                  <c:v>4.2599999999999999E-2</c:v>
                </c:pt>
                <c:pt idx="6583" formatCode="0.00%">
                  <c:v>4.3099999999999999E-2</c:v>
                </c:pt>
                <c:pt idx="6584" formatCode="0.00%">
                  <c:v>4.2999999999999997E-2</c:v>
                </c:pt>
                <c:pt idx="6585" formatCode="0.00%">
                  <c:v>4.2799999999999998E-2</c:v>
                </c:pt>
                <c:pt idx="6586" formatCode="0.00%">
                  <c:v>4.3200000000000002E-2</c:v>
                </c:pt>
                <c:pt idx="6587" formatCode="0.00%">
                  <c:v>4.2900000000000001E-2</c:v>
                </c:pt>
                <c:pt idx="6588" formatCode="0.00%">
                  <c:v>4.3099999999999999E-2</c:v>
                </c:pt>
                <c:pt idx="6589" formatCode="0.00%">
                  <c:v>4.3499999999999997E-2</c:v>
                </c:pt>
                <c:pt idx="6590" formatCode="0.00%">
                  <c:v>4.3999999999999997E-2</c:v>
                </c:pt>
                <c:pt idx="6591" formatCode="0.00%">
                  <c:v>4.3999999999999997E-2</c:v>
                </c:pt>
                <c:pt idx="6592" formatCode="0.00%">
                  <c:v>4.3999999999999997E-2</c:v>
                </c:pt>
                <c:pt idx="6593" formatCode="0.00%">
                  <c:v>4.3499999999999997E-2</c:v>
                </c:pt>
                <c:pt idx="6594" formatCode="0.00%">
                  <c:v>4.3499999999999997E-2</c:v>
                </c:pt>
                <c:pt idx="6595" formatCode="0.00%">
                  <c:v>4.3900000000000002E-2</c:v>
                </c:pt>
                <c:pt idx="6596" formatCode="0.00%">
                  <c:v>4.4200000000000003E-2</c:v>
                </c:pt>
                <c:pt idx="6597" formatCode="0.00%">
                  <c:v>4.4400000000000002E-2</c:v>
                </c:pt>
                <c:pt idx="6598" formatCode="0.00%">
                  <c:v>4.41E-2</c:v>
                </c:pt>
                <c:pt idx="6599" formatCode="0.00%">
                  <c:v>4.4200000000000003E-2</c:v>
                </c:pt>
                <c:pt idx="6600" formatCode="0.00%">
                  <c:v>4.4400000000000002E-2</c:v>
                </c:pt>
                <c:pt idx="6601" formatCode="0.00%">
                  <c:v>4.4900000000000002E-2</c:v>
                </c:pt>
                <c:pt idx="6602" formatCode="0.00%">
                  <c:v>4.48E-2</c:v>
                </c:pt>
                <c:pt idx="6603" formatCode="0.00%">
                  <c:v>4.4600000000000001E-2</c:v>
                </c:pt>
                <c:pt idx="6604" formatCode="0.00%">
                  <c:v>4.4600000000000001E-2</c:v>
                </c:pt>
                <c:pt idx="6605" formatCode="0.00%">
                  <c:v>4.4600000000000001E-2</c:v>
                </c:pt>
                <c:pt idx="6606" formatCode="0.00%">
                  <c:v>4.4600000000000001E-2</c:v>
                </c:pt>
                <c:pt idx="6607" formatCode="0.00%">
                  <c:v>4.4699999999999997E-2</c:v>
                </c:pt>
                <c:pt idx="6608" formatCode="0.00%">
                  <c:v>4.5100000000000001E-2</c:v>
                </c:pt>
                <c:pt idx="6609" formatCode="0.00%">
                  <c:v>4.5400000000000003E-2</c:v>
                </c:pt>
                <c:pt idx="6610" formatCode="0.00%">
                  <c:v>4.5499999999999999E-2</c:v>
                </c:pt>
                <c:pt idx="6611" formatCode="0.00%">
                  <c:v>4.5499999999999999E-2</c:v>
                </c:pt>
                <c:pt idx="6612" formatCode="0.00%">
                  <c:v>4.5499999999999999E-2</c:v>
                </c:pt>
                <c:pt idx="6613" formatCode="0.00%">
                  <c:v>4.5199999999999997E-2</c:v>
                </c:pt>
                <c:pt idx="6614" formatCode="0.00%">
                  <c:v>4.5199999999999997E-2</c:v>
                </c:pt>
                <c:pt idx="6615" formatCode="0.00%">
                  <c:v>4.48E-2</c:v>
                </c:pt>
                <c:pt idx="6616" formatCode="0.00%">
                  <c:v>4.5100000000000001E-2</c:v>
                </c:pt>
                <c:pt idx="6617" formatCode="0.00%">
                  <c:v>4.5499999999999999E-2</c:v>
                </c:pt>
                <c:pt idx="6618" formatCode="0.00%">
                  <c:v>4.5999999999999999E-2</c:v>
                </c:pt>
                <c:pt idx="6619" formatCode="0.00%">
                  <c:v>4.5900000000000003E-2</c:v>
                </c:pt>
                <c:pt idx="6620" formatCode="0.00%">
                  <c:v>4.5900000000000003E-2</c:v>
                </c:pt>
                <c:pt idx="6621" formatCode="0.00%">
                  <c:v>4.5900000000000003E-2</c:v>
                </c:pt>
                <c:pt idx="6622" formatCode="0.00%">
                  <c:v>4.5999999999999999E-2</c:v>
                </c:pt>
                <c:pt idx="6623" formatCode="0.00%">
                  <c:v>4.6199999999999998E-2</c:v>
                </c:pt>
                <c:pt idx="6624" formatCode="0.00%">
                  <c:v>4.65E-2</c:v>
                </c:pt>
                <c:pt idx="6625" formatCode="0.00%">
                  <c:v>4.65E-2</c:v>
                </c:pt>
                <c:pt idx="6626" formatCode="0.00%">
                  <c:v>4.65E-2</c:v>
                </c:pt>
                <c:pt idx="6627" formatCode="0.00%">
                  <c:v>4.5900000000000003E-2</c:v>
                </c:pt>
                <c:pt idx="6628" formatCode="0.00%">
                  <c:v>4.6399999999999997E-2</c:v>
                </c:pt>
                <c:pt idx="6629" formatCode="0.00%">
                  <c:v>4.5900000000000003E-2</c:v>
                </c:pt>
                <c:pt idx="6630" formatCode="0.00%">
                  <c:v>4.5900000000000003E-2</c:v>
                </c:pt>
                <c:pt idx="6631" formatCode="0.00%">
                  <c:v>4.6199999999999998E-2</c:v>
                </c:pt>
                <c:pt idx="6632" formatCode="0.00%">
                  <c:v>4.5900000000000003E-2</c:v>
                </c:pt>
                <c:pt idx="6633" formatCode="0.00%">
                  <c:v>4.5400000000000003E-2</c:v>
                </c:pt>
                <c:pt idx="6634" formatCode="0.00%">
                  <c:v>4.5199999999999997E-2</c:v>
                </c:pt>
                <c:pt idx="6635" formatCode="0.00%">
                  <c:v>4.5400000000000003E-2</c:v>
                </c:pt>
                <c:pt idx="6636" formatCode="0.00%">
                  <c:v>4.5199999999999997E-2</c:v>
                </c:pt>
                <c:pt idx="6637" formatCode="0.00%">
                  <c:v>4.5199999999999997E-2</c:v>
                </c:pt>
                <c:pt idx="6638" formatCode="0.00%">
                  <c:v>4.5400000000000003E-2</c:v>
                </c:pt>
                <c:pt idx="6639" formatCode="0.00%">
                  <c:v>4.5400000000000003E-2</c:v>
                </c:pt>
                <c:pt idx="6640" formatCode="0.00%">
                  <c:v>4.5199999999999997E-2</c:v>
                </c:pt>
                <c:pt idx="6641" formatCode="0.00%">
                  <c:v>4.4999999999999998E-2</c:v>
                </c:pt>
                <c:pt idx="6642" formatCode="0.00%">
                  <c:v>4.5400000000000003E-2</c:v>
                </c:pt>
                <c:pt idx="6643" formatCode="0.00%">
                  <c:v>4.5499999999999999E-2</c:v>
                </c:pt>
                <c:pt idx="6644" formatCode="0.00%">
                  <c:v>4.5699999999999998E-2</c:v>
                </c:pt>
                <c:pt idx="6645" formatCode="0.00%">
                  <c:v>4.5699999999999998E-2</c:v>
                </c:pt>
                <c:pt idx="6646" formatCode="0.00%">
                  <c:v>4.5900000000000003E-2</c:v>
                </c:pt>
                <c:pt idx="6647" formatCode="0.00%">
                  <c:v>4.5400000000000003E-2</c:v>
                </c:pt>
                <c:pt idx="6648" formatCode="0.00%">
                  <c:v>4.5400000000000003E-2</c:v>
                </c:pt>
                <c:pt idx="6649" formatCode="0.00%">
                  <c:v>4.4999999999999998E-2</c:v>
                </c:pt>
                <c:pt idx="6650" formatCode="0.00%">
                  <c:v>4.53E-2</c:v>
                </c:pt>
                <c:pt idx="6651" formatCode="0.00%">
                  <c:v>4.5400000000000003E-2</c:v>
                </c:pt>
                <c:pt idx="6652" formatCode="0.00%">
                  <c:v>4.5400000000000003E-2</c:v>
                </c:pt>
                <c:pt idx="6653" formatCode="0.00%">
                  <c:v>4.4900000000000002E-2</c:v>
                </c:pt>
                <c:pt idx="6654" formatCode="0.00%">
                  <c:v>4.4900000000000002E-2</c:v>
                </c:pt>
                <c:pt idx="6655" formatCode="0.00%">
                  <c:v>4.4699999999999997E-2</c:v>
                </c:pt>
                <c:pt idx="6656" formatCode="0.00%">
                  <c:v>4.4600000000000001E-2</c:v>
                </c:pt>
                <c:pt idx="6657" formatCode="0.00%">
                  <c:v>4.4699999999999997E-2</c:v>
                </c:pt>
                <c:pt idx="6658" formatCode="0.00%">
                  <c:v>4.48E-2</c:v>
                </c:pt>
                <c:pt idx="6659" formatCode="0.00%">
                  <c:v>4.4499999999999998E-2</c:v>
                </c:pt>
                <c:pt idx="6660" formatCode="0.00%">
                  <c:v>4.4200000000000003E-2</c:v>
                </c:pt>
                <c:pt idx="6661" formatCode="0.00%">
                  <c:v>4.4200000000000003E-2</c:v>
                </c:pt>
                <c:pt idx="6662" formatCode="0.00%">
                  <c:v>4.3900000000000002E-2</c:v>
                </c:pt>
                <c:pt idx="6663" formatCode="0.00%">
                  <c:v>4.3900000000000002E-2</c:v>
                </c:pt>
                <c:pt idx="6664" formatCode="0.00%">
                  <c:v>4.3900000000000002E-2</c:v>
                </c:pt>
                <c:pt idx="6665" formatCode="0.00%">
                  <c:v>4.3900000000000002E-2</c:v>
                </c:pt>
                <c:pt idx="6666" formatCode="0.00%">
                  <c:v>4.3900000000000002E-2</c:v>
                </c:pt>
                <c:pt idx="6667" formatCode="0.00%">
                  <c:v>4.3900000000000002E-2</c:v>
                </c:pt>
                <c:pt idx="6668" formatCode="0.00%">
                  <c:v>4.3799999999999999E-2</c:v>
                </c:pt>
                <c:pt idx="6669" formatCode="0.00%">
                  <c:v>4.3799999999999999E-2</c:v>
                </c:pt>
                <c:pt idx="6670" formatCode="0.00%">
                  <c:v>4.3799999999999999E-2</c:v>
                </c:pt>
                <c:pt idx="6671" formatCode="0.00%">
                  <c:v>4.3799999999999999E-2</c:v>
                </c:pt>
                <c:pt idx="6672" formatCode="0.00%">
                  <c:v>4.3999999999999997E-2</c:v>
                </c:pt>
                <c:pt idx="6673" formatCode="0.00%">
                  <c:v>4.41E-2</c:v>
                </c:pt>
                <c:pt idx="6674" formatCode="0.00%">
                  <c:v>4.3900000000000002E-2</c:v>
                </c:pt>
                <c:pt idx="6675" formatCode="0.00%">
                  <c:v>4.3400000000000001E-2</c:v>
                </c:pt>
                <c:pt idx="6676" formatCode="0.00%">
                  <c:v>4.3400000000000001E-2</c:v>
                </c:pt>
                <c:pt idx="6677" formatCode="0.00%">
                  <c:v>4.3299999999999998E-2</c:v>
                </c:pt>
                <c:pt idx="6678" formatCode="0.00%">
                  <c:v>4.3299999999999998E-2</c:v>
                </c:pt>
                <c:pt idx="6679" formatCode="0.00%">
                  <c:v>4.3499999999999997E-2</c:v>
                </c:pt>
                <c:pt idx="6680" formatCode="0.00%">
                  <c:v>4.3499999999999997E-2</c:v>
                </c:pt>
                <c:pt idx="6681" formatCode="0.00%">
                  <c:v>4.3499999999999997E-2</c:v>
                </c:pt>
                <c:pt idx="6682" formatCode="0.00%">
                  <c:v>4.36E-2</c:v>
                </c:pt>
                <c:pt idx="6683" formatCode="0.00%">
                  <c:v>4.41E-2</c:v>
                </c:pt>
                <c:pt idx="6684" formatCode="0.00%">
                  <c:v>4.4499999999999998E-2</c:v>
                </c:pt>
                <c:pt idx="6685" formatCode="0.00%">
                  <c:v>4.4400000000000002E-2</c:v>
                </c:pt>
                <c:pt idx="6686" formatCode="0.00%">
                  <c:v>4.4499999999999998E-2</c:v>
                </c:pt>
                <c:pt idx="6687" formatCode="0.00%">
                  <c:v>4.4499999999999998E-2</c:v>
                </c:pt>
                <c:pt idx="6688" formatCode="0.00%">
                  <c:v>4.4600000000000001E-2</c:v>
                </c:pt>
                <c:pt idx="6689" formatCode="0.00%">
                  <c:v>4.4499999999999998E-2</c:v>
                </c:pt>
                <c:pt idx="6690" formatCode="0.00%">
                  <c:v>4.4200000000000003E-2</c:v>
                </c:pt>
                <c:pt idx="6691" formatCode="0.00%">
                  <c:v>4.4200000000000003E-2</c:v>
                </c:pt>
                <c:pt idx="6692" formatCode="0.00%">
                  <c:v>4.3900000000000002E-2</c:v>
                </c:pt>
                <c:pt idx="6693" formatCode="0.00%">
                  <c:v>4.3900000000000002E-2</c:v>
                </c:pt>
                <c:pt idx="6694" formatCode="0.00%">
                  <c:v>4.3700000000000003E-2</c:v>
                </c:pt>
                <c:pt idx="6695" formatCode="0.00%">
                  <c:v>4.3799999999999999E-2</c:v>
                </c:pt>
                <c:pt idx="6696" formatCode="0.00%">
                  <c:v>4.3799999999999999E-2</c:v>
                </c:pt>
                <c:pt idx="6697" formatCode="0.00%">
                  <c:v>4.3900000000000002E-2</c:v>
                </c:pt>
                <c:pt idx="6698" formatCode="0.00%">
                  <c:v>4.3799999999999999E-2</c:v>
                </c:pt>
                <c:pt idx="6699" formatCode="0.00%">
                  <c:v>4.36E-2</c:v>
                </c:pt>
                <c:pt idx="6700" formatCode="0.00%">
                  <c:v>4.3200000000000002E-2</c:v>
                </c:pt>
                <c:pt idx="6701" formatCode="0.00%">
                  <c:v>4.3200000000000002E-2</c:v>
                </c:pt>
                <c:pt idx="6702" formatCode="0.00%">
                  <c:v>4.3200000000000002E-2</c:v>
                </c:pt>
                <c:pt idx="6703" formatCode="0.00%">
                  <c:v>4.2999999999999997E-2</c:v>
                </c:pt>
                <c:pt idx="6704" formatCode="0.00%">
                  <c:v>4.3200000000000002E-2</c:v>
                </c:pt>
                <c:pt idx="6705" formatCode="0.00%">
                  <c:v>4.3200000000000002E-2</c:v>
                </c:pt>
                <c:pt idx="6706" formatCode="0.00%">
                  <c:v>4.3299999999999998E-2</c:v>
                </c:pt>
                <c:pt idx="6707" formatCode="0.00%">
                  <c:v>4.2999999999999997E-2</c:v>
                </c:pt>
                <c:pt idx="6708" formatCode="0.00%">
                  <c:v>4.3099999999999999E-2</c:v>
                </c:pt>
                <c:pt idx="6709" formatCode="0.00%">
                  <c:v>4.36E-2</c:v>
                </c:pt>
                <c:pt idx="6710" formatCode="0.00%">
                  <c:v>4.3900000000000002E-2</c:v>
                </c:pt>
                <c:pt idx="6711" formatCode="0.00%">
                  <c:v>4.4200000000000003E-2</c:v>
                </c:pt>
                <c:pt idx="6712" formatCode="0.00%">
                  <c:v>4.4200000000000003E-2</c:v>
                </c:pt>
                <c:pt idx="6713" formatCode="0.00%">
                  <c:v>4.4200000000000003E-2</c:v>
                </c:pt>
                <c:pt idx="6714" formatCode="0.00%">
                  <c:v>4.4200000000000003E-2</c:v>
                </c:pt>
                <c:pt idx="6715" formatCode="0.00%">
                  <c:v>4.4299999999999999E-2</c:v>
                </c:pt>
                <c:pt idx="6716" formatCode="0.00%">
                  <c:v>4.4299999999999999E-2</c:v>
                </c:pt>
                <c:pt idx="6717" formatCode="0.00%">
                  <c:v>4.3799999999999999E-2</c:v>
                </c:pt>
                <c:pt idx="6718" formatCode="0.00%">
                  <c:v>4.41E-2</c:v>
                </c:pt>
                <c:pt idx="6719" formatCode="0.00%">
                  <c:v>4.3700000000000003E-2</c:v>
                </c:pt>
                <c:pt idx="6720" formatCode="0.00%">
                  <c:v>4.3700000000000003E-2</c:v>
                </c:pt>
                <c:pt idx="6721" formatCode="0.00%">
                  <c:v>4.3499999999999997E-2</c:v>
                </c:pt>
                <c:pt idx="6722" formatCode="0.00%">
                  <c:v>4.3799999999999999E-2</c:v>
                </c:pt>
                <c:pt idx="6723" formatCode="0.00%">
                  <c:v>4.3700000000000003E-2</c:v>
                </c:pt>
                <c:pt idx="6724" formatCode="0.00%">
                  <c:v>4.3799999999999999E-2</c:v>
                </c:pt>
                <c:pt idx="6725" formatCode="0.00%">
                  <c:v>4.3499999999999997E-2</c:v>
                </c:pt>
                <c:pt idx="6726" formatCode="0.00%">
                  <c:v>4.3700000000000003E-2</c:v>
                </c:pt>
                <c:pt idx="6727" formatCode="0.00%">
                  <c:v>4.4200000000000003E-2</c:v>
                </c:pt>
                <c:pt idx="6728" formatCode="0.00%">
                  <c:v>4.4400000000000002E-2</c:v>
                </c:pt>
                <c:pt idx="6729" formatCode="0.00%">
                  <c:v>4.48E-2</c:v>
                </c:pt>
                <c:pt idx="6730" formatCode="0.00%">
                  <c:v>4.48E-2</c:v>
                </c:pt>
                <c:pt idx="6731" formatCode="0.00%">
                  <c:v>4.4900000000000002E-2</c:v>
                </c:pt>
                <c:pt idx="6732" formatCode="0.00%">
                  <c:v>4.48E-2</c:v>
                </c:pt>
                <c:pt idx="6733" formatCode="0.00%">
                  <c:v>4.4499999999999998E-2</c:v>
                </c:pt>
                <c:pt idx="6734" formatCode="0.00%">
                  <c:v>4.48E-2</c:v>
                </c:pt>
                <c:pt idx="6735" formatCode="0.00%">
                  <c:v>4.5199999999999997E-2</c:v>
                </c:pt>
                <c:pt idx="6736" formatCode="0.00%">
                  <c:v>4.5199999999999997E-2</c:v>
                </c:pt>
                <c:pt idx="6737" formatCode="0.00%">
                  <c:v>4.4999999999999998E-2</c:v>
                </c:pt>
                <c:pt idx="6738" formatCode="0.00%">
                  <c:v>4.53E-2</c:v>
                </c:pt>
                <c:pt idx="6739" formatCode="0.00%">
                  <c:v>4.5600000000000002E-2</c:v>
                </c:pt>
                <c:pt idx="6740" formatCode="0.00%">
                  <c:v>4.5600000000000002E-2</c:v>
                </c:pt>
                <c:pt idx="6741" formatCode="0.00%">
                  <c:v>4.5400000000000003E-2</c:v>
                </c:pt>
                <c:pt idx="6742" formatCode="0.00%">
                  <c:v>4.5100000000000001E-2</c:v>
                </c:pt>
                <c:pt idx="6743" formatCode="0.00%">
                  <c:v>4.5400000000000003E-2</c:v>
                </c:pt>
                <c:pt idx="6744" formatCode="0.00%">
                  <c:v>4.5400000000000003E-2</c:v>
                </c:pt>
                <c:pt idx="6745" formatCode="0.00%">
                  <c:v>4.53E-2</c:v>
                </c:pt>
                <c:pt idx="6746" formatCode="0.00%">
                  <c:v>4.4999999999999998E-2</c:v>
                </c:pt>
                <c:pt idx="6747" formatCode="0.00%">
                  <c:v>4.5400000000000003E-2</c:v>
                </c:pt>
                <c:pt idx="6748" formatCode="0.00%">
                  <c:v>4.5499999999999999E-2</c:v>
                </c:pt>
                <c:pt idx="6749" formatCode="0.00%">
                  <c:v>4.53E-2</c:v>
                </c:pt>
                <c:pt idx="6750" formatCode="0.00%">
                  <c:v>4.53E-2</c:v>
                </c:pt>
                <c:pt idx="6751" formatCode="0.00%">
                  <c:v>4.5600000000000002E-2</c:v>
                </c:pt>
                <c:pt idx="6752" formatCode="0.00%">
                  <c:v>4.5600000000000002E-2</c:v>
                </c:pt>
                <c:pt idx="6753" formatCode="0.00%">
                  <c:v>4.58E-2</c:v>
                </c:pt>
                <c:pt idx="6754" formatCode="0.00%">
                  <c:v>4.58E-2</c:v>
                </c:pt>
                <c:pt idx="6755" formatCode="0.00%">
                  <c:v>4.5499999999999999E-2</c:v>
                </c:pt>
                <c:pt idx="6756" formatCode="0.00%">
                  <c:v>4.5499999999999999E-2</c:v>
                </c:pt>
                <c:pt idx="6757" formatCode="0.00%">
                  <c:v>4.5499999999999999E-2</c:v>
                </c:pt>
                <c:pt idx="6758" formatCode="0.00%">
                  <c:v>4.5499999999999999E-2</c:v>
                </c:pt>
                <c:pt idx="6759" formatCode="0.00%">
                  <c:v>4.5699999999999998E-2</c:v>
                </c:pt>
                <c:pt idx="6760" formatCode="0.00%">
                  <c:v>4.5999999999999999E-2</c:v>
                </c:pt>
                <c:pt idx="6761" formatCode="0.00%">
                  <c:v>4.58E-2</c:v>
                </c:pt>
                <c:pt idx="6762" formatCode="0.00%">
                  <c:v>4.5499999999999999E-2</c:v>
                </c:pt>
                <c:pt idx="6763" formatCode="0.00%">
                  <c:v>4.58E-2</c:v>
                </c:pt>
                <c:pt idx="6764" formatCode="0.00%">
                  <c:v>4.53E-2</c:v>
                </c:pt>
                <c:pt idx="6765" formatCode="0.00%">
                  <c:v>4.5100000000000001E-2</c:v>
                </c:pt>
                <c:pt idx="6766" formatCode="0.00%">
                  <c:v>4.4999999999999998E-2</c:v>
                </c:pt>
                <c:pt idx="6767" formatCode="0.00%">
                  <c:v>4.4999999999999998E-2</c:v>
                </c:pt>
                <c:pt idx="6768" formatCode="0.00%">
                  <c:v>4.4699999999999997E-2</c:v>
                </c:pt>
                <c:pt idx="6769" formatCode="0.00%">
                  <c:v>4.4900000000000002E-2</c:v>
                </c:pt>
                <c:pt idx="6770" formatCode="0.00%">
                  <c:v>4.4900000000000002E-2</c:v>
                </c:pt>
                <c:pt idx="6771" formatCode="0.00%">
                  <c:v>4.4900000000000002E-2</c:v>
                </c:pt>
                <c:pt idx="6772" formatCode="0.00%">
                  <c:v>4.5100000000000001E-2</c:v>
                </c:pt>
                <c:pt idx="6773" formatCode="0.00%">
                  <c:v>4.53E-2</c:v>
                </c:pt>
                <c:pt idx="6774" formatCode="0.00%">
                  <c:v>4.53E-2</c:v>
                </c:pt>
                <c:pt idx="6775" formatCode="0.00%">
                  <c:v>4.4600000000000001E-2</c:v>
                </c:pt>
                <c:pt idx="6776" formatCode="0.00%">
                  <c:v>4.4600000000000001E-2</c:v>
                </c:pt>
                <c:pt idx="6777" formatCode="0.00%">
                  <c:v>4.4600000000000001E-2</c:v>
                </c:pt>
                <c:pt idx="6778" formatCode="0.00%">
                  <c:v>4.4600000000000001E-2</c:v>
                </c:pt>
                <c:pt idx="6779" formatCode="0.00%">
                  <c:v>4.4400000000000002E-2</c:v>
                </c:pt>
                <c:pt idx="6780" formatCode="0.00%">
                  <c:v>4.4200000000000003E-2</c:v>
                </c:pt>
                <c:pt idx="6781" formatCode="0.00%">
                  <c:v>4.4299999999999999E-2</c:v>
                </c:pt>
                <c:pt idx="6782" formatCode="0.00%">
                  <c:v>4.4200000000000003E-2</c:v>
                </c:pt>
                <c:pt idx="6783" formatCode="0.00%">
                  <c:v>4.48E-2</c:v>
                </c:pt>
                <c:pt idx="6784" formatCode="0.00%">
                  <c:v>4.53E-2</c:v>
                </c:pt>
                <c:pt idx="6785" formatCode="0.00%">
                  <c:v>4.5600000000000002E-2</c:v>
                </c:pt>
                <c:pt idx="6786" formatCode="0.00%">
                  <c:v>4.58E-2</c:v>
                </c:pt>
                <c:pt idx="6787" formatCode="0.00%">
                  <c:v>4.5999999999999999E-2</c:v>
                </c:pt>
                <c:pt idx="6788" formatCode="0.00%">
                  <c:v>4.5999999999999999E-2</c:v>
                </c:pt>
                <c:pt idx="6789" formatCode="0.00%">
                  <c:v>4.6199999999999998E-2</c:v>
                </c:pt>
                <c:pt idx="6790" formatCode="0.00%">
                  <c:v>4.6399999999999997E-2</c:v>
                </c:pt>
                <c:pt idx="6791" formatCode="0.00%">
                  <c:v>4.65E-2</c:v>
                </c:pt>
                <c:pt idx="6792" formatCode="0.00%">
                  <c:v>4.65E-2</c:v>
                </c:pt>
                <c:pt idx="6793" formatCode="0.00%">
                  <c:v>4.6600000000000003E-2</c:v>
                </c:pt>
                <c:pt idx="6794" formatCode="0.00%">
                  <c:v>4.6600000000000003E-2</c:v>
                </c:pt>
                <c:pt idx="6795" formatCode="0.00%">
                  <c:v>4.6300000000000001E-2</c:v>
                </c:pt>
                <c:pt idx="6796" formatCode="0.00%">
                  <c:v>4.6300000000000001E-2</c:v>
                </c:pt>
                <c:pt idx="6797" formatCode="0.00%">
                  <c:v>4.6300000000000001E-2</c:v>
                </c:pt>
                <c:pt idx="6798" formatCode="0.00%">
                  <c:v>4.6699999999999998E-2</c:v>
                </c:pt>
                <c:pt idx="6799" formatCode="0.00%">
                  <c:v>4.6399999999999997E-2</c:v>
                </c:pt>
                <c:pt idx="6800" formatCode="0.00%">
                  <c:v>4.5999999999999999E-2</c:v>
                </c:pt>
                <c:pt idx="6801" formatCode="0.00%">
                  <c:v>4.5999999999999999E-2</c:v>
                </c:pt>
                <c:pt idx="6802" formatCode="0.00%">
                  <c:v>4.5699999999999998E-2</c:v>
                </c:pt>
                <c:pt idx="6803" formatCode="0.00%">
                  <c:v>4.5699999999999998E-2</c:v>
                </c:pt>
                <c:pt idx="6804" formatCode="0.00%">
                  <c:v>4.5600000000000002E-2</c:v>
                </c:pt>
                <c:pt idx="6805" formatCode="0.00%">
                  <c:v>4.5499999999999999E-2</c:v>
                </c:pt>
                <c:pt idx="6806" formatCode="0.00%">
                  <c:v>4.5499999999999999E-2</c:v>
                </c:pt>
                <c:pt idx="6807" formatCode="0.00%">
                  <c:v>4.5900000000000003E-2</c:v>
                </c:pt>
                <c:pt idx="6808" formatCode="0.00%">
                  <c:v>4.5600000000000002E-2</c:v>
                </c:pt>
                <c:pt idx="6809" formatCode="0.00%">
                  <c:v>4.53E-2</c:v>
                </c:pt>
                <c:pt idx="6810" formatCode="0.00%">
                  <c:v>4.53E-2</c:v>
                </c:pt>
                <c:pt idx="6811" formatCode="0.00%">
                  <c:v>4.5199999999999997E-2</c:v>
                </c:pt>
                <c:pt idx="6812" formatCode="0.00%">
                  <c:v>4.5199999999999997E-2</c:v>
                </c:pt>
                <c:pt idx="6813" formatCode="0.00%">
                  <c:v>4.4999999999999998E-2</c:v>
                </c:pt>
                <c:pt idx="6814" formatCode="0.00%">
                  <c:v>4.4999999999999998E-2</c:v>
                </c:pt>
                <c:pt idx="6815" formatCode="0.00%">
                  <c:v>4.4699999999999997E-2</c:v>
                </c:pt>
                <c:pt idx="6816" formatCode="0.00%">
                  <c:v>4.4699999999999997E-2</c:v>
                </c:pt>
                <c:pt idx="6817" formatCode="0.00%">
                  <c:v>4.4600000000000001E-2</c:v>
                </c:pt>
                <c:pt idx="6818" formatCode="0.00%">
                  <c:v>4.4400000000000002E-2</c:v>
                </c:pt>
                <c:pt idx="6819" formatCode="0.00%">
                  <c:v>4.4299999999999999E-2</c:v>
                </c:pt>
                <c:pt idx="6820" formatCode="0.00%">
                  <c:v>4.3799999999999999E-2</c:v>
                </c:pt>
                <c:pt idx="6821" formatCode="0.00%">
                  <c:v>4.3799999999999999E-2</c:v>
                </c:pt>
                <c:pt idx="6822" formatCode="0.00%">
                  <c:v>4.3799999999999999E-2</c:v>
                </c:pt>
                <c:pt idx="6823" formatCode="0.00%">
                  <c:v>4.3799999999999999E-2</c:v>
                </c:pt>
                <c:pt idx="6824" formatCode="0.00%">
                  <c:v>4.3900000000000002E-2</c:v>
                </c:pt>
                <c:pt idx="6825" formatCode="0.00%">
                  <c:v>4.41E-2</c:v>
                </c:pt>
                <c:pt idx="6826" formatCode="0.00%">
                  <c:v>4.4200000000000003E-2</c:v>
                </c:pt>
                <c:pt idx="6827" formatCode="0.00%">
                  <c:v>4.3799999999999999E-2</c:v>
                </c:pt>
                <c:pt idx="6828" formatCode="0.00%">
                  <c:v>4.3299999999999998E-2</c:v>
                </c:pt>
                <c:pt idx="6829" formatCode="0.00%">
                  <c:v>4.3299999999999998E-2</c:v>
                </c:pt>
                <c:pt idx="6830" formatCode="0.00%">
                  <c:v>4.3099999999999999E-2</c:v>
                </c:pt>
                <c:pt idx="6831" formatCode="0.00%">
                  <c:v>4.2999999999999997E-2</c:v>
                </c:pt>
                <c:pt idx="6832" formatCode="0.00%">
                  <c:v>4.2900000000000001E-2</c:v>
                </c:pt>
                <c:pt idx="6833" formatCode="0.00%">
                  <c:v>4.2900000000000001E-2</c:v>
                </c:pt>
                <c:pt idx="6834" formatCode="0.00%">
                  <c:v>4.2799999999999998E-2</c:v>
                </c:pt>
                <c:pt idx="6835" formatCode="0.00%">
                  <c:v>4.2799999999999998E-2</c:v>
                </c:pt>
                <c:pt idx="6836" formatCode="0.00%">
                  <c:v>4.2799999999999998E-2</c:v>
                </c:pt>
                <c:pt idx="6837" formatCode="0.00%">
                  <c:v>4.2799999999999998E-2</c:v>
                </c:pt>
                <c:pt idx="6838" formatCode="0.00%">
                  <c:v>4.2599999999999999E-2</c:v>
                </c:pt>
                <c:pt idx="6839" formatCode="0.00%">
                  <c:v>4.2500000000000003E-2</c:v>
                </c:pt>
                <c:pt idx="6840" formatCode="0.00%">
                  <c:v>4.2500000000000003E-2</c:v>
                </c:pt>
                <c:pt idx="6841" formatCode="0.00%">
                  <c:v>4.2500000000000003E-2</c:v>
                </c:pt>
                <c:pt idx="6842" formatCode="0.00%">
                  <c:v>4.2799999999999998E-2</c:v>
                </c:pt>
                <c:pt idx="6843" formatCode="0.00%">
                  <c:v>4.2999999999999997E-2</c:v>
                </c:pt>
                <c:pt idx="6844" formatCode="0.00%">
                  <c:v>4.2900000000000001E-2</c:v>
                </c:pt>
                <c:pt idx="6845" formatCode="0.00%">
                  <c:v>4.2700000000000002E-2</c:v>
                </c:pt>
                <c:pt idx="6846" formatCode="0.00%">
                  <c:v>4.2900000000000001E-2</c:v>
                </c:pt>
                <c:pt idx="6847" formatCode="0.00%">
                  <c:v>4.2700000000000002E-2</c:v>
                </c:pt>
                <c:pt idx="6848" formatCode="0.00%">
                  <c:v>4.2500000000000003E-2</c:v>
                </c:pt>
                <c:pt idx="6849" formatCode="0.00%">
                  <c:v>4.2599999999999999E-2</c:v>
                </c:pt>
                <c:pt idx="6850" formatCode="0.00%">
                  <c:v>4.2599999999999999E-2</c:v>
                </c:pt>
                <c:pt idx="6851" formatCode="0.00%">
                  <c:v>4.2799999999999998E-2</c:v>
                </c:pt>
                <c:pt idx="6852" formatCode="0.00%">
                  <c:v>4.2299999999999997E-2</c:v>
                </c:pt>
                <c:pt idx="6853" formatCode="0.00%">
                  <c:v>4.2200000000000001E-2</c:v>
                </c:pt>
                <c:pt idx="6854" formatCode="0.00%">
                  <c:v>4.1700000000000001E-2</c:v>
                </c:pt>
                <c:pt idx="6855" formatCode="0.00%">
                  <c:v>4.1300000000000003E-2</c:v>
                </c:pt>
                <c:pt idx="6856" formatCode="0.00%">
                  <c:v>4.1099999999999998E-2</c:v>
                </c:pt>
                <c:pt idx="6857" formatCode="0.00%">
                  <c:v>4.1300000000000003E-2</c:v>
                </c:pt>
                <c:pt idx="6858" formatCode="0.00%">
                  <c:v>4.1399999999999999E-2</c:v>
                </c:pt>
                <c:pt idx="6859" formatCode="0.00%">
                  <c:v>4.1700000000000001E-2</c:v>
                </c:pt>
                <c:pt idx="6860" formatCode="0.00%">
                  <c:v>4.1700000000000001E-2</c:v>
                </c:pt>
                <c:pt idx="6861" formatCode="0.00%">
                  <c:v>4.1700000000000001E-2</c:v>
                </c:pt>
                <c:pt idx="6862" formatCode="0.00%">
                  <c:v>4.1700000000000001E-2</c:v>
                </c:pt>
                <c:pt idx="6863" formatCode="0.00%">
                  <c:v>4.1399999999999999E-2</c:v>
                </c:pt>
                <c:pt idx="6864" formatCode="0.00%">
                  <c:v>4.1700000000000001E-2</c:v>
                </c:pt>
                <c:pt idx="6865" formatCode="0.00%">
                  <c:v>4.2200000000000001E-2</c:v>
                </c:pt>
                <c:pt idx="6866" formatCode="0.00%">
                  <c:v>4.2200000000000001E-2</c:v>
                </c:pt>
                <c:pt idx="6867" formatCode="0.00%">
                  <c:v>4.2500000000000003E-2</c:v>
                </c:pt>
                <c:pt idx="6868" formatCode="0.00%">
                  <c:v>4.2599999999999999E-2</c:v>
                </c:pt>
                <c:pt idx="6869" formatCode="0.00%">
                  <c:v>4.2599999999999999E-2</c:v>
                </c:pt>
                <c:pt idx="6870" formatCode="0.00%">
                  <c:v>4.2700000000000002E-2</c:v>
                </c:pt>
                <c:pt idx="6871" formatCode="0.00%">
                  <c:v>4.2700000000000002E-2</c:v>
                </c:pt>
                <c:pt idx="6872" formatCode="0.00%">
                  <c:v>4.2500000000000003E-2</c:v>
                </c:pt>
                <c:pt idx="6873" formatCode="0.00%">
                  <c:v>4.2500000000000003E-2</c:v>
                </c:pt>
                <c:pt idx="6874" formatCode="0.00%">
                  <c:v>4.2599999999999999E-2</c:v>
                </c:pt>
                <c:pt idx="6875" formatCode="0.00%">
                  <c:v>4.2599999999999999E-2</c:v>
                </c:pt>
                <c:pt idx="6876" formatCode="0.00%">
                  <c:v>4.2900000000000001E-2</c:v>
                </c:pt>
                <c:pt idx="6877" formatCode="0.00%">
                  <c:v>4.2900000000000001E-2</c:v>
                </c:pt>
                <c:pt idx="6878" formatCode="0.00%">
                  <c:v>4.2599999999999999E-2</c:v>
                </c:pt>
                <c:pt idx="6879" formatCode="0.00%">
                  <c:v>4.2000000000000003E-2</c:v>
                </c:pt>
                <c:pt idx="6880" formatCode="0.00%">
                  <c:v>4.1500000000000002E-2</c:v>
                </c:pt>
                <c:pt idx="6881" formatCode="0.00%">
                  <c:v>4.1399999999999999E-2</c:v>
                </c:pt>
                <c:pt idx="6882" formatCode="0.00%">
                  <c:v>4.07E-2</c:v>
                </c:pt>
                <c:pt idx="6883" formatCode="0.00%">
                  <c:v>4.02E-2</c:v>
                </c:pt>
                <c:pt idx="6884" formatCode="0.00%">
                  <c:v>4.0500000000000001E-2</c:v>
                </c:pt>
                <c:pt idx="6885" formatCode="0.00%">
                  <c:v>4.1300000000000003E-2</c:v>
                </c:pt>
                <c:pt idx="6886" formatCode="0.00%">
                  <c:v>4.1300000000000003E-2</c:v>
                </c:pt>
                <c:pt idx="6887" formatCode="0.00%">
                  <c:v>4.0800000000000003E-2</c:v>
                </c:pt>
                <c:pt idx="6888" formatCode="0.00%">
                  <c:v>4.07E-2</c:v>
                </c:pt>
                <c:pt idx="6889" formatCode="0.00%">
                  <c:v>4.07E-2</c:v>
                </c:pt>
                <c:pt idx="6890" formatCode="0.00%">
                  <c:v>4.0300000000000002E-2</c:v>
                </c:pt>
                <c:pt idx="6891" formatCode="0.00%">
                  <c:v>4.0399999999999998E-2</c:v>
                </c:pt>
                <c:pt idx="6892" formatCode="0.00%">
                  <c:v>4.0099999999999997E-2</c:v>
                </c:pt>
                <c:pt idx="6893" formatCode="0.00%">
                  <c:v>4.0300000000000002E-2</c:v>
                </c:pt>
                <c:pt idx="6894" formatCode="0.00%">
                  <c:v>4.0500000000000001E-2</c:v>
                </c:pt>
                <c:pt idx="6895" formatCode="0.00%">
                  <c:v>4.02E-2</c:v>
                </c:pt>
                <c:pt idx="6896" formatCode="0.00%">
                  <c:v>4.02E-2</c:v>
                </c:pt>
                <c:pt idx="6897" formatCode="0.00%">
                  <c:v>4.0099999999999997E-2</c:v>
                </c:pt>
                <c:pt idx="6898" formatCode="0.00%">
                  <c:v>0.04</c:v>
                </c:pt>
                <c:pt idx="6899" formatCode="0.00%">
                  <c:v>0.04</c:v>
                </c:pt>
                <c:pt idx="6900" formatCode="0.00%">
                  <c:v>3.9899999999999998E-2</c:v>
                </c:pt>
                <c:pt idx="6901" formatCode="0.00%">
                  <c:v>3.9899999999999998E-2</c:v>
                </c:pt>
                <c:pt idx="6902" formatCode="0.00%">
                  <c:v>3.9600000000000003E-2</c:v>
                </c:pt>
                <c:pt idx="6903" formatCode="0.00%">
                  <c:v>3.95E-2</c:v>
                </c:pt>
                <c:pt idx="6904" formatCode="0.00%">
                  <c:v>3.9100000000000003E-2</c:v>
                </c:pt>
                <c:pt idx="6905" formatCode="0.00%">
                  <c:v>3.8899999999999997E-2</c:v>
                </c:pt>
                <c:pt idx="6906" formatCode="0.00%">
                  <c:v>3.8899999999999997E-2</c:v>
                </c:pt>
                <c:pt idx="6907" formatCode="0.00%">
                  <c:v>3.9E-2</c:v>
                </c:pt>
                <c:pt idx="6908" formatCode="0.00%">
                  <c:v>3.9199999999999999E-2</c:v>
                </c:pt>
                <c:pt idx="6909" formatCode="0.00%">
                  <c:v>3.9300000000000002E-2</c:v>
                </c:pt>
                <c:pt idx="6910" formatCode="0.00%">
                  <c:v>3.9699999999999999E-2</c:v>
                </c:pt>
                <c:pt idx="6911" formatCode="0.00%">
                  <c:v>3.9600000000000003E-2</c:v>
                </c:pt>
                <c:pt idx="6912" formatCode="0.00%">
                  <c:v>3.95E-2</c:v>
                </c:pt>
                <c:pt idx="6913" formatCode="0.00%">
                  <c:v>0.04</c:v>
                </c:pt>
                <c:pt idx="6914" formatCode="0.00%">
                  <c:v>4.02E-2</c:v>
                </c:pt>
                <c:pt idx="6915" formatCode="0.00%">
                  <c:v>4.02E-2</c:v>
                </c:pt>
                <c:pt idx="6916" formatCode="0.00%">
                  <c:v>4.02E-2</c:v>
                </c:pt>
                <c:pt idx="6917" formatCode="0.00%">
                  <c:v>4.0300000000000002E-2</c:v>
                </c:pt>
                <c:pt idx="6918" formatCode="0.00%">
                  <c:v>4.0300000000000002E-2</c:v>
                </c:pt>
                <c:pt idx="6919" formatCode="0.00%">
                  <c:v>4.02E-2</c:v>
                </c:pt>
                <c:pt idx="6920" formatCode="0.00%">
                  <c:v>4.0300000000000002E-2</c:v>
                </c:pt>
                <c:pt idx="6921" formatCode="0.00%">
                  <c:v>4.0300000000000002E-2</c:v>
                </c:pt>
                <c:pt idx="6922" formatCode="0.00%">
                  <c:v>4.0300000000000002E-2</c:v>
                </c:pt>
                <c:pt idx="6923" formatCode="0.00%">
                  <c:v>4.0500000000000001E-2</c:v>
                </c:pt>
                <c:pt idx="6924" formatCode="0.00%">
                  <c:v>4.07E-2</c:v>
                </c:pt>
                <c:pt idx="6925" formatCode="0.00%">
                  <c:v>4.07E-2</c:v>
                </c:pt>
                <c:pt idx="6926" formatCode="0.00%">
                  <c:v>4.07E-2</c:v>
                </c:pt>
                <c:pt idx="6927" formatCode="0.00%">
                  <c:v>4.07E-2</c:v>
                </c:pt>
                <c:pt idx="6928" formatCode="0.00%">
                  <c:v>4.0599999999999997E-2</c:v>
                </c:pt>
                <c:pt idx="6929" formatCode="0.00%">
                  <c:v>4.0300000000000002E-2</c:v>
                </c:pt>
                <c:pt idx="6930" formatCode="0.00%">
                  <c:v>4.0500000000000001E-2</c:v>
                </c:pt>
                <c:pt idx="6931" formatCode="0.00%">
                  <c:v>4.0500000000000001E-2</c:v>
                </c:pt>
                <c:pt idx="6932" formatCode="0.00%">
                  <c:v>4.0500000000000001E-2</c:v>
                </c:pt>
                <c:pt idx="6933" formatCode="0.00%">
                  <c:v>4.07E-2</c:v>
                </c:pt>
                <c:pt idx="6934" formatCode="0.00%">
                  <c:v>4.1099999999999998E-2</c:v>
                </c:pt>
                <c:pt idx="6935" formatCode="0.00%">
                  <c:v>4.1300000000000003E-2</c:v>
                </c:pt>
                <c:pt idx="6936" formatCode="0.00%">
                  <c:v>4.1300000000000003E-2</c:v>
                </c:pt>
                <c:pt idx="6937" formatCode="0.00%">
                  <c:v>4.1300000000000003E-2</c:v>
                </c:pt>
                <c:pt idx="6938" formatCode="0.00%">
                  <c:v>4.1399999999999999E-2</c:v>
                </c:pt>
                <c:pt idx="6939" formatCode="0.00%">
                  <c:v>4.1200000000000001E-2</c:v>
                </c:pt>
                <c:pt idx="6940" formatCode="0.00%">
                  <c:v>4.1399999999999999E-2</c:v>
                </c:pt>
                <c:pt idx="6941" formatCode="0.00%">
                  <c:v>4.1200000000000001E-2</c:v>
                </c:pt>
                <c:pt idx="6942" formatCode="0.00%">
                  <c:v>4.1399999999999999E-2</c:v>
                </c:pt>
                <c:pt idx="6943" formatCode="0.00%">
                  <c:v>4.1500000000000002E-2</c:v>
                </c:pt>
                <c:pt idx="6944" formatCode="0.00%">
                  <c:v>4.19E-2</c:v>
                </c:pt>
                <c:pt idx="6945" formatCode="0.00%">
                  <c:v>4.19E-2</c:v>
                </c:pt>
                <c:pt idx="6946" formatCode="0.00%">
                  <c:v>4.2000000000000003E-2</c:v>
                </c:pt>
                <c:pt idx="6947" formatCode="0.00%">
                  <c:v>4.2000000000000003E-2</c:v>
                </c:pt>
                <c:pt idx="6948" formatCode="0.00%">
                  <c:v>4.1700000000000001E-2</c:v>
                </c:pt>
                <c:pt idx="6949" formatCode="0.00%">
                  <c:v>4.1700000000000001E-2</c:v>
                </c:pt>
                <c:pt idx="6950" formatCode="0.00%">
                  <c:v>4.1599999999999998E-2</c:v>
                </c:pt>
                <c:pt idx="6951" formatCode="0.00%">
                  <c:v>4.1500000000000002E-2</c:v>
                </c:pt>
                <c:pt idx="6952" formatCode="0.00%">
                  <c:v>4.1200000000000001E-2</c:v>
                </c:pt>
                <c:pt idx="6953" formatCode="0.00%">
                  <c:v>4.1000000000000002E-2</c:v>
                </c:pt>
                <c:pt idx="6954" formatCode="0.00%">
                  <c:v>4.0899999999999999E-2</c:v>
                </c:pt>
                <c:pt idx="6955" formatCode="0.00%">
                  <c:v>4.1200000000000001E-2</c:v>
                </c:pt>
                <c:pt idx="6956" formatCode="0.00%">
                  <c:v>4.1300000000000003E-2</c:v>
                </c:pt>
                <c:pt idx="6957" formatCode="0.00%">
                  <c:v>4.1300000000000003E-2</c:v>
                </c:pt>
                <c:pt idx="6958" formatCode="0.00%">
                  <c:v>4.0800000000000003E-2</c:v>
                </c:pt>
                <c:pt idx="6959" formatCode="0.00%">
                  <c:v>4.0599999999999997E-2</c:v>
                </c:pt>
                <c:pt idx="6960" formatCode="0.00%">
                  <c:v>4.0500000000000001E-2</c:v>
                </c:pt>
                <c:pt idx="6961" formatCode="0.00%">
                  <c:v>4.0500000000000001E-2</c:v>
                </c:pt>
                <c:pt idx="6962" formatCode="0.00%">
                  <c:v>4.0500000000000001E-2</c:v>
                </c:pt>
                <c:pt idx="6963" formatCode="0.00%">
                  <c:v>4.0599999999999997E-2</c:v>
                </c:pt>
                <c:pt idx="6964" formatCode="0.00%">
                  <c:v>4.0800000000000003E-2</c:v>
                </c:pt>
                <c:pt idx="6965" formatCode="0.00%">
                  <c:v>4.0399999999999998E-2</c:v>
                </c:pt>
                <c:pt idx="6966" formatCode="0.00%">
                  <c:v>4.0099999999999997E-2</c:v>
                </c:pt>
                <c:pt idx="6967" formatCode="0.00%">
                  <c:v>3.95E-2</c:v>
                </c:pt>
                <c:pt idx="6968" formatCode="0.00%">
                  <c:v>3.9699999999999999E-2</c:v>
                </c:pt>
                <c:pt idx="6969" formatCode="0.00%">
                  <c:v>3.9699999999999999E-2</c:v>
                </c:pt>
                <c:pt idx="6970" formatCode="0.00%">
                  <c:v>3.9600000000000003E-2</c:v>
                </c:pt>
                <c:pt idx="6971" formatCode="0.00%">
                  <c:v>3.9600000000000003E-2</c:v>
                </c:pt>
                <c:pt idx="6972" formatCode="0.00%">
                  <c:v>3.9600000000000003E-2</c:v>
                </c:pt>
                <c:pt idx="6973" formatCode="0.00%">
                  <c:v>3.9600000000000003E-2</c:v>
                </c:pt>
                <c:pt idx="6974" formatCode="0.00%">
                  <c:v>3.9600000000000003E-2</c:v>
                </c:pt>
                <c:pt idx="6975" formatCode="0.00%">
                  <c:v>4.0099999999999997E-2</c:v>
                </c:pt>
                <c:pt idx="6976" formatCode="0.00%">
                  <c:v>0.04</c:v>
                </c:pt>
                <c:pt idx="6977" formatCode="0.00%">
                  <c:v>3.9899999999999998E-2</c:v>
                </c:pt>
                <c:pt idx="6978" formatCode="0.00%">
                  <c:v>0.04</c:v>
                </c:pt>
                <c:pt idx="6979" formatCode="0.00%">
                  <c:v>0.04</c:v>
                </c:pt>
                <c:pt idx="6980" formatCode="0.00%">
                  <c:v>0.04</c:v>
                </c:pt>
                <c:pt idx="6981" formatCode="0.00%">
                  <c:v>4.0099999999999997E-2</c:v>
                </c:pt>
                <c:pt idx="6982" formatCode="0.00%">
                  <c:v>0.04</c:v>
                </c:pt>
                <c:pt idx="6983" formatCode="0.00%">
                  <c:v>3.9899999999999998E-2</c:v>
                </c:pt>
                <c:pt idx="6984" formatCode="0.00%">
                  <c:v>4.0399999999999998E-2</c:v>
                </c:pt>
                <c:pt idx="6985" formatCode="0.00%">
                  <c:v>4.0599999999999997E-2</c:v>
                </c:pt>
                <c:pt idx="6986" formatCode="0.00%">
                  <c:v>4.0599999999999997E-2</c:v>
                </c:pt>
                <c:pt idx="6987" formatCode="0.00%">
                  <c:v>4.0800000000000003E-2</c:v>
                </c:pt>
                <c:pt idx="6988" formatCode="0.00%">
                  <c:v>4.0899999999999999E-2</c:v>
                </c:pt>
                <c:pt idx="6989" formatCode="0.00%">
                  <c:v>4.1099999999999998E-2</c:v>
                </c:pt>
                <c:pt idx="6990" formatCode="0.00%">
                  <c:v>4.1200000000000001E-2</c:v>
                </c:pt>
                <c:pt idx="6991" formatCode="0.00%">
                  <c:v>4.1200000000000001E-2</c:v>
                </c:pt>
                <c:pt idx="6992" formatCode="0.00%">
                  <c:v>4.1300000000000003E-2</c:v>
                </c:pt>
                <c:pt idx="6993" formatCode="0.00%">
                  <c:v>4.1300000000000003E-2</c:v>
                </c:pt>
                <c:pt idx="6994" formatCode="0.00%">
                  <c:v>4.1399999999999999E-2</c:v>
                </c:pt>
                <c:pt idx="6995" formatCode="0.00%">
                  <c:v>4.1599999999999998E-2</c:v>
                </c:pt>
                <c:pt idx="6996" formatCode="0.00%">
                  <c:v>4.19E-2</c:v>
                </c:pt>
                <c:pt idx="6997" formatCode="0.00%">
                  <c:v>4.1700000000000001E-2</c:v>
                </c:pt>
                <c:pt idx="6998" formatCode="0.00%">
                  <c:v>4.1700000000000001E-2</c:v>
                </c:pt>
                <c:pt idx="6999" formatCode="0.00%">
                  <c:v>4.1700000000000001E-2</c:v>
                </c:pt>
                <c:pt idx="7000" formatCode="0.00%">
                  <c:v>4.19E-2</c:v>
                </c:pt>
                <c:pt idx="7001" formatCode="0.00%">
                  <c:v>4.1799999999999997E-2</c:v>
                </c:pt>
                <c:pt idx="7002" formatCode="0.00%">
                  <c:v>4.1399999999999999E-2</c:v>
                </c:pt>
                <c:pt idx="7003" formatCode="0.00%">
                  <c:v>4.1000000000000002E-2</c:v>
                </c:pt>
                <c:pt idx="7004" formatCode="0.00%">
                  <c:v>4.1000000000000002E-2</c:v>
                </c:pt>
                <c:pt idx="7005" formatCode="0.00%">
                  <c:v>4.1099999999999998E-2</c:v>
                </c:pt>
                <c:pt idx="7006" formatCode="0.00%">
                  <c:v>4.1099999999999998E-2</c:v>
                </c:pt>
                <c:pt idx="7007" formatCode="0.00%">
                  <c:v>4.0899999999999999E-2</c:v>
                </c:pt>
                <c:pt idx="7008" formatCode="0.00%">
                  <c:v>4.1000000000000002E-2</c:v>
                </c:pt>
                <c:pt idx="7009" formatCode="0.00%">
                  <c:v>4.1200000000000001E-2</c:v>
                </c:pt>
                <c:pt idx="7010" formatCode="0.00%">
                  <c:v>4.1300000000000003E-2</c:v>
                </c:pt>
                <c:pt idx="7011" formatCode="0.00%">
                  <c:v>4.1000000000000002E-2</c:v>
                </c:pt>
                <c:pt idx="7012" formatCode="0.00%">
                  <c:v>4.1000000000000002E-2</c:v>
                </c:pt>
                <c:pt idx="7013" formatCode="0.00%">
                  <c:v>4.1000000000000002E-2</c:v>
                </c:pt>
                <c:pt idx="7014" formatCode="0.00%">
                  <c:v>4.1200000000000001E-2</c:v>
                </c:pt>
                <c:pt idx="7015" formatCode="0.00%">
                  <c:v>4.0899999999999999E-2</c:v>
                </c:pt>
                <c:pt idx="7016" formatCode="0.00%">
                  <c:v>4.0899999999999999E-2</c:v>
                </c:pt>
                <c:pt idx="7017" formatCode="0.00%">
                  <c:v>4.0899999999999999E-2</c:v>
                </c:pt>
                <c:pt idx="7018" formatCode="0.00%">
                  <c:v>4.1000000000000002E-2</c:v>
                </c:pt>
                <c:pt idx="7019" formatCode="0.00%">
                  <c:v>4.1000000000000002E-2</c:v>
                </c:pt>
                <c:pt idx="7020" formatCode="0.00%">
                  <c:v>4.1000000000000002E-2</c:v>
                </c:pt>
                <c:pt idx="7021" formatCode="0.00%">
                  <c:v>4.1200000000000001E-2</c:v>
                </c:pt>
                <c:pt idx="7022" formatCode="0.00%">
                  <c:v>4.1300000000000003E-2</c:v>
                </c:pt>
                <c:pt idx="7023" formatCode="0.00%">
                  <c:v>4.1300000000000003E-2</c:v>
                </c:pt>
                <c:pt idx="7024" formatCode="0.00%">
                  <c:v>4.1599999999999998E-2</c:v>
                </c:pt>
                <c:pt idx="7025" formatCode="0.00%">
                  <c:v>4.19E-2</c:v>
                </c:pt>
                <c:pt idx="7026" formatCode="0.00%">
                  <c:v>4.19E-2</c:v>
                </c:pt>
                <c:pt idx="7027" formatCode="0.00%">
                  <c:v>4.2099999999999999E-2</c:v>
                </c:pt>
                <c:pt idx="7028" formatCode="0.00%">
                  <c:v>4.2299999999999997E-2</c:v>
                </c:pt>
                <c:pt idx="7029" formatCode="0.00%">
                  <c:v>4.2299999999999997E-2</c:v>
                </c:pt>
                <c:pt idx="7030" formatCode="0.00%">
                  <c:v>4.2299999999999997E-2</c:v>
                </c:pt>
                <c:pt idx="7031" formatCode="0.00%">
                  <c:v>4.2299999999999997E-2</c:v>
                </c:pt>
                <c:pt idx="7032" formatCode="0.00%">
                  <c:v>4.24E-2</c:v>
                </c:pt>
                <c:pt idx="7033" formatCode="0.00%">
                  <c:v>4.24E-2</c:v>
                </c:pt>
                <c:pt idx="7034" formatCode="0.00%">
                  <c:v>4.2500000000000003E-2</c:v>
                </c:pt>
                <c:pt idx="7035" formatCode="0.00%">
                  <c:v>4.2900000000000001E-2</c:v>
                </c:pt>
                <c:pt idx="7036" formatCode="0.00%">
                  <c:v>4.2799999999999998E-2</c:v>
                </c:pt>
                <c:pt idx="7037" formatCode="0.00%">
                  <c:v>4.3099999999999999E-2</c:v>
                </c:pt>
                <c:pt idx="7038" formatCode="0.00%">
                  <c:v>4.3200000000000002E-2</c:v>
                </c:pt>
                <c:pt idx="7039" formatCode="0.00%">
                  <c:v>4.41E-2</c:v>
                </c:pt>
                <c:pt idx="7040" formatCode="0.00%">
                  <c:v>4.4299999999999999E-2</c:v>
                </c:pt>
                <c:pt idx="7041" formatCode="0.00%">
                  <c:v>4.4499999999999998E-2</c:v>
                </c:pt>
                <c:pt idx="7042" formatCode="0.00%">
                  <c:v>4.5400000000000003E-2</c:v>
                </c:pt>
                <c:pt idx="7043" formatCode="0.00%">
                  <c:v>4.5199999999999997E-2</c:v>
                </c:pt>
                <c:pt idx="7044" formatCode="0.00%">
                  <c:v>4.5199999999999997E-2</c:v>
                </c:pt>
                <c:pt idx="7045" formatCode="0.00%">
                  <c:v>4.4999999999999998E-2</c:v>
                </c:pt>
                <c:pt idx="7046" formatCode="0.00%">
                  <c:v>4.4999999999999998E-2</c:v>
                </c:pt>
                <c:pt idx="7047" formatCode="0.00%">
                  <c:v>4.4699999999999997E-2</c:v>
                </c:pt>
                <c:pt idx="7048" formatCode="0.00%">
                  <c:v>4.4999999999999998E-2</c:v>
                </c:pt>
                <c:pt idx="7049" formatCode="0.00%">
                  <c:v>4.53E-2</c:v>
                </c:pt>
                <c:pt idx="7050" formatCode="0.00%">
                  <c:v>4.5199999999999997E-2</c:v>
                </c:pt>
                <c:pt idx="7051" formatCode="0.00%">
                  <c:v>4.4900000000000002E-2</c:v>
                </c:pt>
                <c:pt idx="7052" formatCode="0.00%">
                  <c:v>4.4900000000000002E-2</c:v>
                </c:pt>
                <c:pt idx="7053" formatCode="0.00%">
                  <c:v>4.4699999999999997E-2</c:v>
                </c:pt>
                <c:pt idx="7054" formatCode="0.00%">
                  <c:v>4.48E-2</c:v>
                </c:pt>
                <c:pt idx="7055" formatCode="0.00%">
                  <c:v>4.4400000000000002E-2</c:v>
                </c:pt>
                <c:pt idx="7056" formatCode="0.00%">
                  <c:v>4.4200000000000003E-2</c:v>
                </c:pt>
                <c:pt idx="7057" formatCode="0.00%">
                  <c:v>4.4400000000000002E-2</c:v>
                </c:pt>
                <c:pt idx="7058" formatCode="0.00%">
                  <c:v>4.4400000000000002E-2</c:v>
                </c:pt>
                <c:pt idx="7059" formatCode="0.00%">
                  <c:v>4.4900000000000002E-2</c:v>
                </c:pt>
                <c:pt idx="7060" formatCode="0.00%">
                  <c:v>4.53E-2</c:v>
                </c:pt>
                <c:pt idx="7061" formatCode="0.00%">
                  <c:v>4.4999999999999998E-2</c:v>
                </c:pt>
                <c:pt idx="7062" formatCode="0.00%">
                  <c:v>4.4400000000000002E-2</c:v>
                </c:pt>
                <c:pt idx="7063" formatCode="0.00%">
                  <c:v>4.4600000000000001E-2</c:v>
                </c:pt>
                <c:pt idx="7064" formatCode="0.00%">
                  <c:v>4.48E-2</c:v>
                </c:pt>
                <c:pt idx="7065" formatCode="0.00%">
                  <c:v>4.4600000000000001E-2</c:v>
                </c:pt>
                <c:pt idx="7066" formatCode="0.00%">
                  <c:v>4.4299999999999999E-2</c:v>
                </c:pt>
                <c:pt idx="7067" formatCode="0.00%">
                  <c:v>4.4400000000000002E-2</c:v>
                </c:pt>
                <c:pt idx="7068" formatCode="0.00%">
                  <c:v>4.4200000000000003E-2</c:v>
                </c:pt>
                <c:pt idx="7069" formatCode="0.00%">
                  <c:v>4.4299999999999999E-2</c:v>
                </c:pt>
                <c:pt idx="7070" formatCode="0.00%">
                  <c:v>4.3999999999999997E-2</c:v>
                </c:pt>
                <c:pt idx="7071" formatCode="0.00%">
                  <c:v>4.41E-2</c:v>
                </c:pt>
                <c:pt idx="7072" formatCode="0.00%">
                  <c:v>4.41E-2</c:v>
                </c:pt>
                <c:pt idx="7073" formatCode="0.00%">
                  <c:v>4.41E-2</c:v>
                </c:pt>
                <c:pt idx="7074" formatCode="0.00%">
                  <c:v>4.3799999999999999E-2</c:v>
                </c:pt>
                <c:pt idx="7075" formatCode="0.00%">
                  <c:v>4.3700000000000003E-2</c:v>
                </c:pt>
                <c:pt idx="7076" formatCode="0.00%">
                  <c:v>4.3700000000000003E-2</c:v>
                </c:pt>
                <c:pt idx="7077" formatCode="0.00%">
                  <c:v>4.3700000000000003E-2</c:v>
                </c:pt>
                <c:pt idx="7078" formatCode="0.00%">
                  <c:v>4.3700000000000003E-2</c:v>
                </c:pt>
                <c:pt idx="7079" formatCode="0.00%">
                  <c:v>4.3799999999999999E-2</c:v>
                </c:pt>
                <c:pt idx="7080" formatCode="0.00%">
                  <c:v>4.3799999999999999E-2</c:v>
                </c:pt>
                <c:pt idx="7081" formatCode="0.00%">
                  <c:v>4.4299999999999999E-2</c:v>
                </c:pt>
                <c:pt idx="7082" formatCode="0.00%">
                  <c:v>4.4400000000000002E-2</c:v>
                </c:pt>
                <c:pt idx="7083" formatCode="0.00%">
                  <c:v>4.5100000000000001E-2</c:v>
                </c:pt>
                <c:pt idx="7084" formatCode="0.00%">
                  <c:v>4.4999999999999998E-2</c:v>
                </c:pt>
                <c:pt idx="7085" formatCode="0.00%">
                  <c:v>4.4999999999999998E-2</c:v>
                </c:pt>
                <c:pt idx="7086" formatCode="0.00%">
                  <c:v>4.5100000000000001E-2</c:v>
                </c:pt>
                <c:pt idx="7087" formatCode="0.00%">
                  <c:v>4.5499999999999999E-2</c:v>
                </c:pt>
                <c:pt idx="7088" formatCode="0.00%">
                  <c:v>4.5900000000000003E-2</c:v>
                </c:pt>
                <c:pt idx="7089" formatCode="0.00%">
                  <c:v>4.6899999999999997E-2</c:v>
                </c:pt>
                <c:pt idx="7090" formatCode="0.00%">
                  <c:v>4.7300000000000002E-2</c:v>
                </c:pt>
                <c:pt idx="7091" formatCode="0.00%">
                  <c:v>4.7300000000000002E-2</c:v>
                </c:pt>
                <c:pt idx="7092" formatCode="0.00%">
                  <c:v>4.7199999999999999E-2</c:v>
                </c:pt>
                <c:pt idx="7093" formatCode="0.00%">
                  <c:v>4.7399999999999998E-2</c:v>
                </c:pt>
                <c:pt idx="7094" formatCode="0.00%">
                  <c:v>4.7600000000000003E-2</c:v>
                </c:pt>
                <c:pt idx="7095" formatCode="0.00%">
                  <c:v>4.7800000000000002E-2</c:v>
                </c:pt>
                <c:pt idx="7096" formatCode="0.00%">
                  <c:v>4.7699999999999999E-2</c:v>
                </c:pt>
                <c:pt idx="7097" formatCode="0.00%">
                  <c:v>4.7199999999999999E-2</c:v>
                </c:pt>
                <c:pt idx="7098" formatCode="0.00%">
                  <c:v>4.6600000000000003E-2</c:v>
                </c:pt>
                <c:pt idx="7099" formatCode="0.00%">
                  <c:v>4.6199999999999998E-2</c:v>
                </c:pt>
                <c:pt idx="7100" formatCode="0.00%">
                  <c:v>4.6199999999999998E-2</c:v>
                </c:pt>
                <c:pt idx="7101" formatCode="0.00%">
                  <c:v>4.6199999999999998E-2</c:v>
                </c:pt>
                <c:pt idx="7102" formatCode="0.00%">
                  <c:v>4.6199999999999998E-2</c:v>
                </c:pt>
                <c:pt idx="7103" formatCode="0.00%">
                  <c:v>4.5699999999999998E-2</c:v>
                </c:pt>
                <c:pt idx="7104" formatCode="0.00%">
                  <c:v>4.5100000000000001E-2</c:v>
                </c:pt>
                <c:pt idx="7105" formatCode="0.00%">
                  <c:v>4.3999999999999997E-2</c:v>
                </c:pt>
                <c:pt idx="7106" formatCode="0.00%">
                  <c:v>4.3299999999999998E-2</c:v>
                </c:pt>
                <c:pt idx="7107" formatCode="0.00%">
                  <c:v>4.3400000000000001E-2</c:v>
                </c:pt>
                <c:pt idx="7108" formatCode="0.00%">
                  <c:v>4.36E-2</c:v>
                </c:pt>
                <c:pt idx="7109" formatCode="0.00%">
                  <c:v>4.3999999999999997E-2</c:v>
                </c:pt>
                <c:pt idx="7110" formatCode="0.00%">
                  <c:v>4.3999999999999997E-2</c:v>
                </c:pt>
                <c:pt idx="7111" formatCode="0.00%">
                  <c:v>4.3999999999999997E-2</c:v>
                </c:pt>
                <c:pt idx="7112" formatCode="0.00%">
                  <c:v>4.4200000000000003E-2</c:v>
                </c:pt>
                <c:pt idx="7113" formatCode="0.00%">
                  <c:v>4.4400000000000002E-2</c:v>
                </c:pt>
                <c:pt idx="7114" formatCode="0.00%">
                  <c:v>4.53E-2</c:v>
                </c:pt>
                <c:pt idx="7115" formatCode="0.00%">
                  <c:v>4.5199999999999997E-2</c:v>
                </c:pt>
                <c:pt idx="7116" formatCode="0.00%">
                  <c:v>4.5100000000000001E-2</c:v>
                </c:pt>
                <c:pt idx="7117" formatCode="0.00%">
                  <c:v>4.4600000000000001E-2</c:v>
                </c:pt>
                <c:pt idx="7118" formatCode="0.00%">
                  <c:v>4.4699999999999997E-2</c:v>
                </c:pt>
                <c:pt idx="7119" formatCode="0.00%">
                  <c:v>4.4400000000000002E-2</c:v>
                </c:pt>
                <c:pt idx="7120" formatCode="0.00%">
                  <c:v>4.4400000000000002E-2</c:v>
                </c:pt>
                <c:pt idx="7121" formatCode="0.00%">
                  <c:v>4.4200000000000003E-2</c:v>
                </c:pt>
                <c:pt idx="7122" formatCode="0.00%">
                  <c:v>4.3799999999999999E-2</c:v>
                </c:pt>
                <c:pt idx="7123" formatCode="0.00%">
                  <c:v>4.3799999999999999E-2</c:v>
                </c:pt>
                <c:pt idx="7124" formatCode="0.00%">
                  <c:v>4.3700000000000003E-2</c:v>
                </c:pt>
                <c:pt idx="7125" formatCode="0.00%">
                  <c:v>4.4299999999999999E-2</c:v>
                </c:pt>
                <c:pt idx="7126" formatCode="0.00%">
                  <c:v>4.4299999999999999E-2</c:v>
                </c:pt>
                <c:pt idx="7127" formatCode="0.00%">
                  <c:v>4.4299999999999999E-2</c:v>
                </c:pt>
                <c:pt idx="7128" formatCode="0.00%">
                  <c:v>4.4299999999999999E-2</c:v>
                </c:pt>
                <c:pt idx="7129" formatCode="0.00%">
                  <c:v>4.4400000000000002E-2</c:v>
                </c:pt>
                <c:pt idx="7130" formatCode="0.00%">
                  <c:v>4.4400000000000002E-2</c:v>
                </c:pt>
                <c:pt idx="7131" formatCode="0.00%">
                  <c:v>4.4400000000000002E-2</c:v>
                </c:pt>
                <c:pt idx="7132" formatCode="0.00%">
                  <c:v>4.4200000000000003E-2</c:v>
                </c:pt>
                <c:pt idx="7133" formatCode="0.00%">
                  <c:v>4.3700000000000003E-2</c:v>
                </c:pt>
                <c:pt idx="7134" formatCode="0.00%">
                  <c:v>4.3400000000000001E-2</c:v>
                </c:pt>
                <c:pt idx="7135" formatCode="0.00%">
                  <c:v>4.2799999999999998E-2</c:v>
                </c:pt>
                <c:pt idx="7136" formatCode="0.00%">
                  <c:v>4.2799999999999998E-2</c:v>
                </c:pt>
                <c:pt idx="7137" formatCode="0.00%">
                  <c:v>4.2900000000000001E-2</c:v>
                </c:pt>
                <c:pt idx="7138" formatCode="0.00%">
                  <c:v>4.2700000000000002E-2</c:v>
                </c:pt>
                <c:pt idx="7139" formatCode="0.00%">
                  <c:v>4.2900000000000001E-2</c:v>
                </c:pt>
                <c:pt idx="7140" formatCode="0.00%">
                  <c:v>4.3200000000000002E-2</c:v>
                </c:pt>
                <c:pt idx="7141" formatCode="0.00%">
                  <c:v>4.3200000000000002E-2</c:v>
                </c:pt>
                <c:pt idx="7142" formatCode="0.00%">
                  <c:v>4.36E-2</c:v>
                </c:pt>
                <c:pt idx="7143" formatCode="0.00%">
                  <c:v>4.3999999999999997E-2</c:v>
                </c:pt>
                <c:pt idx="7144" formatCode="0.00%">
                  <c:v>4.3900000000000002E-2</c:v>
                </c:pt>
                <c:pt idx="7145" formatCode="0.00%">
                  <c:v>4.3900000000000002E-2</c:v>
                </c:pt>
                <c:pt idx="7146" formatCode="0.00%">
                  <c:v>4.41E-2</c:v>
                </c:pt>
                <c:pt idx="7147" formatCode="0.00%">
                  <c:v>4.4900000000000002E-2</c:v>
                </c:pt>
                <c:pt idx="7148" formatCode="0.00%">
                  <c:v>4.5199999999999997E-2</c:v>
                </c:pt>
                <c:pt idx="7149" formatCode="0.00%">
                  <c:v>4.5499999999999999E-2</c:v>
                </c:pt>
                <c:pt idx="7150" formatCode="0.00%">
                  <c:v>4.5499999999999999E-2</c:v>
                </c:pt>
                <c:pt idx="7151" formatCode="0.00%">
                  <c:v>4.5499999999999999E-2</c:v>
                </c:pt>
                <c:pt idx="7152" formatCode="0.00%">
                  <c:v>4.5499999999999999E-2</c:v>
                </c:pt>
                <c:pt idx="7153" formatCode="0.00%">
                  <c:v>4.5499999999999999E-2</c:v>
                </c:pt>
                <c:pt idx="7154" formatCode="0.00%">
                  <c:v>4.5100000000000001E-2</c:v>
                </c:pt>
                <c:pt idx="7155" formatCode="0.00%">
                  <c:v>4.4900000000000002E-2</c:v>
                </c:pt>
                <c:pt idx="7156" formatCode="0.00%">
                  <c:v>4.4699999999999997E-2</c:v>
                </c:pt>
                <c:pt idx="7157" formatCode="0.00%">
                  <c:v>4.4600000000000001E-2</c:v>
                </c:pt>
                <c:pt idx="7158" formatCode="0.00%">
                  <c:v>4.4400000000000002E-2</c:v>
                </c:pt>
                <c:pt idx="7159" formatCode="0.00%">
                  <c:v>4.4400000000000002E-2</c:v>
                </c:pt>
                <c:pt idx="7160" formatCode="0.00%">
                  <c:v>4.4299999999999999E-2</c:v>
                </c:pt>
                <c:pt idx="7161" formatCode="0.00%">
                  <c:v>4.3700000000000003E-2</c:v>
                </c:pt>
                <c:pt idx="7162" formatCode="0.00%">
                  <c:v>4.3799999999999999E-2</c:v>
                </c:pt>
                <c:pt idx="7163" formatCode="0.00%">
                  <c:v>4.3799999999999999E-2</c:v>
                </c:pt>
                <c:pt idx="7164" formatCode="0.00%">
                  <c:v>4.3400000000000001E-2</c:v>
                </c:pt>
                <c:pt idx="7165" formatCode="0.00%">
                  <c:v>4.3200000000000002E-2</c:v>
                </c:pt>
                <c:pt idx="7166" formatCode="0.00%">
                  <c:v>4.2900000000000001E-2</c:v>
                </c:pt>
                <c:pt idx="7167" formatCode="0.00%">
                  <c:v>4.2799999999999998E-2</c:v>
                </c:pt>
                <c:pt idx="7168" formatCode="0.00%">
                  <c:v>4.2900000000000001E-2</c:v>
                </c:pt>
                <c:pt idx="7169" formatCode="0.00%">
                  <c:v>4.3299999999999998E-2</c:v>
                </c:pt>
                <c:pt idx="7170" formatCode="0.00%">
                  <c:v>4.3999999999999997E-2</c:v>
                </c:pt>
                <c:pt idx="7171" formatCode="0.00%">
                  <c:v>4.4200000000000003E-2</c:v>
                </c:pt>
                <c:pt idx="7172" formatCode="0.00%">
                  <c:v>4.3499999999999997E-2</c:v>
                </c:pt>
                <c:pt idx="7173" formatCode="0.00%">
                  <c:v>4.3700000000000003E-2</c:v>
                </c:pt>
                <c:pt idx="7174" formatCode="0.00%">
                  <c:v>4.3799999999999999E-2</c:v>
                </c:pt>
                <c:pt idx="7175" formatCode="0.00%">
                  <c:v>4.3999999999999997E-2</c:v>
                </c:pt>
                <c:pt idx="7176" formatCode="0.00%">
                  <c:v>4.3999999999999997E-2</c:v>
                </c:pt>
                <c:pt idx="7177" formatCode="0.00%">
                  <c:v>4.3700000000000003E-2</c:v>
                </c:pt>
                <c:pt idx="7178" formatCode="0.00%">
                  <c:v>4.3299999999999998E-2</c:v>
                </c:pt>
                <c:pt idx="7179" formatCode="0.00%">
                  <c:v>4.2999999999999997E-2</c:v>
                </c:pt>
                <c:pt idx="7180" formatCode="0.00%">
                  <c:v>4.3499999999999997E-2</c:v>
                </c:pt>
                <c:pt idx="7181" formatCode="0.00%">
                  <c:v>4.3799999999999999E-2</c:v>
                </c:pt>
                <c:pt idx="7182" formatCode="0.00%">
                  <c:v>4.3799999999999999E-2</c:v>
                </c:pt>
                <c:pt idx="7183" formatCode="0.00%">
                  <c:v>4.3999999999999997E-2</c:v>
                </c:pt>
                <c:pt idx="7184" formatCode="0.00%">
                  <c:v>4.3900000000000002E-2</c:v>
                </c:pt>
                <c:pt idx="7185" formatCode="0.00%">
                  <c:v>4.3499999999999997E-2</c:v>
                </c:pt>
                <c:pt idx="7186" formatCode="0.00%">
                  <c:v>4.3200000000000002E-2</c:v>
                </c:pt>
                <c:pt idx="7187" formatCode="0.00%">
                  <c:v>4.3200000000000002E-2</c:v>
                </c:pt>
                <c:pt idx="7188" formatCode="0.00%">
                  <c:v>4.2500000000000003E-2</c:v>
                </c:pt>
                <c:pt idx="7189" formatCode="0.00%">
                  <c:v>4.2500000000000003E-2</c:v>
                </c:pt>
                <c:pt idx="7190" formatCode="0.00%">
                  <c:v>4.2000000000000003E-2</c:v>
                </c:pt>
                <c:pt idx="7191" formatCode="0.00%">
                  <c:v>4.19E-2</c:v>
                </c:pt>
                <c:pt idx="7192" formatCode="0.00%">
                  <c:v>4.19E-2</c:v>
                </c:pt>
                <c:pt idx="7193" formatCode="0.00%">
                  <c:v>4.1399999999999999E-2</c:v>
                </c:pt>
                <c:pt idx="7194" formatCode="0.00%">
                  <c:v>4.1799999999999997E-2</c:v>
                </c:pt>
                <c:pt idx="7195" formatCode="0.00%">
                  <c:v>4.1700000000000001E-2</c:v>
                </c:pt>
                <c:pt idx="7196" formatCode="0.00%">
                  <c:v>4.1599999999999998E-2</c:v>
                </c:pt>
                <c:pt idx="7197" formatCode="0.00%">
                  <c:v>4.1200000000000001E-2</c:v>
                </c:pt>
                <c:pt idx="7198" formatCode="0.00%">
                  <c:v>4.1200000000000001E-2</c:v>
                </c:pt>
                <c:pt idx="7199" formatCode="0.00%">
                  <c:v>4.1099999999999998E-2</c:v>
                </c:pt>
                <c:pt idx="7200" formatCode="0.00%">
                  <c:v>4.1399999999999999E-2</c:v>
                </c:pt>
                <c:pt idx="7201" formatCode="0.00%">
                  <c:v>4.1399999999999999E-2</c:v>
                </c:pt>
                <c:pt idx="7202" formatCode="0.00%">
                  <c:v>4.1099999999999998E-2</c:v>
                </c:pt>
                <c:pt idx="7203" formatCode="0.00%">
                  <c:v>4.1099999999999998E-2</c:v>
                </c:pt>
                <c:pt idx="7204" formatCode="0.00%">
                  <c:v>4.2799999999999998E-2</c:v>
                </c:pt>
                <c:pt idx="7205" formatCode="0.00%">
                  <c:v>4.2799999999999998E-2</c:v>
                </c:pt>
                <c:pt idx="7206" formatCode="0.00%">
                  <c:v>4.2999999999999997E-2</c:v>
                </c:pt>
                <c:pt idx="7207" formatCode="0.00%">
                  <c:v>4.3700000000000003E-2</c:v>
                </c:pt>
                <c:pt idx="7208" formatCode="0.00%">
                  <c:v>4.41E-2</c:v>
                </c:pt>
                <c:pt idx="7209" formatCode="0.00%">
                  <c:v>4.36E-2</c:v>
                </c:pt>
                <c:pt idx="7210" formatCode="0.00%">
                  <c:v>4.2900000000000001E-2</c:v>
                </c:pt>
                <c:pt idx="7211" formatCode="0.00%">
                  <c:v>4.3099999999999999E-2</c:v>
                </c:pt>
                <c:pt idx="7212" formatCode="0.00%">
                  <c:v>4.2500000000000003E-2</c:v>
                </c:pt>
                <c:pt idx="7213" formatCode="0.00%">
                  <c:v>4.2599999999999999E-2</c:v>
                </c:pt>
                <c:pt idx="7214" formatCode="0.00%">
                  <c:v>4.3200000000000002E-2</c:v>
                </c:pt>
                <c:pt idx="7215" formatCode="0.00%">
                  <c:v>4.2999999999999997E-2</c:v>
                </c:pt>
                <c:pt idx="7216" formatCode="0.00%">
                  <c:v>4.2799999999999998E-2</c:v>
                </c:pt>
                <c:pt idx="7217" formatCode="0.00%">
                  <c:v>4.3200000000000002E-2</c:v>
                </c:pt>
                <c:pt idx="7218" formatCode="0.00%">
                  <c:v>4.36E-2</c:v>
                </c:pt>
                <c:pt idx="7219" formatCode="0.00%">
                  <c:v>4.48E-2</c:v>
                </c:pt>
                <c:pt idx="7220" formatCode="0.00%">
                  <c:v>4.5499999999999999E-2</c:v>
                </c:pt>
                <c:pt idx="7221" formatCode="0.00%">
                  <c:v>4.5499999999999999E-2</c:v>
                </c:pt>
                <c:pt idx="7222" formatCode="0.00%">
                  <c:v>4.6100000000000002E-2</c:v>
                </c:pt>
                <c:pt idx="7223" formatCode="0.00%">
                  <c:v>4.6399999999999997E-2</c:v>
                </c:pt>
                <c:pt idx="7224" formatCode="0.00%">
                  <c:v>4.6600000000000003E-2</c:v>
                </c:pt>
                <c:pt idx="7225" formatCode="0.00%">
                  <c:v>4.7E-2</c:v>
                </c:pt>
                <c:pt idx="7226" formatCode="0.00%">
                  <c:v>4.7899999999999998E-2</c:v>
                </c:pt>
                <c:pt idx="7227" formatCode="0.00%">
                  <c:v>4.82E-2</c:v>
                </c:pt>
                <c:pt idx="7228" formatCode="0.00%">
                  <c:v>4.9399999999999999E-2</c:v>
                </c:pt>
                <c:pt idx="7229" formatCode="0.00%">
                  <c:v>5.0500000000000003E-2</c:v>
                </c:pt>
                <c:pt idx="7230" formatCode="0.00%">
                  <c:v>5.1400000000000001E-2</c:v>
                </c:pt>
                <c:pt idx="7231" formatCode="0.00%">
                  <c:v>5.0999999999999997E-2</c:v>
                </c:pt>
                <c:pt idx="7232" formatCode="0.00%">
                  <c:v>4.9200000000000001E-2</c:v>
                </c:pt>
                <c:pt idx="7233" formatCode="0.00%">
                  <c:v>4.8899999999999999E-2</c:v>
                </c:pt>
                <c:pt idx="7234" formatCode="0.00%">
                  <c:v>4.8399999999999999E-2</c:v>
                </c:pt>
                <c:pt idx="7235" formatCode="0.00%">
                  <c:v>4.8300000000000003E-2</c:v>
                </c:pt>
                <c:pt idx="7236" formatCode="0.00%">
                  <c:v>4.8500000000000001E-2</c:v>
                </c:pt>
                <c:pt idx="7237" formatCode="0.00%">
                  <c:v>4.9299999999999997E-2</c:v>
                </c:pt>
                <c:pt idx="7238" formatCode="0.00%">
                  <c:v>4.9200000000000001E-2</c:v>
                </c:pt>
                <c:pt idx="7239" formatCode="0.00%">
                  <c:v>4.9399999999999999E-2</c:v>
                </c:pt>
                <c:pt idx="7240" formatCode="0.00%">
                  <c:v>4.9200000000000001E-2</c:v>
                </c:pt>
                <c:pt idx="7241" formatCode="0.00%">
                  <c:v>4.9000000000000002E-2</c:v>
                </c:pt>
                <c:pt idx="7242" formatCode="0.00%">
                  <c:v>4.9200000000000001E-2</c:v>
                </c:pt>
                <c:pt idx="7243" formatCode="0.00%">
                  <c:v>4.9000000000000002E-2</c:v>
                </c:pt>
                <c:pt idx="7244" formatCode="0.00%">
                  <c:v>4.8899999999999999E-2</c:v>
                </c:pt>
                <c:pt idx="7245" formatCode="0.00%">
                  <c:v>4.8899999999999999E-2</c:v>
                </c:pt>
                <c:pt idx="7246" formatCode="0.00%">
                  <c:v>4.9500000000000002E-2</c:v>
                </c:pt>
                <c:pt idx="7247" formatCode="0.00%">
                  <c:v>4.9500000000000002E-2</c:v>
                </c:pt>
                <c:pt idx="7248" formatCode="0.00%">
                  <c:v>4.9500000000000002E-2</c:v>
                </c:pt>
                <c:pt idx="7249" formatCode="0.00%">
                  <c:v>4.9799999999999997E-2</c:v>
                </c:pt>
                <c:pt idx="7250" formatCode="0.00%">
                  <c:v>4.9299999999999997E-2</c:v>
                </c:pt>
                <c:pt idx="7251" formatCode="0.00%">
                  <c:v>4.8899999999999999E-2</c:v>
                </c:pt>
                <c:pt idx="7252" formatCode="0.00%">
                  <c:v>4.9200000000000001E-2</c:v>
                </c:pt>
                <c:pt idx="7253" formatCode="0.00%">
                  <c:v>4.9099999999999998E-2</c:v>
                </c:pt>
                <c:pt idx="7254" formatCode="0.00%">
                  <c:v>4.8599999999999997E-2</c:v>
                </c:pt>
                <c:pt idx="7255" formatCode="0.00%">
                  <c:v>4.7800000000000002E-2</c:v>
                </c:pt>
                <c:pt idx="7256" formatCode="0.00%">
                  <c:v>4.7899999999999998E-2</c:v>
                </c:pt>
                <c:pt idx="7257" formatCode="0.00%">
                  <c:v>4.7E-2</c:v>
                </c:pt>
                <c:pt idx="7258" formatCode="0.00%">
                  <c:v>4.5499999999999999E-2</c:v>
                </c:pt>
                <c:pt idx="7259" formatCode="0.00%">
                  <c:v>4.5699999999999998E-2</c:v>
                </c:pt>
                <c:pt idx="7260" formatCode="0.00%">
                  <c:v>4.48E-2</c:v>
                </c:pt>
                <c:pt idx="7261" formatCode="0.00%">
                  <c:v>4.4900000000000002E-2</c:v>
                </c:pt>
                <c:pt idx="7262" formatCode="0.00%">
                  <c:v>4.53E-2</c:v>
                </c:pt>
                <c:pt idx="7263" formatCode="0.00%">
                  <c:v>4.58E-2</c:v>
                </c:pt>
                <c:pt idx="7264" formatCode="0.00%">
                  <c:v>4.5900000000000003E-2</c:v>
                </c:pt>
                <c:pt idx="7265" formatCode="0.00%">
                  <c:v>4.5999999999999999E-2</c:v>
                </c:pt>
                <c:pt idx="7266" formatCode="0.00%">
                  <c:v>4.5900000000000003E-2</c:v>
                </c:pt>
                <c:pt idx="7267" formatCode="0.00%">
                  <c:v>4.58E-2</c:v>
                </c:pt>
                <c:pt idx="7268" formatCode="0.00%">
                  <c:v>4.5900000000000003E-2</c:v>
                </c:pt>
                <c:pt idx="7269" formatCode="0.00%">
                  <c:v>4.65E-2</c:v>
                </c:pt>
                <c:pt idx="7270" formatCode="0.00%">
                  <c:v>4.6699999999999998E-2</c:v>
                </c:pt>
                <c:pt idx="7271" formatCode="0.00%">
                  <c:v>4.6600000000000003E-2</c:v>
                </c:pt>
                <c:pt idx="7272" formatCode="0.00%">
                  <c:v>4.6300000000000001E-2</c:v>
                </c:pt>
                <c:pt idx="7273" formatCode="0.00%">
                  <c:v>4.6100000000000002E-2</c:v>
                </c:pt>
                <c:pt idx="7274" formatCode="0.00%">
                  <c:v>4.5900000000000003E-2</c:v>
                </c:pt>
                <c:pt idx="7275" formatCode="0.00%">
                  <c:v>4.6199999999999998E-2</c:v>
                </c:pt>
                <c:pt idx="7276" formatCode="0.00%">
                  <c:v>4.6199999999999998E-2</c:v>
                </c:pt>
                <c:pt idx="7277" formatCode="0.00%">
                  <c:v>4.6300000000000001E-2</c:v>
                </c:pt>
                <c:pt idx="7278" formatCode="0.00%">
                  <c:v>4.6199999999999998E-2</c:v>
                </c:pt>
                <c:pt idx="7279" formatCode="0.00%">
                  <c:v>4.5900000000000003E-2</c:v>
                </c:pt>
                <c:pt idx="7280" formatCode="0.00%">
                  <c:v>4.53E-2</c:v>
                </c:pt>
                <c:pt idx="7281" formatCode="0.00%">
                  <c:v>4.5100000000000001E-2</c:v>
                </c:pt>
                <c:pt idx="7282" formatCode="0.00%">
                  <c:v>4.5499999999999999E-2</c:v>
                </c:pt>
                <c:pt idx="7283" formatCode="0.00%">
                  <c:v>4.5400000000000003E-2</c:v>
                </c:pt>
                <c:pt idx="7284" formatCode="0.00%">
                  <c:v>4.48E-2</c:v>
                </c:pt>
                <c:pt idx="7285" formatCode="0.00%">
                  <c:v>4.4600000000000001E-2</c:v>
                </c:pt>
                <c:pt idx="7286" formatCode="0.00%">
                  <c:v>4.4499999999999998E-2</c:v>
                </c:pt>
                <c:pt idx="7287" formatCode="0.00%">
                  <c:v>4.41E-2</c:v>
                </c:pt>
                <c:pt idx="7288" formatCode="0.00%">
                  <c:v>4.41E-2</c:v>
                </c:pt>
                <c:pt idx="7289" formatCode="0.00%">
                  <c:v>4.4600000000000001E-2</c:v>
                </c:pt>
                <c:pt idx="7290" formatCode="0.00%">
                  <c:v>4.4299999999999999E-2</c:v>
                </c:pt>
                <c:pt idx="7291" formatCode="0.00%">
                  <c:v>4.4299999999999999E-2</c:v>
                </c:pt>
                <c:pt idx="7292" formatCode="0.00%">
                  <c:v>4.4699999999999997E-2</c:v>
                </c:pt>
                <c:pt idx="7293" formatCode="0.00%">
                  <c:v>4.5100000000000001E-2</c:v>
                </c:pt>
                <c:pt idx="7294" formatCode="0.00%">
                  <c:v>4.5900000000000003E-2</c:v>
                </c:pt>
                <c:pt idx="7295" formatCode="0.00%">
                  <c:v>4.53E-2</c:v>
                </c:pt>
                <c:pt idx="7296" formatCode="0.00%">
                  <c:v>4.5100000000000001E-2</c:v>
                </c:pt>
                <c:pt idx="7297" formatCode="0.00%">
                  <c:v>4.4600000000000001E-2</c:v>
                </c:pt>
                <c:pt idx="7298" formatCode="0.00%">
                  <c:v>4.4900000000000002E-2</c:v>
                </c:pt>
                <c:pt idx="7299" formatCode="0.00%">
                  <c:v>4.5400000000000003E-2</c:v>
                </c:pt>
                <c:pt idx="7300" formatCode="0.00%">
                  <c:v>4.4999999999999998E-2</c:v>
                </c:pt>
                <c:pt idx="7301" formatCode="0.00%">
                  <c:v>4.4999999999999998E-2</c:v>
                </c:pt>
                <c:pt idx="7302" formatCode="0.00%">
                  <c:v>4.5600000000000002E-2</c:v>
                </c:pt>
                <c:pt idx="7303" formatCode="0.00%">
                  <c:v>4.5699999999999998E-2</c:v>
                </c:pt>
                <c:pt idx="7304" formatCode="0.00%">
                  <c:v>4.6600000000000003E-2</c:v>
                </c:pt>
                <c:pt idx="7305" formatCode="0.00%">
                  <c:v>4.6699999999999998E-2</c:v>
                </c:pt>
                <c:pt idx="7306" formatCode="0.00%">
                  <c:v>4.6699999999999998E-2</c:v>
                </c:pt>
                <c:pt idx="7307" formatCode="0.00%">
                  <c:v>4.6699999999999998E-2</c:v>
                </c:pt>
                <c:pt idx="7308" formatCode="0.00%">
                  <c:v>4.6899999999999997E-2</c:v>
                </c:pt>
                <c:pt idx="7309" formatCode="0.00%">
                  <c:v>4.7399999999999998E-2</c:v>
                </c:pt>
                <c:pt idx="7310" formatCode="0.00%">
                  <c:v>4.8599999999999997E-2</c:v>
                </c:pt>
                <c:pt idx="7311" formatCode="0.00%">
                  <c:v>4.8800000000000003E-2</c:v>
                </c:pt>
                <c:pt idx="7312" formatCode="0.00%">
                  <c:v>4.8800000000000003E-2</c:v>
                </c:pt>
                <c:pt idx="7313" formatCode="0.00%">
                  <c:v>4.8800000000000003E-2</c:v>
                </c:pt>
                <c:pt idx="7314" formatCode="0.00%">
                  <c:v>4.8300000000000003E-2</c:v>
                </c:pt>
                <c:pt idx="7315" formatCode="0.00%">
                  <c:v>4.7800000000000002E-2</c:v>
                </c:pt>
                <c:pt idx="7316" formatCode="0.00%">
                  <c:v>4.7399999999999998E-2</c:v>
                </c:pt>
                <c:pt idx="7317" formatCode="0.00%">
                  <c:v>4.6899999999999997E-2</c:v>
                </c:pt>
                <c:pt idx="7318" formatCode="0.00%">
                  <c:v>4.6399999999999997E-2</c:v>
                </c:pt>
                <c:pt idx="7319" formatCode="0.00%">
                  <c:v>4.6399999999999997E-2</c:v>
                </c:pt>
                <c:pt idx="7320" formatCode="0.00%">
                  <c:v>4.6399999999999997E-2</c:v>
                </c:pt>
                <c:pt idx="7321" formatCode="0.00%">
                  <c:v>4.6300000000000001E-2</c:v>
                </c:pt>
                <c:pt idx="7322" formatCode="0.00%">
                  <c:v>4.5900000000000003E-2</c:v>
                </c:pt>
                <c:pt idx="7323" formatCode="0.00%">
                  <c:v>4.5600000000000002E-2</c:v>
                </c:pt>
                <c:pt idx="7324" formatCode="0.00%">
                  <c:v>4.53E-2</c:v>
                </c:pt>
                <c:pt idx="7325" formatCode="0.00%">
                  <c:v>4.5600000000000002E-2</c:v>
                </c:pt>
                <c:pt idx="7326" formatCode="0.00%">
                  <c:v>4.5600000000000002E-2</c:v>
                </c:pt>
                <c:pt idx="7327" formatCode="0.00%">
                  <c:v>4.5499999999999999E-2</c:v>
                </c:pt>
                <c:pt idx="7328" formatCode="0.00%">
                  <c:v>4.5900000000000003E-2</c:v>
                </c:pt>
                <c:pt idx="7329" formatCode="0.00%">
                  <c:v>4.6800000000000001E-2</c:v>
                </c:pt>
                <c:pt idx="7330" formatCode="0.00%">
                  <c:v>4.7399999999999998E-2</c:v>
                </c:pt>
                <c:pt idx="7331" formatCode="0.00%">
                  <c:v>4.7399999999999998E-2</c:v>
                </c:pt>
                <c:pt idx="7332" formatCode="0.00%">
                  <c:v>4.8000000000000001E-2</c:v>
                </c:pt>
                <c:pt idx="7333" formatCode="0.00%">
                  <c:v>4.8800000000000003E-2</c:v>
                </c:pt>
                <c:pt idx="7334" formatCode="0.00%">
                  <c:v>4.7800000000000002E-2</c:v>
                </c:pt>
                <c:pt idx="7335" formatCode="0.00%">
                  <c:v>4.8000000000000001E-2</c:v>
                </c:pt>
                <c:pt idx="7336" formatCode="0.00%">
                  <c:v>4.7600000000000003E-2</c:v>
                </c:pt>
                <c:pt idx="7337" formatCode="0.00%">
                  <c:v>4.7800000000000002E-2</c:v>
                </c:pt>
                <c:pt idx="7338" formatCode="0.00%">
                  <c:v>4.7800000000000002E-2</c:v>
                </c:pt>
                <c:pt idx="7339" formatCode="0.00%">
                  <c:v>4.7500000000000001E-2</c:v>
                </c:pt>
                <c:pt idx="7340" formatCode="0.00%">
                  <c:v>4.7500000000000001E-2</c:v>
                </c:pt>
                <c:pt idx="7341" formatCode="0.00%">
                  <c:v>4.7500000000000001E-2</c:v>
                </c:pt>
                <c:pt idx="7342" formatCode="0.00%">
                  <c:v>4.8099999999999997E-2</c:v>
                </c:pt>
                <c:pt idx="7343" formatCode="0.00%">
                  <c:v>4.87E-2</c:v>
                </c:pt>
                <c:pt idx="7344" formatCode="0.00%">
                  <c:v>4.8000000000000001E-2</c:v>
                </c:pt>
                <c:pt idx="7345" formatCode="0.00%">
                  <c:v>4.7699999999999999E-2</c:v>
                </c:pt>
                <c:pt idx="7346" formatCode="0.00%">
                  <c:v>4.8000000000000001E-2</c:v>
                </c:pt>
                <c:pt idx="7347" formatCode="0.00%">
                  <c:v>4.7500000000000001E-2</c:v>
                </c:pt>
                <c:pt idx="7348" formatCode="0.00%">
                  <c:v>4.7500000000000001E-2</c:v>
                </c:pt>
                <c:pt idx="7349" formatCode="0.00%">
                  <c:v>4.7E-2</c:v>
                </c:pt>
                <c:pt idx="7350" formatCode="0.00%">
                  <c:v>4.6600000000000003E-2</c:v>
                </c:pt>
                <c:pt idx="7351" formatCode="0.00%">
                  <c:v>4.65E-2</c:v>
                </c:pt>
                <c:pt idx="7352" formatCode="0.00%">
                  <c:v>4.6699999999999998E-2</c:v>
                </c:pt>
                <c:pt idx="7353" formatCode="0.00%">
                  <c:v>4.6600000000000003E-2</c:v>
                </c:pt>
                <c:pt idx="7354" formatCode="0.00%">
                  <c:v>4.6800000000000001E-2</c:v>
                </c:pt>
                <c:pt idx="7355" formatCode="0.00%">
                  <c:v>4.7E-2</c:v>
                </c:pt>
                <c:pt idx="7356" formatCode="0.00%">
                  <c:v>4.6800000000000001E-2</c:v>
                </c:pt>
                <c:pt idx="7357" formatCode="0.00%">
                  <c:v>4.6800000000000001E-2</c:v>
                </c:pt>
                <c:pt idx="7358" formatCode="0.00%">
                  <c:v>4.7100000000000003E-2</c:v>
                </c:pt>
                <c:pt idx="7359" formatCode="0.00%">
                  <c:v>4.7100000000000003E-2</c:v>
                </c:pt>
                <c:pt idx="7360" formatCode="0.00%">
                  <c:v>4.7100000000000003E-2</c:v>
                </c:pt>
                <c:pt idx="7361" formatCode="0.00%">
                  <c:v>4.7100000000000003E-2</c:v>
                </c:pt>
                <c:pt idx="7362" formatCode="0.00%">
                  <c:v>4.7100000000000003E-2</c:v>
                </c:pt>
                <c:pt idx="7363" formatCode="0.00%">
                  <c:v>4.6899999999999997E-2</c:v>
                </c:pt>
                <c:pt idx="7364" formatCode="0.00%">
                  <c:v>4.6399999999999997E-2</c:v>
                </c:pt>
                <c:pt idx="7365" formatCode="0.00%">
                  <c:v>4.5999999999999999E-2</c:v>
                </c:pt>
                <c:pt idx="7366" formatCode="0.00%">
                  <c:v>4.5999999999999999E-2</c:v>
                </c:pt>
                <c:pt idx="7367" formatCode="0.00%">
                  <c:v>4.53E-2</c:v>
                </c:pt>
                <c:pt idx="7368" formatCode="0.00%">
                  <c:v>4.53E-2</c:v>
                </c:pt>
                <c:pt idx="7369" formatCode="0.00%">
                  <c:v>4.5199999999999997E-2</c:v>
                </c:pt>
                <c:pt idx="7370" formatCode="0.00%">
                  <c:v>4.5600000000000002E-2</c:v>
                </c:pt>
                <c:pt idx="7371" formatCode="0.00%">
                  <c:v>4.6600000000000003E-2</c:v>
                </c:pt>
                <c:pt idx="7372" formatCode="0.00%">
                  <c:v>4.8399999999999999E-2</c:v>
                </c:pt>
                <c:pt idx="7373" formatCode="0.00%">
                  <c:v>4.9399999999999999E-2</c:v>
                </c:pt>
                <c:pt idx="7374" formatCode="0.00%">
                  <c:v>5.0700000000000002E-2</c:v>
                </c:pt>
                <c:pt idx="7375" formatCode="0.00%">
                  <c:v>4.9700000000000001E-2</c:v>
                </c:pt>
                <c:pt idx="7376" formatCode="0.00%">
                  <c:v>5.0299999999999997E-2</c:v>
                </c:pt>
                <c:pt idx="7377" formatCode="0.00%">
                  <c:v>5.0799999999999998E-2</c:v>
                </c:pt>
                <c:pt idx="7378" formatCode="0.00%">
                  <c:v>5.1299999999999998E-2</c:v>
                </c:pt>
                <c:pt idx="7379" formatCode="0.00%">
                  <c:v>5.16E-2</c:v>
                </c:pt>
                <c:pt idx="7380" formatCode="0.00%">
                  <c:v>5.16E-2</c:v>
                </c:pt>
                <c:pt idx="7381" formatCode="0.00%">
                  <c:v>5.1900000000000002E-2</c:v>
                </c:pt>
                <c:pt idx="7382" formatCode="0.00%">
                  <c:v>5.2499999999999998E-2</c:v>
                </c:pt>
                <c:pt idx="7383" formatCode="0.00%">
                  <c:v>5.2900000000000003E-2</c:v>
                </c:pt>
                <c:pt idx="7384" formatCode="0.00%">
                  <c:v>5.28E-2</c:v>
                </c:pt>
                <c:pt idx="7385" formatCode="0.00%">
                  <c:v>5.1799999999999999E-2</c:v>
                </c:pt>
                <c:pt idx="7386" formatCode="0.00%">
                  <c:v>5.1400000000000001E-2</c:v>
                </c:pt>
                <c:pt idx="7387" formatCode="0.00%">
                  <c:v>5.1999999999999998E-2</c:v>
                </c:pt>
                <c:pt idx="7388" formatCode="0.00%">
                  <c:v>5.3499999999999999E-2</c:v>
                </c:pt>
                <c:pt idx="7389" formatCode="0.00%">
                  <c:v>5.4100000000000002E-2</c:v>
                </c:pt>
                <c:pt idx="7390" formatCode="0.00%">
                  <c:v>5.6899999999999999E-2</c:v>
                </c:pt>
                <c:pt idx="7391" formatCode="0.00%">
                  <c:v>5.6899999999999999E-2</c:v>
                </c:pt>
                <c:pt idx="7392" formatCode="0.00%">
                  <c:v>5.8900000000000001E-2</c:v>
                </c:pt>
                <c:pt idx="7393" formatCode="0.00%">
                  <c:v>5.9400000000000001E-2</c:v>
                </c:pt>
                <c:pt idx="7394" formatCode="0.00%">
                  <c:v>5.9200000000000003E-2</c:v>
                </c:pt>
                <c:pt idx="7395" formatCode="0.00%">
                  <c:v>5.9200000000000003E-2</c:v>
                </c:pt>
                <c:pt idx="7396" formatCode="0.00%">
                  <c:v>5.8999999999999997E-2</c:v>
                </c:pt>
                <c:pt idx="7397" formatCode="0.00%">
                  <c:v>5.7000000000000002E-2</c:v>
                </c:pt>
                <c:pt idx="7398" formatCode="0.00%">
                  <c:v>5.3699999999999998E-2</c:v>
                </c:pt>
                <c:pt idx="7399" formatCode="0.00%">
                  <c:v>5.1900000000000002E-2</c:v>
                </c:pt>
                <c:pt idx="7400" formatCode="0.00%">
                  <c:v>5.1700000000000003E-2</c:v>
                </c:pt>
                <c:pt idx="7401" formatCode="0.00%">
                  <c:v>5.1700000000000003E-2</c:v>
                </c:pt>
                <c:pt idx="7402" formatCode="0.00%">
                  <c:v>5.3199999999999997E-2</c:v>
                </c:pt>
                <c:pt idx="7403" formatCode="0.00%">
                  <c:v>5.3400000000000003E-2</c:v>
                </c:pt>
                <c:pt idx="7404" formatCode="0.00%">
                  <c:v>5.3600000000000002E-2</c:v>
                </c:pt>
                <c:pt idx="7405" formatCode="0.00%">
                  <c:v>5.3600000000000002E-2</c:v>
                </c:pt>
                <c:pt idx="7406" formatCode="0.00%">
                  <c:v>5.3499999999999999E-2</c:v>
                </c:pt>
                <c:pt idx="7407" formatCode="0.00%">
                  <c:v>5.3100000000000001E-2</c:v>
                </c:pt>
                <c:pt idx="7408" formatCode="0.00%">
                  <c:v>5.2999999999999999E-2</c:v>
                </c:pt>
                <c:pt idx="7409" formatCode="0.00%">
                  <c:v>5.2600000000000001E-2</c:v>
                </c:pt>
                <c:pt idx="7410" formatCode="0.00%">
                  <c:v>5.2600000000000001E-2</c:v>
                </c:pt>
                <c:pt idx="7411" formatCode="0.00%">
                  <c:v>5.2600000000000001E-2</c:v>
                </c:pt>
                <c:pt idx="7412" formatCode="0.00%">
                  <c:v>5.2600000000000001E-2</c:v>
                </c:pt>
                <c:pt idx="7413" formatCode="0.00%">
                  <c:v>5.2200000000000003E-2</c:v>
                </c:pt>
                <c:pt idx="7414" formatCode="0.00%">
                  <c:v>5.2200000000000003E-2</c:v>
                </c:pt>
                <c:pt idx="7415" formatCode="0.00%">
                  <c:v>5.2400000000000002E-2</c:v>
                </c:pt>
                <c:pt idx="7416" formatCode="0.00%">
                  <c:v>5.2400000000000002E-2</c:v>
                </c:pt>
                <c:pt idx="7417" formatCode="0.00%">
                  <c:v>5.1999999999999998E-2</c:v>
                </c:pt>
                <c:pt idx="7418" formatCode="0.00%">
                  <c:v>5.1999999999999998E-2</c:v>
                </c:pt>
                <c:pt idx="7419" formatCode="0.00%">
                  <c:v>5.1999999999999998E-2</c:v>
                </c:pt>
                <c:pt idx="7420" formatCode="0.00%">
                  <c:v>5.2499999999999998E-2</c:v>
                </c:pt>
                <c:pt idx="7421" formatCode="0.00%">
                  <c:v>5.28E-2</c:v>
                </c:pt>
                <c:pt idx="7422" formatCode="0.00%">
                  <c:v>5.3800000000000001E-2</c:v>
                </c:pt>
                <c:pt idx="7423" formatCode="0.00%">
                  <c:v>5.3800000000000001E-2</c:v>
                </c:pt>
                <c:pt idx="7424" formatCode="0.00%">
                  <c:v>5.3800000000000001E-2</c:v>
                </c:pt>
                <c:pt idx="7425" formatCode="0.00%">
                  <c:v>5.3800000000000001E-2</c:v>
                </c:pt>
                <c:pt idx="7426" formatCode="0.00%">
                  <c:v>5.3800000000000001E-2</c:v>
                </c:pt>
                <c:pt idx="7427" formatCode="0.00%">
                  <c:v>5.4100000000000002E-2</c:v>
                </c:pt>
                <c:pt idx="7428" formatCode="0.00%">
                  <c:v>5.4800000000000001E-2</c:v>
                </c:pt>
                <c:pt idx="7429" formatCode="0.00%">
                  <c:v>5.5500000000000001E-2</c:v>
                </c:pt>
                <c:pt idx="7430" formatCode="0.00%">
                  <c:v>5.62E-2</c:v>
                </c:pt>
                <c:pt idx="7431" formatCode="0.00%">
                  <c:v>5.7099999999999998E-2</c:v>
                </c:pt>
                <c:pt idx="7432" formatCode="0.00%">
                  <c:v>5.74E-2</c:v>
                </c:pt>
                <c:pt idx="7433" formatCode="0.00%">
                  <c:v>5.79E-2</c:v>
                </c:pt>
                <c:pt idx="7434" formatCode="0.00%">
                  <c:v>5.8099999999999999E-2</c:v>
                </c:pt>
                <c:pt idx="7435" formatCode="0.00%">
                  <c:v>5.8099999999999999E-2</c:v>
                </c:pt>
                <c:pt idx="7436" formatCode="0.00%">
                  <c:v>5.8099999999999999E-2</c:v>
                </c:pt>
                <c:pt idx="7437" formatCode="0.00%">
                  <c:v>5.7099999999999998E-2</c:v>
                </c:pt>
                <c:pt idx="7438" formatCode="0.00%">
                  <c:v>5.5100000000000003E-2</c:v>
                </c:pt>
                <c:pt idx="7439" formatCode="0.00%">
                  <c:v>5.3100000000000001E-2</c:v>
                </c:pt>
                <c:pt idx="7440" formatCode="0.00%">
                  <c:v>5.21E-2</c:v>
                </c:pt>
                <c:pt idx="7441" formatCode="0.00%">
                  <c:v>5.1999999999999998E-2</c:v>
                </c:pt>
                <c:pt idx="7442" formatCode="0.00%">
                  <c:v>5.1700000000000003E-2</c:v>
                </c:pt>
                <c:pt idx="7443" formatCode="0.00%">
                  <c:v>5.1499999999999997E-2</c:v>
                </c:pt>
                <c:pt idx="7444" formatCode="0.00%">
                  <c:v>5.1499999999999997E-2</c:v>
                </c:pt>
                <c:pt idx="7445" formatCode="0.00%">
                  <c:v>5.1499999999999997E-2</c:v>
                </c:pt>
                <c:pt idx="7446" formatCode="0.00%">
                  <c:v>5.11E-2</c:v>
                </c:pt>
                <c:pt idx="7447" formatCode="0.00%">
                  <c:v>5.0799999999999998E-2</c:v>
                </c:pt>
                <c:pt idx="7448" formatCode="0.00%">
                  <c:v>5.04E-2</c:v>
                </c:pt>
                <c:pt idx="7449" formatCode="0.00%">
                  <c:v>5.04E-2</c:v>
                </c:pt>
                <c:pt idx="7450" formatCode="0.00%">
                  <c:v>5.0500000000000003E-2</c:v>
                </c:pt>
                <c:pt idx="7451" formatCode="0.00%">
                  <c:v>5.0299999999999997E-2</c:v>
                </c:pt>
                <c:pt idx="7452" formatCode="0.00%">
                  <c:v>0.05</c:v>
                </c:pt>
                <c:pt idx="7453" formatCode="0.00%">
                  <c:v>4.9399999999999999E-2</c:v>
                </c:pt>
                <c:pt idx="7454" formatCode="0.00%">
                  <c:v>4.8800000000000003E-2</c:v>
                </c:pt>
                <c:pt idx="7455" formatCode="0.00%">
                  <c:v>4.8399999999999999E-2</c:v>
                </c:pt>
                <c:pt idx="7456" formatCode="0.00%">
                  <c:v>4.8099999999999997E-2</c:v>
                </c:pt>
                <c:pt idx="7457" formatCode="0.00%">
                  <c:v>4.7899999999999998E-2</c:v>
                </c:pt>
                <c:pt idx="7458" formatCode="0.00%">
                  <c:v>4.7500000000000001E-2</c:v>
                </c:pt>
                <c:pt idx="7459" formatCode="0.00%">
                  <c:v>4.7399999999999998E-2</c:v>
                </c:pt>
                <c:pt idx="7460" formatCode="0.00%">
                  <c:v>4.7399999999999998E-2</c:v>
                </c:pt>
                <c:pt idx="7461" formatCode="0.00%">
                  <c:v>4.7399999999999998E-2</c:v>
                </c:pt>
                <c:pt idx="7462" formatCode="0.00%">
                  <c:v>4.8800000000000003E-2</c:v>
                </c:pt>
                <c:pt idx="7463" formatCode="0.00%">
                  <c:v>0.05</c:v>
                </c:pt>
                <c:pt idx="7464" formatCode="0.00%">
                  <c:v>5.0500000000000003E-2</c:v>
                </c:pt>
                <c:pt idx="7465" formatCode="0.00%">
                  <c:v>5.0700000000000002E-2</c:v>
                </c:pt>
                <c:pt idx="7466" formatCode="0.00%">
                  <c:v>5.0799999999999998E-2</c:v>
                </c:pt>
                <c:pt idx="7467" formatCode="0.00%">
                  <c:v>5.0500000000000003E-2</c:v>
                </c:pt>
                <c:pt idx="7468" formatCode="0.00%">
                  <c:v>5.0500000000000003E-2</c:v>
                </c:pt>
                <c:pt idx="7469" formatCode="0.00%">
                  <c:v>5.0200000000000002E-2</c:v>
                </c:pt>
                <c:pt idx="7470" formatCode="0.00%">
                  <c:v>0.05</c:v>
                </c:pt>
                <c:pt idx="7471" formatCode="0.00%">
                  <c:v>4.9500000000000002E-2</c:v>
                </c:pt>
                <c:pt idx="7472" formatCode="0.00%">
                  <c:v>4.8800000000000003E-2</c:v>
                </c:pt>
                <c:pt idx="7473" formatCode="0.00%">
                  <c:v>4.82E-2</c:v>
                </c:pt>
                <c:pt idx="7474" formatCode="0.00%">
                  <c:v>4.7699999999999999E-2</c:v>
                </c:pt>
                <c:pt idx="7475" formatCode="0.00%">
                  <c:v>4.7600000000000003E-2</c:v>
                </c:pt>
                <c:pt idx="7476" formatCode="0.00%">
                  <c:v>4.7600000000000003E-2</c:v>
                </c:pt>
                <c:pt idx="7477" formatCode="0.00%">
                  <c:v>4.7399999999999998E-2</c:v>
                </c:pt>
                <c:pt idx="7478" formatCode="0.00%">
                  <c:v>4.7100000000000003E-2</c:v>
                </c:pt>
                <c:pt idx="7479" formatCode="0.00%">
                  <c:v>4.6899999999999997E-2</c:v>
                </c:pt>
                <c:pt idx="7480" formatCode="0.00%">
                  <c:v>4.7199999999999999E-2</c:v>
                </c:pt>
                <c:pt idx="7481" formatCode="0.00%">
                  <c:v>4.7199999999999999E-2</c:v>
                </c:pt>
                <c:pt idx="7482" formatCode="0.00%">
                  <c:v>4.7199999999999999E-2</c:v>
                </c:pt>
                <c:pt idx="7483" formatCode="0.00%">
                  <c:v>4.7199999999999999E-2</c:v>
                </c:pt>
                <c:pt idx="7484" formatCode="0.00%">
                  <c:v>4.7600000000000003E-2</c:v>
                </c:pt>
                <c:pt idx="7485" formatCode="0.00%">
                  <c:v>4.8000000000000001E-2</c:v>
                </c:pt>
                <c:pt idx="7486" formatCode="0.00%">
                  <c:v>4.8099999999999997E-2</c:v>
                </c:pt>
                <c:pt idx="7487" formatCode="0.00%">
                  <c:v>4.8099999999999997E-2</c:v>
                </c:pt>
                <c:pt idx="7488" formatCode="0.00%">
                  <c:v>4.8099999999999997E-2</c:v>
                </c:pt>
                <c:pt idx="7489" formatCode="0.00%">
                  <c:v>4.82E-2</c:v>
                </c:pt>
                <c:pt idx="7490" formatCode="0.00%">
                  <c:v>4.8399999999999999E-2</c:v>
                </c:pt>
                <c:pt idx="7491" formatCode="0.00%">
                  <c:v>4.8399999999999999E-2</c:v>
                </c:pt>
                <c:pt idx="7492" formatCode="0.00%">
                  <c:v>4.8399999999999999E-2</c:v>
                </c:pt>
                <c:pt idx="7493" formatCode="0.00%">
                  <c:v>4.8599999999999997E-2</c:v>
                </c:pt>
                <c:pt idx="7494" formatCode="0.00%">
                  <c:v>4.8599999999999997E-2</c:v>
                </c:pt>
                <c:pt idx="7495" formatCode="0.00%">
                  <c:v>4.8500000000000001E-2</c:v>
                </c:pt>
                <c:pt idx="7496" formatCode="0.00%">
                  <c:v>4.8500000000000001E-2</c:v>
                </c:pt>
                <c:pt idx="7497" formatCode="0.00%">
                  <c:v>4.87E-2</c:v>
                </c:pt>
                <c:pt idx="7498" formatCode="0.00%">
                  <c:v>4.87E-2</c:v>
                </c:pt>
                <c:pt idx="7499" formatCode="0.00%">
                  <c:v>4.8800000000000003E-2</c:v>
                </c:pt>
                <c:pt idx="7500" formatCode="0.00%">
                  <c:v>4.8800000000000003E-2</c:v>
                </c:pt>
                <c:pt idx="7501" formatCode="0.00%">
                  <c:v>4.9000000000000002E-2</c:v>
                </c:pt>
                <c:pt idx="7502" formatCode="0.00%">
                  <c:v>4.9799999999999997E-2</c:v>
                </c:pt>
                <c:pt idx="7503" formatCode="0.00%">
                  <c:v>4.9299999999999997E-2</c:v>
                </c:pt>
                <c:pt idx="7504" formatCode="0.00%">
                  <c:v>4.8599999999999997E-2</c:v>
                </c:pt>
                <c:pt idx="7505" formatCode="0.00%">
                  <c:v>4.8599999999999997E-2</c:v>
                </c:pt>
                <c:pt idx="7506" formatCode="0.00%">
                  <c:v>4.8599999999999997E-2</c:v>
                </c:pt>
                <c:pt idx="7507" formatCode="0.00%">
                  <c:v>4.8399999999999999E-2</c:v>
                </c:pt>
                <c:pt idx="7508" formatCode="0.00%">
                  <c:v>4.8500000000000001E-2</c:v>
                </c:pt>
                <c:pt idx="7509" formatCode="0.00%">
                  <c:v>4.8500000000000001E-2</c:v>
                </c:pt>
                <c:pt idx="7510" formatCode="0.00%">
                  <c:v>4.8500000000000001E-2</c:v>
                </c:pt>
                <c:pt idx="7511" formatCode="0.00%">
                  <c:v>4.8300000000000003E-2</c:v>
                </c:pt>
                <c:pt idx="7512" formatCode="0.00%">
                  <c:v>4.8099999999999997E-2</c:v>
                </c:pt>
                <c:pt idx="7513" formatCode="0.00%">
                  <c:v>4.7699999999999999E-2</c:v>
                </c:pt>
                <c:pt idx="7514" formatCode="0.00%">
                  <c:v>4.7699999999999999E-2</c:v>
                </c:pt>
                <c:pt idx="7515" formatCode="0.00%">
                  <c:v>4.7699999999999999E-2</c:v>
                </c:pt>
                <c:pt idx="7516" formatCode="0.00%">
                  <c:v>4.7699999999999999E-2</c:v>
                </c:pt>
                <c:pt idx="7517" formatCode="0.00%">
                  <c:v>4.7699999999999999E-2</c:v>
                </c:pt>
                <c:pt idx="7518" formatCode="0.00%">
                  <c:v>4.7600000000000003E-2</c:v>
                </c:pt>
                <c:pt idx="7519" formatCode="0.00%">
                  <c:v>4.7600000000000003E-2</c:v>
                </c:pt>
                <c:pt idx="7520" formatCode="0.00%">
                  <c:v>4.7600000000000003E-2</c:v>
                </c:pt>
                <c:pt idx="7521" formatCode="0.00%">
                  <c:v>4.7500000000000001E-2</c:v>
                </c:pt>
                <c:pt idx="7522" formatCode="0.00%">
                  <c:v>4.7100000000000003E-2</c:v>
                </c:pt>
                <c:pt idx="7523" formatCode="0.00%">
                  <c:v>4.6800000000000001E-2</c:v>
                </c:pt>
                <c:pt idx="7524" formatCode="0.00%">
                  <c:v>4.58E-2</c:v>
                </c:pt>
                <c:pt idx="7525" formatCode="0.00%">
                  <c:v>4.5199999999999997E-2</c:v>
                </c:pt>
                <c:pt idx="7526" formatCode="0.00%">
                  <c:v>4.4400000000000002E-2</c:v>
                </c:pt>
                <c:pt idx="7527" formatCode="0.00%">
                  <c:v>4.3700000000000003E-2</c:v>
                </c:pt>
                <c:pt idx="7528" formatCode="0.00%">
                  <c:v>4.3499999999999997E-2</c:v>
                </c:pt>
                <c:pt idx="7529" formatCode="0.00%">
                  <c:v>4.3900000000000002E-2</c:v>
                </c:pt>
                <c:pt idx="7530" formatCode="0.00%">
                  <c:v>4.4299999999999999E-2</c:v>
                </c:pt>
                <c:pt idx="7531" formatCode="0.00%">
                  <c:v>4.4400000000000002E-2</c:v>
                </c:pt>
                <c:pt idx="7532" formatCode="0.00%">
                  <c:v>4.4600000000000001E-2</c:v>
                </c:pt>
                <c:pt idx="7533" formatCode="0.00%">
                  <c:v>4.4900000000000002E-2</c:v>
                </c:pt>
                <c:pt idx="7534" formatCode="0.00%">
                  <c:v>4.5400000000000003E-2</c:v>
                </c:pt>
                <c:pt idx="7535" formatCode="0.00%">
                  <c:v>4.58E-2</c:v>
                </c:pt>
                <c:pt idx="7536" formatCode="0.00%">
                  <c:v>4.58E-2</c:v>
                </c:pt>
                <c:pt idx="7537" formatCode="0.00%">
                  <c:v>4.58E-2</c:v>
                </c:pt>
                <c:pt idx="7538" formatCode="0.00%">
                  <c:v>4.53E-2</c:v>
                </c:pt>
                <c:pt idx="7539" formatCode="0.00%">
                  <c:v>4.48E-2</c:v>
                </c:pt>
                <c:pt idx="7540" formatCode="0.00%">
                  <c:v>4.4699999999999997E-2</c:v>
                </c:pt>
                <c:pt idx="7541" formatCode="0.00%">
                  <c:v>4.4600000000000001E-2</c:v>
                </c:pt>
                <c:pt idx="7542" formatCode="0.00%">
                  <c:v>4.4600000000000001E-2</c:v>
                </c:pt>
                <c:pt idx="7543" formatCode="0.00%">
                  <c:v>4.4299999999999999E-2</c:v>
                </c:pt>
                <c:pt idx="7544" formatCode="0.00%">
                  <c:v>4.4299999999999999E-2</c:v>
                </c:pt>
                <c:pt idx="7545" formatCode="0.00%">
                  <c:v>4.41E-2</c:v>
                </c:pt>
                <c:pt idx="7546" formatCode="0.00%">
                  <c:v>4.41E-2</c:v>
                </c:pt>
                <c:pt idx="7547" formatCode="0.00%">
                  <c:v>4.3999999999999997E-2</c:v>
                </c:pt>
                <c:pt idx="7548" formatCode="0.00%">
                  <c:v>4.3499999999999997E-2</c:v>
                </c:pt>
                <c:pt idx="7549" formatCode="0.00%">
                  <c:v>4.36E-2</c:v>
                </c:pt>
                <c:pt idx="7550" formatCode="0.00%">
                  <c:v>4.3799999999999999E-2</c:v>
                </c:pt>
                <c:pt idx="7551" formatCode="0.00%">
                  <c:v>4.3799999999999999E-2</c:v>
                </c:pt>
                <c:pt idx="7552" formatCode="0.00%">
                  <c:v>4.41E-2</c:v>
                </c:pt>
                <c:pt idx="7553" formatCode="0.00%">
                  <c:v>4.4900000000000002E-2</c:v>
                </c:pt>
                <c:pt idx="7554" formatCode="0.00%">
                  <c:v>4.5499999999999999E-2</c:v>
                </c:pt>
                <c:pt idx="7555" formatCode="0.00%">
                  <c:v>4.5499999999999999E-2</c:v>
                </c:pt>
                <c:pt idx="7556" formatCode="0.00%">
                  <c:v>4.6300000000000001E-2</c:v>
                </c:pt>
                <c:pt idx="7557" formatCode="0.00%">
                  <c:v>4.65E-2</c:v>
                </c:pt>
                <c:pt idx="7558" formatCode="0.00%">
                  <c:v>4.6399999999999997E-2</c:v>
                </c:pt>
                <c:pt idx="7559" formatCode="0.00%">
                  <c:v>4.6399999999999997E-2</c:v>
                </c:pt>
                <c:pt idx="7560" formatCode="0.00%">
                  <c:v>4.6600000000000003E-2</c:v>
                </c:pt>
                <c:pt idx="7561" formatCode="0.00%">
                  <c:v>4.6899999999999997E-2</c:v>
                </c:pt>
                <c:pt idx="7562" formatCode="0.00%">
                  <c:v>4.7199999999999999E-2</c:v>
                </c:pt>
                <c:pt idx="7563" formatCode="0.00%">
                  <c:v>4.7600000000000003E-2</c:v>
                </c:pt>
                <c:pt idx="7564" formatCode="0.00%">
                  <c:v>4.7600000000000003E-2</c:v>
                </c:pt>
                <c:pt idx="7565" formatCode="0.00%">
                  <c:v>4.7300000000000002E-2</c:v>
                </c:pt>
                <c:pt idx="7566" formatCode="0.00%">
                  <c:v>4.7199999999999999E-2</c:v>
                </c:pt>
                <c:pt idx="7567" formatCode="0.00%">
                  <c:v>4.7199999999999999E-2</c:v>
                </c:pt>
                <c:pt idx="7568" formatCode="0.00%">
                  <c:v>4.6800000000000001E-2</c:v>
                </c:pt>
                <c:pt idx="7569" formatCode="0.00%">
                  <c:v>4.7E-2</c:v>
                </c:pt>
                <c:pt idx="7570" formatCode="0.00%">
                  <c:v>4.7E-2</c:v>
                </c:pt>
                <c:pt idx="7571" formatCode="0.00%">
                  <c:v>4.7E-2</c:v>
                </c:pt>
                <c:pt idx="7572" formatCode="0.00%">
                  <c:v>4.7E-2</c:v>
                </c:pt>
                <c:pt idx="7573" formatCode="0.00%">
                  <c:v>4.7E-2</c:v>
                </c:pt>
                <c:pt idx="7574" formatCode="0.00%">
                  <c:v>4.6899999999999997E-2</c:v>
                </c:pt>
                <c:pt idx="7575" formatCode="0.00%">
                  <c:v>4.6800000000000001E-2</c:v>
                </c:pt>
                <c:pt idx="7576" formatCode="0.00%">
                  <c:v>4.6699999999999998E-2</c:v>
                </c:pt>
                <c:pt idx="7577" formatCode="0.00%">
                  <c:v>4.6600000000000003E-2</c:v>
                </c:pt>
                <c:pt idx="7578" formatCode="0.00%">
                  <c:v>4.6600000000000003E-2</c:v>
                </c:pt>
                <c:pt idx="7579" formatCode="0.00%">
                  <c:v>4.6600000000000003E-2</c:v>
                </c:pt>
                <c:pt idx="7580" formatCode="0.00%">
                  <c:v>4.6600000000000003E-2</c:v>
                </c:pt>
                <c:pt idx="7581" formatCode="0.00%">
                  <c:v>4.6600000000000003E-2</c:v>
                </c:pt>
                <c:pt idx="7582" formatCode="0.00%">
                  <c:v>4.6300000000000001E-2</c:v>
                </c:pt>
                <c:pt idx="7583" formatCode="0.00%">
                  <c:v>4.5900000000000003E-2</c:v>
                </c:pt>
                <c:pt idx="7584" formatCode="0.00%">
                  <c:v>4.58E-2</c:v>
                </c:pt>
                <c:pt idx="7585" formatCode="0.00%">
                  <c:v>4.5600000000000002E-2</c:v>
                </c:pt>
                <c:pt idx="7586" formatCode="0.00%">
                  <c:v>4.5600000000000002E-2</c:v>
                </c:pt>
                <c:pt idx="7587" formatCode="0.00%">
                  <c:v>4.5600000000000002E-2</c:v>
                </c:pt>
                <c:pt idx="7588" formatCode="0.00%">
                  <c:v>4.5900000000000003E-2</c:v>
                </c:pt>
                <c:pt idx="7589" formatCode="0.00%">
                  <c:v>4.6100000000000002E-2</c:v>
                </c:pt>
                <c:pt idx="7590" formatCode="0.00%">
                  <c:v>4.6399999999999997E-2</c:v>
                </c:pt>
                <c:pt idx="7591" formatCode="0.00%">
                  <c:v>4.6399999999999997E-2</c:v>
                </c:pt>
                <c:pt idx="7592" formatCode="0.00%">
                  <c:v>4.6399999999999997E-2</c:v>
                </c:pt>
                <c:pt idx="7593" formatCode="0.00%">
                  <c:v>4.6399999999999997E-2</c:v>
                </c:pt>
                <c:pt idx="7594" formatCode="0.00%">
                  <c:v>4.6699999999999998E-2</c:v>
                </c:pt>
                <c:pt idx="7595" formatCode="0.00%">
                  <c:v>4.7E-2</c:v>
                </c:pt>
                <c:pt idx="7596" formatCode="0.00%">
                  <c:v>4.7199999999999999E-2</c:v>
                </c:pt>
                <c:pt idx="7597" formatCode="0.00%">
                  <c:v>4.7199999999999999E-2</c:v>
                </c:pt>
                <c:pt idx="7598" formatCode="0.00%">
                  <c:v>4.6899999999999997E-2</c:v>
                </c:pt>
                <c:pt idx="7599" formatCode="0.00%">
                  <c:v>4.6899999999999997E-2</c:v>
                </c:pt>
                <c:pt idx="7600" formatCode="0.00%">
                  <c:v>4.6699999999999998E-2</c:v>
                </c:pt>
                <c:pt idx="7601" formatCode="0.00%">
                  <c:v>4.6800000000000001E-2</c:v>
                </c:pt>
                <c:pt idx="7602" formatCode="0.00%">
                  <c:v>4.6899999999999997E-2</c:v>
                </c:pt>
                <c:pt idx="7603" formatCode="0.00%">
                  <c:v>4.6800000000000001E-2</c:v>
                </c:pt>
                <c:pt idx="7604" formatCode="0.00%">
                  <c:v>4.6600000000000003E-2</c:v>
                </c:pt>
                <c:pt idx="7605" formatCode="0.00%">
                  <c:v>4.6600000000000003E-2</c:v>
                </c:pt>
                <c:pt idx="7606" formatCode="0.00%">
                  <c:v>4.6600000000000003E-2</c:v>
                </c:pt>
                <c:pt idx="7607" formatCode="0.00%">
                  <c:v>4.6399999999999997E-2</c:v>
                </c:pt>
                <c:pt idx="7608" formatCode="0.00%">
                  <c:v>4.6399999999999997E-2</c:v>
                </c:pt>
                <c:pt idx="7609" formatCode="0.00%">
                  <c:v>4.6199999999999998E-2</c:v>
                </c:pt>
                <c:pt idx="7610" formatCode="0.00%">
                  <c:v>4.5900000000000003E-2</c:v>
                </c:pt>
                <c:pt idx="7611" formatCode="0.00%">
                  <c:v>4.5699999999999998E-2</c:v>
                </c:pt>
                <c:pt idx="7612" formatCode="0.00%">
                  <c:v>4.5600000000000002E-2</c:v>
                </c:pt>
                <c:pt idx="7613" formatCode="0.00%">
                  <c:v>4.5400000000000003E-2</c:v>
                </c:pt>
                <c:pt idx="7614" formatCode="0.00%">
                  <c:v>4.5400000000000003E-2</c:v>
                </c:pt>
                <c:pt idx="7615" formatCode="0.00%">
                  <c:v>4.5400000000000003E-2</c:v>
                </c:pt>
                <c:pt idx="7616" formatCode="0.00%">
                  <c:v>4.5400000000000003E-2</c:v>
                </c:pt>
                <c:pt idx="7617" formatCode="0.00%">
                  <c:v>4.5400000000000003E-2</c:v>
                </c:pt>
                <c:pt idx="7618" formatCode="0.00%">
                  <c:v>4.5199999999999997E-2</c:v>
                </c:pt>
                <c:pt idx="7619" formatCode="0.00%">
                  <c:v>4.4699999999999997E-2</c:v>
                </c:pt>
                <c:pt idx="7620" formatCode="0.00%">
                  <c:v>4.4200000000000003E-2</c:v>
                </c:pt>
                <c:pt idx="7621" formatCode="0.00%">
                  <c:v>4.41E-2</c:v>
                </c:pt>
                <c:pt idx="7622" formatCode="0.00%">
                  <c:v>4.36E-2</c:v>
                </c:pt>
                <c:pt idx="7623" formatCode="0.00%">
                  <c:v>4.2599999999999999E-2</c:v>
                </c:pt>
                <c:pt idx="7624" formatCode="0.00%">
                  <c:v>4.2299999999999997E-2</c:v>
                </c:pt>
                <c:pt idx="7625" formatCode="0.00%">
                  <c:v>4.2299999999999997E-2</c:v>
                </c:pt>
                <c:pt idx="7626" formatCode="0.00%">
                  <c:v>4.2299999999999997E-2</c:v>
                </c:pt>
                <c:pt idx="7627" formatCode="0.00%">
                  <c:v>4.2099999999999999E-2</c:v>
                </c:pt>
                <c:pt idx="7628" formatCode="0.00%">
                  <c:v>4.2099999999999999E-2</c:v>
                </c:pt>
                <c:pt idx="7629" formatCode="0.00%">
                  <c:v>4.1500000000000002E-2</c:v>
                </c:pt>
                <c:pt idx="7630" formatCode="0.00%">
                  <c:v>4.1000000000000002E-2</c:v>
                </c:pt>
                <c:pt idx="7631" formatCode="0.00%">
                  <c:v>4.1000000000000002E-2</c:v>
                </c:pt>
                <c:pt idx="7632" formatCode="0.00%">
                  <c:v>4.1099999999999998E-2</c:v>
                </c:pt>
                <c:pt idx="7633" formatCode="0.00%">
                  <c:v>4.1000000000000002E-2</c:v>
                </c:pt>
                <c:pt idx="7634" formatCode="0.00%">
                  <c:v>4.07E-2</c:v>
                </c:pt>
                <c:pt idx="7635" formatCode="0.00%">
                  <c:v>4.0599999999999997E-2</c:v>
                </c:pt>
                <c:pt idx="7636" formatCode="0.00%">
                  <c:v>4.0599999999999997E-2</c:v>
                </c:pt>
                <c:pt idx="7637" formatCode="0.00%">
                  <c:v>4.0300000000000002E-2</c:v>
                </c:pt>
                <c:pt idx="7638" formatCode="0.00%">
                  <c:v>0.04</c:v>
                </c:pt>
                <c:pt idx="7639" formatCode="0.00%">
                  <c:v>0.04</c:v>
                </c:pt>
                <c:pt idx="7640" formatCode="0.00%">
                  <c:v>3.95E-2</c:v>
                </c:pt>
                <c:pt idx="7641" formatCode="0.00%">
                  <c:v>3.95E-2</c:v>
                </c:pt>
                <c:pt idx="7642" formatCode="0.00%">
                  <c:v>3.9199999999999999E-2</c:v>
                </c:pt>
                <c:pt idx="7643" formatCode="0.00%">
                  <c:v>3.8699999999999998E-2</c:v>
                </c:pt>
                <c:pt idx="7644" formatCode="0.00%">
                  <c:v>3.8199999999999998E-2</c:v>
                </c:pt>
                <c:pt idx="7645" formatCode="0.00%">
                  <c:v>3.8100000000000002E-2</c:v>
                </c:pt>
                <c:pt idx="7646" formatCode="0.00%">
                  <c:v>3.8100000000000002E-2</c:v>
                </c:pt>
                <c:pt idx="7647" formatCode="0.00%">
                  <c:v>3.85E-2</c:v>
                </c:pt>
                <c:pt idx="7648" formatCode="0.00%">
                  <c:v>3.8800000000000001E-2</c:v>
                </c:pt>
                <c:pt idx="7649" formatCode="0.00%">
                  <c:v>3.9300000000000002E-2</c:v>
                </c:pt>
                <c:pt idx="7650" formatCode="0.00%">
                  <c:v>3.9800000000000002E-2</c:v>
                </c:pt>
                <c:pt idx="7651" formatCode="0.00%">
                  <c:v>3.9800000000000002E-2</c:v>
                </c:pt>
                <c:pt idx="7652" formatCode="0.00%">
                  <c:v>4.0300000000000002E-2</c:v>
                </c:pt>
                <c:pt idx="7653" formatCode="0.00%">
                  <c:v>4.0899999999999999E-2</c:v>
                </c:pt>
                <c:pt idx="7654" formatCode="0.00%">
                  <c:v>4.0899999999999999E-2</c:v>
                </c:pt>
                <c:pt idx="7655" formatCode="0.00%">
                  <c:v>4.0800000000000003E-2</c:v>
                </c:pt>
                <c:pt idx="7656" formatCode="0.00%">
                  <c:v>4.0800000000000003E-2</c:v>
                </c:pt>
                <c:pt idx="7657" formatCode="0.00%">
                  <c:v>4.0800000000000003E-2</c:v>
                </c:pt>
                <c:pt idx="7658" formatCode="0.00%">
                  <c:v>4.0800000000000003E-2</c:v>
                </c:pt>
                <c:pt idx="7659" formatCode="0.00%">
                  <c:v>4.0800000000000003E-2</c:v>
                </c:pt>
                <c:pt idx="7660" formatCode="0.00%">
                  <c:v>4.0800000000000003E-2</c:v>
                </c:pt>
                <c:pt idx="7661" formatCode="0.00%">
                  <c:v>4.0899999999999999E-2</c:v>
                </c:pt>
                <c:pt idx="7662" formatCode="0.00%">
                  <c:v>4.1300000000000003E-2</c:v>
                </c:pt>
                <c:pt idx="7663" formatCode="0.00%">
                  <c:v>4.1799999999999997E-2</c:v>
                </c:pt>
                <c:pt idx="7664" formatCode="0.00%">
                  <c:v>4.2200000000000001E-2</c:v>
                </c:pt>
                <c:pt idx="7665" formatCode="0.00%">
                  <c:v>4.2299999999999997E-2</c:v>
                </c:pt>
                <c:pt idx="7666" formatCode="0.00%">
                  <c:v>4.2299999999999997E-2</c:v>
                </c:pt>
                <c:pt idx="7667" formatCode="0.00%">
                  <c:v>4.2299999999999997E-2</c:v>
                </c:pt>
                <c:pt idx="7668" formatCode="0.00%">
                  <c:v>4.2299999999999997E-2</c:v>
                </c:pt>
                <c:pt idx="7669" formatCode="0.00%">
                  <c:v>4.24E-2</c:v>
                </c:pt>
                <c:pt idx="7670" formatCode="0.00%">
                  <c:v>4.24E-2</c:v>
                </c:pt>
                <c:pt idx="7671" formatCode="0.00%">
                  <c:v>4.24E-2</c:v>
                </c:pt>
                <c:pt idx="7672" formatCode="0.00%">
                  <c:v>4.2599999999999999E-2</c:v>
                </c:pt>
                <c:pt idx="7673" formatCode="0.00%">
                  <c:v>4.2599999999999999E-2</c:v>
                </c:pt>
                <c:pt idx="7674" formatCode="0.00%">
                  <c:v>4.2599999999999999E-2</c:v>
                </c:pt>
                <c:pt idx="7675" formatCode="0.00%">
                  <c:v>4.2599999999999999E-2</c:v>
                </c:pt>
                <c:pt idx="7676" formatCode="0.00%">
                  <c:v>4.2900000000000001E-2</c:v>
                </c:pt>
                <c:pt idx="7677" formatCode="0.00%">
                  <c:v>4.3299999999999998E-2</c:v>
                </c:pt>
                <c:pt idx="7678" formatCode="0.00%">
                  <c:v>4.3299999999999998E-2</c:v>
                </c:pt>
                <c:pt idx="7679" formatCode="0.00%">
                  <c:v>4.3099999999999999E-2</c:v>
                </c:pt>
                <c:pt idx="7680" formatCode="0.00%">
                  <c:v>4.3099999999999999E-2</c:v>
                </c:pt>
                <c:pt idx="7681" formatCode="0.00%">
                  <c:v>4.3099999999999999E-2</c:v>
                </c:pt>
                <c:pt idx="7682" formatCode="0.00%">
                  <c:v>4.2900000000000001E-2</c:v>
                </c:pt>
                <c:pt idx="7683" formatCode="0.00%">
                  <c:v>4.2900000000000001E-2</c:v>
                </c:pt>
                <c:pt idx="7684" formatCode="0.00%">
                  <c:v>4.2900000000000001E-2</c:v>
                </c:pt>
                <c:pt idx="7685" formatCode="0.00%">
                  <c:v>4.2799999999999998E-2</c:v>
                </c:pt>
                <c:pt idx="7686" formatCode="0.00%">
                  <c:v>4.2799999999999998E-2</c:v>
                </c:pt>
                <c:pt idx="7687" formatCode="0.00%">
                  <c:v>4.2500000000000003E-2</c:v>
                </c:pt>
                <c:pt idx="7688" formatCode="0.00%">
                  <c:v>4.2000000000000003E-2</c:v>
                </c:pt>
                <c:pt idx="7689" formatCode="0.00%">
                  <c:v>4.1799999999999997E-2</c:v>
                </c:pt>
                <c:pt idx="7690" formatCode="0.00%">
                  <c:v>4.1799999999999997E-2</c:v>
                </c:pt>
                <c:pt idx="7691" formatCode="0.00%">
                  <c:v>4.1799999999999997E-2</c:v>
                </c:pt>
                <c:pt idx="7692" formatCode="0.00%">
                  <c:v>4.0800000000000003E-2</c:v>
                </c:pt>
                <c:pt idx="7693" formatCode="0.00%">
                  <c:v>4.07E-2</c:v>
                </c:pt>
                <c:pt idx="7694" formatCode="0.00%">
                  <c:v>4.1099999999999998E-2</c:v>
                </c:pt>
                <c:pt idx="7695" formatCode="0.00%">
                  <c:v>4.1200000000000001E-2</c:v>
                </c:pt>
                <c:pt idx="7696" formatCode="0.00%">
                  <c:v>4.1200000000000001E-2</c:v>
                </c:pt>
                <c:pt idx="7697" formatCode="0.00%">
                  <c:v>4.1200000000000001E-2</c:v>
                </c:pt>
                <c:pt idx="7698" formatCode="0.00%">
                  <c:v>4.1200000000000001E-2</c:v>
                </c:pt>
                <c:pt idx="7699" formatCode="0.00%">
                  <c:v>4.1000000000000002E-2</c:v>
                </c:pt>
                <c:pt idx="7700" formatCode="0.00%">
                  <c:v>4.1000000000000002E-2</c:v>
                </c:pt>
                <c:pt idx="7701" formatCode="0.00%">
                  <c:v>4.1000000000000002E-2</c:v>
                </c:pt>
                <c:pt idx="7702" formatCode="0.00%">
                  <c:v>4.1200000000000001E-2</c:v>
                </c:pt>
                <c:pt idx="7703" formatCode="0.00%">
                  <c:v>4.1099999999999998E-2</c:v>
                </c:pt>
                <c:pt idx="7704" formatCode="0.00%">
                  <c:v>4.1099999999999998E-2</c:v>
                </c:pt>
                <c:pt idx="7705" formatCode="0.00%">
                  <c:v>4.1099999999999998E-2</c:v>
                </c:pt>
                <c:pt idx="7706" formatCode="0.00%">
                  <c:v>4.1300000000000003E-2</c:v>
                </c:pt>
                <c:pt idx="7707" formatCode="0.00%">
                  <c:v>4.1300000000000003E-2</c:v>
                </c:pt>
                <c:pt idx="7708" formatCode="0.00%">
                  <c:v>4.1300000000000003E-2</c:v>
                </c:pt>
                <c:pt idx="7709" formatCode="0.00%">
                  <c:v>4.1500000000000002E-2</c:v>
                </c:pt>
                <c:pt idx="7710" formatCode="0.00%">
                  <c:v>4.1500000000000002E-2</c:v>
                </c:pt>
                <c:pt idx="7711" formatCode="0.00%">
                  <c:v>4.1599999999999998E-2</c:v>
                </c:pt>
                <c:pt idx="7712" formatCode="0.00%">
                  <c:v>4.1200000000000001E-2</c:v>
                </c:pt>
                <c:pt idx="7713" formatCode="0.00%">
                  <c:v>4.1200000000000001E-2</c:v>
                </c:pt>
                <c:pt idx="7714" formatCode="0.00%">
                  <c:v>4.1300000000000003E-2</c:v>
                </c:pt>
                <c:pt idx="7715" formatCode="0.00%">
                  <c:v>4.1300000000000003E-2</c:v>
                </c:pt>
                <c:pt idx="7716" formatCode="0.00%">
                  <c:v>4.1300000000000003E-2</c:v>
                </c:pt>
                <c:pt idx="7717" formatCode="0.00%">
                  <c:v>4.1300000000000003E-2</c:v>
                </c:pt>
                <c:pt idx="7718" formatCode="0.00%">
                  <c:v>4.1000000000000002E-2</c:v>
                </c:pt>
                <c:pt idx="7719" formatCode="0.00%">
                  <c:v>4.0899999999999999E-2</c:v>
                </c:pt>
                <c:pt idx="7720" formatCode="0.00%">
                  <c:v>4.0800000000000003E-2</c:v>
                </c:pt>
                <c:pt idx="7721" formatCode="0.00%">
                  <c:v>4.0800000000000003E-2</c:v>
                </c:pt>
                <c:pt idx="7722" formatCode="0.00%">
                  <c:v>4.0800000000000003E-2</c:v>
                </c:pt>
                <c:pt idx="7723" formatCode="0.00%">
                  <c:v>4.0500000000000001E-2</c:v>
                </c:pt>
                <c:pt idx="7724" formatCode="0.00%">
                  <c:v>4.0500000000000001E-2</c:v>
                </c:pt>
                <c:pt idx="7725" formatCode="0.00%">
                  <c:v>4.07E-2</c:v>
                </c:pt>
                <c:pt idx="7726" formatCode="0.00%">
                  <c:v>4.1000000000000002E-2</c:v>
                </c:pt>
                <c:pt idx="7727" formatCode="0.00%">
                  <c:v>4.1500000000000002E-2</c:v>
                </c:pt>
                <c:pt idx="7728" formatCode="0.00%">
                  <c:v>4.2099999999999999E-2</c:v>
                </c:pt>
                <c:pt idx="7729" formatCode="0.00%">
                  <c:v>4.2299999999999997E-2</c:v>
                </c:pt>
                <c:pt idx="7730" formatCode="0.00%">
                  <c:v>4.2299999999999997E-2</c:v>
                </c:pt>
                <c:pt idx="7731" formatCode="0.00%">
                  <c:v>4.2200000000000001E-2</c:v>
                </c:pt>
                <c:pt idx="7732" formatCode="0.00%">
                  <c:v>4.2000000000000003E-2</c:v>
                </c:pt>
                <c:pt idx="7733" formatCode="0.00%">
                  <c:v>4.2000000000000003E-2</c:v>
                </c:pt>
                <c:pt idx="7734" formatCode="0.00%">
                  <c:v>4.1399999999999999E-2</c:v>
                </c:pt>
                <c:pt idx="7735" formatCode="0.00%">
                  <c:v>4.1399999999999999E-2</c:v>
                </c:pt>
                <c:pt idx="7736" formatCode="0.00%">
                  <c:v>4.1399999999999999E-2</c:v>
                </c:pt>
                <c:pt idx="7737" formatCode="0.00%">
                  <c:v>4.1700000000000001E-2</c:v>
                </c:pt>
                <c:pt idx="7738" formatCode="0.00%">
                  <c:v>4.1700000000000001E-2</c:v>
                </c:pt>
                <c:pt idx="7739" formatCode="0.00%">
                  <c:v>4.1700000000000001E-2</c:v>
                </c:pt>
                <c:pt idx="7740" formatCode="0.00%">
                  <c:v>4.1700000000000001E-2</c:v>
                </c:pt>
                <c:pt idx="7741" formatCode="0.00%">
                  <c:v>4.1700000000000001E-2</c:v>
                </c:pt>
                <c:pt idx="7742" formatCode="0.00%">
                  <c:v>4.1700000000000001E-2</c:v>
                </c:pt>
                <c:pt idx="7743" formatCode="0.00%">
                  <c:v>4.1799999999999997E-2</c:v>
                </c:pt>
                <c:pt idx="7744" formatCode="0.00%">
                  <c:v>4.19E-2</c:v>
                </c:pt>
                <c:pt idx="7745" formatCode="0.00%">
                  <c:v>4.19E-2</c:v>
                </c:pt>
                <c:pt idx="7746" formatCode="0.00%">
                  <c:v>4.19E-2</c:v>
                </c:pt>
                <c:pt idx="7747" formatCode="0.00%">
                  <c:v>4.1799999999999997E-2</c:v>
                </c:pt>
                <c:pt idx="7748" formatCode="0.00%">
                  <c:v>4.1700000000000001E-2</c:v>
                </c:pt>
                <c:pt idx="7749" formatCode="0.00%">
                  <c:v>4.1700000000000001E-2</c:v>
                </c:pt>
                <c:pt idx="7750" formatCode="0.00%">
                  <c:v>4.1599999999999998E-2</c:v>
                </c:pt>
                <c:pt idx="7751" formatCode="0.00%">
                  <c:v>4.1599999999999998E-2</c:v>
                </c:pt>
                <c:pt idx="7752" formatCode="0.00%">
                  <c:v>4.1599999999999998E-2</c:v>
                </c:pt>
                <c:pt idx="7753" formatCode="0.00%">
                  <c:v>4.1599999999999998E-2</c:v>
                </c:pt>
                <c:pt idx="7754" formatCode="0.00%">
                  <c:v>4.1399999999999999E-2</c:v>
                </c:pt>
                <c:pt idx="7755" formatCode="0.00%">
                  <c:v>4.1500000000000002E-2</c:v>
                </c:pt>
                <c:pt idx="7756" formatCode="0.00%">
                  <c:v>4.1500000000000002E-2</c:v>
                </c:pt>
                <c:pt idx="7757" formatCode="0.00%">
                  <c:v>4.1500000000000002E-2</c:v>
                </c:pt>
                <c:pt idx="7758" formatCode="0.00%">
                  <c:v>4.1500000000000002E-2</c:v>
                </c:pt>
                <c:pt idx="7759" formatCode="0.00%">
                  <c:v>4.1500000000000002E-2</c:v>
                </c:pt>
                <c:pt idx="7760" formatCode="0.00%">
                  <c:v>4.1500000000000002E-2</c:v>
                </c:pt>
                <c:pt idx="7761" formatCode="0.00%">
                  <c:v>4.1500000000000002E-2</c:v>
                </c:pt>
                <c:pt idx="7762" formatCode="0.00%">
                  <c:v>4.1500000000000002E-2</c:v>
                </c:pt>
                <c:pt idx="7763" formatCode="0.00%">
                  <c:v>4.1500000000000002E-2</c:v>
                </c:pt>
                <c:pt idx="7764" formatCode="0.00%">
                  <c:v>4.1500000000000002E-2</c:v>
                </c:pt>
                <c:pt idx="7765" formatCode="0.00%">
                  <c:v>4.1500000000000002E-2</c:v>
                </c:pt>
                <c:pt idx="7766" formatCode="0.00%">
                  <c:v>4.1500000000000002E-2</c:v>
                </c:pt>
                <c:pt idx="7767" formatCode="0.00%">
                  <c:v>4.1500000000000002E-2</c:v>
                </c:pt>
                <c:pt idx="7768" formatCode="0.00%">
                  <c:v>4.1599999999999998E-2</c:v>
                </c:pt>
                <c:pt idx="7769" formatCode="0.00%">
                  <c:v>4.1700000000000001E-2</c:v>
                </c:pt>
                <c:pt idx="7770" formatCode="0.00%">
                  <c:v>4.1700000000000001E-2</c:v>
                </c:pt>
                <c:pt idx="7771" formatCode="0.00%">
                  <c:v>4.1700000000000001E-2</c:v>
                </c:pt>
                <c:pt idx="7772" formatCode="0.00%">
                  <c:v>4.1700000000000001E-2</c:v>
                </c:pt>
                <c:pt idx="7773" formatCode="0.00%">
                  <c:v>4.1700000000000001E-2</c:v>
                </c:pt>
                <c:pt idx="7774" formatCode="0.00%">
                  <c:v>4.1700000000000001E-2</c:v>
                </c:pt>
                <c:pt idx="7775" formatCode="0.00%">
                  <c:v>4.1700000000000001E-2</c:v>
                </c:pt>
                <c:pt idx="7776" formatCode="0.00%">
                  <c:v>4.1700000000000001E-2</c:v>
                </c:pt>
                <c:pt idx="7777" formatCode="0.00%">
                  <c:v>4.1700000000000001E-2</c:v>
                </c:pt>
                <c:pt idx="7778" formatCode="0.00%">
                  <c:v>4.1700000000000001E-2</c:v>
                </c:pt>
                <c:pt idx="7779" formatCode="0.00%">
                  <c:v>4.1700000000000001E-2</c:v>
                </c:pt>
                <c:pt idx="7780" formatCode="0.00%">
                  <c:v>4.1700000000000001E-2</c:v>
                </c:pt>
                <c:pt idx="7781" formatCode="0.00%">
                  <c:v>4.1700000000000001E-2</c:v>
                </c:pt>
                <c:pt idx="7782" formatCode="0.00%">
                  <c:v>4.1599999999999998E-2</c:v>
                </c:pt>
                <c:pt idx="7783" formatCode="0.00%">
                  <c:v>4.1500000000000002E-2</c:v>
                </c:pt>
                <c:pt idx="7784" formatCode="0.00%">
                  <c:v>4.1500000000000002E-2</c:v>
                </c:pt>
                <c:pt idx="7785" formatCode="0.00%">
                  <c:v>4.1500000000000002E-2</c:v>
                </c:pt>
                <c:pt idx="7786" formatCode="0.00%">
                  <c:v>4.1500000000000002E-2</c:v>
                </c:pt>
                <c:pt idx="7787" formatCode="0.00%">
                  <c:v>4.1399999999999999E-2</c:v>
                </c:pt>
                <c:pt idx="7788" formatCode="0.00%">
                  <c:v>4.1099999999999998E-2</c:v>
                </c:pt>
                <c:pt idx="7789" formatCode="0.00%">
                  <c:v>4.1000000000000002E-2</c:v>
                </c:pt>
                <c:pt idx="7790" formatCode="0.00%">
                  <c:v>4.1099999999999998E-2</c:v>
                </c:pt>
                <c:pt idx="7791" formatCode="0.00%">
                  <c:v>4.1099999999999998E-2</c:v>
                </c:pt>
                <c:pt idx="7792" formatCode="0.00%">
                  <c:v>4.0599999999999997E-2</c:v>
                </c:pt>
                <c:pt idx="7793" formatCode="0.00%">
                  <c:v>4.0599999999999997E-2</c:v>
                </c:pt>
                <c:pt idx="7794" formatCode="0.00%">
                  <c:v>4.0599999999999997E-2</c:v>
                </c:pt>
                <c:pt idx="7795" formatCode="0.00%">
                  <c:v>4.0500000000000001E-2</c:v>
                </c:pt>
                <c:pt idx="7796" formatCode="0.00%">
                  <c:v>4.0500000000000001E-2</c:v>
                </c:pt>
                <c:pt idx="7797" formatCode="0.00%">
                  <c:v>4.0399999999999998E-2</c:v>
                </c:pt>
                <c:pt idx="7798" formatCode="0.00%">
                  <c:v>4.02E-2</c:v>
                </c:pt>
                <c:pt idx="7799" formatCode="0.00%">
                  <c:v>3.9899999999999998E-2</c:v>
                </c:pt>
                <c:pt idx="7800" formatCode="0.00%">
                  <c:v>4.0099999999999997E-2</c:v>
                </c:pt>
                <c:pt idx="7801" formatCode="0.00%">
                  <c:v>4.0399999999999998E-2</c:v>
                </c:pt>
                <c:pt idx="7802" formatCode="0.00%">
                  <c:v>4.0399999999999998E-2</c:v>
                </c:pt>
                <c:pt idx="7803" formatCode="0.00%">
                  <c:v>4.0399999999999998E-2</c:v>
                </c:pt>
                <c:pt idx="7804" formatCode="0.00%">
                  <c:v>4.0399999999999998E-2</c:v>
                </c:pt>
                <c:pt idx="7805" formatCode="0.00%">
                  <c:v>4.0399999999999998E-2</c:v>
                </c:pt>
                <c:pt idx="7806" formatCode="0.00%">
                  <c:v>4.0399999999999998E-2</c:v>
                </c:pt>
                <c:pt idx="7807" formatCode="0.00%">
                  <c:v>4.02E-2</c:v>
                </c:pt>
                <c:pt idx="7808" formatCode="0.00%">
                  <c:v>0.04</c:v>
                </c:pt>
                <c:pt idx="7809" formatCode="0.00%">
                  <c:v>3.9800000000000002E-2</c:v>
                </c:pt>
                <c:pt idx="7810" formatCode="0.00%">
                  <c:v>3.9600000000000003E-2</c:v>
                </c:pt>
                <c:pt idx="7811" formatCode="0.00%">
                  <c:v>3.9600000000000003E-2</c:v>
                </c:pt>
                <c:pt idx="7812" formatCode="0.00%">
                  <c:v>3.9300000000000002E-2</c:v>
                </c:pt>
                <c:pt idx="7813" formatCode="0.00%">
                  <c:v>3.9600000000000003E-2</c:v>
                </c:pt>
                <c:pt idx="7814" formatCode="0.00%">
                  <c:v>0.04</c:v>
                </c:pt>
                <c:pt idx="7815" formatCode="0.00%">
                  <c:v>0.04</c:v>
                </c:pt>
                <c:pt idx="7816" formatCode="0.00%">
                  <c:v>0.04</c:v>
                </c:pt>
                <c:pt idx="7817" formatCode="0.00%">
                  <c:v>0.04</c:v>
                </c:pt>
                <c:pt idx="7818" formatCode="0.00%">
                  <c:v>3.9899999999999998E-2</c:v>
                </c:pt>
                <c:pt idx="7819" formatCode="0.00%">
                  <c:v>4.0099999999999997E-2</c:v>
                </c:pt>
                <c:pt idx="7820" formatCode="0.00%">
                  <c:v>3.9899999999999998E-2</c:v>
                </c:pt>
                <c:pt idx="7821" formatCode="0.00%">
                  <c:v>0.04</c:v>
                </c:pt>
                <c:pt idx="7822" formatCode="0.00%">
                  <c:v>0.04</c:v>
                </c:pt>
                <c:pt idx="7823" formatCode="0.00%">
                  <c:v>0.04</c:v>
                </c:pt>
                <c:pt idx="7824" formatCode="0.00%">
                  <c:v>4.0399999999999998E-2</c:v>
                </c:pt>
                <c:pt idx="7825" formatCode="0.00%">
                  <c:v>4.0399999999999998E-2</c:v>
                </c:pt>
                <c:pt idx="7826" formatCode="0.00%">
                  <c:v>4.07E-2</c:v>
                </c:pt>
                <c:pt idx="7827" formatCode="0.00%">
                  <c:v>4.0800000000000003E-2</c:v>
                </c:pt>
                <c:pt idx="7828" formatCode="0.00%">
                  <c:v>4.0800000000000003E-2</c:v>
                </c:pt>
                <c:pt idx="7829" formatCode="0.00%">
                  <c:v>4.0800000000000003E-2</c:v>
                </c:pt>
                <c:pt idx="7830" formatCode="0.00%">
                  <c:v>4.0800000000000003E-2</c:v>
                </c:pt>
                <c:pt idx="7831" formatCode="0.00%">
                  <c:v>4.0800000000000003E-2</c:v>
                </c:pt>
                <c:pt idx="7832" formatCode="0.00%">
                  <c:v>4.0800000000000003E-2</c:v>
                </c:pt>
                <c:pt idx="7833" formatCode="0.00%">
                  <c:v>4.0500000000000001E-2</c:v>
                </c:pt>
                <c:pt idx="7834" formatCode="0.00%">
                  <c:v>4.0500000000000001E-2</c:v>
                </c:pt>
                <c:pt idx="7835" formatCode="0.00%">
                  <c:v>4.0500000000000001E-2</c:v>
                </c:pt>
                <c:pt idx="7836" formatCode="0.00%">
                  <c:v>4.0500000000000001E-2</c:v>
                </c:pt>
                <c:pt idx="7837" formatCode="0.00%">
                  <c:v>4.0399999999999998E-2</c:v>
                </c:pt>
                <c:pt idx="7838" formatCode="0.00%">
                  <c:v>4.02E-2</c:v>
                </c:pt>
                <c:pt idx="7839" formatCode="0.00%">
                  <c:v>4.0099999999999997E-2</c:v>
                </c:pt>
                <c:pt idx="7840" formatCode="0.00%">
                  <c:v>0.04</c:v>
                </c:pt>
                <c:pt idx="7841" formatCode="0.00%">
                  <c:v>0.04</c:v>
                </c:pt>
                <c:pt idx="7842" formatCode="0.00%">
                  <c:v>0.04</c:v>
                </c:pt>
                <c:pt idx="7843" formatCode="0.00%">
                  <c:v>3.9899999999999998E-2</c:v>
                </c:pt>
                <c:pt idx="7844" formatCode="0.00%">
                  <c:v>3.9899999999999998E-2</c:v>
                </c:pt>
                <c:pt idx="7845" formatCode="0.00%">
                  <c:v>3.9899999999999998E-2</c:v>
                </c:pt>
                <c:pt idx="7846" formatCode="0.00%">
                  <c:v>3.9899999999999998E-2</c:v>
                </c:pt>
                <c:pt idx="7847" formatCode="0.00%">
                  <c:v>3.9899999999999998E-2</c:v>
                </c:pt>
                <c:pt idx="7848" formatCode="0.00%">
                  <c:v>3.9899999999999998E-2</c:v>
                </c:pt>
                <c:pt idx="7849" formatCode="0.00%">
                  <c:v>3.9800000000000002E-2</c:v>
                </c:pt>
                <c:pt idx="7850" formatCode="0.00%">
                  <c:v>3.9699999999999999E-2</c:v>
                </c:pt>
                <c:pt idx="7851" formatCode="0.00%">
                  <c:v>3.9699999999999999E-2</c:v>
                </c:pt>
                <c:pt idx="7852" formatCode="0.00%">
                  <c:v>3.9699999999999999E-2</c:v>
                </c:pt>
                <c:pt idx="7853" formatCode="0.00%">
                  <c:v>3.9699999999999999E-2</c:v>
                </c:pt>
                <c:pt idx="7854" formatCode="0.00%">
                  <c:v>3.9699999999999999E-2</c:v>
                </c:pt>
                <c:pt idx="7855" formatCode="0.00%">
                  <c:v>3.9699999999999999E-2</c:v>
                </c:pt>
                <c:pt idx="7856" formatCode="0.00%">
                  <c:v>3.9699999999999999E-2</c:v>
                </c:pt>
                <c:pt idx="7857" formatCode="0.00%">
                  <c:v>3.9699999999999999E-2</c:v>
                </c:pt>
                <c:pt idx="7858" formatCode="0.00%">
                  <c:v>3.9699999999999999E-2</c:v>
                </c:pt>
                <c:pt idx="7859" formatCode="0.00%">
                  <c:v>3.9699999999999999E-2</c:v>
                </c:pt>
                <c:pt idx="7860" formatCode="0.00%">
                  <c:v>3.9699999999999999E-2</c:v>
                </c:pt>
                <c:pt idx="7861" formatCode="0.00%">
                  <c:v>3.9699999999999999E-2</c:v>
                </c:pt>
                <c:pt idx="7862" formatCode="0.00%">
                  <c:v>3.9600000000000003E-2</c:v>
                </c:pt>
                <c:pt idx="7863" formatCode="0.00%">
                  <c:v>3.9600000000000003E-2</c:v>
                </c:pt>
                <c:pt idx="7864" formatCode="0.00%">
                  <c:v>3.95E-2</c:v>
                </c:pt>
                <c:pt idx="7865" formatCode="0.00%">
                  <c:v>3.9399999999999998E-2</c:v>
                </c:pt>
                <c:pt idx="7866" formatCode="0.00%">
                  <c:v>3.9399999999999998E-2</c:v>
                </c:pt>
                <c:pt idx="7867" formatCode="0.00%">
                  <c:v>3.9100000000000003E-2</c:v>
                </c:pt>
                <c:pt idx="7868" formatCode="0.00%">
                  <c:v>3.8800000000000001E-2</c:v>
                </c:pt>
                <c:pt idx="7869" formatCode="0.00%">
                  <c:v>3.8699999999999998E-2</c:v>
                </c:pt>
                <c:pt idx="7870" formatCode="0.00%">
                  <c:v>3.8399999999999997E-2</c:v>
                </c:pt>
                <c:pt idx="7871" formatCode="0.00%">
                  <c:v>3.8399999999999997E-2</c:v>
                </c:pt>
                <c:pt idx="7872" formatCode="0.00%">
                  <c:v>3.8300000000000001E-2</c:v>
                </c:pt>
                <c:pt idx="7873" formatCode="0.00%">
                  <c:v>3.8100000000000002E-2</c:v>
                </c:pt>
                <c:pt idx="7874" formatCode="0.00%">
                  <c:v>3.78E-2</c:v>
                </c:pt>
                <c:pt idx="7875" formatCode="0.00%">
                  <c:v>3.7499999999999999E-2</c:v>
                </c:pt>
                <c:pt idx="7876" formatCode="0.00%">
                  <c:v>3.7499999999999999E-2</c:v>
                </c:pt>
                <c:pt idx="7877" formatCode="0.00%">
                  <c:v>3.6999999999999998E-2</c:v>
                </c:pt>
                <c:pt idx="7878" formatCode="0.00%">
                  <c:v>3.6700000000000003E-2</c:v>
                </c:pt>
                <c:pt idx="7879" formatCode="0.00%">
                  <c:v>3.6700000000000003E-2</c:v>
                </c:pt>
                <c:pt idx="7880" formatCode="0.00%">
                  <c:v>3.6900000000000002E-2</c:v>
                </c:pt>
                <c:pt idx="7881" formatCode="0.00%">
                  <c:v>3.6900000000000002E-2</c:v>
                </c:pt>
                <c:pt idx="7882" formatCode="0.00%">
                  <c:v>3.6700000000000003E-2</c:v>
                </c:pt>
                <c:pt idx="7883" formatCode="0.00%">
                  <c:v>3.6799999999999999E-2</c:v>
                </c:pt>
                <c:pt idx="7884" formatCode="0.00%">
                  <c:v>3.6900000000000002E-2</c:v>
                </c:pt>
                <c:pt idx="7885" formatCode="0.00%">
                  <c:v>3.7199999999999997E-2</c:v>
                </c:pt>
                <c:pt idx="7886" formatCode="0.00%">
                  <c:v>3.7199999999999997E-2</c:v>
                </c:pt>
                <c:pt idx="7887" formatCode="0.00%">
                  <c:v>3.7199999999999997E-2</c:v>
                </c:pt>
                <c:pt idx="7888" formatCode="0.00%">
                  <c:v>3.7199999999999997E-2</c:v>
                </c:pt>
                <c:pt idx="7889" formatCode="0.00%">
                  <c:v>3.7199999999999997E-2</c:v>
                </c:pt>
                <c:pt idx="7890" formatCode="0.00%">
                  <c:v>3.7199999999999997E-2</c:v>
                </c:pt>
                <c:pt idx="7891" formatCode="0.00%">
                  <c:v>3.7199999999999997E-2</c:v>
                </c:pt>
                <c:pt idx="7892" formatCode="0.00%">
                  <c:v>3.7199999999999997E-2</c:v>
                </c:pt>
                <c:pt idx="7893" formatCode="0.00%">
                  <c:v>3.73E-2</c:v>
                </c:pt>
                <c:pt idx="7894" formatCode="0.00%">
                  <c:v>3.7600000000000001E-2</c:v>
                </c:pt>
                <c:pt idx="7895" formatCode="0.00%">
                  <c:v>3.7600000000000001E-2</c:v>
                </c:pt>
                <c:pt idx="7896" formatCode="0.00%">
                  <c:v>3.7600000000000001E-2</c:v>
                </c:pt>
                <c:pt idx="7897" formatCode="0.00%">
                  <c:v>3.7400000000000003E-2</c:v>
                </c:pt>
                <c:pt idx="7898" formatCode="0.00%">
                  <c:v>3.6999999999999998E-2</c:v>
                </c:pt>
                <c:pt idx="7899" formatCode="0.00%">
                  <c:v>3.6900000000000002E-2</c:v>
                </c:pt>
                <c:pt idx="7900" formatCode="0.00%">
                  <c:v>3.6999999999999998E-2</c:v>
                </c:pt>
                <c:pt idx="7901" formatCode="0.00%">
                  <c:v>3.6999999999999998E-2</c:v>
                </c:pt>
                <c:pt idx="7902" formatCode="0.00%">
                  <c:v>3.6799999999999999E-2</c:v>
                </c:pt>
                <c:pt idx="7903" formatCode="0.00%">
                  <c:v>3.6900000000000002E-2</c:v>
                </c:pt>
                <c:pt idx="7904" formatCode="0.00%">
                  <c:v>3.6999999999999998E-2</c:v>
                </c:pt>
                <c:pt idx="7905" formatCode="0.00%">
                  <c:v>3.7199999999999997E-2</c:v>
                </c:pt>
                <c:pt idx="7906" formatCode="0.00%">
                  <c:v>3.73E-2</c:v>
                </c:pt>
                <c:pt idx="7907" formatCode="0.00%">
                  <c:v>3.7400000000000003E-2</c:v>
                </c:pt>
                <c:pt idx="7908" formatCode="0.00%">
                  <c:v>3.73E-2</c:v>
                </c:pt>
                <c:pt idx="7909" formatCode="0.00%">
                  <c:v>3.7199999999999997E-2</c:v>
                </c:pt>
                <c:pt idx="7910" formatCode="0.00%">
                  <c:v>3.7100000000000001E-2</c:v>
                </c:pt>
                <c:pt idx="7911" formatCode="0.00%">
                  <c:v>3.7100000000000001E-2</c:v>
                </c:pt>
                <c:pt idx="7912" formatCode="0.00%">
                  <c:v>3.7100000000000001E-2</c:v>
                </c:pt>
                <c:pt idx="7913" formatCode="0.00%">
                  <c:v>3.73E-2</c:v>
                </c:pt>
                <c:pt idx="7914" formatCode="0.00%">
                  <c:v>3.73E-2</c:v>
                </c:pt>
                <c:pt idx="7915" formatCode="0.00%">
                  <c:v>3.7699999999999997E-2</c:v>
                </c:pt>
                <c:pt idx="7916" formatCode="0.00%">
                  <c:v>3.7699999999999997E-2</c:v>
                </c:pt>
                <c:pt idx="7917" formatCode="0.00%">
                  <c:v>3.7699999999999997E-2</c:v>
                </c:pt>
                <c:pt idx="7918" formatCode="0.00%">
                  <c:v>3.7499999999999999E-2</c:v>
                </c:pt>
                <c:pt idx="7919" formatCode="0.00%">
                  <c:v>3.7499999999999999E-2</c:v>
                </c:pt>
                <c:pt idx="7920" formatCode="0.00%">
                  <c:v>3.7499999999999999E-2</c:v>
                </c:pt>
                <c:pt idx="7921" formatCode="0.00%">
                  <c:v>3.7699999999999997E-2</c:v>
                </c:pt>
                <c:pt idx="7922" formatCode="0.00%">
                  <c:v>3.8100000000000002E-2</c:v>
                </c:pt>
                <c:pt idx="7923" formatCode="0.00%">
                  <c:v>3.8600000000000002E-2</c:v>
                </c:pt>
                <c:pt idx="7924" formatCode="0.00%">
                  <c:v>3.8600000000000002E-2</c:v>
                </c:pt>
                <c:pt idx="7925" formatCode="0.00%">
                  <c:v>3.8600000000000002E-2</c:v>
                </c:pt>
                <c:pt idx="7926" formatCode="0.00%">
                  <c:v>3.8600000000000002E-2</c:v>
                </c:pt>
                <c:pt idx="7927" formatCode="0.00%">
                  <c:v>3.8800000000000001E-2</c:v>
                </c:pt>
                <c:pt idx="7928" formatCode="0.00%">
                  <c:v>3.9E-2</c:v>
                </c:pt>
                <c:pt idx="7929" formatCode="0.00%">
                  <c:v>3.9E-2</c:v>
                </c:pt>
                <c:pt idx="7930" formatCode="0.00%">
                  <c:v>3.9300000000000002E-2</c:v>
                </c:pt>
                <c:pt idx="7931" formatCode="0.00%">
                  <c:v>3.9699999999999999E-2</c:v>
                </c:pt>
                <c:pt idx="7932" formatCode="0.00%">
                  <c:v>4.1000000000000002E-2</c:v>
                </c:pt>
                <c:pt idx="7933" formatCode="0.00%">
                  <c:v>4.1700000000000001E-2</c:v>
                </c:pt>
                <c:pt idx="7934" formatCode="0.00%">
                  <c:v>4.1700000000000001E-2</c:v>
                </c:pt>
                <c:pt idx="7935" formatCode="0.00%">
                  <c:v>4.2000000000000003E-2</c:v>
                </c:pt>
                <c:pt idx="7936" formatCode="0.00%">
                  <c:v>4.3099999999999999E-2</c:v>
                </c:pt>
                <c:pt idx="7937" formatCode="0.00%">
                  <c:v>4.4200000000000003E-2</c:v>
                </c:pt>
                <c:pt idx="7938" formatCode="0.00%">
                  <c:v>4.6199999999999998E-2</c:v>
                </c:pt>
                <c:pt idx="7939" formatCode="0.00%">
                  <c:v>4.4999999999999998E-2</c:v>
                </c:pt>
                <c:pt idx="7940" formatCode="0.00%">
                  <c:v>4.3999999999999997E-2</c:v>
                </c:pt>
                <c:pt idx="7941" formatCode="0.00%">
                  <c:v>4.36E-2</c:v>
                </c:pt>
                <c:pt idx="7942" formatCode="0.00%">
                  <c:v>4.3099999999999999E-2</c:v>
                </c:pt>
                <c:pt idx="7943" formatCode="0.00%">
                  <c:v>4.3099999999999999E-2</c:v>
                </c:pt>
                <c:pt idx="7944" formatCode="0.00%">
                  <c:v>4.3099999999999999E-2</c:v>
                </c:pt>
                <c:pt idx="7945" formatCode="0.00%">
                  <c:v>4.3099999999999999E-2</c:v>
                </c:pt>
                <c:pt idx="7946" formatCode="0.00%">
                  <c:v>4.3099999999999999E-2</c:v>
                </c:pt>
                <c:pt idx="7947" formatCode="0.00%">
                  <c:v>4.2799999999999998E-2</c:v>
                </c:pt>
                <c:pt idx="7948" formatCode="0.00%">
                  <c:v>4.3099999999999999E-2</c:v>
                </c:pt>
                <c:pt idx="7949" formatCode="0.00%">
                  <c:v>4.3400000000000001E-2</c:v>
                </c:pt>
                <c:pt idx="7950" formatCode="0.00%">
                  <c:v>4.36E-2</c:v>
                </c:pt>
                <c:pt idx="7951" formatCode="0.00%">
                  <c:v>4.36E-2</c:v>
                </c:pt>
                <c:pt idx="7952" formatCode="0.00%">
                  <c:v>4.48E-2</c:v>
                </c:pt>
                <c:pt idx="7953" formatCode="0.00%">
                  <c:v>4.6199999999999998E-2</c:v>
                </c:pt>
                <c:pt idx="7954" formatCode="0.00%">
                  <c:v>4.6100000000000002E-2</c:v>
                </c:pt>
                <c:pt idx="7955" formatCode="0.00%">
                  <c:v>4.6100000000000002E-2</c:v>
                </c:pt>
                <c:pt idx="7956" formatCode="0.00%">
                  <c:v>4.6899999999999997E-2</c:v>
                </c:pt>
                <c:pt idx="7957" formatCode="0.00%">
                  <c:v>4.8399999999999999E-2</c:v>
                </c:pt>
                <c:pt idx="7958" formatCode="0.00%">
                  <c:v>4.8500000000000001E-2</c:v>
                </c:pt>
                <c:pt idx="7959" formatCode="0.00%">
                  <c:v>4.7800000000000002E-2</c:v>
                </c:pt>
                <c:pt idx="7960" formatCode="0.00%">
                  <c:v>4.6600000000000003E-2</c:v>
                </c:pt>
                <c:pt idx="7961" formatCode="0.00%">
                  <c:v>4.6600000000000003E-2</c:v>
                </c:pt>
                <c:pt idx="7962" formatCode="0.00%">
                  <c:v>4.6600000000000003E-2</c:v>
                </c:pt>
                <c:pt idx="7963" formatCode="0.00%">
                  <c:v>4.6600000000000003E-2</c:v>
                </c:pt>
                <c:pt idx="7964" formatCode="0.00%">
                  <c:v>4.6600000000000003E-2</c:v>
                </c:pt>
                <c:pt idx="7965" formatCode="0.00%">
                  <c:v>4.6600000000000003E-2</c:v>
                </c:pt>
                <c:pt idx="7966" formatCode="0.00%">
                  <c:v>4.6699999999999998E-2</c:v>
                </c:pt>
                <c:pt idx="7967" formatCode="0.00%">
                  <c:v>4.6800000000000001E-2</c:v>
                </c:pt>
                <c:pt idx="7968" formatCode="0.00%">
                  <c:v>4.6800000000000001E-2</c:v>
                </c:pt>
                <c:pt idx="7969" formatCode="0.00%">
                  <c:v>4.6800000000000001E-2</c:v>
                </c:pt>
                <c:pt idx="7970" formatCode="0.00%">
                  <c:v>4.6800000000000001E-2</c:v>
                </c:pt>
                <c:pt idx="7971" formatCode="0.00%">
                  <c:v>4.6800000000000001E-2</c:v>
                </c:pt>
                <c:pt idx="7972" formatCode="0.00%">
                  <c:v>4.6800000000000001E-2</c:v>
                </c:pt>
                <c:pt idx="7973" formatCode="0.00%">
                  <c:v>4.7100000000000003E-2</c:v>
                </c:pt>
                <c:pt idx="7974" formatCode="0.00%">
                  <c:v>4.7399999999999998E-2</c:v>
                </c:pt>
                <c:pt idx="7975" formatCode="0.00%">
                  <c:v>4.7399999999999998E-2</c:v>
                </c:pt>
                <c:pt idx="7976" formatCode="0.00%">
                  <c:v>4.7899999999999998E-2</c:v>
                </c:pt>
                <c:pt idx="7977" formatCode="0.00%">
                  <c:v>4.8300000000000003E-2</c:v>
                </c:pt>
                <c:pt idx="7978" formatCode="0.00%">
                  <c:v>4.9200000000000001E-2</c:v>
                </c:pt>
                <c:pt idx="7979" formatCode="0.00%">
                  <c:v>5.0099999999999999E-2</c:v>
                </c:pt>
                <c:pt idx="7980" formatCode="0.00%">
                  <c:v>5.0200000000000002E-2</c:v>
                </c:pt>
                <c:pt idx="7981" formatCode="0.00%">
                  <c:v>5.0200000000000002E-2</c:v>
                </c:pt>
                <c:pt idx="7982" formatCode="0.00%">
                  <c:v>5.0200000000000002E-2</c:v>
                </c:pt>
                <c:pt idx="7983" formatCode="0.00%">
                  <c:v>4.9799999999999997E-2</c:v>
                </c:pt>
                <c:pt idx="7984" formatCode="0.00%">
                  <c:v>4.9500000000000002E-2</c:v>
                </c:pt>
                <c:pt idx="7985" formatCode="0.00%">
                  <c:v>4.9000000000000002E-2</c:v>
                </c:pt>
                <c:pt idx="7986" formatCode="0.00%">
                  <c:v>4.8599999999999997E-2</c:v>
                </c:pt>
                <c:pt idx="7987" formatCode="0.00%">
                  <c:v>4.8300000000000003E-2</c:v>
                </c:pt>
                <c:pt idx="7988" formatCode="0.00%">
                  <c:v>4.82E-2</c:v>
                </c:pt>
                <c:pt idx="7989" formatCode="0.00%">
                  <c:v>4.8000000000000001E-2</c:v>
                </c:pt>
                <c:pt idx="7990" formatCode="0.00%">
                  <c:v>4.7800000000000002E-2</c:v>
                </c:pt>
                <c:pt idx="7991" formatCode="0.00%">
                  <c:v>4.7800000000000002E-2</c:v>
                </c:pt>
                <c:pt idx="7992" formatCode="0.00%">
                  <c:v>4.7899999999999998E-2</c:v>
                </c:pt>
                <c:pt idx="7993" formatCode="0.00%">
                  <c:v>4.8300000000000003E-2</c:v>
                </c:pt>
                <c:pt idx="7994" formatCode="0.00%">
                  <c:v>4.87E-2</c:v>
                </c:pt>
                <c:pt idx="7995" formatCode="0.00%">
                  <c:v>4.9200000000000001E-2</c:v>
                </c:pt>
                <c:pt idx="7996" formatCode="0.00%">
                  <c:v>4.9200000000000001E-2</c:v>
                </c:pt>
                <c:pt idx="7997" formatCode="0.00%">
                  <c:v>4.9500000000000002E-2</c:v>
                </c:pt>
                <c:pt idx="7998" formatCode="0.00%">
                  <c:v>4.9500000000000002E-2</c:v>
                </c:pt>
                <c:pt idx="7999" formatCode="0.00%">
                  <c:v>4.9399999999999999E-2</c:v>
                </c:pt>
                <c:pt idx="8000" formatCode="0.00%">
                  <c:v>4.9000000000000002E-2</c:v>
                </c:pt>
                <c:pt idx="8001" formatCode="0.00%">
                  <c:v>4.9000000000000002E-2</c:v>
                </c:pt>
                <c:pt idx="8002" formatCode="0.00%">
                  <c:v>4.8599999999999997E-2</c:v>
                </c:pt>
                <c:pt idx="8003" formatCode="0.00%">
                  <c:v>4.82E-2</c:v>
                </c:pt>
                <c:pt idx="8004" formatCode="0.00%">
                  <c:v>4.7800000000000002E-2</c:v>
                </c:pt>
                <c:pt idx="8005" formatCode="0.00%">
                  <c:v>4.7800000000000002E-2</c:v>
                </c:pt>
                <c:pt idx="8006" formatCode="0.00%">
                  <c:v>4.7800000000000002E-2</c:v>
                </c:pt>
                <c:pt idx="8007" formatCode="0.00%">
                  <c:v>4.7300000000000002E-2</c:v>
                </c:pt>
                <c:pt idx="8008" formatCode="0.00%">
                  <c:v>4.7199999999999999E-2</c:v>
                </c:pt>
                <c:pt idx="8009" formatCode="0.00%">
                  <c:v>4.6899999999999997E-2</c:v>
                </c:pt>
                <c:pt idx="8010" formatCode="0.00%">
                  <c:v>4.6899999999999997E-2</c:v>
                </c:pt>
                <c:pt idx="8011" formatCode="0.00%">
                  <c:v>4.6899999999999997E-2</c:v>
                </c:pt>
                <c:pt idx="8012" formatCode="0.00%">
                  <c:v>4.7E-2</c:v>
                </c:pt>
                <c:pt idx="8013" formatCode="0.00%">
                  <c:v>4.7E-2</c:v>
                </c:pt>
                <c:pt idx="8014" formatCode="0.00%">
                  <c:v>4.7500000000000001E-2</c:v>
                </c:pt>
                <c:pt idx="8015" formatCode="0.00%">
                  <c:v>4.7600000000000003E-2</c:v>
                </c:pt>
                <c:pt idx="8016" formatCode="0.00%">
                  <c:v>4.7800000000000002E-2</c:v>
                </c:pt>
                <c:pt idx="8017" formatCode="0.00%">
                  <c:v>4.7800000000000002E-2</c:v>
                </c:pt>
                <c:pt idx="8018" formatCode="0.00%">
                  <c:v>4.7800000000000002E-2</c:v>
                </c:pt>
                <c:pt idx="8019" formatCode="0.00%">
                  <c:v>4.7800000000000002E-2</c:v>
                </c:pt>
                <c:pt idx="8020" formatCode="0.00%">
                  <c:v>4.7800000000000002E-2</c:v>
                </c:pt>
                <c:pt idx="8021" formatCode="0.00%">
                  <c:v>4.7800000000000002E-2</c:v>
                </c:pt>
                <c:pt idx="8022" formatCode="0.00%">
                  <c:v>4.7399999999999998E-2</c:v>
                </c:pt>
                <c:pt idx="8023" formatCode="0.00%">
                  <c:v>4.6800000000000001E-2</c:v>
                </c:pt>
                <c:pt idx="8024" formatCode="0.00%">
                  <c:v>4.6800000000000001E-2</c:v>
                </c:pt>
                <c:pt idx="8025" formatCode="0.00%">
                  <c:v>4.6800000000000001E-2</c:v>
                </c:pt>
                <c:pt idx="8026" formatCode="0.00%">
                  <c:v>4.7E-2</c:v>
                </c:pt>
                <c:pt idx="8027" formatCode="0.00%">
                  <c:v>4.7E-2</c:v>
                </c:pt>
                <c:pt idx="8028" formatCode="0.00%">
                  <c:v>4.7E-2</c:v>
                </c:pt>
                <c:pt idx="8029" formatCode="0.00%">
                  <c:v>4.7300000000000002E-2</c:v>
                </c:pt>
                <c:pt idx="8030" formatCode="0.00%">
                  <c:v>4.7300000000000002E-2</c:v>
                </c:pt>
                <c:pt idx="8031" formatCode="0.00%">
                  <c:v>4.7500000000000001E-2</c:v>
                </c:pt>
                <c:pt idx="8032" formatCode="0.00%">
                  <c:v>4.7899999999999998E-2</c:v>
                </c:pt>
                <c:pt idx="8033" formatCode="0.00%">
                  <c:v>4.8000000000000001E-2</c:v>
                </c:pt>
                <c:pt idx="8034" formatCode="0.00%">
                  <c:v>4.8000000000000001E-2</c:v>
                </c:pt>
                <c:pt idx="8035" formatCode="0.00%">
                  <c:v>4.8000000000000001E-2</c:v>
                </c:pt>
                <c:pt idx="8036" formatCode="0.00%">
                  <c:v>4.8000000000000001E-2</c:v>
                </c:pt>
                <c:pt idx="8037" formatCode="0.00%">
                  <c:v>4.8000000000000001E-2</c:v>
                </c:pt>
                <c:pt idx="8038" formatCode="0.00%">
                  <c:v>4.82E-2</c:v>
                </c:pt>
                <c:pt idx="8039" formatCode="0.00%">
                  <c:v>4.82E-2</c:v>
                </c:pt>
                <c:pt idx="8040" formatCode="0.00%">
                  <c:v>4.8500000000000001E-2</c:v>
                </c:pt>
                <c:pt idx="8041" formatCode="0.00%">
                  <c:v>4.8500000000000001E-2</c:v>
                </c:pt>
                <c:pt idx="8042" formatCode="0.00%">
                  <c:v>4.8300000000000003E-2</c:v>
                </c:pt>
                <c:pt idx="8043" formatCode="0.00%">
                  <c:v>4.82E-2</c:v>
                </c:pt>
                <c:pt idx="8044" formatCode="0.00%">
                  <c:v>4.8000000000000001E-2</c:v>
                </c:pt>
                <c:pt idx="8045" formatCode="0.00%">
                  <c:v>4.7800000000000002E-2</c:v>
                </c:pt>
                <c:pt idx="8046" formatCode="0.00%">
                  <c:v>4.7600000000000003E-2</c:v>
                </c:pt>
                <c:pt idx="8047" formatCode="0.00%">
                  <c:v>4.7399999999999998E-2</c:v>
                </c:pt>
                <c:pt idx="8048" formatCode="0.00%">
                  <c:v>4.7199999999999999E-2</c:v>
                </c:pt>
                <c:pt idx="8049" formatCode="0.00%">
                  <c:v>4.7E-2</c:v>
                </c:pt>
                <c:pt idx="8050" formatCode="0.00%">
                  <c:v>4.7E-2</c:v>
                </c:pt>
                <c:pt idx="8051" formatCode="0.00%">
                  <c:v>4.6800000000000001E-2</c:v>
                </c:pt>
                <c:pt idx="8052" formatCode="0.00%">
                  <c:v>4.6300000000000001E-2</c:v>
                </c:pt>
                <c:pt idx="8053" formatCode="0.00%">
                  <c:v>4.6100000000000002E-2</c:v>
                </c:pt>
                <c:pt idx="8054" formatCode="0.00%">
                  <c:v>4.5999999999999999E-2</c:v>
                </c:pt>
                <c:pt idx="8055" formatCode="0.00%">
                  <c:v>4.58E-2</c:v>
                </c:pt>
                <c:pt idx="8056" formatCode="0.00%">
                  <c:v>4.58E-2</c:v>
                </c:pt>
                <c:pt idx="8057" formatCode="0.00%">
                  <c:v>4.5600000000000002E-2</c:v>
                </c:pt>
                <c:pt idx="8058" formatCode="0.00%">
                  <c:v>4.4999999999999998E-2</c:v>
                </c:pt>
                <c:pt idx="8059" formatCode="0.00%">
                  <c:v>4.4499999999999998E-2</c:v>
                </c:pt>
                <c:pt idx="8060" formatCode="0.00%">
                  <c:v>4.4499999999999998E-2</c:v>
                </c:pt>
                <c:pt idx="8061" formatCode="0.00%">
                  <c:v>4.4499999999999998E-2</c:v>
                </c:pt>
                <c:pt idx="8062" formatCode="0.00%">
                  <c:v>4.4499999999999998E-2</c:v>
                </c:pt>
                <c:pt idx="8063" formatCode="0.00%">
                  <c:v>4.4299999999999999E-2</c:v>
                </c:pt>
                <c:pt idx="8064" formatCode="0.00%">
                  <c:v>4.3900000000000002E-2</c:v>
                </c:pt>
                <c:pt idx="8065" formatCode="0.00%">
                  <c:v>4.3700000000000003E-2</c:v>
                </c:pt>
                <c:pt idx="8066" formatCode="0.00%">
                  <c:v>4.36E-2</c:v>
                </c:pt>
                <c:pt idx="8067" formatCode="0.00%">
                  <c:v>4.3099999999999999E-2</c:v>
                </c:pt>
                <c:pt idx="8068" formatCode="0.00%">
                  <c:v>4.3099999999999999E-2</c:v>
                </c:pt>
                <c:pt idx="8069" formatCode="0.00%">
                  <c:v>4.3099999999999999E-2</c:v>
                </c:pt>
                <c:pt idx="8070" formatCode="0.00%">
                  <c:v>4.3099999999999999E-2</c:v>
                </c:pt>
                <c:pt idx="8071" formatCode="0.00%">
                  <c:v>4.3099999999999999E-2</c:v>
                </c:pt>
                <c:pt idx="8072" formatCode="0.00%">
                  <c:v>4.3099999999999999E-2</c:v>
                </c:pt>
                <c:pt idx="8073" formatCode="0.00%">
                  <c:v>4.2999999999999997E-2</c:v>
                </c:pt>
                <c:pt idx="8074" formatCode="0.00%">
                  <c:v>4.2999999999999997E-2</c:v>
                </c:pt>
                <c:pt idx="8075" formatCode="0.00%">
                  <c:v>4.2999999999999997E-2</c:v>
                </c:pt>
                <c:pt idx="8076" formatCode="0.00%">
                  <c:v>4.2999999999999997E-2</c:v>
                </c:pt>
                <c:pt idx="8077" formatCode="0.00%">
                  <c:v>4.2999999999999997E-2</c:v>
                </c:pt>
                <c:pt idx="8078" formatCode="0.00%">
                  <c:v>4.2599999999999999E-2</c:v>
                </c:pt>
                <c:pt idx="8079" formatCode="0.00%">
                  <c:v>4.2599999999999999E-2</c:v>
                </c:pt>
                <c:pt idx="8080" formatCode="0.00%">
                  <c:v>4.2500000000000003E-2</c:v>
                </c:pt>
                <c:pt idx="8081" formatCode="0.00%">
                  <c:v>4.2500000000000003E-2</c:v>
                </c:pt>
                <c:pt idx="8082" formatCode="0.00%">
                  <c:v>4.2599999999999999E-2</c:v>
                </c:pt>
                <c:pt idx="8083" formatCode="0.00%">
                  <c:v>4.2500000000000003E-2</c:v>
                </c:pt>
                <c:pt idx="8084" formatCode="0.00%">
                  <c:v>4.2500000000000003E-2</c:v>
                </c:pt>
                <c:pt idx="8085" formatCode="0.00%">
                  <c:v>4.2500000000000003E-2</c:v>
                </c:pt>
                <c:pt idx="8086" formatCode="0.00%">
                  <c:v>4.24E-2</c:v>
                </c:pt>
                <c:pt idx="8087" formatCode="0.00%">
                  <c:v>4.2799999999999998E-2</c:v>
                </c:pt>
                <c:pt idx="8088" formatCode="0.00%">
                  <c:v>4.2599999999999999E-2</c:v>
                </c:pt>
                <c:pt idx="8089" formatCode="0.00%">
                  <c:v>4.2299999999999997E-2</c:v>
                </c:pt>
                <c:pt idx="8090" formatCode="0.00%">
                  <c:v>4.2299999999999997E-2</c:v>
                </c:pt>
                <c:pt idx="8091" formatCode="0.00%">
                  <c:v>4.2299999999999997E-2</c:v>
                </c:pt>
                <c:pt idx="8092" formatCode="0.00%">
                  <c:v>4.24E-2</c:v>
                </c:pt>
                <c:pt idx="8093" formatCode="0.00%">
                  <c:v>4.24E-2</c:v>
                </c:pt>
                <c:pt idx="8094" formatCode="0.00%">
                  <c:v>4.2299999999999997E-2</c:v>
                </c:pt>
                <c:pt idx="8095" formatCode="0.00%">
                  <c:v>4.2299999999999997E-2</c:v>
                </c:pt>
                <c:pt idx="8096" formatCode="0.00%">
                  <c:v>4.2299999999999997E-2</c:v>
                </c:pt>
                <c:pt idx="8097" formatCode="0.00%">
                  <c:v>4.2700000000000002E-2</c:v>
                </c:pt>
                <c:pt idx="8098" formatCode="0.00%">
                  <c:v>4.2999999999999997E-2</c:v>
                </c:pt>
                <c:pt idx="8099" formatCode="0.00%">
                  <c:v>4.3499999999999997E-2</c:v>
                </c:pt>
                <c:pt idx="8100" formatCode="0.00%">
                  <c:v>4.36E-2</c:v>
                </c:pt>
                <c:pt idx="8101" formatCode="0.00%">
                  <c:v>4.36E-2</c:v>
                </c:pt>
                <c:pt idx="8102" formatCode="0.00%">
                  <c:v>4.36E-2</c:v>
                </c:pt>
                <c:pt idx="8103" formatCode="0.00%">
                  <c:v>4.3700000000000003E-2</c:v>
                </c:pt>
                <c:pt idx="8104" formatCode="0.00%">
                  <c:v>4.3900000000000002E-2</c:v>
                </c:pt>
                <c:pt idx="8105" formatCode="0.00%">
                  <c:v>4.3700000000000003E-2</c:v>
                </c:pt>
                <c:pt idx="8106" formatCode="0.00%">
                  <c:v>4.3400000000000001E-2</c:v>
                </c:pt>
                <c:pt idx="8107" formatCode="0.00%">
                  <c:v>4.2999999999999997E-2</c:v>
                </c:pt>
                <c:pt idx="8108" formatCode="0.00%">
                  <c:v>4.2999999999999997E-2</c:v>
                </c:pt>
                <c:pt idx="8109" formatCode="0.00%">
                  <c:v>4.2999999999999997E-2</c:v>
                </c:pt>
                <c:pt idx="8110" formatCode="0.00%">
                  <c:v>4.3200000000000002E-2</c:v>
                </c:pt>
                <c:pt idx="8111" formatCode="0.00%">
                  <c:v>4.3200000000000002E-2</c:v>
                </c:pt>
                <c:pt idx="8112" formatCode="0.00%">
                  <c:v>4.3200000000000002E-2</c:v>
                </c:pt>
                <c:pt idx="8113" formatCode="0.00%">
                  <c:v>4.3200000000000002E-2</c:v>
                </c:pt>
                <c:pt idx="8114" formatCode="0.00%">
                  <c:v>4.3499999999999997E-2</c:v>
                </c:pt>
                <c:pt idx="8115" formatCode="0.00%">
                  <c:v>4.3400000000000001E-2</c:v>
                </c:pt>
                <c:pt idx="8116" formatCode="0.00%">
                  <c:v>4.3499999999999997E-2</c:v>
                </c:pt>
                <c:pt idx="8117" formatCode="0.00%">
                  <c:v>4.3499999999999997E-2</c:v>
                </c:pt>
                <c:pt idx="8118" formatCode="0.00%">
                  <c:v>4.3700000000000003E-2</c:v>
                </c:pt>
                <c:pt idx="8119" formatCode="0.00%">
                  <c:v>4.3700000000000003E-2</c:v>
                </c:pt>
                <c:pt idx="8120" formatCode="0.00%">
                  <c:v>4.3499999999999997E-2</c:v>
                </c:pt>
                <c:pt idx="8121" formatCode="0.00%">
                  <c:v>4.2900000000000001E-2</c:v>
                </c:pt>
                <c:pt idx="8122" formatCode="0.00%">
                  <c:v>4.19E-2</c:v>
                </c:pt>
                <c:pt idx="8123" formatCode="0.00%">
                  <c:v>4.0500000000000001E-2</c:v>
                </c:pt>
                <c:pt idx="8124" formatCode="0.00%">
                  <c:v>3.95E-2</c:v>
                </c:pt>
                <c:pt idx="8125" formatCode="0.00%">
                  <c:v>3.95E-2</c:v>
                </c:pt>
                <c:pt idx="8126" formatCode="0.00%">
                  <c:v>3.9199999999999999E-2</c:v>
                </c:pt>
                <c:pt idx="8127" formatCode="0.00%">
                  <c:v>3.9199999999999999E-2</c:v>
                </c:pt>
                <c:pt idx="8128" formatCode="0.00%">
                  <c:v>3.8399999999999997E-2</c:v>
                </c:pt>
                <c:pt idx="8129" formatCode="0.00%">
                  <c:v>3.8800000000000001E-2</c:v>
                </c:pt>
                <c:pt idx="8130" formatCode="0.00%">
                  <c:v>3.8800000000000001E-2</c:v>
                </c:pt>
                <c:pt idx="8131" formatCode="0.00%">
                  <c:v>3.8800000000000001E-2</c:v>
                </c:pt>
                <c:pt idx="8132" formatCode="0.00%">
                  <c:v>3.8600000000000002E-2</c:v>
                </c:pt>
                <c:pt idx="8133" formatCode="0.00%">
                  <c:v>3.85E-2</c:v>
                </c:pt>
                <c:pt idx="8134" formatCode="0.00%">
                  <c:v>3.78E-2</c:v>
                </c:pt>
                <c:pt idx="8135" formatCode="0.00%">
                  <c:v>3.7900000000000003E-2</c:v>
                </c:pt>
                <c:pt idx="8136" formatCode="0.00%">
                  <c:v>3.7999999999999999E-2</c:v>
                </c:pt>
                <c:pt idx="8137" formatCode="0.00%">
                  <c:v>3.8199999999999998E-2</c:v>
                </c:pt>
                <c:pt idx="8138" formatCode="0.00%">
                  <c:v>3.8800000000000001E-2</c:v>
                </c:pt>
                <c:pt idx="8139" formatCode="0.00%">
                  <c:v>3.8800000000000001E-2</c:v>
                </c:pt>
                <c:pt idx="8140" formatCode="0.00%">
                  <c:v>3.8800000000000001E-2</c:v>
                </c:pt>
                <c:pt idx="8141" formatCode="0.00%">
                  <c:v>3.8899999999999997E-2</c:v>
                </c:pt>
                <c:pt idx="8142" formatCode="0.00%">
                  <c:v>3.8899999999999997E-2</c:v>
                </c:pt>
                <c:pt idx="8143" formatCode="0.00%">
                  <c:v>3.8899999999999997E-2</c:v>
                </c:pt>
                <c:pt idx="8144" formatCode="0.00%">
                  <c:v>3.8800000000000001E-2</c:v>
                </c:pt>
                <c:pt idx="8145" formatCode="0.00%">
                  <c:v>3.78E-2</c:v>
                </c:pt>
                <c:pt idx="8146" formatCode="0.00%">
                  <c:v>3.78E-2</c:v>
                </c:pt>
                <c:pt idx="8147" formatCode="0.00%">
                  <c:v>3.6999999999999998E-2</c:v>
                </c:pt>
                <c:pt idx="8148" formatCode="0.00%">
                  <c:v>3.6799999999999999E-2</c:v>
                </c:pt>
                <c:pt idx="8149" formatCode="0.00%">
                  <c:v>3.6700000000000003E-2</c:v>
                </c:pt>
                <c:pt idx="8150" formatCode="0.00%">
                  <c:v>3.6600000000000001E-2</c:v>
                </c:pt>
                <c:pt idx="8151" formatCode="0.00%">
                  <c:v>3.6600000000000001E-2</c:v>
                </c:pt>
                <c:pt idx="8152" formatCode="0.00%">
                  <c:v>3.6600000000000001E-2</c:v>
                </c:pt>
                <c:pt idx="8153" formatCode="0.00%">
                  <c:v>3.6700000000000003E-2</c:v>
                </c:pt>
                <c:pt idx="8154" formatCode="0.00%">
                  <c:v>3.6999999999999998E-2</c:v>
                </c:pt>
                <c:pt idx="8155" formatCode="0.00%">
                  <c:v>3.6999999999999998E-2</c:v>
                </c:pt>
                <c:pt idx="8156" formatCode="0.00%">
                  <c:v>3.6700000000000003E-2</c:v>
                </c:pt>
                <c:pt idx="8157" formatCode="0.00%">
                  <c:v>3.6499999999999998E-2</c:v>
                </c:pt>
                <c:pt idx="8158" formatCode="0.00%">
                  <c:v>3.6200000000000003E-2</c:v>
                </c:pt>
                <c:pt idx="8159" formatCode="0.00%">
                  <c:v>3.44E-2</c:v>
                </c:pt>
                <c:pt idx="8160" formatCode="0.00%">
                  <c:v>3.44E-2</c:v>
                </c:pt>
                <c:pt idx="8161" formatCode="0.00%">
                  <c:v>3.4700000000000002E-2</c:v>
                </c:pt>
                <c:pt idx="8162" formatCode="0.00%">
                  <c:v>3.5200000000000002E-2</c:v>
                </c:pt>
                <c:pt idx="8163" formatCode="0.00%">
                  <c:v>3.5499999999999997E-2</c:v>
                </c:pt>
                <c:pt idx="8164" formatCode="0.00%">
                  <c:v>3.56E-2</c:v>
                </c:pt>
                <c:pt idx="8165" formatCode="0.00%">
                  <c:v>3.5499999999999997E-2</c:v>
                </c:pt>
                <c:pt idx="8166" formatCode="0.00%">
                  <c:v>3.5499999999999997E-2</c:v>
                </c:pt>
                <c:pt idx="8167" formatCode="0.00%">
                  <c:v>3.5400000000000001E-2</c:v>
                </c:pt>
                <c:pt idx="8168" formatCode="0.00%">
                  <c:v>3.6200000000000003E-2</c:v>
                </c:pt>
                <c:pt idx="8169" formatCode="0.00%">
                  <c:v>3.6999999999999998E-2</c:v>
                </c:pt>
                <c:pt idx="8170" formatCode="0.00%">
                  <c:v>3.7100000000000001E-2</c:v>
                </c:pt>
                <c:pt idx="8171" formatCode="0.00%">
                  <c:v>3.7100000000000001E-2</c:v>
                </c:pt>
                <c:pt idx="8172" formatCode="0.00%">
                  <c:v>3.73E-2</c:v>
                </c:pt>
                <c:pt idx="8173" formatCode="0.00%">
                  <c:v>3.7499999999999999E-2</c:v>
                </c:pt>
                <c:pt idx="8174" formatCode="0.00%">
                  <c:v>3.7100000000000001E-2</c:v>
                </c:pt>
                <c:pt idx="8175" formatCode="0.00%">
                  <c:v>3.7199999999999997E-2</c:v>
                </c:pt>
                <c:pt idx="8176" formatCode="0.00%">
                  <c:v>3.7100000000000001E-2</c:v>
                </c:pt>
                <c:pt idx="8177" formatCode="0.00%">
                  <c:v>3.6900000000000002E-2</c:v>
                </c:pt>
                <c:pt idx="8178" formatCode="0.00%">
                  <c:v>3.6900000000000002E-2</c:v>
                </c:pt>
                <c:pt idx="8179" formatCode="0.00%">
                  <c:v>3.6900000000000002E-2</c:v>
                </c:pt>
                <c:pt idx="8180" formatCode="0.00%">
                  <c:v>3.7100000000000001E-2</c:v>
                </c:pt>
                <c:pt idx="8181" formatCode="0.00%">
                  <c:v>3.7199999999999997E-2</c:v>
                </c:pt>
                <c:pt idx="8182" formatCode="0.00%">
                  <c:v>3.7199999999999997E-2</c:v>
                </c:pt>
                <c:pt idx="8183" formatCode="0.00%">
                  <c:v>3.7199999999999997E-2</c:v>
                </c:pt>
                <c:pt idx="8184" formatCode="0.00%">
                  <c:v>3.7999999999999999E-2</c:v>
                </c:pt>
                <c:pt idx="8185" formatCode="0.00%">
                  <c:v>3.7999999999999999E-2</c:v>
                </c:pt>
                <c:pt idx="8186" formatCode="0.00%">
                  <c:v>3.7499999999999999E-2</c:v>
                </c:pt>
                <c:pt idx="8187" formatCode="0.00%">
                  <c:v>3.6499999999999998E-2</c:v>
                </c:pt>
                <c:pt idx="8188" formatCode="0.00%">
                  <c:v>3.6600000000000001E-2</c:v>
                </c:pt>
                <c:pt idx="8189" formatCode="0.00%">
                  <c:v>3.7100000000000001E-2</c:v>
                </c:pt>
                <c:pt idx="8190" formatCode="0.00%">
                  <c:v>3.7100000000000001E-2</c:v>
                </c:pt>
                <c:pt idx="8191" formatCode="0.00%">
                  <c:v>3.6999999999999998E-2</c:v>
                </c:pt>
                <c:pt idx="8192" formatCode="0.00%">
                  <c:v>3.73E-2</c:v>
                </c:pt>
                <c:pt idx="8193" formatCode="0.00%">
                  <c:v>3.6999999999999998E-2</c:v>
                </c:pt>
                <c:pt idx="8194" formatCode="0.00%">
                  <c:v>3.73E-2</c:v>
                </c:pt>
                <c:pt idx="8195" formatCode="0.00%">
                  <c:v>3.73E-2</c:v>
                </c:pt>
                <c:pt idx="8196" formatCode="0.00%">
                  <c:v>3.78E-2</c:v>
                </c:pt>
                <c:pt idx="8197" formatCode="0.00%">
                  <c:v>3.8100000000000002E-2</c:v>
                </c:pt>
                <c:pt idx="8198" formatCode="0.00%">
                  <c:v>3.8100000000000002E-2</c:v>
                </c:pt>
                <c:pt idx="8199" formatCode="0.00%">
                  <c:v>3.7900000000000003E-2</c:v>
                </c:pt>
                <c:pt idx="8200" formatCode="0.00%">
                  <c:v>3.7699999999999997E-2</c:v>
                </c:pt>
                <c:pt idx="8201" formatCode="0.00%">
                  <c:v>3.7499999999999999E-2</c:v>
                </c:pt>
                <c:pt idx="8202" formatCode="0.00%">
                  <c:v>3.7499999999999999E-2</c:v>
                </c:pt>
                <c:pt idx="8203" formatCode="0.00%">
                  <c:v>3.7499999999999999E-2</c:v>
                </c:pt>
                <c:pt idx="8204" formatCode="0.00%">
                  <c:v>3.7499999999999999E-2</c:v>
                </c:pt>
                <c:pt idx="8205" formatCode="0.00%">
                  <c:v>3.7499999999999999E-2</c:v>
                </c:pt>
                <c:pt idx="8206" formatCode="0.00%">
                  <c:v>3.7900000000000003E-2</c:v>
                </c:pt>
                <c:pt idx="8207" formatCode="0.00%">
                  <c:v>3.7900000000000003E-2</c:v>
                </c:pt>
                <c:pt idx="8208" formatCode="0.00%">
                  <c:v>3.8399999999999997E-2</c:v>
                </c:pt>
                <c:pt idx="8209" formatCode="0.00%">
                  <c:v>3.8600000000000002E-2</c:v>
                </c:pt>
                <c:pt idx="8210" formatCode="0.00%">
                  <c:v>3.8300000000000001E-2</c:v>
                </c:pt>
                <c:pt idx="8211" formatCode="0.00%">
                  <c:v>3.8100000000000002E-2</c:v>
                </c:pt>
                <c:pt idx="8212" formatCode="0.00%">
                  <c:v>3.7600000000000001E-2</c:v>
                </c:pt>
                <c:pt idx="8213" formatCode="0.00%">
                  <c:v>3.6999999999999998E-2</c:v>
                </c:pt>
                <c:pt idx="8214" formatCode="0.00%">
                  <c:v>3.6900000000000002E-2</c:v>
                </c:pt>
                <c:pt idx="8215" formatCode="0.00%">
                  <c:v>3.6900000000000002E-2</c:v>
                </c:pt>
                <c:pt idx="8216" formatCode="0.00%">
                  <c:v>3.6900000000000002E-2</c:v>
                </c:pt>
                <c:pt idx="8217" formatCode="0.00%">
                  <c:v>3.6799999999999999E-2</c:v>
                </c:pt>
                <c:pt idx="8218" formatCode="0.00%">
                  <c:v>3.6400000000000002E-2</c:v>
                </c:pt>
                <c:pt idx="8219" formatCode="0.00%">
                  <c:v>3.6299999999999999E-2</c:v>
                </c:pt>
                <c:pt idx="8220" formatCode="0.00%">
                  <c:v>3.6200000000000003E-2</c:v>
                </c:pt>
                <c:pt idx="8221" formatCode="0.00%">
                  <c:v>3.61E-2</c:v>
                </c:pt>
                <c:pt idx="8222" formatCode="0.00%">
                  <c:v>3.6200000000000003E-2</c:v>
                </c:pt>
                <c:pt idx="8223" formatCode="0.00%">
                  <c:v>3.6400000000000002E-2</c:v>
                </c:pt>
                <c:pt idx="8224" formatCode="0.00%">
                  <c:v>3.6200000000000003E-2</c:v>
                </c:pt>
                <c:pt idx="8225" formatCode="0.00%">
                  <c:v>3.6299999999999999E-2</c:v>
                </c:pt>
                <c:pt idx="8226" formatCode="0.00%">
                  <c:v>3.6299999999999999E-2</c:v>
                </c:pt>
                <c:pt idx="8227" formatCode="0.00%">
                  <c:v>3.6299999999999999E-2</c:v>
                </c:pt>
                <c:pt idx="8228" formatCode="0.00%">
                  <c:v>3.5799999999999998E-2</c:v>
                </c:pt>
                <c:pt idx="8229" formatCode="0.00%">
                  <c:v>3.56E-2</c:v>
                </c:pt>
                <c:pt idx="8230" formatCode="0.00%">
                  <c:v>3.5700000000000003E-2</c:v>
                </c:pt>
                <c:pt idx="8231" formatCode="0.00%">
                  <c:v>3.5700000000000003E-2</c:v>
                </c:pt>
                <c:pt idx="8232" formatCode="0.00%">
                  <c:v>3.5700000000000003E-2</c:v>
                </c:pt>
                <c:pt idx="8233" formatCode="0.00%">
                  <c:v>3.5700000000000003E-2</c:v>
                </c:pt>
                <c:pt idx="8234" formatCode="0.00%">
                  <c:v>3.5400000000000001E-2</c:v>
                </c:pt>
                <c:pt idx="8235" formatCode="0.00%">
                  <c:v>3.5000000000000003E-2</c:v>
                </c:pt>
                <c:pt idx="8236" formatCode="0.00%">
                  <c:v>3.4500000000000003E-2</c:v>
                </c:pt>
                <c:pt idx="8237" formatCode="0.00%">
                  <c:v>3.4000000000000002E-2</c:v>
                </c:pt>
                <c:pt idx="8238" formatCode="0.00%">
                  <c:v>3.3300000000000003E-2</c:v>
                </c:pt>
                <c:pt idx="8239" formatCode="0.00%">
                  <c:v>3.2899999999999999E-2</c:v>
                </c:pt>
                <c:pt idx="8240" formatCode="0.00%">
                  <c:v>3.2000000000000001E-2</c:v>
                </c:pt>
                <c:pt idx="8241" formatCode="0.00%">
                  <c:v>3.2000000000000001E-2</c:v>
                </c:pt>
                <c:pt idx="8242" formatCode="0.00%">
                  <c:v>3.1699999999999999E-2</c:v>
                </c:pt>
                <c:pt idx="8243" formatCode="0.00%">
                  <c:v>3.15E-2</c:v>
                </c:pt>
                <c:pt idx="8244" formatCode="0.00%">
                  <c:v>3.2500000000000001E-2</c:v>
                </c:pt>
                <c:pt idx="8245" formatCode="0.00%">
                  <c:v>3.3399999999999999E-2</c:v>
                </c:pt>
                <c:pt idx="8246" formatCode="0.00%">
                  <c:v>3.3700000000000001E-2</c:v>
                </c:pt>
                <c:pt idx="8247" formatCode="0.00%">
                  <c:v>3.3599999999999998E-2</c:v>
                </c:pt>
                <c:pt idx="8248" formatCode="0.00%">
                  <c:v>3.3000000000000002E-2</c:v>
                </c:pt>
                <c:pt idx="8249" formatCode="0.00%">
                  <c:v>3.27E-2</c:v>
                </c:pt>
                <c:pt idx="8250" formatCode="0.00%">
                  <c:v>3.2300000000000002E-2</c:v>
                </c:pt>
                <c:pt idx="8251" formatCode="0.00%">
                  <c:v>3.1600000000000003E-2</c:v>
                </c:pt>
                <c:pt idx="8252" formatCode="0.00%">
                  <c:v>3.1399999999999997E-2</c:v>
                </c:pt>
                <c:pt idx="8253" formatCode="0.00%">
                  <c:v>3.1699999999999999E-2</c:v>
                </c:pt>
                <c:pt idx="8254" formatCode="0.00%">
                  <c:v>3.1399999999999997E-2</c:v>
                </c:pt>
                <c:pt idx="8255" formatCode="0.00%">
                  <c:v>3.2199999999999999E-2</c:v>
                </c:pt>
                <c:pt idx="8256" formatCode="0.00%">
                  <c:v>3.2199999999999999E-2</c:v>
                </c:pt>
                <c:pt idx="8257" formatCode="0.00%">
                  <c:v>3.2199999999999999E-2</c:v>
                </c:pt>
                <c:pt idx="8258" formatCode="0.00%">
                  <c:v>3.2500000000000001E-2</c:v>
                </c:pt>
                <c:pt idx="8259" formatCode="0.00%">
                  <c:v>3.2899999999999999E-2</c:v>
                </c:pt>
                <c:pt idx="8260" formatCode="0.00%">
                  <c:v>3.2599999999999997E-2</c:v>
                </c:pt>
                <c:pt idx="8261" formatCode="0.00%">
                  <c:v>3.2599999999999997E-2</c:v>
                </c:pt>
                <c:pt idx="8262" formatCode="0.00%">
                  <c:v>3.2399999999999998E-2</c:v>
                </c:pt>
                <c:pt idx="8263" formatCode="0.00%">
                  <c:v>3.2099999999999997E-2</c:v>
                </c:pt>
                <c:pt idx="8264" formatCode="0.00%">
                  <c:v>3.2199999999999999E-2</c:v>
                </c:pt>
                <c:pt idx="8265" formatCode="0.00%">
                  <c:v>3.2300000000000002E-2</c:v>
                </c:pt>
                <c:pt idx="8266" formatCode="0.00%">
                  <c:v>3.2300000000000002E-2</c:v>
                </c:pt>
                <c:pt idx="8267" formatCode="0.00%">
                  <c:v>3.27E-2</c:v>
                </c:pt>
                <c:pt idx="8268" formatCode="0.00%">
                  <c:v>3.27E-2</c:v>
                </c:pt>
                <c:pt idx="8269" formatCode="0.00%">
                  <c:v>3.27E-2</c:v>
                </c:pt>
                <c:pt idx="8270" formatCode="0.00%">
                  <c:v>3.2500000000000001E-2</c:v>
                </c:pt>
                <c:pt idx="8271" formatCode="0.00%">
                  <c:v>3.2300000000000002E-2</c:v>
                </c:pt>
                <c:pt idx="8272" formatCode="0.00%">
                  <c:v>3.2199999999999999E-2</c:v>
                </c:pt>
                <c:pt idx="8273" formatCode="0.00%">
                  <c:v>3.2300000000000002E-2</c:v>
                </c:pt>
                <c:pt idx="8274" formatCode="0.00%">
                  <c:v>3.27E-2</c:v>
                </c:pt>
                <c:pt idx="8275" formatCode="0.00%">
                  <c:v>3.27E-2</c:v>
                </c:pt>
                <c:pt idx="8276" formatCode="0.00%">
                  <c:v>3.2800000000000003E-2</c:v>
                </c:pt>
                <c:pt idx="8277" formatCode="0.00%">
                  <c:v>3.2899999999999999E-2</c:v>
                </c:pt>
                <c:pt idx="8278" formatCode="0.00%">
                  <c:v>3.3000000000000002E-2</c:v>
                </c:pt>
                <c:pt idx="8279" formatCode="0.00%">
                  <c:v>3.3099999999999997E-2</c:v>
                </c:pt>
                <c:pt idx="8280" formatCode="0.00%">
                  <c:v>3.3099999999999997E-2</c:v>
                </c:pt>
                <c:pt idx="8281" formatCode="0.00%">
                  <c:v>3.2899999999999999E-2</c:v>
                </c:pt>
                <c:pt idx="8282" formatCode="0.00%">
                  <c:v>3.3099999999999997E-2</c:v>
                </c:pt>
                <c:pt idx="8283" formatCode="0.00%">
                  <c:v>3.4000000000000002E-2</c:v>
                </c:pt>
                <c:pt idx="8284" formatCode="0.00%">
                  <c:v>3.4000000000000002E-2</c:v>
                </c:pt>
                <c:pt idx="8285" formatCode="0.00%">
                  <c:v>3.44E-2</c:v>
                </c:pt>
                <c:pt idx="8286" formatCode="0.00%">
                  <c:v>3.4599999999999999E-2</c:v>
                </c:pt>
                <c:pt idx="8287" formatCode="0.00%">
                  <c:v>3.4700000000000002E-2</c:v>
                </c:pt>
                <c:pt idx="8288" formatCode="0.00%">
                  <c:v>3.4500000000000003E-2</c:v>
                </c:pt>
                <c:pt idx="8289" formatCode="0.00%">
                  <c:v>3.4200000000000001E-2</c:v>
                </c:pt>
                <c:pt idx="8290" formatCode="0.00%">
                  <c:v>3.4000000000000002E-2</c:v>
                </c:pt>
                <c:pt idx="8291" formatCode="0.00%">
                  <c:v>3.4000000000000002E-2</c:v>
                </c:pt>
                <c:pt idx="8292" formatCode="0.00%">
                  <c:v>3.3700000000000001E-2</c:v>
                </c:pt>
                <c:pt idx="8293" formatCode="0.00%">
                  <c:v>3.3700000000000001E-2</c:v>
                </c:pt>
                <c:pt idx="8294" formatCode="0.00%">
                  <c:v>3.3700000000000001E-2</c:v>
                </c:pt>
                <c:pt idx="8295" formatCode="0.00%">
                  <c:v>3.39E-2</c:v>
                </c:pt>
                <c:pt idx="8296" formatCode="0.00%">
                  <c:v>3.39E-2</c:v>
                </c:pt>
                <c:pt idx="8297" formatCode="0.00%">
                  <c:v>3.4200000000000001E-2</c:v>
                </c:pt>
                <c:pt idx="8298" formatCode="0.00%">
                  <c:v>3.4200000000000001E-2</c:v>
                </c:pt>
                <c:pt idx="8299" formatCode="0.00%">
                  <c:v>3.4200000000000001E-2</c:v>
                </c:pt>
                <c:pt idx="8300" formatCode="0.00%">
                  <c:v>3.4200000000000001E-2</c:v>
                </c:pt>
                <c:pt idx="8301" formatCode="0.00%">
                  <c:v>3.3500000000000002E-2</c:v>
                </c:pt>
                <c:pt idx="8302" formatCode="0.00%">
                  <c:v>3.32E-2</c:v>
                </c:pt>
                <c:pt idx="8303" formatCode="0.00%">
                  <c:v>3.3399999999999999E-2</c:v>
                </c:pt>
                <c:pt idx="8304" formatCode="0.00%">
                  <c:v>3.3500000000000002E-2</c:v>
                </c:pt>
                <c:pt idx="8305" formatCode="0.00%">
                  <c:v>3.32E-2</c:v>
                </c:pt>
                <c:pt idx="8306" formatCode="0.00%">
                  <c:v>3.3099999999999997E-2</c:v>
                </c:pt>
                <c:pt idx="8307" formatCode="0.00%">
                  <c:v>3.3099999999999997E-2</c:v>
                </c:pt>
                <c:pt idx="8308" formatCode="0.00%">
                  <c:v>3.3000000000000002E-2</c:v>
                </c:pt>
                <c:pt idx="8309" formatCode="0.00%">
                  <c:v>3.2800000000000003E-2</c:v>
                </c:pt>
                <c:pt idx="8310" formatCode="0.00%">
                  <c:v>3.2800000000000003E-2</c:v>
                </c:pt>
                <c:pt idx="8311" formatCode="0.00%">
                  <c:v>3.2500000000000001E-2</c:v>
                </c:pt>
                <c:pt idx="8312" formatCode="0.00%">
                  <c:v>3.2500000000000001E-2</c:v>
                </c:pt>
                <c:pt idx="8313" formatCode="0.00%">
                  <c:v>3.2500000000000001E-2</c:v>
                </c:pt>
                <c:pt idx="8314" formatCode="0.00%">
                  <c:v>3.2500000000000001E-2</c:v>
                </c:pt>
                <c:pt idx="8315" formatCode="0.00%">
                  <c:v>3.2500000000000001E-2</c:v>
                </c:pt>
                <c:pt idx="8316" formatCode="0.00%">
                  <c:v>3.2500000000000001E-2</c:v>
                </c:pt>
                <c:pt idx="8317" formatCode="0.00%">
                  <c:v>3.2500000000000001E-2</c:v>
                </c:pt>
                <c:pt idx="8318" formatCode="0.00%">
                  <c:v>3.2199999999999999E-2</c:v>
                </c:pt>
                <c:pt idx="8319" formatCode="0.00%">
                  <c:v>3.1899999999999998E-2</c:v>
                </c:pt>
                <c:pt idx="8320" formatCode="0.00%">
                  <c:v>3.15E-2</c:v>
                </c:pt>
                <c:pt idx="8321" formatCode="0.00%">
                  <c:v>3.1300000000000001E-2</c:v>
                </c:pt>
                <c:pt idx="8322" formatCode="0.00%">
                  <c:v>3.09E-2</c:v>
                </c:pt>
                <c:pt idx="8323" formatCode="0.00%">
                  <c:v>3.0800000000000001E-2</c:v>
                </c:pt>
                <c:pt idx="8324" formatCode="0.00%">
                  <c:v>3.09E-2</c:v>
                </c:pt>
                <c:pt idx="8325" formatCode="0.00%">
                  <c:v>3.0800000000000001E-2</c:v>
                </c:pt>
                <c:pt idx="8326" formatCode="0.00%">
                  <c:v>3.0499999999999999E-2</c:v>
                </c:pt>
                <c:pt idx="8327" formatCode="0.00%">
                  <c:v>3.0700000000000002E-2</c:v>
                </c:pt>
                <c:pt idx="8328" formatCode="0.00%">
                  <c:v>3.1099999999999999E-2</c:v>
                </c:pt>
                <c:pt idx="8329" formatCode="0.00%">
                  <c:v>3.09E-2</c:v>
                </c:pt>
                <c:pt idx="8330" formatCode="0.00%">
                  <c:v>3.09E-2</c:v>
                </c:pt>
                <c:pt idx="8331" formatCode="0.00%">
                  <c:v>3.09E-2</c:v>
                </c:pt>
                <c:pt idx="8332" formatCode="0.00%">
                  <c:v>3.1399999999999997E-2</c:v>
                </c:pt>
                <c:pt idx="8333" formatCode="0.00%">
                  <c:v>3.1399999999999997E-2</c:v>
                </c:pt>
                <c:pt idx="8334" formatCode="0.00%">
                  <c:v>3.1399999999999997E-2</c:v>
                </c:pt>
                <c:pt idx="8335" formatCode="0.00%">
                  <c:v>3.1399999999999997E-2</c:v>
                </c:pt>
                <c:pt idx="8336" formatCode="0.00%">
                  <c:v>3.1399999999999997E-2</c:v>
                </c:pt>
                <c:pt idx="8337" formatCode="0.00%">
                  <c:v>3.1399999999999997E-2</c:v>
                </c:pt>
                <c:pt idx="8338" formatCode="0.00%">
                  <c:v>3.1E-2</c:v>
                </c:pt>
                <c:pt idx="8339" formatCode="0.00%">
                  <c:v>3.0800000000000001E-2</c:v>
                </c:pt>
                <c:pt idx="8340" formatCode="0.00%">
                  <c:v>3.04E-2</c:v>
                </c:pt>
                <c:pt idx="8341" formatCode="0.00%">
                  <c:v>3.0499999999999999E-2</c:v>
                </c:pt>
                <c:pt idx="8342" formatCode="0.00%">
                  <c:v>3.09E-2</c:v>
                </c:pt>
                <c:pt idx="8343" formatCode="0.00%">
                  <c:v>3.1600000000000003E-2</c:v>
                </c:pt>
                <c:pt idx="8344" formatCode="0.00%">
                  <c:v>3.1899999999999998E-2</c:v>
                </c:pt>
                <c:pt idx="8345" formatCode="0.00%">
                  <c:v>3.1800000000000002E-2</c:v>
                </c:pt>
                <c:pt idx="8346" formatCode="0.00%">
                  <c:v>3.1800000000000002E-2</c:v>
                </c:pt>
                <c:pt idx="8347" formatCode="0.00%">
                  <c:v>3.2000000000000001E-2</c:v>
                </c:pt>
                <c:pt idx="8348" formatCode="0.00%">
                  <c:v>3.1800000000000002E-2</c:v>
                </c:pt>
                <c:pt idx="8349" formatCode="0.00%">
                  <c:v>3.1699999999999999E-2</c:v>
                </c:pt>
                <c:pt idx="8350" formatCode="0.00%">
                  <c:v>3.15E-2</c:v>
                </c:pt>
                <c:pt idx="8351" formatCode="0.00%">
                  <c:v>3.15E-2</c:v>
                </c:pt>
                <c:pt idx="8352" formatCode="0.00%">
                  <c:v>3.15E-2</c:v>
                </c:pt>
                <c:pt idx="8353" formatCode="0.00%">
                  <c:v>3.1699999999999999E-2</c:v>
                </c:pt>
                <c:pt idx="8354" formatCode="0.00%">
                  <c:v>3.15E-2</c:v>
                </c:pt>
                <c:pt idx="8355" formatCode="0.00%">
                  <c:v>3.1600000000000003E-2</c:v>
                </c:pt>
                <c:pt idx="8356" formatCode="0.00%">
                  <c:v>3.1600000000000003E-2</c:v>
                </c:pt>
                <c:pt idx="8357" formatCode="0.00%">
                  <c:v>3.1600000000000003E-2</c:v>
                </c:pt>
                <c:pt idx="8358" formatCode="0.00%">
                  <c:v>3.1600000000000003E-2</c:v>
                </c:pt>
                <c:pt idx="8359" formatCode="0.00%">
                  <c:v>3.1600000000000003E-2</c:v>
                </c:pt>
                <c:pt idx="8360" formatCode="0.00%">
                  <c:v>3.1600000000000003E-2</c:v>
                </c:pt>
                <c:pt idx="8361" formatCode="0.00%">
                  <c:v>3.1600000000000003E-2</c:v>
                </c:pt>
                <c:pt idx="8362" formatCode="0.00%">
                  <c:v>3.1600000000000003E-2</c:v>
                </c:pt>
                <c:pt idx="8363" formatCode="0.00%">
                  <c:v>3.1600000000000003E-2</c:v>
                </c:pt>
                <c:pt idx="8364" formatCode="0.00%">
                  <c:v>3.15E-2</c:v>
                </c:pt>
                <c:pt idx="8365" formatCode="0.00%">
                  <c:v>3.1199999999999999E-2</c:v>
                </c:pt>
                <c:pt idx="8366" formatCode="0.00%">
                  <c:v>3.09E-2</c:v>
                </c:pt>
                <c:pt idx="8367" formatCode="0.00%">
                  <c:v>3.0599999999999999E-2</c:v>
                </c:pt>
                <c:pt idx="8368" formatCode="0.00%">
                  <c:v>3.0200000000000001E-2</c:v>
                </c:pt>
                <c:pt idx="8369" formatCode="0.00%">
                  <c:v>2.9600000000000001E-2</c:v>
                </c:pt>
                <c:pt idx="8370" formatCode="0.00%">
                  <c:v>2.9600000000000001E-2</c:v>
                </c:pt>
                <c:pt idx="8371" formatCode="0.00%">
                  <c:v>2.92E-2</c:v>
                </c:pt>
                <c:pt idx="8372" formatCode="0.00%">
                  <c:v>2.92E-2</c:v>
                </c:pt>
                <c:pt idx="8373" formatCode="0.00%">
                  <c:v>2.86E-2</c:v>
                </c:pt>
                <c:pt idx="8374" formatCode="0.00%">
                  <c:v>2.9000000000000001E-2</c:v>
                </c:pt>
                <c:pt idx="8375" formatCode="0.00%">
                  <c:v>2.86E-2</c:v>
                </c:pt>
                <c:pt idx="8376" formatCode="0.00%">
                  <c:v>2.81E-2</c:v>
                </c:pt>
                <c:pt idx="8377" formatCode="0.00%">
                  <c:v>2.8000000000000001E-2</c:v>
                </c:pt>
                <c:pt idx="8378" formatCode="0.00%">
                  <c:v>2.7900000000000001E-2</c:v>
                </c:pt>
                <c:pt idx="8379" formatCode="0.00%">
                  <c:v>2.7900000000000001E-2</c:v>
                </c:pt>
                <c:pt idx="8380" formatCode="0.00%">
                  <c:v>2.8400000000000002E-2</c:v>
                </c:pt>
                <c:pt idx="8381" formatCode="0.00%">
                  <c:v>2.8400000000000002E-2</c:v>
                </c:pt>
                <c:pt idx="8382" formatCode="0.00%">
                  <c:v>2.8400000000000002E-2</c:v>
                </c:pt>
                <c:pt idx="8383" formatCode="0.00%">
                  <c:v>2.8500000000000001E-2</c:v>
                </c:pt>
                <c:pt idx="8384" formatCode="0.00%">
                  <c:v>2.8400000000000002E-2</c:v>
                </c:pt>
                <c:pt idx="8385" formatCode="0.00%">
                  <c:v>2.87E-2</c:v>
                </c:pt>
                <c:pt idx="8386" formatCode="0.00%">
                  <c:v>2.87E-2</c:v>
                </c:pt>
                <c:pt idx="8387" formatCode="0.00%">
                  <c:v>2.9100000000000001E-2</c:v>
                </c:pt>
                <c:pt idx="8388" formatCode="0.00%">
                  <c:v>2.93E-2</c:v>
                </c:pt>
                <c:pt idx="8389" formatCode="0.00%">
                  <c:v>2.9399999999999999E-2</c:v>
                </c:pt>
                <c:pt idx="8390" formatCode="0.00%">
                  <c:v>2.92E-2</c:v>
                </c:pt>
                <c:pt idx="8391" formatCode="0.00%">
                  <c:v>2.92E-2</c:v>
                </c:pt>
                <c:pt idx="8392" formatCode="0.00%">
                  <c:v>2.9499999999999998E-2</c:v>
                </c:pt>
                <c:pt idx="8393" formatCode="0.00%">
                  <c:v>0.03</c:v>
                </c:pt>
                <c:pt idx="8394" formatCode="0.00%">
                  <c:v>3.0099999999999998E-2</c:v>
                </c:pt>
                <c:pt idx="8395" formatCode="0.00%">
                  <c:v>3.0099999999999998E-2</c:v>
                </c:pt>
                <c:pt idx="8396" formatCode="0.00%">
                  <c:v>3.0099999999999998E-2</c:v>
                </c:pt>
                <c:pt idx="8397" formatCode="0.00%">
                  <c:v>3.0200000000000001E-2</c:v>
                </c:pt>
                <c:pt idx="8398" formatCode="0.00%">
                  <c:v>2.9899999999999999E-2</c:v>
                </c:pt>
                <c:pt idx="8399" formatCode="0.00%">
                  <c:v>2.9499999999999998E-2</c:v>
                </c:pt>
                <c:pt idx="8400" formatCode="0.00%">
                  <c:v>2.93E-2</c:v>
                </c:pt>
                <c:pt idx="8401" formatCode="0.00%">
                  <c:v>2.9000000000000001E-2</c:v>
                </c:pt>
                <c:pt idx="8402" formatCode="0.00%">
                  <c:v>2.9000000000000001E-2</c:v>
                </c:pt>
                <c:pt idx="8403" formatCode="0.00%">
                  <c:v>2.9000000000000001E-2</c:v>
                </c:pt>
                <c:pt idx="8404" formatCode="0.00%">
                  <c:v>2.8899999999999999E-2</c:v>
                </c:pt>
                <c:pt idx="8405" formatCode="0.00%">
                  <c:v>2.8899999999999999E-2</c:v>
                </c:pt>
                <c:pt idx="8406" formatCode="0.00%">
                  <c:v>2.8899999999999999E-2</c:v>
                </c:pt>
                <c:pt idx="8407" formatCode="0.00%">
                  <c:v>2.8899999999999999E-2</c:v>
                </c:pt>
                <c:pt idx="8408" formatCode="0.00%">
                  <c:v>2.8899999999999999E-2</c:v>
                </c:pt>
                <c:pt idx="8409" formatCode="0.00%">
                  <c:v>2.92E-2</c:v>
                </c:pt>
                <c:pt idx="8410" formatCode="0.00%">
                  <c:v>2.92E-2</c:v>
                </c:pt>
                <c:pt idx="8411" formatCode="0.00%">
                  <c:v>2.93E-2</c:v>
                </c:pt>
                <c:pt idx="8412" formatCode="0.00%">
                  <c:v>2.9399999999999999E-2</c:v>
                </c:pt>
                <c:pt idx="8413" formatCode="0.00%">
                  <c:v>2.98E-2</c:v>
                </c:pt>
                <c:pt idx="8414" formatCode="0.00%">
                  <c:v>2.98E-2</c:v>
                </c:pt>
                <c:pt idx="8415" formatCode="0.00%">
                  <c:v>3.0599999999999999E-2</c:v>
                </c:pt>
                <c:pt idx="8416" formatCode="0.00%">
                  <c:v>3.0599999999999999E-2</c:v>
                </c:pt>
                <c:pt idx="8417" formatCode="0.00%">
                  <c:v>3.0300000000000001E-2</c:v>
                </c:pt>
                <c:pt idx="8418" formatCode="0.00%">
                  <c:v>2.9899999999999999E-2</c:v>
                </c:pt>
                <c:pt idx="8419" formatCode="0.00%">
                  <c:v>2.9499999999999998E-2</c:v>
                </c:pt>
                <c:pt idx="8420" formatCode="0.00%">
                  <c:v>2.9499999999999998E-2</c:v>
                </c:pt>
                <c:pt idx="8421" formatCode="0.00%">
                  <c:v>2.9499999999999998E-2</c:v>
                </c:pt>
                <c:pt idx="8422" formatCode="0.00%">
                  <c:v>2.9399999999999999E-2</c:v>
                </c:pt>
                <c:pt idx="8423" formatCode="0.00%">
                  <c:v>2.9000000000000001E-2</c:v>
                </c:pt>
                <c:pt idx="8424" formatCode="0.00%">
                  <c:v>2.8799999999999999E-2</c:v>
                </c:pt>
                <c:pt idx="8425" formatCode="0.00%">
                  <c:v>2.8500000000000001E-2</c:v>
                </c:pt>
                <c:pt idx="8426" formatCode="0.00%">
                  <c:v>2.8500000000000001E-2</c:v>
                </c:pt>
                <c:pt idx="8427" formatCode="0.00%">
                  <c:v>2.8400000000000002E-2</c:v>
                </c:pt>
                <c:pt idx="8428" formatCode="0.00%">
                  <c:v>2.8400000000000002E-2</c:v>
                </c:pt>
                <c:pt idx="8429" formatCode="0.00%">
                  <c:v>2.8400000000000002E-2</c:v>
                </c:pt>
                <c:pt idx="8430" formatCode="0.00%">
                  <c:v>2.86E-2</c:v>
                </c:pt>
                <c:pt idx="8431" formatCode="0.00%">
                  <c:v>2.86E-2</c:v>
                </c:pt>
                <c:pt idx="8432" formatCode="0.00%">
                  <c:v>2.87E-2</c:v>
                </c:pt>
                <c:pt idx="8433" formatCode="0.00%">
                  <c:v>2.87E-2</c:v>
                </c:pt>
                <c:pt idx="8434" formatCode="0.00%">
                  <c:v>2.86E-2</c:v>
                </c:pt>
                <c:pt idx="8435" formatCode="0.00%">
                  <c:v>2.8400000000000002E-2</c:v>
                </c:pt>
                <c:pt idx="8436" formatCode="0.00%">
                  <c:v>2.8199999999999999E-2</c:v>
                </c:pt>
                <c:pt idx="8437" formatCode="0.00%">
                  <c:v>2.8299999999999999E-2</c:v>
                </c:pt>
                <c:pt idx="8438" formatCode="0.00%">
                  <c:v>2.86E-2</c:v>
                </c:pt>
                <c:pt idx="8439" formatCode="0.00%">
                  <c:v>2.86E-2</c:v>
                </c:pt>
                <c:pt idx="8440" formatCode="0.00%">
                  <c:v>2.86E-2</c:v>
                </c:pt>
                <c:pt idx="8441" formatCode="0.00%">
                  <c:v>2.86E-2</c:v>
                </c:pt>
                <c:pt idx="8442" formatCode="0.00%">
                  <c:v>2.8400000000000002E-2</c:v>
                </c:pt>
                <c:pt idx="8443" formatCode="0.00%">
                  <c:v>2.8299999999999999E-2</c:v>
                </c:pt>
                <c:pt idx="8444" formatCode="0.00%">
                  <c:v>2.8500000000000001E-2</c:v>
                </c:pt>
                <c:pt idx="8445" formatCode="0.00%">
                  <c:v>2.8299999999999999E-2</c:v>
                </c:pt>
                <c:pt idx="8446" formatCode="0.00%">
                  <c:v>2.8199999999999999E-2</c:v>
                </c:pt>
                <c:pt idx="8447" formatCode="0.00%">
                  <c:v>2.8199999999999999E-2</c:v>
                </c:pt>
                <c:pt idx="8448" formatCode="0.00%">
                  <c:v>2.8199999999999999E-2</c:v>
                </c:pt>
                <c:pt idx="8449" formatCode="0.00%">
                  <c:v>2.8199999999999999E-2</c:v>
                </c:pt>
                <c:pt idx="8450" formatCode="0.00%">
                  <c:v>2.8199999999999999E-2</c:v>
                </c:pt>
                <c:pt idx="8451" formatCode="0.00%">
                  <c:v>2.81E-2</c:v>
                </c:pt>
                <c:pt idx="8452" formatCode="0.00%">
                  <c:v>2.81E-2</c:v>
                </c:pt>
                <c:pt idx="8453" formatCode="0.00%">
                  <c:v>2.7400000000000001E-2</c:v>
                </c:pt>
                <c:pt idx="8454" formatCode="0.00%">
                  <c:v>2.69E-2</c:v>
                </c:pt>
                <c:pt idx="8455" formatCode="0.00%">
                  <c:v>2.6599999999999999E-2</c:v>
                </c:pt>
                <c:pt idx="8456" formatCode="0.00%">
                  <c:v>2.6599999999999999E-2</c:v>
                </c:pt>
                <c:pt idx="8457" formatCode="0.00%">
                  <c:v>2.64E-2</c:v>
                </c:pt>
                <c:pt idx="8458" formatCode="0.00%">
                  <c:v>2.5999999999999999E-2</c:v>
                </c:pt>
                <c:pt idx="8459" formatCode="0.00%">
                  <c:v>2.5499999999999998E-2</c:v>
                </c:pt>
                <c:pt idx="8460" formatCode="0.00%">
                  <c:v>2.5399999999999999E-2</c:v>
                </c:pt>
                <c:pt idx="8461" formatCode="0.00%">
                  <c:v>2.5399999999999999E-2</c:v>
                </c:pt>
                <c:pt idx="8462" formatCode="0.00%">
                  <c:v>2.5399999999999999E-2</c:v>
                </c:pt>
                <c:pt idx="8463" formatCode="0.00%">
                  <c:v>2.5399999999999999E-2</c:v>
                </c:pt>
                <c:pt idx="8464" formatCode="0.00%">
                  <c:v>2.5399999999999999E-2</c:v>
                </c:pt>
                <c:pt idx="8465" formatCode="0.00%">
                  <c:v>2.5399999999999999E-2</c:v>
                </c:pt>
                <c:pt idx="8466" formatCode="0.00%">
                  <c:v>2.52E-2</c:v>
                </c:pt>
                <c:pt idx="8467" formatCode="0.00%">
                  <c:v>2.4899999999999999E-2</c:v>
                </c:pt>
                <c:pt idx="8468" formatCode="0.00%">
                  <c:v>2.47E-2</c:v>
                </c:pt>
                <c:pt idx="8469" formatCode="0.00%">
                  <c:v>2.47E-2</c:v>
                </c:pt>
                <c:pt idx="8470" formatCode="0.00%">
                  <c:v>2.47E-2</c:v>
                </c:pt>
                <c:pt idx="8471" formatCode="0.00%">
                  <c:v>2.4799999999999999E-2</c:v>
                </c:pt>
                <c:pt idx="8472" formatCode="0.00%">
                  <c:v>2.4799999999999999E-2</c:v>
                </c:pt>
                <c:pt idx="8473" formatCode="0.00%">
                  <c:v>2.4799999999999999E-2</c:v>
                </c:pt>
                <c:pt idx="8474" formatCode="0.00%">
                  <c:v>2.4799999999999999E-2</c:v>
                </c:pt>
                <c:pt idx="8475" formatCode="0.00%">
                  <c:v>2.4799999999999999E-2</c:v>
                </c:pt>
                <c:pt idx="8476" formatCode="0.00%">
                  <c:v>2.5000000000000001E-2</c:v>
                </c:pt>
                <c:pt idx="8477" formatCode="0.00%">
                  <c:v>2.5499999999999998E-2</c:v>
                </c:pt>
                <c:pt idx="8478" formatCode="0.00%">
                  <c:v>2.5899999999999999E-2</c:v>
                </c:pt>
                <c:pt idx="8479" formatCode="0.00%">
                  <c:v>2.6499999999999999E-2</c:v>
                </c:pt>
                <c:pt idx="8480" formatCode="0.00%">
                  <c:v>2.7099999999999999E-2</c:v>
                </c:pt>
                <c:pt idx="8481" formatCode="0.00%">
                  <c:v>2.7900000000000001E-2</c:v>
                </c:pt>
                <c:pt idx="8482" formatCode="0.00%">
                  <c:v>2.86E-2</c:v>
                </c:pt>
                <c:pt idx="8483" formatCode="0.00%">
                  <c:v>2.86E-2</c:v>
                </c:pt>
                <c:pt idx="8484" formatCode="0.00%">
                  <c:v>2.8400000000000002E-2</c:v>
                </c:pt>
                <c:pt idx="8485" formatCode="0.00%">
                  <c:v>2.8299999999999999E-2</c:v>
                </c:pt>
                <c:pt idx="8486" formatCode="0.00%">
                  <c:v>2.8299999999999999E-2</c:v>
                </c:pt>
                <c:pt idx="8487" formatCode="0.00%">
                  <c:v>2.8299999999999999E-2</c:v>
                </c:pt>
                <c:pt idx="8488" formatCode="0.00%">
                  <c:v>2.8299999999999999E-2</c:v>
                </c:pt>
                <c:pt idx="8489" formatCode="0.00%">
                  <c:v>2.8299999999999999E-2</c:v>
                </c:pt>
                <c:pt idx="8490" formatCode="0.00%">
                  <c:v>2.8299999999999999E-2</c:v>
                </c:pt>
                <c:pt idx="8491" formatCode="0.00%">
                  <c:v>2.8299999999999999E-2</c:v>
                </c:pt>
                <c:pt idx="8492" formatCode="0.00%">
                  <c:v>2.8299999999999999E-2</c:v>
                </c:pt>
                <c:pt idx="8493" formatCode="0.00%">
                  <c:v>2.86E-2</c:v>
                </c:pt>
                <c:pt idx="8494" formatCode="0.00%">
                  <c:v>2.87E-2</c:v>
                </c:pt>
                <c:pt idx="8495" formatCode="0.00%">
                  <c:v>2.8899999999999999E-2</c:v>
                </c:pt>
                <c:pt idx="8496" formatCode="0.00%">
                  <c:v>2.87E-2</c:v>
                </c:pt>
                <c:pt idx="8497" formatCode="0.00%">
                  <c:v>2.8299999999999999E-2</c:v>
                </c:pt>
                <c:pt idx="8498" formatCode="0.00%">
                  <c:v>2.8000000000000001E-2</c:v>
                </c:pt>
                <c:pt idx="8499" formatCode="0.00%">
                  <c:v>2.8000000000000001E-2</c:v>
                </c:pt>
                <c:pt idx="8500" formatCode="0.00%">
                  <c:v>2.7699999999999999E-2</c:v>
                </c:pt>
                <c:pt idx="8501" formatCode="0.00%">
                  <c:v>2.7199999999999998E-2</c:v>
                </c:pt>
                <c:pt idx="8502" formatCode="0.00%">
                  <c:v>2.7199999999999998E-2</c:v>
                </c:pt>
                <c:pt idx="8503" formatCode="0.00%">
                  <c:v>2.69E-2</c:v>
                </c:pt>
                <c:pt idx="8504" formatCode="0.00%">
                  <c:v>2.7199999999999998E-2</c:v>
                </c:pt>
                <c:pt idx="8505" formatCode="0.00%">
                  <c:v>2.7199999999999998E-2</c:v>
                </c:pt>
                <c:pt idx="8506" formatCode="0.00%">
                  <c:v>2.7199999999999998E-2</c:v>
                </c:pt>
                <c:pt idx="8507" formatCode="0.00%">
                  <c:v>2.7199999999999998E-2</c:v>
                </c:pt>
                <c:pt idx="8508" formatCode="0.00%">
                  <c:v>2.7199999999999998E-2</c:v>
                </c:pt>
                <c:pt idx="8509" formatCode="0.00%">
                  <c:v>2.7400000000000001E-2</c:v>
                </c:pt>
                <c:pt idx="8510" formatCode="0.00%">
                  <c:v>2.7900000000000001E-2</c:v>
                </c:pt>
                <c:pt idx="8511" formatCode="0.00%">
                  <c:v>2.8199999999999999E-2</c:v>
                </c:pt>
                <c:pt idx="8512" formatCode="0.00%">
                  <c:v>2.8400000000000002E-2</c:v>
                </c:pt>
                <c:pt idx="8513" formatCode="0.00%">
                  <c:v>2.87E-2</c:v>
                </c:pt>
                <c:pt idx="8514" formatCode="0.00%">
                  <c:v>2.86E-2</c:v>
                </c:pt>
                <c:pt idx="8515" formatCode="0.00%">
                  <c:v>2.86E-2</c:v>
                </c:pt>
                <c:pt idx="8516" formatCode="0.00%">
                  <c:v>2.8500000000000001E-2</c:v>
                </c:pt>
                <c:pt idx="8517" formatCode="0.00%">
                  <c:v>2.86E-2</c:v>
                </c:pt>
                <c:pt idx="8518" formatCode="0.00%">
                  <c:v>2.86E-2</c:v>
                </c:pt>
                <c:pt idx="8519" formatCode="0.00%">
                  <c:v>2.86E-2</c:v>
                </c:pt>
                <c:pt idx="8520" formatCode="0.00%">
                  <c:v>2.86E-2</c:v>
                </c:pt>
                <c:pt idx="8521" formatCode="0.00%">
                  <c:v>2.86E-2</c:v>
                </c:pt>
                <c:pt idx="8522" formatCode="0.00%">
                  <c:v>2.8799999999999999E-2</c:v>
                </c:pt>
                <c:pt idx="8523" formatCode="0.00%">
                  <c:v>2.92E-2</c:v>
                </c:pt>
                <c:pt idx="8524" formatCode="0.00%">
                  <c:v>2.92E-2</c:v>
                </c:pt>
                <c:pt idx="8525" formatCode="0.00%">
                  <c:v>2.92E-2</c:v>
                </c:pt>
                <c:pt idx="8526" formatCode="0.00%">
                  <c:v>2.92E-2</c:v>
                </c:pt>
                <c:pt idx="8527" formatCode="0.00%">
                  <c:v>2.92E-2</c:v>
                </c:pt>
                <c:pt idx="8528" formatCode="0.00%">
                  <c:v>2.9600000000000001E-2</c:v>
                </c:pt>
                <c:pt idx="8529" formatCode="0.00%">
                  <c:v>2.9399999999999999E-2</c:v>
                </c:pt>
                <c:pt idx="8530" formatCode="0.00%">
                  <c:v>2.9399999999999999E-2</c:v>
                </c:pt>
                <c:pt idx="8531" formatCode="0.00%">
                  <c:v>2.9399999999999999E-2</c:v>
                </c:pt>
                <c:pt idx="8532" formatCode="0.00%">
                  <c:v>2.92E-2</c:v>
                </c:pt>
                <c:pt idx="8533" formatCode="0.00%">
                  <c:v>2.9100000000000001E-2</c:v>
                </c:pt>
                <c:pt idx="8534" formatCode="0.00%">
                  <c:v>2.9100000000000001E-2</c:v>
                </c:pt>
                <c:pt idx="8535" formatCode="0.00%">
                  <c:v>2.9000000000000001E-2</c:v>
                </c:pt>
                <c:pt idx="8536" formatCode="0.00%">
                  <c:v>2.9100000000000001E-2</c:v>
                </c:pt>
                <c:pt idx="8537" formatCode="0.00%">
                  <c:v>2.9399999999999999E-2</c:v>
                </c:pt>
                <c:pt idx="8538" formatCode="0.00%">
                  <c:v>0.03</c:v>
                </c:pt>
                <c:pt idx="8539" formatCode="0.00%">
                  <c:v>3.0200000000000001E-2</c:v>
                </c:pt>
                <c:pt idx="8540" formatCode="0.00%">
                  <c:v>3.0800000000000001E-2</c:v>
                </c:pt>
                <c:pt idx="8541" formatCode="0.00%">
                  <c:v>3.0800000000000001E-2</c:v>
                </c:pt>
                <c:pt idx="8542" formatCode="0.00%">
                  <c:v>3.09E-2</c:v>
                </c:pt>
                <c:pt idx="8543" formatCode="0.00%">
                  <c:v>3.1099999999999999E-2</c:v>
                </c:pt>
                <c:pt idx="8544" formatCode="0.00%">
                  <c:v>3.1399999999999997E-2</c:v>
                </c:pt>
                <c:pt idx="8545" formatCode="0.00%">
                  <c:v>3.1399999999999997E-2</c:v>
                </c:pt>
                <c:pt idx="8546" formatCode="0.00%">
                  <c:v>3.1099999999999999E-2</c:v>
                </c:pt>
                <c:pt idx="8547" formatCode="0.00%">
                  <c:v>3.09E-2</c:v>
                </c:pt>
                <c:pt idx="8548" formatCode="0.00%">
                  <c:v>3.1E-2</c:v>
                </c:pt>
                <c:pt idx="8549" formatCode="0.00%">
                  <c:v>3.1E-2</c:v>
                </c:pt>
                <c:pt idx="8550" formatCode="0.00%">
                  <c:v>3.1E-2</c:v>
                </c:pt>
                <c:pt idx="8551" formatCode="0.00%">
                  <c:v>3.1E-2</c:v>
                </c:pt>
                <c:pt idx="8552" formatCode="0.00%">
                  <c:v>3.1099999999999999E-2</c:v>
                </c:pt>
                <c:pt idx="8553" formatCode="0.00%">
                  <c:v>3.09E-2</c:v>
                </c:pt>
                <c:pt idx="8554" formatCode="0.00%">
                  <c:v>3.09E-2</c:v>
                </c:pt>
                <c:pt idx="8555" formatCode="0.00%">
                  <c:v>3.09E-2</c:v>
                </c:pt>
                <c:pt idx="8556" formatCode="0.00%">
                  <c:v>3.09E-2</c:v>
                </c:pt>
                <c:pt idx="8557" formatCode="0.00%">
                  <c:v>3.09E-2</c:v>
                </c:pt>
                <c:pt idx="8558" formatCode="0.00%">
                  <c:v>3.0700000000000002E-2</c:v>
                </c:pt>
                <c:pt idx="8559" formatCode="0.00%">
                  <c:v>3.0300000000000001E-2</c:v>
                </c:pt>
                <c:pt idx="8560" formatCode="0.00%">
                  <c:v>2.93E-2</c:v>
                </c:pt>
                <c:pt idx="8561" formatCode="0.00%">
                  <c:v>2.93E-2</c:v>
                </c:pt>
                <c:pt idx="8562" formatCode="0.00%">
                  <c:v>2.9399999999999999E-2</c:v>
                </c:pt>
                <c:pt idx="8563" formatCode="0.00%">
                  <c:v>2.9700000000000001E-2</c:v>
                </c:pt>
                <c:pt idx="8564" formatCode="0.00%">
                  <c:v>2.9700000000000001E-2</c:v>
                </c:pt>
                <c:pt idx="8565" formatCode="0.00%">
                  <c:v>2.9399999999999999E-2</c:v>
                </c:pt>
                <c:pt idx="8566" formatCode="0.00%">
                  <c:v>2.92E-2</c:v>
                </c:pt>
                <c:pt idx="8567" formatCode="0.00%">
                  <c:v>2.93E-2</c:v>
                </c:pt>
                <c:pt idx="8568" formatCode="0.00%">
                  <c:v>2.9000000000000001E-2</c:v>
                </c:pt>
                <c:pt idx="8569" formatCode="0.00%">
                  <c:v>2.8899999999999999E-2</c:v>
                </c:pt>
                <c:pt idx="8570" formatCode="0.00%">
                  <c:v>2.9000000000000001E-2</c:v>
                </c:pt>
                <c:pt idx="8571" formatCode="0.00%">
                  <c:v>2.9000000000000001E-2</c:v>
                </c:pt>
                <c:pt idx="8572" formatCode="0.00%">
                  <c:v>2.9000000000000001E-2</c:v>
                </c:pt>
                <c:pt idx="8573" formatCode="0.00%">
                  <c:v>2.9000000000000001E-2</c:v>
                </c:pt>
                <c:pt idx="8574" formatCode="0.00%">
                  <c:v>2.9000000000000001E-2</c:v>
                </c:pt>
                <c:pt idx="8575" formatCode="0.00%">
                  <c:v>2.87E-2</c:v>
                </c:pt>
                <c:pt idx="8576" formatCode="0.00%">
                  <c:v>2.87E-2</c:v>
                </c:pt>
                <c:pt idx="8577" formatCode="0.00%">
                  <c:v>2.8400000000000002E-2</c:v>
                </c:pt>
                <c:pt idx="8578" formatCode="0.00%">
                  <c:v>2.7900000000000001E-2</c:v>
                </c:pt>
                <c:pt idx="8579" formatCode="0.00%">
                  <c:v>2.7900000000000001E-2</c:v>
                </c:pt>
                <c:pt idx="8580" formatCode="0.00%">
                  <c:v>2.8199999999999999E-2</c:v>
                </c:pt>
                <c:pt idx="8581" formatCode="0.00%">
                  <c:v>2.87E-2</c:v>
                </c:pt>
                <c:pt idx="8582" formatCode="0.00%">
                  <c:v>2.8899999999999999E-2</c:v>
                </c:pt>
                <c:pt idx="8583" formatCode="0.00%">
                  <c:v>2.8899999999999999E-2</c:v>
                </c:pt>
                <c:pt idx="8584" formatCode="0.00%">
                  <c:v>2.87E-2</c:v>
                </c:pt>
                <c:pt idx="8585" formatCode="0.00%">
                  <c:v>2.93E-2</c:v>
                </c:pt>
                <c:pt idx="8586" formatCode="0.00%">
                  <c:v>2.9499999999999998E-2</c:v>
                </c:pt>
                <c:pt idx="8587" formatCode="0.00%">
                  <c:v>2.98E-2</c:v>
                </c:pt>
                <c:pt idx="8588" formatCode="0.00%">
                  <c:v>2.98E-2</c:v>
                </c:pt>
                <c:pt idx="8589" formatCode="0.00%">
                  <c:v>2.9499999999999998E-2</c:v>
                </c:pt>
                <c:pt idx="8590" formatCode="0.00%">
                  <c:v>2.9700000000000001E-2</c:v>
                </c:pt>
                <c:pt idx="8591" formatCode="0.00%">
                  <c:v>0.03</c:v>
                </c:pt>
                <c:pt idx="8592" formatCode="0.00%">
                  <c:v>3.0200000000000001E-2</c:v>
                </c:pt>
                <c:pt idx="8593" formatCode="0.00%">
                  <c:v>3.04E-2</c:v>
                </c:pt>
                <c:pt idx="8594" formatCode="0.00%">
                  <c:v>3.0800000000000001E-2</c:v>
                </c:pt>
                <c:pt idx="8595" formatCode="0.00%">
                  <c:v>3.0800000000000001E-2</c:v>
                </c:pt>
                <c:pt idx="8596" formatCode="0.00%">
                  <c:v>3.0800000000000001E-2</c:v>
                </c:pt>
                <c:pt idx="8597" formatCode="0.00%">
                  <c:v>3.15E-2</c:v>
                </c:pt>
                <c:pt idx="8598" formatCode="0.00%">
                  <c:v>3.2000000000000001E-2</c:v>
                </c:pt>
                <c:pt idx="8599" formatCode="0.00%">
                  <c:v>3.2199999999999999E-2</c:v>
                </c:pt>
                <c:pt idx="8600" formatCode="0.00%">
                  <c:v>3.2399999999999998E-2</c:v>
                </c:pt>
                <c:pt idx="8601" formatCode="0.00%">
                  <c:v>3.2399999999999998E-2</c:v>
                </c:pt>
                <c:pt idx="8602" formatCode="0.00%">
                  <c:v>3.2899999999999999E-2</c:v>
                </c:pt>
                <c:pt idx="8603" formatCode="0.00%">
                  <c:v>3.2899999999999999E-2</c:v>
                </c:pt>
                <c:pt idx="8604" formatCode="0.00%">
                  <c:v>3.2800000000000003E-2</c:v>
                </c:pt>
                <c:pt idx="8605" formatCode="0.00%">
                  <c:v>3.3399999999999999E-2</c:v>
                </c:pt>
                <c:pt idx="8606" formatCode="0.00%">
                  <c:v>3.4099999999999998E-2</c:v>
                </c:pt>
                <c:pt idx="8607" formatCode="0.00%">
                  <c:v>3.49E-2</c:v>
                </c:pt>
                <c:pt idx="8608" formatCode="0.00%">
                  <c:v>3.5200000000000002E-2</c:v>
                </c:pt>
                <c:pt idx="8609" formatCode="0.00%">
                  <c:v>3.5200000000000002E-2</c:v>
                </c:pt>
                <c:pt idx="8610" formatCode="0.00%">
                  <c:v>3.5000000000000003E-2</c:v>
                </c:pt>
                <c:pt idx="8611" formatCode="0.00%">
                  <c:v>3.5000000000000003E-2</c:v>
                </c:pt>
                <c:pt idx="8612" formatCode="0.00%">
                  <c:v>3.5299999999999998E-2</c:v>
                </c:pt>
                <c:pt idx="8613" formatCode="0.00%">
                  <c:v>3.5799999999999998E-2</c:v>
                </c:pt>
                <c:pt idx="8614" formatCode="0.00%">
                  <c:v>3.78E-2</c:v>
                </c:pt>
                <c:pt idx="8615" formatCode="0.00%">
                  <c:v>3.9600000000000003E-2</c:v>
                </c:pt>
                <c:pt idx="8616" formatCode="0.00%">
                  <c:v>4.1300000000000003E-2</c:v>
                </c:pt>
                <c:pt idx="8617" formatCode="0.00%">
                  <c:v>4.1300000000000003E-2</c:v>
                </c:pt>
                <c:pt idx="8618" formatCode="0.00%">
                  <c:v>3.9100000000000003E-2</c:v>
                </c:pt>
                <c:pt idx="8619" formatCode="0.00%">
                  <c:v>3.8300000000000001E-2</c:v>
                </c:pt>
                <c:pt idx="8620" formatCode="0.00%">
                  <c:v>3.8300000000000001E-2</c:v>
                </c:pt>
                <c:pt idx="8621" formatCode="0.00%">
                  <c:v>3.8300000000000001E-2</c:v>
                </c:pt>
                <c:pt idx="8622" formatCode="0.00%">
                  <c:v>3.8300000000000001E-2</c:v>
                </c:pt>
                <c:pt idx="8623" formatCode="0.00%">
                  <c:v>3.8300000000000001E-2</c:v>
                </c:pt>
                <c:pt idx="8624" formatCode="0.00%">
                  <c:v>3.8300000000000001E-2</c:v>
                </c:pt>
                <c:pt idx="8625" formatCode="0.00%">
                  <c:v>3.95E-2</c:v>
                </c:pt>
                <c:pt idx="8626" formatCode="0.00%">
                  <c:v>3.9600000000000003E-2</c:v>
                </c:pt>
                <c:pt idx="8627" formatCode="0.00%">
                  <c:v>4.0099999999999997E-2</c:v>
                </c:pt>
                <c:pt idx="8628" formatCode="0.00%">
                  <c:v>4.0599999999999997E-2</c:v>
                </c:pt>
                <c:pt idx="8629" formatCode="0.00%">
                  <c:v>4.0099999999999997E-2</c:v>
                </c:pt>
                <c:pt idx="8630" formatCode="0.00%">
                  <c:v>0.04</c:v>
                </c:pt>
                <c:pt idx="8631" formatCode="0.00%">
                  <c:v>0.04</c:v>
                </c:pt>
                <c:pt idx="8632" formatCode="0.00%">
                  <c:v>0.04</c:v>
                </c:pt>
                <c:pt idx="8633" formatCode="0.00%">
                  <c:v>0.04</c:v>
                </c:pt>
                <c:pt idx="8634" formatCode="0.00%">
                  <c:v>4.0300000000000002E-2</c:v>
                </c:pt>
                <c:pt idx="8635" formatCode="0.00%">
                  <c:v>4.1399999999999999E-2</c:v>
                </c:pt>
                <c:pt idx="8636" formatCode="0.00%">
                  <c:v>4.1500000000000002E-2</c:v>
                </c:pt>
                <c:pt idx="8637" formatCode="0.00%">
                  <c:v>4.2299999999999997E-2</c:v>
                </c:pt>
                <c:pt idx="8638" formatCode="0.00%">
                  <c:v>4.3099999999999999E-2</c:v>
                </c:pt>
                <c:pt idx="8639" formatCode="0.00%">
                  <c:v>4.3099999999999999E-2</c:v>
                </c:pt>
                <c:pt idx="8640" formatCode="0.00%">
                  <c:v>4.2099999999999999E-2</c:v>
                </c:pt>
                <c:pt idx="8641" formatCode="0.00%">
                  <c:v>4.2099999999999999E-2</c:v>
                </c:pt>
                <c:pt idx="8642" formatCode="0.00%">
                  <c:v>4.2000000000000003E-2</c:v>
                </c:pt>
                <c:pt idx="8643" formatCode="0.00%">
                  <c:v>4.2000000000000003E-2</c:v>
                </c:pt>
                <c:pt idx="8644" formatCode="0.00%">
                  <c:v>4.2200000000000001E-2</c:v>
                </c:pt>
                <c:pt idx="8645" formatCode="0.00%">
                  <c:v>4.2200000000000001E-2</c:v>
                </c:pt>
                <c:pt idx="8646" formatCode="0.00%">
                  <c:v>4.2500000000000003E-2</c:v>
                </c:pt>
                <c:pt idx="8647" formatCode="0.00%">
                  <c:v>4.2799999999999998E-2</c:v>
                </c:pt>
                <c:pt idx="8648" formatCode="0.00%">
                  <c:v>4.2799999999999998E-2</c:v>
                </c:pt>
                <c:pt idx="8649" formatCode="0.00%">
                  <c:v>4.2799999999999998E-2</c:v>
                </c:pt>
                <c:pt idx="8650" formatCode="0.00%">
                  <c:v>4.2799999999999998E-2</c:v>
                </c:pt>
                <c:pt idx="8651" formatCode="0.00%">
                  <c:v>4.2799999999999998E-2</c:v>
                </c:pt>
                <c:pt idx="8652" formatCode="0.00%">
                  <c:v>4.3299999999999998E-2</c:v>
                </c:pt>
                <c:pt idx="8653" formatCode="0.00%">
                  <c:v>4.3299999999999998E-2</c:v>
                </c:pt>
                <c:pt idx="8654" formatCode="0.00%">
                  <c:v>4.3700000000000003E-2</c:v>
                </c:pt>
                <c:pt idx="8655" formatCode="0.00%">
                  <c:v>4.3900000000000002E-2</c:v>
                </c:pt>
                <c:pt idx="8656" formatCode="0.00%">
                  <c:v>4.3999999999999997E-2</c:v>
                </c:pt>
                <c:pt idx="8657" formatCode="0.00%">
                  <c:v>4.3999999999999997E-2</c:v>
                </c:pt>
                <c:pt idx="8658" formatCode="0.00%">
                  <c:v>4.4400000000000002E-2</c:v>
                </c:pt>
                <c:pt idx="8659" formatCode="0.00%">
                  <c:v>4.4600000000000001E-2</c:v>
                </c:pt>
                <c:pt idx="8660" formatCode="0.00%">
                  <c:v>4.4600000000000001E-2</c:v>
                </c:pt>
                <c:pt idx="8661" formatCode="0.00%">
                  <c:v>4.4499999999999998E-2</c:v>
                </c:pt>
                <c:pt idx="8662" formatCode="0.00%">
                  <c:v>4.4299999999999999E-2</c:v>
                </c:pt>
                <c:pt idx="8663" formatCode="0.00%">
                  <c:v>4.4499999999999998E-2</c:v>
                </c:pt>
                <c:pt idx="8664" formatCode="0.00%">
                  <c:v>4.4499999999999998E-2</c:v>
                </c:pt>
                <c:pt idx="8665" formatCode="0.00%">
                  <c:v>4.4499999999999998E-2</c:v>
                </c:pt>
                <c:pt idx="8666" formatCode="0.00%">
                  <c:v>4.4499999999999998E-2</c:v>
                </c:pt>
                <c:pt idx="8667" formatCode="0.00%">
                  <c:v>4.4900000000000002E-2</c:v>
                </c:pt>
                <c:pt idx="8668" formatCode="0.00%">
                  <c:v>4.4900000000000002E-2</c:v>
                </c:pt>
                <c:pt idx="8669" formatCode="0.00%">
                  <c:v>4.5100000000000001E-2</c:v>
                </c:pt>
                <c:pt idx="8670" formatCode="0.00%">
                  <c:v>4.4900000000000002E-2</c:v>
                </c:pt>
                <c:pt idx="8671" formatCode="0.00%">
                  <c:v>4.48E-2</c:v>
                </c:pt>
                <c:pt idx="8672" formatCode="0.00%">
                  <c:v>4.48E-2</c:v>
                </c:pt>
                <c:pt idx="8673" formatCode="0.00%">
                  <c:v>4.4600000000000001E-2</c:v>
                </c:pt>
                <c:pt idx="8674" formatCode="0.00%">
                  <c:v>4.41E-2</c:v>
                </c:pt>
                <c:pt idx="8675" formatCode="0.00%">
                  <c:v>4.3900000000000002E-2</c:v>
                </c:pt>
                <c:pt idx="8676" formatCode="0.00%">
                  <c:v>4.3299999999999998E-2</c:v>
                </c:pt>
                <c:pt idx="8677" formatCode="0.00%">
                  <c:v>4.3299999999999998E-2</c:v>
                </c:pt>
                <c:pt idx="8678" formatCode="0.00%">
                  <c:v>4.2900000000000001E-2</c:v>
                </c:pt>
                <c:pt idx="8679" formatCode="0.00%">
                  <c:v>4.2299999999999997E-2</c:v>
                </c:pt>
                <c:pt idx="8680" formatCode="0.00%">
                  <c:v>4.2000000000000003E-2</c:v>
                </c:pt>
                <c:pt idx="8681" formatCode="0.00%">
                  <c:v>4.1700000000000001E-2</c:v>
                </c:pt>
                <c:pt idx="8682" formatCode="0.00%">
                  <c:v>4.1300000000000003E-2</c:v>
                </c:pt>
                <c:pt idx="8683" formatCode="0.00%">
                  <c:v>4.1099999999999998E-2</c:v>
                </c:pt>
                <c:pt idx="8684" formatCode="0.00%">
                  <c:v>4.1099999999999998E-2</c:v>
                </c:pt>
                <c:pt idx="8685" formatCode="0.00%">
                  <c:v>4.1099999999999998E-2</c:v>
                </c:pt>
                <c:pt idx="8686" formatCode="0.00%">
                  <c:v>4.1200000000000001E-2</c:v>
                </c:pt>
                <c:pt idx="8687" formatCode="0.00%">
                  <c:v>4.1200000000000001E-2</c:v>
                </c:pt>
                <c:pt idx="8688" formatCode="0.00%">
                  <c:v>4.1099999999999998E-2</c:v>
                </c:pt>
                <c:pt idx="8689" formatCode="0.00%">
                  <c:v>4.1099999999999998E-2</c:v>
                </c:pt>
                <c:pt idx="8690" formatCode="0.00%">
                  <c:v>4.1099999999999998E-2</c:v>
                </c:pt>
                <c:pt idx="8691" formatCode="0.00%">
                  <c:v>4.1099999999999998E-2</c:v>
                </c:pt>
                <c:pt idx="8692" formatCode="0.00%">
                  <c:v>4.1200000000000001E-2</c:v>
                </c:pt>
                <c:pt idx="8693" formatCode="0.00%">
                  <c:v>4.1399999999999999E-2</c:v>
                </c:pt>
                <c:pt idx="8694" formatCode="0.00%">
                  <c:v>4.1799999999999997E-2</c:v>
                </c:pt>
                <c:pt idx="8695" formatCode="0.00%">
                  <c:v>4.1799999999999997E-2</c:v>
                </c:pt>
                <c:pt idx="8696" formatCode="0.00%">
                  <c:v>4.1799999999999997E-2</c:v>
                </c:pt>
                <c:pt idx="8697" formatCode="0.00%">
                  <c:v>4.2299999999999997E-2</c:v>
                </c:pt>
                <c:pt idx="8698" formatCode="0.00%">
                  <c:v>4.2599999999999999E-2</c:v>
                </c:pt>
                <c:pt idx="8699" formatCode="0.00%">
                  <c:v>4.2200000000000001E-2</c:v>
                </c:pt>
                <c:pt idx="8700" formatCode="0.00%">
                  <c:v>4.2200000000000001E-2</c:v>
                </c:pt>
                <c:pt idx="8701" formatCode="0.00%">
                  <c:v>4.2299999999999997E-2</c:v>
                </c:pt>
                <c:pt idx="8702" formatCode="0.00%">
                  <c:v>4.19E-2</c:v>
                </c:pt>
                <c:pt idx="8703" formatCode="0.00%">
                  <c:v>4.1500000000000002E-2</c:v>
                </c:pt>
                <c:pt idx="8704" formatCode="0.00%">
                  <c:v>4.0800000000000003E-2</c:v>
                </c:pt>
                <c:pt idx="8705" formatCode="0.00%">
                  <c:v>4.07E-2</c:v>
                </c:pt>
                <c:pt idx="8706" formatCode="0.00%">
                  <c:v>4.0599999999999997E-2</c:v>
                </c:pt>
                <c:pt idx="8707" formatCode="0.00%">
                  <c:v>4.0500000000000001E-2</c:v>
                </c:pt>
                <c:pt idx="8708" formatCode="0.00%">
                  <c:v>4.0399999999999998E-2</c:v>
                </c:pt>
                <c:pt idx="8709" formatCode="0.00%">
                  <c:v>4.0399999999999998E-2</c:v>
                </c:pt>
                <c:pt idx="8710" formatCode="0.00%">
                  <c:v>4.0599999999999997E-2</c:v>
                </c:pt>
                <c:pt idx="8711" formatCode="0.00%">
                  <c:v>4.0599999999999997E-2</c:v>
                </c:pt>
                <c:pt idx="8712" formatCode="0.00%">
                  <c:v>4.1099999999999998E-2</c:v>
                </c:pt>
                <c:pt idx="8713" formatCode="0.00%">
                  <c:v>4.1099999999999998E-2</c:v>
                </c:pt>
                <c:pt idx="8714" formatCode="0.00%">
                  <c:v>4.0800000000000003E-2</c:v>
                </c:pt>
                <c:pt idx="8715" formatCode="0.00%">
                  <c:v>4.1500000000000002E-2</c:v>
                </c:pt>
                <c:pt idx="8716" formatCode="0.00%">
                  <c:v>4.1500000000000002E-2</c:v>
                </c:pt>
                <c:pt idx="8717" formatCode="0.00%">
                  <c:v>4.1599999999999998E-2</c:v>
                </c:pt>
                <c:pt idx="8718" formatCode="0.00%">
                  <c:v>4.1599999999999998E-2</c:v>
                </c:pt>
                <c:pt idx="8719" formatCode="0.00%">
                  <c:v>4.1300000000000003E-2</c:v>
                </c:pt>
                <c:pt idx="8720" formatCode="0.00%">
                  <c:v>4.1300000000000003E-2</c:v>
                </c:pt>
                <c:pt idx="8721" formatCode="0.00%">
                  <c:v>4.1099999999999998E-2</c:v>
                </c:pt>
                <c:pt idx="8722" formatCode="0.00%">
                  <c:v>4.0899999999999999E-2</c:v>
                </c:pt>
                <c:pt idx="8723" formatCode="0.00%">
                  <c:v>4.1200000000000001E-2</c:v>
                </c:pt>
                <c:pt idx="8724" formatCode="0.00%">
                  <c:v>4.1599999999999998E-2</c:v>
                </c:pt>
                <c:pt idx="8725" formatCode="0.00%">
                  <c:v>4.1399999999999999E-2</c:v>
                </c:pt>
                <c:pt idx="8726" formatCode="0.00%">
                  <c:v>4.1300000000000003E-2</c:v>
                </c:pt>
                <c:pt idx="8727" formatCode="0.00%">
                  <c:v>4.1000000000000002E-2</c:v>
                </c:pt>
                <c:pt idx="8728" formatCode="0.00%">
                  <c:v>4.1000000000000002E-2</c:v>
                </c:pt>
                <c:pt idx="8729" formatCode="0.00%">
                  <c:v>4.1000000000000002E-2</c:v>
                </c:pt>
                <c:pt idx="8730" formatCode="0.00%">
                  <c:v>4.1000000000000002E-2</c:v>
                </c:pt>
                <c:pt idx="8731" formatCode="0.00%">
                  <c:v>4.1399999999999999E-2</c:v>
                </c:pt>
                <c:pt idx="8732" formatCode="0.00%">
                  <c:v>4.1399999999999999E-2</c:v>
                </c:pt>
                <c:pt idx="8733" formatCode="0.00%">
                  <c:v>4.19E-2</c:v>
                </c:pt>
                <c:pt idx="8734" formatCode="0.00%">
                  <c:v>4.2099999999999999E-2</c:v>
                </c:pt>
                <c:pt idx="8735" formatCode="0.00%">
                  <c:v>4.2000000000000003E-2</c:v>
                </c:pt>
                <c:pt idx="8736" formatCode="0.00%">
                  <c:v>4.19E-2</c:v>
                </c:pt>
                <c:pt idx="8737" formatCode="0.00%">
                  <c:v>4.1599999999999998E-2</c:v>
                </c:pt>
                <c:pt idx="8738" formatCode="0.00%">
                  <c:v>4.1599999999999998E-2</c:v>
                </c:pt>
                <c:pt idx="8739" formatCode="0.00%">
                  <c:v>4.1599999999999998E-2</c:v>
                </c:pt>
                <c:pt idx="8740" formatCode="0.00%">
                  <c:v>4.1399999999999999E-2</c:v>
                </c:pt>
                <c:pt idx="8741" formatCode="0.00%">
                  <c:v>4.1399999999999999E-2</c:v>
                </c:pt>
                <c:pt idx="8742" formatCode="0.00%">
                  <c:v>4.1399999999999999E-2</c:v>
                </c:pt>
                <c:pt idx="8743" formatCode="0.00%">
                  <c:v>4.1599999999999998E-2</c:v>
                </c:pt>
                <c:pt idx="8744" formatCode="0.00%">
                  <c:v>4.1799999999999997E-2</c:v>
                </c:pt>
                <c:pt idx="8745" formatCode="0.00%">
                  <c:v>4.1799999999999997E-2</c:v>
                </c:pt>
                <c:pt idx="8746" formatCode="0.00%">
                  <c:v>4.19E-2</c:v>
                </c:pt>
                <c:pt idx="8747" formatCode="0.00%">
                  <c:v>4.19E-2</c:v>
                </c:pt>
                <c:pt idx="8748" formatCode="0.00%">
                  <c:v>4.19E-2</c:v>
                </c:pt>
                <c:pt idx="8749" formatCode="0.00%">
                  <c:v>4.19E-2</c:v>
                </c:pt>
                <c:pt idx="8750" formatCode="0.00%">
                  <c:v>4.2000000000000003E-2</c:v>
                </c:pt>
                <c:pt idx="8751" formatCode="0.00%">
                  <c:v>4.19E-2</c:v>
                </c:pt>
                <c:pt idx="8752" formatCode="0.00%">
                  <c:v>4.19E-2</c:v>
                </c:pt>
                <c:pt idx="8753" formatCode="0.00%">
                  <c:v>4.19E-2</c:v>
                </c:pt>
                <c:pt idx="8754" formatCode="0.00%">
                  <c:v>4.2000000000000003E-2</c:v>
                </c:pt>
                <c:pt idx="8755" formatCode="0.00%">
                  <c:v>4.2000000000000003E-2</c:v>
                </c:pt>
                <c:pt idx="8756" formatCode="0.00%">
                  <c:v>4.19E-2</c:v>
                </c:pt>
                <c:pt idx="8757" formatCode="0.00%">
                  <c:v>4.1700000000000001E-2</c:v>
                </c:pt>
                <c:pt idx="8758" formatCode="0.00%">
                  <c:v>4.1300000000000003E-2</c:v>
                </c:pt>
                <c:pt idx="8759" formatCode="0.00%">
                  <c:v>4.1000000000000002E-2</c:v>
                </c:pt>
                <c:pt idx="8760" formatCode="0.00%">
                  <c:v>4.0099999999999997E-2</c:v>
                </c:pt>
                <c:pt idx="8761" formatCode="0.00%">
                  <c:v>3.9800000000000002E-2</c:v>
                </c:pt>
                <c:pt idx="8762" formatCode="0.00%">
                  <c:v>3.9800000000000002E-2</c:v>
                </c:pt>
                <c:pt idx="8763" formatCode="0.00%">
                  <c:v>3.9899999999999998E-2</c:v>
                </c:pt>
                <c:pt idx="8764" formatCode="0.00%">
                  <c:v>3.9300000000000002E-2</c:v>
                </c:pt>
                <c:pt idx="8765" formatCode="0.00%">
                  <c:v>3.9E-2</c:v>
                </c:pt>
                <c:pt idx="8766" formatCode="0.00%">
                  <c:v>3.9E-2</c:v>
                </c:pt>
                <c:pt idx="8767" formatCode="0.00%">
                  <c:v>3.9E-2</c:v>
                </c:pt>
                <c:pt idx="8768" formatCode="0.00%">
                  <c:v>3.8699999999999998E-2</c:v>
                </c:pt>
                <c:pt idx="8769" formatCode="0.00%">
                  <c:v>3.8100000000000002E-2</c:v>
                </c:pt>
                <c:pt idx="8770" formatCode="0.00%">
                  <c:v>3.78E-2</c:v>
                </c:pt>
                <c:pt idx="8771" formatCode="0.00%">
                  <c:v>3.7999999999999999E-2</c:v>
                </c:pt>
                <c:pt idx="8772" formatCode="0.00%">
                  <c:v>3.8300000000000001E-2</c:v>
                </c:pt>
                <c:pt idx="8773" formatCode="0.00%">
                  <c:v>3.8300000000000001E-2</c:v>
                </c:pt>
                <c:pt idx="8774" formatCode="0.00%">
                  <c:v>3.85E-2</c:v>
                </c:pt>
                <c:pt idx="8775" formatCode="0.00%">
                  <c:v>3.85E-2</c:v>
                </c:pt>
                <c:pt idx="8776" formatCode="0.00%">
                  <c:v>3.85E-2</c:v>
                </c:pt>
                <c:pt idx="8777" formatCode="0.00%">
                  <c:v>3.85E-2</c:v>
                </c:pt>
                <c:pt idx="8778" formatCode="0.00%">
                  <c:v>3.85E-2</c:v>
                </c:pt>
                <c:pt idx="8779" formatCode="0.00%">
                  <c:v>3.85E-2</c:v>
                </c:pt>
                <c:pt idx="8780" formatCode="0.00%">
                  <c:v>3.8399999999999997E-2</c:v>
                </c:pt>
                <c:pt idx="8781" formatCode="0.00%">
                  <c:v>3.8399999999999997E-2</c:v>
                </c:pt>
                <c:pt idx="8782" formatCode="0.00%">
                  <c:v>3.8600000000000002E-2</c:v>
                </c:pt>
                <c:pt idx="8783" formatCode="0.00%">
                  <c:v>3.8699999999999998E-2</c:v>
                </c:pt>
                <c:pt idx="8784" formatCode="0.00%">
                  <c:v>3.8699999999999998E-2</c:v>
                </c:pt>
                <c:pt idx="8785" formatCode="0.00%">
                  <c:v>3.8699999999999998E-2</c:v>
                </c:pt>
                <c:pt idx="8786" formatCode="0.00%">
                  <c:v>3.8699999999999998E-2</c:v>
                </c:pt>
                <c:pt idx="8787" formatCode="0.00%">
                  <c:v>3.85E-2</c:v>
                </c:pt>
                <c:pt idx="8788" formatCode="0.00%">
                  <c:v>3.8399999999999997E-2</c:v>
                </c:pt>
                <c:pt idx="8789" formatCode="0.00%">
                  <c:v>3.8399999999999997E-2</c:v>
                </c:pt>
                <c:pt idx="8790" formatCode="0.00%">
                  <c:v>3.8399999999999997E-2</c:v>
                </c:pt>
                <c:pt idx="8791" formatCode="0.00%">
                  <c:v>3.8399999999999997E-2</c:v>
                </c:pt>
                <c:pt idx="8792" formatCode="0.00%">
                  <c:v>3.8100000000000002E-2</c:v>
                </c:pt>
                <c:pt idx="8793" formatCode="0.00%">
                  <c:v>3.78E-2</c:v>
                </c:pt>
                <c:pt idx="8794" formatCode="0.00%">
                  <c:v>3.73E-2</c:v>
                </c:pt>
                <c:pt idx="8795" formatCode="0.00%">
                  <c:v>3.7199999999999997E-2</c:v>
                </c:pt>
                <c:pt idx="8796" formatCode="0.00%">
                  <c:v>3.6700000000000003E-2</c:v>
                </c:pt>
                <c:pt idx="8797" formatCode="0.00%">
                  <c:v>3.6799999999999999E-2</c:v>
                </c:pt>
                <c:pt idx="8798" formatCode="0.00%">
                  <c:v>3.7499999999999999E-2</c:v>
                </c:pt>
                <c:pt idx="8799" formatCode="0.00%">
                  <c:v>3.78E-2</c:v>
                </c:pt>
                <c:pt idx="8800" formatCode="0.00%">
                  <c:v>3.8399999999999997E-2</c:v>
                </c:pt>
                <c:pt idx="8801" formatCode="0.00%">
                  <c:v>3.8399999999999997E-2</c:v>
                </c:pt>
                <c:pt idx="8802" formatCode="0.00%">
                  <c:v>3.8199999999999998E-2</c:v>
                </c:pt>
                <c:pt idx="8803" formatCode="0.00%">
                  <c:v>3.7600000000000001E-2</c:v>
                </c:pt>
                <c:pt idx="8804" formatCode="0.00%">
                  <c:v>3.7199999999999997E-2</c:v>
                </c:pt>
                <c:pt idx="8805" formatCode="0.00%">
                  <c:v>3.6700000000000003E-2</c:v>
                </c:pt>
                <c:pt idx="8806" formatCode="0.00%">
                  <c:v>3.6799999999999999E-2</c:v>
                </c:pt>
                <c:pt idx="8807" formatCode="0.00%">
                  <c:v>3.7100000000000001E-2</c:v>
                </c:pt>
                <c:pt idx="8808" formatCode="0.00%">
                  <c:v>3.7400000000000003E-2</c:v>
                </c:pt>
                <c:pt idx="8809" formatCode="0.00%">
                  <c:v>3.7400000000000003E-2</c:v>
                </c:pt>
                <c:pt idx="8810" formatCode="0.00%">
                  <c:v>3.73E-2</c:v>
                </c:pt>
                <c:pt idx="8811" formatCode="0.00%">
                  <c:v>3.7199999999999997E-2</c:v>
                </c:pt>
                <c:pt idx="8812" formatCode="0.00%">
                  <c:v>3.7100000000000001E-2</c:v>
                </c:pt>
                <c:pt idx="8813" formatCode="0.00%">
                  <c:v>3.6600000000000001E-2</c:v>
                </c:pt>
                <c:pt idx="8814" formatCode="0.00%">
                  <c:v>3.61E-2</c:v>
                </c:pt>
                <c:pt idx="8815" formatCode="0.00%">
                  <c:v>3.6299999999999999E-2</c:v>
                </c:pt>
                <c:pt idx="8816" formatCode="0.00%">
                  <c:v>3.6499999999999998E-2</c:v>
                </c:pt>
                <c:pt idx="8817" formatCode="0.00%">
                  <c:v>3.6799999999999999E-2</c:v>
                </c:pt>
                <c:pt idx="8818" formatCode="0.00%">
                  <c:v>3.7100000000000001E-2</c:v>
                </c:pt>
                <c:pt idx="8819" formatCode="0.00%">
                  <c:v>3.6900000000000002E-2</c:v>
                </c:pt>
                <c:pt idx="8820" formatCode="0.00%">
                  <c:v>3.6400000000000002E-2</c:v>
                </c:pt>
                <c:pt idx="8821" formatCode="0.00%">
                  <c:v>3.61E-2</c:v>
                </c:pt>
                <c:pt idx="8822" formatCode="0.00%">
                  <c:v>3.5900000000000001E-2</c:v>
                </c:pt>
                <c:pt idx="8823" formatCode="0.00%">
                  <c:v>3.5700000000000003E-2</c:v>
                </c:pt>
                <c:pt idx="8824" formatCode="0.00%">
                  <c:v>3.5200000000000002E-2</c:v>
                </c:pt>
                <c:pt idx="8825" formatCode="0.00%">
                  <c:v>3.5000000000000003E-2</c:v>
                </c:pt>
                <c:pt idx="8826" formatCode="0.00%">
                  <c:v>3.5099999999999999E-2</c:v>
                </c:pt>
                <c:pt idx="8827" formatCode="0.00%">
                  <c:v>3.5099999999999999E-2</c:v>
                </c:pt>
                <c:pt idx="8828" formatCode="0.00%">
                  <c:v>3.5000000000000003E-2</c:v>
                </c:pt>
                <c:pt idx="8829" formatCode="0.00%">
                  <c:v>3.5000000000000003E-2</c:v>
                </c:pt>
                <c:pt idx="8830" formatCode="0.00%">
                  <c:v>3.5000000000000003E-2</c:v>
                </c:pt>
                <c:pt idx="8831" formatCode="0.00%">
                  <c:v>3.5200000000000002E-2</c:v>
                </c:pt>
                <c:pt idx="8832" formatCode="0.00%">
                  <c:v>3.5200000000000002E-2</c:v>
                </c:pt>
                <c:pt idx="8833" formatCode="0.00%">
                  <c:v>3.4799999999999998E-2</c:v>
                </c:pt>
                <c:pt idx="8834" formatCode="0.00%">
                  <c:v>3.49E-2</c:v>
                </c:pt>
                <c:pt idx="8835" formatCode="0.00%">
                  <c:v>3.4599999999999999E-2</c:v>
                </c:pt>
                <c:pt idx="8836" formatCode="0.00%">
                  <c:v>3.4799999999999998E-2</c:v>
                </c:pt>
                <c:pt idx="8837" formatCode="0.00%">
                  <c:v>3.5000000000000003E-2</c:v>
                </c:pt>
                <c:pt idx="8838" formatCode="0.00%">
                  <c:v>3.49E-2</c:v>
                </c:pt>
                <c:pt idx="8839" formatCode="0.00%">
                  <c:v>3.44E-2</c:v>
                </c:pt>
                <c:pt idx="8840" formatCode="0.00%">
                  <c:v>3.44E-2</c:v>
                </c:pt>
                <c:pt idx="8841" formatCode="0.00%">
                  <c:v>3.44E-2</c:v>
                </c:pt>
                <c:pt idx="8842" formatCode="0.00%">
                  <c:v>3.4200000000000001E-2</c:v>
                </c:pt>
                <c:pt idx="8843" formatCode="0.00%">
                  <c:v>3.4000000000000002E-2</c:v>
                </c:pt>
                <c:pt idx="8844" formatCode="0.00%">
                  <c:v>3.3500000000000002E-2</c:v>
                </c:pt>
                <c:pt idx="8845" formatCode="0.00%">
                  <c:v>3.3500000000000002E-2</c:v>
                </c:pt>
                <c:pt idx="8846" formatCode="0.00%">
                  <c:v>3.3500000000000002E-2</c:v>
                </c:pt>
                <c:pt idx="8847" formatCode="0.00%">
                  <c:v>3.3300000000000003E-2</c:v>
                </c:pt>
                <c:pt idx="8848" formatCode="0.00%">
                  <c:v>3.2599999999999997E-2</c:v>
                </c:pt>
                <c:pt idx="8849" formatCode="0.00%">
                  <c:v>3.2199999999999999E-2</c:v>
                </c:pt>
                <c:pt idx="8850" formatCode="0.00%">
                  <c:v>3.2300000000000002E-2</c:v>
                </c:pt>
                <c:pt idx="8851" formatCode="0.00%">
                  <c:v>3.2500000000000001E-2</c:v>
                </c:pt>
                <c:pt idx="8852" formatCode="0.00%">
                  <c:v>3.2599999999999997E-2</c:v>
                </c:pt>
                <c:pt idx="8853" formatCode="0.00%">
                  <c:v>3.2899999999999999E-2</c:v>
                </c:pt>
                <c:pt idx="8854" formatCode="0.00%">
                  <c:v>3.3000000000000002E-2</c:v>
                </c:pt>
                <c:pt idx="8855" formatCode="0.00%">
                  <c:v>3.3000000000000002E-2</c:v>
                </c:pt>
                <c:pt idx="8856" formatCode="0.00%">
                  <c:v>3.3000000000000002E-2</c:v>
                </c:pt>
                <c:pt idx="8857" formatCode="0.00%">
                  <c:v>3.3000000000000002E-2</c:v>
                </c:pt>
                <c:pt idx="8858" formatCode="0.00%">
                  <c:v>3.2599999999999997E-2</c:v>
                </c:pt>
                <c:pt idx="8859" formatCode="0.00%">
                  <c:v>3.2500000000000001E-2</c:v>
                </c:pt>
                <c:pt idx="8860" formatCode="0.00%">
                  <c:v>3.2599999999999997E-2</c:v>
                </c:pt>
                <c:pt idx="8861" formatCode="0.00%">
                  <c:v>3.2800000000000003E-2</c:v>
                </c:pt>
                <c:pt idx="8862" formatCode="0.00%">
                  <c:v>3.3300000000000003E-2</c:v>
                </c:pt>
                <c:pt idx="8863" formatCode="0.00%">
                  <c:v>3.3599999999999998E-2</c:v>
                </c:pt>
                <c:pt idx="8864" formatCode="0.00%">
                  <c:v>3.3599999999999998E-2</c:v>
                </c:pt>
                <c:pt idx="8865" formatCode="0.00%">
                  <c:v>3.3599999999999998E-2</c:v>
                </c:pt>
                <c:pt idx="8866" formatCode="0.00%">
                  <c:v>3.3599999999999998E-2</c:v>
                </c:pt>
                <c:pt idx="8867" formatCode="0.00%">
                  <c:v>3.4000000000000002E-2</c:v>
                </c:pt>
                <c:pt idx="8868" formatCode="0.00%">
                  <c:v>3.4000000000000002E-2</c:v>
                </c:pt>
                <c:pt idx="8869" formatCode="0.00%">
                  <c:v>3.3799999999999997E-2</c:v>
                </c:pt>
                <c:pt idx="8870" formatCode="0.00%">
                  <c:v>3.3700000000000001E-2</c:v>
                </c:pt>
                <c:pt idx="8871" formatCode="0.00%">
                  <c:v>3.3700000000000001E-2</c:v>
                </c:pt>
                <c:pt idx="8872" formatCode="0.00%">
                  <c:v>3.3799999999999997E-2</c:v>
                </c:pt>
                <c:pt idx="8873" formatCode="0.00%">
                  <c:v>3.3799999999999997E-2</c:v>
                </c:pt>
                <c:pt idx="8874" formatCode="0.00%">
                  <c:v>3.3799999999999997E-2</c:v>
                </c:pt>
                <c:pt idx="8875" formatCode="0.00%">
                  <c:v>3.3799999999999997E-2</c:v>
                </c:pt>
                <c:pt idx="8876" formatCode="0.00%">
                  <c:v>3.3799999999999997E-2</c:v>
                </c:pt>
                <c:pt idx="8877" formatCode="0.00%">
                  <c:v>3.3599999999999998E-2</c:v>
                </c:pt>
                <c:pt idx="8878" formatCode="0.00%">
                  <c:v>3.3099999999999997E-2</c:v>
                </c:pt>
                <c:pt idx="8879" formatCode="0.00%">
                  <c:v>3.2899999999999999E-2</c:v>
                </c:pt>
                <c:pt idx="8880" formatCode="0.00%">
                  <c:v>3.2800000000000003E-2</c:v>
                </c:pt>
                <c:pt idx="8881" formatCode="0.00%">
                  <c:v>3.2800000000000003E-2</c:v>
                </c:pt>
                <c:pt idx="8882" formatCode="0.00%">
                  <c:v>3.3000000000000002E-2</c:v>
                </c:pt>
                <c:pt idx="8883" formatCode="0.00%">
                  <c:v>3.3500000000000002E-2</c:v>
                </c:pt>
                <c:pt idx="8884" formatCode="0.00%">
                  <c:v>3.3700000000000001E-2</c:v>
                </c:pt>
                <c:pt idx="8885" formatCode="0.00%">
                  <c:v>3.3700000000000001E-2</c:v>
                </c:pt>
                <c:pt idx="8886" formatCode="0.00%">
                  <c:v>3.3799999999999997E-2</c:v>
                </c:pt>
                <c:pt idx="8887" formatCode="0.00%">
                  <c:v>3.4000000000000002E-2</c:v>
                </c:pt>
                <c:pt idx="8888" formatCode="0.00%">
                  <c:v>3.4200000000000001E-2</c:v>
                </c:pt>
                <c:pt idx="8889" formatCode="0.00%">
                  <c:v>3.4000000000000002E-2</c:v>
                </c:pt>
                <c:pt idx="8890" formatCode="0.00%">
                  <c:v>3.39E-2</c:v>
                </c:pt>
                <c:pt idx="8891" formatCode="0.00%">
                  <c:v>3.39E-2</c:v>
                </c:pt>
                <c:pt idx="8892" formatCode="0.00%">
                  <c:v>3.3799999999999997E-2</c:v>
                </c:pt>
                <c:pt idx="8893" formatCode="0.00%">
                  <c:v>3.3599999999999998E-2</c:v>
                </c:pt>
                <c:pt idx="8894" formatCode="0.00%">
                  <c:v>3.32E-2</c:v>
                </c:pt>
                <c:pt idx="8895" formatCode="0.00%">
                  <c:v>3.3099999999999997E-2</c:v>
                </c:pt>
                <c:pt idx="8896" formatCode="0.00%">
                  <c:v>3.2899999999999999E-2</c:v>
                </c:pt>
                <c:pt idx="8897" formatCode="0.00%">
                  <c:v>3.2899999999999999E-2</c:v>
                </c:pt>
                <c:pt idx="8898" formatCode="0.00%">
                  <c:v>3.2599999999999997E-2</c:v>
                </c:pt>
                <c:pt idx="8899" formatCode="0.00%">
                  <c:v>3.2800000000000003E-2</c:v>
                </c:pt>
                <c:pt idx="8900" formatCode="0.00%">
                  <c:v>3.2399999999999998E-2</c:v>
                </c:pt>
                <c:pt idx="8901" formatCode="0.00%">
                  <c:v>3.2399999999999998E-2</c:v>
                </c:pt>
                <c:pt idx="8902" formatCode="0.00%">
                  <c:v>3.2300000000000002E-2</c:v>
                </c:pt>
                <c:pt idx="8903" formatCode="0.00%">
                  <c:v>3.2599999999999997E-2</c:v>
                </c:pt>
                <c:pt idx="8904" formatCode="0.00%">
                  <c:v>3.3000000000000002E-2</c:v>
                </c:pt>
                <c:pt idx="8905" formatCode="0.00%">
                  <c:v>3.3000000000000002E-2</c:v>
                </c:pt>
                <c:pt idx="8906" formatCode="0.00%">
                  <c:v>3.2899999999999999E-2</c:v>
                </c:pt>
                <c:pt idx="8907" formatCode="0.00%">
                  <c:v>3.2899999999999999E-2</c:v>
                </c:pt>
                <c:pt idx="8908" formatCode="0.00%">
                  <c:v>3.2500000000000001E-2</c:v>
                </c:pt>
                <c:pt idx="8909" formatCode="0.00%">
                  <c:v>3.2300000000000002E-2</c:v>
                </c:pt>
                <c:pt idx="8910" formatCode="0.00%">
                  <c:v>3.2000000000000001E-2</c:v>
                </c:pt>
                <c:pt idx="8911" formatCode="0.00%">
                  <c:v>3.2099999999999997E-2</c:v>
                </c:pt>
                <c:pt idx="8912" formatCode="0.00%">
                  <c:v>3.2099999999999997E-2</c:v>
                </c:pt>
                <c:pt idx="8913" formatCode="0.00%">
                  <c:v>3.2000000000000001E-2</c:v>
                </c:pt>
                <c:pt idx="8914" formatCode="0.00%">
                  <c:v>3.1600000000000003E-2</c:v>
                </c:pt>
                <c:pt idx="8915" formatCode="0.00%">
                  <c:v>3.1E-2</c:v>
                </c:pt>
                <c:pt idx="8916" formatCode="0.00%">
                  <c:v>3.1300000000000001E-2</c:v>
                </c:pt>
                <c:pt idx="8917" formatCode="0.00%">
                  <c:v>3.1300000000000001E-2</c:v>
                </c:pt>
                <c:pt idx="8918" formatCode="0.00%">
                  <c:v>3.15E-2</c:v>
                </c:pt>
                <c:pt idx="8919" formatCode="0.00%">
                  <c:v>3.1300000000000001E-2</c:v>
                </c:pt>
                <c:pt idx="8920" formatCode="0.00%">
                  <c:v>3.1199999999999999E-2</c:v>
                </c:pt>
                <c:pt idx="8921" formatCode="0.00%">
                  <c:v>3.1199999999999999E-2</c:v>
                </c:pt>
                <c:pt idx="8922" formatCode="0.00%">
                  <c:v>3.1E-2</c:v>
                </c:pt>
                <c:pt idx="8923" formatCode="0.00%">
                  <c:v>3.0800000000000001E-2</c:v>
                </c:pt>
                <c:pt idx="8924" formatCode="0.00%">
                  <c:v>3.04E-2</c:v>
                </c:pt>
                <c:pt idx="8925" formatCode="0.00%">
                  <c:v>3.0300000000000001E-2</c:v>
                </c:pt>
                <c:pt idx="8926" formatCode="0.00%">
                  <c:v>3.0300000000000001E-2</c:v>
                </c:pt>
                <c:pt idx="8927" formatCode="0.00%">
                  <c:v>3.0499999999999999E-2</c:v>
                </c:pt>
                <c:pt idx="8928" formatCode="0.00%">
                  <c:v>3.1E-2</c:v>
                </c:pt>
                <c:pt idx="8929" formatCode="0.00%">
                  <c:v>3.1199999999999999E-2</c:v>
                </c:pt>
                <c:pt idx="8930" formatCode="0.00%">
                  <c:v>3.1099999999999999E-2</c:v>
                </c:pt>
                <c:pt idx="8931" formatCode="0.00%">
                  <c:v>3.1099999999999999E-2</c:v>
                </c:pt>
                <c:pt idx="8932" formatCode="0.00%">
                  <c:v>3.1300000000000001E-2</c:v>
                </c:pt>
                <c:pt idx="8933" formatCode="0.00%">
                  <c:v>3.1699999999999999E-2</c:v>
                </c:pt>
                <c:pt idx="8934" formatCode="0.00%">
                  <c:v>3.1600000000000003E-2</c:v>
                </c:pt>
                <c:pt idx="8935" formatCode="0.00%">
                  <c:v>3.2000000000000001E-2</c:v>
                </c:pt>
                <c:pt idx="8936" formatCode="0.00%">
                  <c:v>3.2000000000000001E-2</c:v>
                </c:pt>
                <c:pt idx="8937" formatCode="0.00%">
                  <c:v>3.2000000000000001E-2</c:v>
                </c:pt>
                <c:pt idx="8938" formatCode="0.00%">
                  <c:v>3.2000000000000001E-2</c:v>
                </c:pt>
                <c:pt idx="8939" formatCode="0.00%">
                  <c:v>3.2000000000000001E-2</c:v>
                </c:pt>
                <c:pt idx="8940" formatCode="0.00%">
                  <c:v>3.1800000000000002E-2</c:v>
                </c:pt>
                <c:pt idx="8941" formatCode="0.00%">
                  <c:v>3.1600000000000003E-2</c:v>
                </c:pt>
                <c:pt idx="8942" formatCode="0.00%">
                  <c:v>3.1300000000000001E-2</c:v>
                </c:pt>
                <c:pt idx="8943" formatCode="0.00%">
                  <c:v>3.1199999999999999E-2</c:v>
                </c:pt>
                <c:pt idx="8944" formatCode="0.00%">
                  <c:v>3.1E-2</c:v>
                </c:pt>
                <c:pt idx="8945" formatCode="0.00%">
                  <c:v>3.1099999999999999E-2</c:v>
                </c:pt>
                <c:pt idx="8946" formatCode="0.00%">
                  <c:v>3.09E-2</c:v>
                </c:pt>
                <c:pt idx="8947" formatCode="0.00%">
                  <c:v>3.09E-2</c:v>
                </c:pt>
                <c:pt idx="8948" formatCode="0.00%">
                  <c:v>3.04E-2</c:v>
                </c:pt>
                <c:pt idx="8949" formatCode="0.00%">
                  <c:v>3.04E-2</c:v>
                </c:pt>
                <c:pt idx="8950" formatCode="0.00%">
                  <c:v>3.04E-2</c:v>
                </c:pt>
                <c:pt idx="8951" formatCode="0.00%">
                  <c:v>3.0300000000000001E-2</c:v>
                </c:pt>
                <c:pt idx="8952" formatCode="0.00%">
                  <c:v>2.9899999999999999E-2</c:v>
                </c:pt>
                <c:pt idx="8953" formatCode="0.00%">
                  <c:v>2.98E-2</c:v>
                </c:pt>
                <c:pt idx="8954" formatCode="0.00%">
                  <c:v>2.92E-2</c:v>
                </c:pt>
                <c:pt idx="8955" formatCode="0.00%">
                  <c:v>2.9100000000000001E-2</c:v>
                </c:pt>
                <c:pt idx="8956" formatCode="0.00%">
                  <c:v>2.9100000000000001E-2</c:v>
                </c:pt>
                <c:pt idx="8957" formatCode="0.00%">
                  <c:v>2.8299999999999999E-2</c:v>
                </c:pt>
                <c:pt idx="8958" formatCode="0.00%">
                  <c:v>2.75E-2</c:v>
                </c:pt>
                <c:pt idx="8959" formatCode="0.00%">
                  <c:v>2.7900000000000001E-2</c:v>
                </c:pt>
                <c:pt idx="8960" formatCode="0.00%">
                  <c:v>2.8500000000000001E-2</c:v>
                </c:pt>
                <c:pt idx="8961" formatCode="0.00%">
                  <c:v>2.8899999999999999E-2</c:v>
                </c:pt>
                <c:pt idx="8962" formatCode="0.00%">
                  <c:v>2.9499999999999998E-2</c:v>
                </c:pt>
                <c:pt idx="8963" formatCode="0.00%">
                  <c:v>2.9499999999999998E-2</c:v>
                </c:pt>
                <c:pt idx="8964" formatCode="0.00%">
                  <c:v>2.9899999999999999E-2</c:v>
                </c:pt>
                <c:pt idx="8965" formatCode="0.00%">
                  <c:v>2.9700000000000001E-2</c:v>
                </c:pt>
                <c:pt idx="8966" formatCode="0.00%">
                  <c:v>2.9499999999999998E-2</c:v>
                </c:pt>
                <c:pt idx="8967" formatCode="0.00%">
                  <c:v>2.9600000000000001E-2</c:v>
                </c:pt>
                <c:pt idx="8968" formatCode="0.00%">
                  <c:v>2.9899999999999999E-2</c:v>
                </c:pt>
                <c:pt idx="8969" formatCode="0.00%">
                  <c:v>2.98E-2</c:v>
                </c:pt>
                <c:pt idx="8970" formatCode="0.00%">
                  <c:v>3.0099999999999998E-2</c:v>
                </c:pt>
                <c:pt idx="8971" formatCode="0.00%">
                  <c:v>3.04E-2</c:v>
                </c:pt>
                <c:pt idx="8972" formatCode="0.00%">
                  <c:v>3.04E-2</c:v>
                </c:pt>
                <c:pt idx="8973" formatCode="0.00%">
                  <c:v>3.0599999999999999E-2</c:v>
                </c:pt>
                <c:pt idx="8974" formatCode="0.00%">
                  <c:v>3.09E-2</c:v>
                </c:pt>
                <c:pt idx="8975" formatCode="0.00%">
                  <c:v>3.0700000000000002E-2</c:v>
                </c:pt>
                <c:pt idx="8976" formatCode="0.00%">
                  <c:v>3.0700000000000002E-2</c:v>
                </c:pt>
                <c:pt idx="8977" formatCode="0.00%">
                  <c:v>3.0700000000000002E-2</c:v>
                </c:pt>
                <c:pt idx="8978" formatCode="0.00%">
                  <c:v>3.0700000000000002E-2</c:v>
                </c:pt>
                <c:pt idx="8979" formatCode="0.00%">
                  <c:v>3.0700000000000002E-2</c:v>
                </c:pt>
                <c:pt idx="8980" formatCode="0.00%">
                  <c:v>3.0800000000000001E-2</c:v>
                </c:pt>
                <c:pt idx="8981" formatCode="0.00%">
                  <c:v>3.09E-2</c:v>
                </c:pt>
                <c:pt idx="8982" formatCode="0.00%">
                  <c:v>3.1E-2</c:v>
                </c:pt>
                <c:pt idx="8983" formatCode="0.00%">
                  <c:v>3.1E-2</c:v>
                </c:pt>
                <c:pt idx="8984" formatCode="0.00%">
                  <c:v>3.0800000000000001E-2</c:v>
                </c:pt>
                <c:pt idx="8985" formatCode="0.00%">
                  <c:v>3.0800000000000001E-2</c:v>
                </c:pt>
                <c:pt idx="8986" formatCode="0.00%">
                  <c:v>3.0800000000000001E-2</c:v>
                </c:pt>
                <c:pt idx="8987" formatCode="0.00%">
                  <c:v>3.0700000000000002E-2</c:v>
                </c:pt>
                <c:pt idx="8988" formatCode="0.00%">
                  <c:v>3.04E-2</c:v>
                </c:pt>
                <c:pt idx="8989" formatCode="0.00%">
                  <c:v>3.04E-2</c:v>
                </c:pt>
                <c:pt idx="8990" formatCode="0.00%">
                  <c:v>3.0099999999999998E-2</c:v>
                </c:pt>
                <c:pt idx="8991" formatCode="0.00%">
                  <c:v>2.9899999999999999E-2</c:v>
                </c:pt>
                <c:pt idx="8992" formatCode="0.00%">
                  <c:v>3.0200000000000001E-2</c:v>
                </c:pt>
                <c:pt idx="8993" formatCode="0.00%">
                  <c:v>3.0200000000000001E-2</c:v>
                </c:pt>
                <c:pt idx="8994" formatCode="0.00%">
                  <c:v>2.98E-2</c:v>
                </c:pt>
                <c:pt idx="8995" formatCode="0.00%">
                  <c:v>0.03</c:v>
                </c:pt>
                <c:pt idx="8996" formatCode="0.00%">
                  <c:v>2.9600000000000001E-2</c:v>
                </c:pt>
                <c:pt idx="8997" formatCode="0.00%">
                  <c:v>2.92E-2</c:v>
                </c:pt>
                <c:pt idx="8998" formatCode="0.00%">
                  <c:v>2.9000000000000001E-2</c:v>
                </c:pt>
                <c:pt idx="8999" formatCode="0.00%">
                  <c:v>2.9000000000000001E-2</c:v>
                </c:pt>
                <c:pt idx="9000" formatCode="0.00%">
                  <c:v>2.8799999999999999E-2</c:v>
                </c:pt>
                <c:pt idx="9001" formatCode="0.00%">
                  <c:v>2.8899999999999999E-2</c:v>
                </c:pt>
                <c:pt idx="9002" formatCode="0.00%">
                  <c:v>2.86E-2</c:v>
                </c:pt>
                <c:pt idx="9003" formatCode="0.00%">
                  <c:v>2.87E-2</c:v>
                </c:pt>
                <c:pt idx="9004" formatCode="0.00%">
                  <c:v>2.9399999999999999E-2</c:v>
                </c:pt>
                <c:pt idx="9005" formatCode="0.00%">
                  <c:v>2.92E-2</c:v>
                </c:pt>
                <c:pt idx="9006" formatCode="0.00%">
                  <c:v>2.92E-2</c:v>
                </c:pt>
                <c:pt idx="9007" formatCode="0.00%">
                  <c:v>2.9399999999999999E-2</c:v>
                </c:pt>
                <c:pt idx="9008" formatCode="0.00%">
                  <c:v>2.9499999999999998E-2</c:v>
                </c:pt>
                <c:pt idx="9009" formatCode="0.00%">
                  <c:v>2.9499999999999998E-2</c:v>
                </c:pt>
                <c:pt idx="9010" formatCode="0.00%">
                  <c:v>2.9499999999999998E-2</c:v>
                </c:pt>
                <c:pt idx="9011" formatCode="0.00%">
                  <c:v>2.93E-2</c:v>
                </c:pt>
                <c:pt idx="9012" formatCode="0.00%">
                  <c:v>2.8799999999999999E-2</c:v>
                </c:pt>
                <c:pt idx="9013" formatCode="0.00%">
                  <c:v>2.86E-2</c:v>
                </c:pt>
                <c:pt idx="9014" formatCode="0.00%">
                  <c:v>2.86E-2</c:v>
                </c:pt>
                <c:pt idx="9015" formatCode="0.00%">
                  <c:v>2.8299999999999999E-2</c:v>
                </c:pt>
                <c:pt idx="9016" formatCode="0.00%">
                  <c:v>2.7699999999999999E-2</c:v>
                </c:pt>
                <c:pt idx="9017" formatCode="0.00%">
                  <c:v>2.6700000000000002E-2</c:v>
                </c:pt>
                <c:pt idx="9018" formatCode="0.00%">
                  <c:v>2.6700000000000002E-2</c:v>
                </c:pt>
                <c:pt idx="9019" formatCode="0.00%">
                  <c:v>2.7099999999999999E-2</c:v>
                </c:pt>
                <c:pt idx="9020" formatCode="0.00%">
                  <c:v>2.6700000000000002E-2</c:v>
                </c:pt>
                <c:pt idx="9021" formatCode="0.00%">
                  <c:v>2.63E-2</c:v>
                </c:pt>
                <c:pt idx="9022" formatCode="0.00%">
                  <c:v>2.6200000000000001E-2</c:v>
                </c:pt>
                <c:pt idx="9023" formatCode="0.00%">
                  <c:v>2.5399999999999999E-2</c:v>
                </c:pt>
                <c:pt idx="9024" formatCode="0.00%">
                  <c:v>2.52E-2</c:v>
                </c:pt>
                <c:pt idx="9025" formatCode="0.00%">
                  <c:v>2.5399999999999999E-2</c:v>
                </c:pt>
                <c:pt idx="9026" formatCode="0.00%">
                  <c:v>2.5399999999999999E-2</c:v>
                </c:pt>
                <c:pt idx="9027" formatCode="0.00%">
                  <c:v>2.5399999999999999E-2</c:v>
                </c:pt>
                <c:pt idx="9028" formatCode="0.00%">
                  <c:v>2.5899999999999999E-2</c:v>
                </c:pt>
                <c:pt idx="9029" formatCode="0.00%">
                  <c:v>2.6200000000000001E-2</c:v>
                </c:pt>
                <c:pt idx="9030" formatCode="0.00%">
                  <c:v>2.5899999999999999E-2</c:v>
                </c:pt>
                <c:pt idx="9031" formatCode="0.00%">
                  <c:v>2.5899999999999999E-2</c:v>
                </c:pt>
                <c:pt idx="9032" formatCode="0.00%">
                  <c:v>2.5700000000000001E-2</c:v>
                </c:pt>
                <c:pt idx="9033" formatCode="0.00%">
                  <c:v>2.5399999999999999E-2</c:v>
                </c:pt>
                <c:pt idx="9034" formatCode="0.00%">
                  <c:v>2.5399999999999999E-2</c:v>
                </c:pt>
                <c:pt idx="9035" formatCode="0.00%">
                  <c:v>2.5000000000000001E-2</c:v>
                </c:pt>
                <c:pt idx="9036" formatCode="0.00%">
                  <c:v>2.5000000000000001E-2</c:v>
                </c:pt>
                <c:pt idx="9037" formatCode="0.00%">
                  <c:v>2.5899999999999999E-2</c:v>
                </c:pt>
                <c:pt idx="9038" formatCode="0.00%">
                  <c:v>2.64E-2</c:v>
                </c:pt>
                <c:pt idx="9039" formatCode="0.00%">
                  <c:v>2.6599999999999999E-2</c:v>
                </c:pt>
                <c:pt idx="9040" formatCode="0.00%">
                  <c:v>2.75E-2</c:v>
                </c:pt>
                <c:pt idx="9041" formatCode="0.00%">
                  <c:v>2.7699999999999999E-2</c:v>
                </c:pt>
                <c:pt idx="9042" formatCode="0.00%">
                  <c:v>2.8400000000000002E-2</c:v>
                </c:pt>
                <c:pt idx="9043" formatCode="0.00%">
                  <c:v>2.86E-2</c:v>
                </c:pt>
                <c:pt idx="9044" formatCode="0.00%">
                  <c:v>2.86E-2</c:v>
                </c:pt>
                <c:pt idx="9045" formatCode="0.00%">
                  <c:v>2.87E-2</c:v>
                </c:pt>
                <c:pt idx="9046" formatCode="0.00%">
                  <c:v>2.87E-2</c:v>
                </c:pt>
                <c:pt idx="9047" formatCode="0.00%">
                  <c:v>2.92E-2</c:v>
                </c:pt>
                <c:pt idx="9048" formatCode="0.00%">
                  <c:v>2.8799999999999999E-2</c:v>
                </c:pt>
                <c:pt idx="9049" formatCode="0.00%">
                  <c:v>2.8799999999999999E-2</c:v>
                </c:pt>
                <c:pt idx="9050" formatCode="0.00%">
                  <c:v>2.8799999999999999E-2</c:v>
                </c:pt>
                <c:pt idx="9051" formatCode="0.00%">
                  <c:v>2.8799999999999999E-2</c:v>
                </c:pt>
                <c:pt idx="9052" formatCode="0.00%">
                  <c:v>2.87E-2</c:v>
                </c:pt>
                <c:pt idx="9053" formatCode="0.00%">
                  <c:v>2.86E-2</c:v>
                </c:pt>
                <c:pt idx="9054" formatCode="0.00%">
                  <c:v>2.8500000000000001E-2</c:v>
                </c:pt>
                <c:pt idx="9055" formatCode="0.00%">
                  <c:v>2.87E-2</c:v>
                </c:pt>
                <c:pt idx="9056" formatCode="0.00%">
                  <c:v>2.9000000000000001E-2</c:v>
                </c:pt>
                <c:pt idx="9057" formatCode="0.00%">
                  <c:v>2.93E-2</c:v>
                </c:pt>
                <c:pt idx="9058" formatCode="0.00%">
                  <c:v>2.92E-2</c:v>
                </c:pt>
                <c:pt idx="9059" formatCode="0.00%">
                  <c:v>2.93E-2</c:v>
                </c:pt>
                <c:pt idx="9060" formatCode="0.00%">
                  <c:v>3.0200000000000001E-2</c:v>
                </c:pt>
                <c:pt idx="9061" formatCode="0.00%">
                  <c:v>3.0200000000000001E-2</c:v>
                </c:pt>
                <c:pt idx="9062" formatCode="0.00%">
                  <c:v>0.03</c:v>
                </c:pt>
                <c:pt idx="9063" formatCode="0.00%">
                  <c:v>2.98E-2</c:v>
                </c:pt>
                <c:pt idx="9064" formatCode="0.00%">
                  <c:v>2.9399999999999999E-2</c:v>
                </c:pt>
                <c:pt idx="9065" formatCode="0.00%">
                  <c:v>2.9399999999999999E-2</c:v>
                </c:pt>
                <c:pt idx="9066" formatCode="0.00%">
                  <c:v>2.93E-2</c:v>
                </c:pt>
                <c:pt idx="9067" formatCode="0.00%">
                  <c:v>2.9000000000000001E-2</c:v>
                </c:pt>
                <c:pt idx="9068" formatCode="0.00%">
                  <c:v>2.8500000000000001E-2</c:v>
                </c:pt>
                <c:pt idx="9069" formatCode="0.00%">
                  <c:v>2.7699999999999999E-2</c:v>
                </c:pt>
                <c:pt idx="9070" formatCode="0.00%">
                  <c:v>2.76E-2</c:v>
                </c:pt>
                <c:pt idx="9071" formatCode="0.00%">
                  <c:v>2.76E-2</c:v>
                </c:pt>
                <c:pt idx="9072" formatCode="0.00%">
                  <c:v>2.76E-2</c:v>
                </c:pt>
                <c:pt idx="9073" formatCode="0.00%">
                  <c:v>2.76E-2</c:v>
                </c:pt>
                <c:pt idx="9074" formatCode="0.00%">
                  <c:v>2.8000000000000001E-2</c:v>
                </c:pt>
                <c:pt idx="9075" formatCode="0.00%">
                  <c:v>2.8000000000000001E-2</c:v>
                </c:pt>
                <c:pt idx="9076" formatCode="0.00%">
                  <c:v>2.8000000000000001E-2</c:v>
                </c:pt>
                <c:pt idx="9077" formatCode="0.00%">
                  <c:v>2.8000000000000001E-2</c:v>
                </c:pt>
                <c:pt idx="9078" formatCode="0.00%">
                  <c:v>2.7900000000000001E-2</c:v>
                </c:pt>
                <c:pt idx="9079" formatCode="0.00%">
                  <c:v>2.8000000000000001E-2</c:v>
                </c:pt>
                <c:pt idx="9080" formatCode="0.00%">
                  <c:v>2.8000000000000001E-2</c:v>
                </c:pt>
                <c:pt idx="9081" formatCode="0.00%">
                  <c:v>2.7900000000000001E-2</c:v>
                </c:pt>
                <c:pt idx="9082" formatCode="0.00%">
                  <c:v>2.8000000000000001E-2</c:v>
                </c:pt>
                <c:pt idx="9083" formatCode="0.00%">
                  <c:v>2.81E-2</c:v>
                </c:pt>
                <c:pt idx="9084" formatCode="0.00%">
                  <c:v>2.8400000000000002E-2</c:v>
                </c:pt>
                <c:pt idx="9085" formatCode="0.00%">
                  <c:v>2.8400000000000002E-2</c:v>
                </c:pt>
                <c:pt idx="9086" formatCode="0.00%">
                  <c:v>2.8400000000000002E-2</c:v>
                </c:pt>
                <c:pt idx="9087" formatCode="0.00%">
                  <c:v>2.8199999999999999E-2</c:v>
                </c:pt>
                <c:pt idx="9088" formatCode="0.00%">
                  <c:v>2.8199999999999999E-2</c:v>
                </c:pt>
                <c:pt idx="9089" formatCode="0.00%">
                  <c:v>2.8299999999999999E-2</c:v>
                </c:pt>
                <c:pt idx="9090" formatCode="0.00%">
                  <c:v>2.8299999999999999E-2</c:v>
                </c:pt>
                <c:pt idx="9091" formatCode="0.00%">
                  <c:v>2.8400000000000002E-2</c:v>
                </c:pt>
                <c:pt idx="9092" formatCode="0.00%">
                  <c:v>2.86E-2</c:v>
                </c:pt>
                <c:pt idx="9093" formatCode="0.00%">
                  <c:v>2.9100000000000001E-2</c:v>
                </c:pt>
                <c:pt idx="9094" formatCode="0.00%">
                  <c:v>2.92E-2</c:v>
                </c:pt>
                <c:pt idx="9095" formatCode="0.00%">
                  <c:v>2.9000000000000001E-2</c:v>
                </c:pt>
                <c:pt idx="9096" formatCode="0.00%">
                  <c:v>2.9000000000000001E-2</c:v>
                </c:pt>
                <c:pt idx="9097" formatCode="0.00%">
                  <c:v>2.9499999999999998E-2</c:v>
                </c:pt>
                <c:pt idx="9098" formatCode="0.00%">
                  <c:v>0.03</c:v>
                </c:pt>
                <c:pt idx="9099" formatCode="0.00%">
                  <c:v>3.0499999999999999E-2</c:v>
                </c:pt>
                <c:pt idx="9100" formatCode="0.00%">
                  <c:v>3.0800000000000001E-2</c:v>
                </c:pt>
                <c:pt idx="9101" formatCode="0.00%">
                  <c:v>3.09E-2</c:v>
                </c:pt>
                <c:pt idx="9102" formatCode="0.00%">
                  <c:v>3.1300000000000001E-2</c:v>
                </c:pt>
                <c:pt idx="9103" formatCode="0.00%">
                  <c:v>3.1800000000000002E-2</c:v>
                </c:pt>
                <c:pt idx="9104" formatCode="0.00%">
                  <c:v>3.15E-2</c:v>
                </c:pt>
                <c:pt idx="9105" formatCode="0.00%">
                  <c:v>3.1300000000000001E-2</c:v>
                </c:pt>
                <c:pt idx="9106" formatCode="0.00%">
                  <c:v>3.1800000000000002E-2</c:v>
                </c:pt>
                <c:pt idx="9107" formatCode="0.00%">
                  <c:v>3.2099999999999997E-2</c:v>
                </c:pt>
                <c:pt idx="9108" formatCode="0.00%">
                  <c:v>3.2300000000000002E-2</c:v>
                </c:pt>
                <c:pt idx="9109" formatCode="0.00%">
                  <c:v>3.2500000000000001E-2</c:v>
                </c:pt>
                <c:pt idx="9110" formatCode="0.00%">
                  <c:v>3.2300000000000002E-2</c:v>
                </c:pt>
                <c:pt idx="9111" formatCode="0.00%">
                  <c:v>3.2500000000000001E-2</c:v>
                </c:pt>
                <c:pt idx="9112" formatCode="0.00%">
                  <c:v>3.2800000000000003E-2</c:v>
                </c:pt>
                <c:pt idx="9113" formatCode="0.00%">
                  <c:v>3.3000000000000002E-2</c:v>
                </c:pt>
                <c:pt idx="9114" formatCode="0.00%">
                  <c:v>3.2800000000000003E-2</c:v>
                </c:pt>
                <c:pt idx="9115" formatCode="0.00%">
                  <c:v>3.2800000000000003E-2</c:v>
                </c:pt>
                <c:pt idx="9116" formatCode="0.00%">
                  <c:v>3.2800000000000003E-2</c:v>
                </c:pt>
                <c:pt idx="9117" formatCode="0.00%">
                  <c:v>3.2300000000000002E-2</c:v>
                </c:pt>
                <c:pt idx="9118" formatCode="0.00%">
                  <c:v>3.2099999999999997E-2</c:v>
                </c:pt>
                <c:pt idx="9119" formatCode="0.00%">
                  <c:v>3.2000000000000001E-2</c:v>
                </c:pt>
                <c:pt idx="9120" formatCode="0.00%">
                  <c:v>3.1600000000000003E-2</c:v>
                </c:pt>
                <c:pt idx="9121" formatCode="0.00%">
                  <c:v>3.1899999999999998E-2</c:v>
                </c:pt>
                <c:pt idx="9122" formatCode="0.00%">
                  <c:v>3.2399999999999998E-2</c:v>
                </c:pt>
                <c:pt idx="9123" formatCode="0.00%">
                  <c:v>3.3000000000000002E-2</c:v>
                </c:pt>
                <c:pt idx="9124" formatCode="0.00%">
                  <c:v>3.27E-2</c:v>
                </c:pt>
                <c:pt idx="9125" formatCode="0.00%">
                  <c:v>3.32E-2</c:v>
                </c:pt>
                <c:pt idx="9126" formatCode="0.00%">
                  <c:v>3.3099999999999997E-2</c:v>
                </c:pt>
                <c:pt idx="9127" formatCode="0.00%">
                  <c:v>3.3300000000000003E-2</c:v>
                </c:pt>
                <c:pt idx="9128" formatCode="0.00%">
                  <c:v>3.3599999999999998E-2</c:v>
                </c:pt>
                <c:pt idx="9129" formatCode="0.00%">
                  <c:v>3.32E-2</c:v>
                </c:pt>
                <c:pt idx="9130" formatCode="0.00%">
                  <c:v>3.3000000000000002E-2</c:v>
                </c:pt>
                <c:pt idx="9131" formatCode="0.00%">
                  <c:v>3.2899999999999999E-2</c:v>
                </c:pt>
                <c:pt idx="9132" formatCode="0.00%">
                  <c:v>3.2500000000000001E-2</c:v>
                </c:pt>
                <c:pt idx="9133" formatCode="0.00%">
                  <c:v>3.27E-2</c:v>
                </c:pt>
                <c:pt idx="9134" formatCode="0.00%">
                  <c:v>3.2899999999999999E-2</c:v>
                </c:pt>
                <c:pt idx="9135" formatCode="0.00%">
                  <c:v>3.2599999999999997E-2</c:v>
                </c:pt>
                <c:pt idx="9136" formatCode="0.00%">
                  <c:v>3.2800000000000003E-2</c:v>
                </c:pt>
                <c:pt idx="9137" formatCode="0.00%">
                  <c:v>3.3000000000000002E-2</c:v>
                </c:pt>
                <c:pt idx="9138" formatCode="0.00%">
                  <c:v>3.3000000000000002E-2</c:v>
                </c:pt>
                <c:pt idx="9139" formatCode="0.00%">
                  <c:v>3.3000000000000002E-2</c:v>
                </c:pt>
                <c:pt idx="9140" formatCode="0.00%">
                  <c:v>3.3399999999999999E-2</c:v>
                </c:pt>
                <c:pt idx="9141" formatCode="0.00%">
                  <c:v>3.2800000000000003E-2</c:v>
                </c:pt>
                <c:pt idx="9142" formatCode="0.00%">
                  <c:v>3.2800000000000003E-2</c:v>
                </c:pt>
                <c:pt idx="9143" formatCode="0.00%">
                  <c:v>3.3300000000000003E-2</c:v>
                </c:pt>
                <c:pt idx="9144" formatCode="0.00%">
                  <c:v>3.3300000000000003E-2</c:v>
                </c:pt>
                <c:pt idx="9145" formatCode="0.00%">
                  <c:v>3.3300000000000003E-2</c:v>
                </c:pt>
                <c:pt idx="9146" formatCode="0.00%">
                  <c:v>3.27E-2</c:v>
                </c:pt>
                <c:pt idx="9147" formatCode="0.00%">
                  <c:v>3.2099999999999997E-2</c:v>
                </c:pt>
                <c:pt idx="9148" formatCode="0.00%">
                  <c:v>3.2000000000000001E-2</c:v>
                </c:pt>
                <c:pt idx="9149" formatCode="0.00%">
                  <c:v>3.2399999999999998E-2</c:v>
                </c:pt>
                <c:pt idx="9150" formatCode="0.00%">
                  <c:v>3.3099999999999997E-2</c:v>
                </c:pt>
                <c:pt idx="9151" formatCode="0.00%">
                  <c:v>3.3099999999999997E-2</c:v>
                </c:pt>
                <c:pt idx="9152" formatCode="0.00%">
                  <c:v>3.3099999999999997E-2</c:v>
                </c:pt>
                <c:pt idx="9153" formatCode="0.00%">
                  <c:v>3.2800000000000003E-2</c:v>
                </c:pt>
                <c:pt idx="9154" formatCode="0.00%">
                  <c:v>3.27E-2</c:v>
                </c:pt>
                <c:pt idx="9155" formatCode="0.00%">
                  <c:v>3.2500000000000001E-2</c:v>
                </c:pt>
                <c:pt idx="9156" formatCode="0.00%">
                  <c:v>3.2500000000000001E-2</c:v>
                </c:pt>
                <c:pt idx="9157" formatCode="0.00%">
                  <c:v>3.2399999999999998E-2</c:v>
                </c:pt>
                <c:pt idx="9158" formatCode="0.00%">
                  <c:v>3.2000000000000001E-2</c:v>
                </c:pt>
                <c:pt idx="9159" formatCode="0.00%">
                  <c:v>3.1600000000000003E-2</c:v>
                </c:pt>
                <c:pt idx="9160" formatCode="0.00%">
                  <c:v>3.15E-2</c:v>
                </c:pt>
                <c:pt idx="9161" formatCode="0.00%">
                  <c:v>3.1199999999999999E-2</c:v>
                </c:pt>
                <c:pt idx="9162" formatCode="0.00%">
                  <c:v>3.1399999999999997E-2</c:v>
                </c:pt>
                <c:pt idx="9163" formatCode="0.00%">
                  <c:v>3.1600000000000003E-2</c:v>
                </c:pt>
                <c:pt idx="9164" formatCode="0.00%">
                  <c:v>3.1399999999999997E-2</c:v>
                </c:pt>
                <c:pt idx="9165" formatCode="0.00%">
                  <c:v>3.1199999999999999E-2</c:v>
                </c:pt>
                <c:pt idx="9166" formatCode="0.00%">
                  <c:v>3.1E-2</c:v>
                </c:pt>
                <c:pt idx="9167" formatCode="0.00%">
                  <c:v>3.1E-2</c:v>
                </c:pt>
                <c:pt idx="9168" formatCode="0.00%">
                  <c:v>3.1300000000000001E-2</c:v>
                </c:pt>
                <c:pt idx="9169" formatCode="0.00%">
                  <c:v>3.1199999999999999E-2</c:v>
                </c:pt>
                <c:pt idx="9170" formatCode="0.00%">
                  <c:v>3.0800000000000001E-2</c:v>
                </c:pt>
                <c:pt idx="9171" formatCode="0.00%">
                  <c:v>3.1099999999999999E-2</c:v>
                </c:pt>
                <c:pt idx="9172" formatCode="0.00%">
                  <c:v>3.0599999999999999E-2</c:v>
                </c:pt>
                <c:pt idx="9173" formatCode="0.00%">
                  <c:v>3.0599999999999999E-2</c:v>
                </c:pt>
                <c:pt idx="9174" formatCode="0.00%">
                  <c:v>3.0700000000000002E-2</c:v>
                </c:pt>
                <c:pt idx="9175" formatCode="0.00%">
                  <c:v>3.0700000000000002E-2</c:v>
                </c:pt>
                <c:pt idx="9176" formatCode="0.00%">
                  <c:v>3.0599999999999999E-2</c:v>
                </c:pt>
                <c:pt idx="9177" formatCode="0.00%">
                  <c:v>3.0800000000000001E-2</c:v>
                </c:pt>
                <c:pt idx="9178" formatCode="0.00%">
                  <c:v>3.0800000000000001E-2</c:v>
                </c:pt>
                <c:pt idx="9179" formatCode="0.00%">
                  <c:v>3.0200000000000001E-2</c:v>
                </c:pt>
                <c:pt idx="9180" formatCode="0.00%">
                  <c:v>0.03</c:v>
                </c:pt>
                <c:pt idx="9181" formatCode="0.00%">
                  <c:v>0.03</c:v>
                </c:pt>
                <c:pt idx="9182" formatCode="0.00%">
                  <c:v>3.0499999999999999E-2</c:v>
                </c:pt>
                <c:pt idx="9183" formatCode="0.00%">
                  <c:v>3.1099999999999999E-2</c:v>
                </c:pt>
                <c:pt idx="9184" formatCode="0.00%">
                  <c:v>3.1099999999999999E-2</c:v>
                </c:pt>
                <c:pt idx="9185" formatCode="0.00%">
                  <c:v>3.1E-2</c:v>
                </c:pt>
                <c:pt idx="9186" formatCode="0.00%">
                  <c:v>3.1E-2</c:v>
                </c:pt>
                <c:pt idx="9187" formatCode="0.00%">
                  <c:v>3.1199999999999999E-2</c:v>
                </c:pt>
                <c:pt idx="9188" formatCode="0.00%">
                  <c:v>3.1199999999999999E-2</c:v>
                </c:pt>
                <c:pt idx="9189" formatCode="0.00%">
                  <c:v>3.1300000000000001E-2</c:v>
                </c:pt>
                <c:pt idx="9190" formatCode="0.00%">
                  <c:v>3.1099999999999999E-2</c:v>
                </c:pt>
                <c:pt idx="9191" formatCode="0.00%">
                  <c:v>3.1099999999999999E-2</c:v>
                </c:pt>
                <c:pt idx="9192" formatCode="0.00%">
                  <c:v>3.1399999999999997E-2</c:v>
                </c:pt>
                <c:pt idx="9193" formatCode="0.00%">
                  <c:v>3.1699999999999999E-2</c:v>
                </c:pt>
                <c:pt idx="9194" formatCode="0.00%">
                  <c:v>3.2000000000000001E-2</c:v>
                </c:pt>
                <c:pt idx="9195" formatCode="0.00%">
                  <c:v>3.2000000000000001E-2</c:v>
                </c:pt>
                <c:pt idx="9196" formatCode="0.00%">
                  <c:v>3.2000000000000001E-2</c:v>
                </c:pt>
                <c:pt idx="9197" formatCode="0.00%">
                  <c:v>3.2399999999999998E-2</c:v>
                </c:pt>
                <c:pt idx="9198" formatCode="0.00%">
                  <c:v>3.2500000000000001E-2</c:v>
                </c:pt>
                <c:pt idx="9199" formatCode="0.00%">
                  <c:v>3.2199999999999999E-2</c:v>
                </c:pt>
                <c:pt idx="9200" formatCode="0.00%">
                  <c:v>3.1300000000000001E-2</c:v>
                </c:pt>
                <c:pt idx="9201" formatCode="0.00%">
                  <c:v>3.1300000000000001E-2</c:v>
                </c:pt>
                <c:pt idx="9202" formatCode="0.00%">
                  <c:v>3.1099999999999999E-2</c:v>
                </c:pt>
                <c:pt idx="9203" formatCode="0.00%">
                  <c:v>3.1099999999999999E-2</c:v>
                </c:pt>
                <c:pt idx="9204" formatCode="0.00%">
                  <c:v>3.0800000000000001E-2</c:v>
                </c:pt>
                <c:pt idx="9205" formatCode="0.00%">
                  <c:v>3.1E-2</c:v>
                </c:pt>
                <c:pt idx="9206" formatCode="0.00%">
                  <c:v>3.0700000000000002E-2</c:v>
                </c:pt>
                <c:pt idx="9207" formatCode="0.00%">
                  <c:v>3.04E-2</c:v>
                </c:pt>
                <c:pt idx="9208" formatCode="0.00%">
                  <c:v>3.04E-2</c:v>
                </c:pt>
                <c:pt idx="9209" formatCode="0.00%">
                  <c:v>3.04E-2</c:v>
                </c:pt>
                <c:pt idx="9210" formatCode="0.00%">
                  <c:v>3.0200000000000001E-2</c:v>
                </c:pt>
                <c:pt idx="9211" formatCode="0.00%">
                  <c:v>3.0499999999999999E-2</c:v>
                </c:pt>
                <c:pt idx="9212" formatCode="0.00%">
                  <c:v>3.0599999999999999E-2</c:v>
                </c:pt>
                <c:pt idx="9213" formatCode="0.00%">
                  <c:v>3.0700000000000002E-2</c:v>
                </c:pt>
                <c:pt idx="9214" formatCode="0.00%">
                  <c:v>3.09E-2</c:v>
                </c:pt>
                <c:pt idx="9215" formatCode="0.00%">
                  <c:v>3.1E-2</c:v>
                </c:pt>
                <c:pt idx="9216" formatCode="0.00%">
                  <c:v>3.1E-2</c:v>
                </c:pt>
                <c:pt idx="9217" formatCode="0.00%">
                  <c:v>3.09E-2</c:v>
                </c:pt>
                <c:pt idx="9218" formatCode="0.00%">
                  <c:v>3.0599999999999999E-2</c:v>
                </c:pt>
                <c:pt idx="9219" formatCode="0.00%">
                  <c:v>3.0700000000000002E-2</c:v>
                </c:pt>
                <c:pt idx="9220" formatCode="0.00%">
                  <c:v>3.0700000000000002E-2</c:v>
                </c:pt>
                <c:pt idx="9221" formatCode="0.00%">
                  <c:v>3.0700000000000002E-2</c:v>
                </c:pt>
                <c:pt idx="9222" formatCode="0.00%">
                  <c:v>3.0800000000000001E-2</c:v>
                </c:pt>
                <c:pt idx="9223" formatCode="0.00%">
                  <c:v>3.0599999999999999E-2</c:v>
                </c:pt>
                <c:pt idx="9224" formatCode="0.00%">
                  <c:v>3.0499999999999999E-2</c:v>
                </c:pt>
                <c:pt idx="9225" formatCode="0.00%">
                  <c:v>3.0700000000000002E-2</c:v>
                </c:pt>
                <c:pt idx="9226" formatCode="0.00%">
                  <c:v>3.0599999999999999E-2</c:v>
                </c:pt>
                <c:pt idx="9227" formatCode="0.00%">
                  <c:v>3.0300000000000001E-2</c:v>
                </c:pt>
                <c:pt idx="9228" formatCode="0.00%">
                  <c:v>3.04E-2</c:v>
                </c:pt>
                <c:pt idx="9229" formatCode="0.00%">
                  <c:v>3.0700000000000002E-2</c:v>
                </c:pt>
                <c:pt idx="9230" formatCode="0.00%">
                  <c:v>3.0700000000000002E-2</c:v>
                </c:pt>
                <c:pt idx="9231" formatCode="0.00%">
                  <c:v>3.0800000000000001E-2</c:v>
                </c:pt>
                <c:pt idx="9232" formatCode="0.00%">
                  <c:v>3.1E-2</c:v>
                </c:pt>
                <c:pt idx="9233" formatCode="0.00%">
                  <c:v>3.1E-2</c:v>
                </c:pt>
                <c:pt idx="9234" formatCode="0.00%">
                  <c:v>3.1099999999999999E-2</c:v>
                </c:pt>
                <c:pt idx="9235" formatCode="0.00%">
                  <c:v>3.1699999999999999E-2</c:v>
                </c:pt>
                <c:pt idx="9236" formatCode="0.00%">
                  <c:v>3.2000000000000001E-2</c:v>
                </c:pt>
                <c:pt idx="9237" formatCode="0.00%">
                  <c:v>3.1899999999999998E-2</c:v>
                </c:pt>
                <c:pt idx="9238" formatCode="0.00%">
                  <c:v>3.1899999999999998E-2</c:v>
                </c:pt>
                <c:pt idx="9239" formatCode="0.00%">
                  <c:v>3.1899999999999998E-2</c:v>
                </c:pt>
                <c:pt idx="9240" formatCode="0.00%">
                  <c:v>3.15E-2</c:v>
                </c:pt>
                <c:pt idx="9241" formatCode="0.00%">
                  <c:v>3.1399999999999997E-2</c:v>
                </c:pt>
                <c:pt idx="9242" formatCode="0.00%">
                  <c:v>3.1099999999999999E-2</c:v>
                </c:pt>
                <c:pt idx="9243" formatCode="0.00%">
                  <c:v>3.0700000000000002E-2</c:v>
                </c:pt>
                <c:pt idx="9244" formatCode="0.00%">
                  <c:v>3.0200000000000001E-2</c:v>
                </c:pt>
                <c:pt idx="9245" formatCode="0.00%">
                  <c:v>3.0099999999999998E-2</c:v>
                </c:pt>
                <c:pt idx="9246" formatCode="0.00%">
                  <c:v>0.03</c:v>
                </c:pt>
                <c:pt idx="9247" formatCode="0.00%">
                  <c:v>2.98E-2</c:v>
                </c:pt>
                <c:pt idx="9248" formatCode="0.00%">
                  <c:v>2.98E-2</c:v>
                </c:pt>
                <c:pt idx="9249" formatCode="0.00%">
                  <c:v>2.98E-2</c:v>
                </c:pt>
                <c:pt idx="9250" formatCode="0.00%">
                  <c:v>2.9700000000000001E-2</c:v>
                </c:pt>
                <c:pt idx="9251" formatCode="0.00%">
                  <c:v>2.9600000000000001E-2</c:v>
                </c:pt>
                <c:pt idx="9252" formatCode="0.00%">
                  <c:v>2.92E-2</c:v>
                </c:pt>
                <c:pt idx="9253" formatCode="0.00%">
                  <c:v>2.9000000000000001E-2</c:v>
                </c:pt>
                <c:pt idx="9254" formatCode="0.00%">
                  <c:v>2.9700000000000001E-2</c:v>
                </c:pt>
                <c:pt idx="9255" formatCode="0.00%">
                  <c:v>2.9600000000000001E-2</c:v>
                </c:pt>
                <c:pt idx="9256" formatCode="0.00%">
                  <c:v>2.92E-2</c:v>
                </c:pt>
                <c:pt idx="9257" formatCode="0.00%">
                  <c:v>2.9000000000000001E-2</c:v>
                </c:pt>
                <c:pt idx="9258" formatCode="0.00%">
                  <c:v>2.8899999999999999E-2</c:v>
                </c:pt>
                <c:pt idx="9259" formatCode="0.00%">
                  <c:v>2.8500000000000001E-2</c:v>
                </c:pt>
                <c:pt idx="9260" formatCode="0.00%">
                  <c:v>2.8000000000000001E-2</c:v>
                </c:pt>
                <c:pt idx="9261" formatCode="0.00%">
                  <c:v>2.8400000000000002E-2</c:v>
                </c:pt>
                <c:pt idx="9262" formatCode="0.00%">
                  <c:v>2.8899999999999999E-2</c:v>
                </c:pt>
                <c:pt idx="9263" formatCode="0.00%">
                  <c:v>2.8899999999999999E-2</c:v>
                </c:pt>
                <c:pt idx="9264" formatCode="0.00%">
                  <c:v>2.8400000000000002E-2</c:v>
                </c:pt>
                <c:pt idx="9265" formatCode="0.00%">
                  <c:v>2.81E-2</c:v>
                </c:pt>
                <c:pt idx="9266" formatCode="0.00%">
                  <c:v>2.81E-2</c:v>
                </c:pt>
                <c:pt idx="9267" formatCode="0.00%">
                  <c:v>2.8199999999999999E-2</c:v>
                </c:pt>
                <c:pt idx="9268" formatCode="0.00%">
                  <c:v>2.8199999999999999E-2</c:v>
                </c:pt>
                <c:pt idx="9269" formatCode="0.00%">
                  <c:v>2.8199999999999999E-2</c:v>
                </c:pt>
                <c:pt idx="9270" formatCode="0.00%">
                  <c:v>2.8199999999999999E-2</c:v>
                </c:pt>
                <c:pt idx="9271" formatCode="0.00%">
                  <c:v>2.8000000000000001E-2</c:v>
                </c:pt>
                <c:pt idx="9272" formatCode="0.00%">
                  <c:v>2.8199999999999999E-2</c:v>
                </c:pt>
                <c:pt idx="9273" formatCode="0.00%">
                  <c:v>2.8199999999999999E-2</c:v>
                </c:pt>
                <c:pt idx="9274" formatCode="0.00%">
                  <c:v>2.8199999999999999E-2</c:v>
                </c:pt>
                <c:pt idx="9275" formatCode="0.00%">
                  <c:v>2.8199999999999999E-2</c:v>
                </c:pt>
                <c:pt idx="9276" formatCode="0.00%">
                  <c:v>2.7699999999999999E-2</c:v>
                </c:pt>
                <c:pt idx="9277" formatCode="0.00%">
                  <c:v>2.7699999999999999E-2</c:v>
                </c:pt>
                <c:pt idx="9278" formatCode="0.00%">
                  <c:v>2.7E-2</c:v>
                </c:pt>
                <c:pt idx="9279" formatCode="0.00%">
                  <c:v>2.69E-2</c:v>
                </c:pt>
                <c:pt idx="9280" formatCode="0.00%">
                  <c:v>2.7E-2</c:v>
                </c:pt>
                <c:pt idx="9281" formatCode="0.00%">
                  <c:v>2.7300000000000001E-2</c:v>
                </c:pt>
                <c:pt idx="9282" formatCode="0.00%">
                  <c:v>2.7300000000000001E-2</c:v>
                </c:pt>
                <c:pt idx="9283" formatCode="0.00%">
                  <c:v>2.7199999999999998E-2</c:v>
                </c:pt>
                <c:pt idx="9284" formatCode="0.00%">
                  <c:v>2.7400000000000001E-2</c:v>
                </c:pt>
                <c:pt idx="9285" formatCode="0.00%">
                  <c:v>2.7E-2</c:v>
                </c:pt>
                <c:pt idx="9286" formatCode="0.00%">
                  <c:v>2.7E-2</c:v>
                </c:pt>
                <c:pt idx="9287" formatCode="0.00%">
                  <c:v>2.7E-2</c:v>
                </c:pt>
                <c:pt idx="9288" formatCode="0.00%">
                  <c:v>2.6800000000000001E-2</c:v>
                </c:pt>
                <c:pt idx="9289" formatCode="0.00%">
                  <c:v>2.7099999999999999E-2</c:v>
                </c:pt>
                <c:pt idx="9290" formatCode="0.00%">
                  <c:v>2.76E-2</c:v>
                </c:pt>
                <c:pt idx="9291" formatCode="0.00%">
                  <c:v>2.75E-2</c:v>
                </c:pt>
                <c:pt idx="9292" formatCode="0.00%">
                  <c:v>2.75E-2</c:v>
                </c:pt>
                <c:pt idx="9293" formatCode="0.00%">
                  <c:v>2.7699999999999999E-2</c:v>
                </c:pt>
                <c:pt idx="9294" formatCode="0.00%">
                  <c:v>2.7699999999999999E-2</c:v>
                </c:pt>
                <c:pt idx="9295" formatCode="0.00%">
                  <c:v>2.75E-2</c:v>
                </c:pt>
                <c:pt idx="9296" formatCode="0.00%">
                  <c:v>2.75E-2</c:v>
                </c:pt>
                <c:pt idx="9297" formatCode="0.00%">
                  <c:v>2.7199999999999998E-2</c:v>
                </c:pt>
                <c:pt idx="9298" formatCode="0.00%">
                  <c:v>2.7199999999999998E-2</c:v>
                </c:pt>
                <c:pt idx="9299" formatCode="0.00%">
                  <c:v>2.7199999999999998E-2</c:v>
                </c:pt>
                <c:pt idx="9300" formatCode="0.00%">
                  <c:v>2.7199999999999998E-2</c:v>
                </c:pt>
                <c:pt idx="9301" formatCode="0.00%">
                  <c:v>2.69E-2</c:v>
                </c:pt>
                <c:pt idx="9302" formatCode="0.00%">
                  <c:v>2.6800000000000001E-2</c:v>
                </c:pt>
                <c:pt idx="9303" formatCode="0.00%">
                  <c:v>2.6800000000000001E-2</c:v>
                </c:pt>
                <c:pt idx="9304" formatCode="0.00%">
                  <c:v>2.63E-2</c:v>
                </c:pt>
                <c:pt idx="9305" formatCode="0.00%">
                  <c:v>2.6800000000000001E-2</c:v>
                </c:pt>
                <c:pt idx="9306" formatCode="0.00%">
                  <c:v>2.6800000000000001E-2</c:v>
                </c:pt>
                <c:pt idx="9307" formatCode="0.00%">
                  <c:v>2.7199999999999998E-2</c:v>
                </c:pt>
                <c:pt idx="9308" formatCode="0.00%">
                  <c:v>2.7799999999999998E-2</c:v>
                </c:pt>
                <c:pt idx="9309" formatCode="0.00%">
                  <c:v>2.7799999999999998E-2</c:v>
                </c:pt>
                <c:pt idx="9310" formatCode="0.00%">
                  <c:v>2.7799999999999998E-2</c:v>
                </c:pt>
                <c:pt idx="9311" formatCode="0.00%">
                  <c:v>2.7799999999999998E-2</c:v>
                </c:pt>
                <c:pt idx="9312" formatCode="0.00%">
                  <c:v>2.7799999999999998E-2</c:v>
                </c:pt>
                <c:pt idx="9313" formatCode="0.00%">
                  <c:v>2.7699999999999999E-2</c:v>
                </c:pt>
                <c:pt idx="9314" formatCode="0.00%">
                  <c:v>2.7699999999999999E-2</c:v>
                </c:pt>
                <c:pt idx="9315" formatCode="0.00%">
                  <c:v>2.8000000000000001E-2</c:v>
                </c:pt>
                <c:pt idx="9316" formatCode="0.00%">
                  <c:v>2.8000000000000001E-2</c:v>
                </c:pt>
                <c:pt idx="9317" formatCode="0.00%">
                  <c:v>2.86E-2</c:v>
                </c:pt>
                <c:pt idx="9318" formatCode="0.00%">
                  <c:v>2.87E-2</c:v>
                </c:pt>
                <c:pt idx="9319" formatCode="0.00%">
                  <c:v>2.8799999999999999E-2</c:v>
                </c:pt>
                <c:pt idx="9320" formatCode="0.00%">
                  <c:v>2.9000000000000001E-2</c:v>
                </c:pt>
                <c:pt idx="9321" formatCode="0.00%">
                  <c:v>2.9000000000000001E-2</c:v>
                </c:pt>
                <c:pt idx="9322" formatCode="0.00%">
                  <c:v>2.86E-2</c:v>
                </c:pt>
                <c:pt idx="9323" formatCode="0.00%">
                  <c:v>2.86E-2</c:v>
                </c:pt>
                <c:pt idx="9324" formatCode="0.00%">
                  <c:v>2.86E-2</c:v>
                </c:pt>
                <c:pt idx="9325" formatCode="0.00%">
                  <c:v>2.86E-2</c:v>
                </c:pt>
                <c:pt idx="9326" formatCode="0.00%">
                  <c:v>2.8500000000000001E-2</c:v>
                </c:pt>
                <c:pt idx="9327" formatCode="0.00%">
                  <c:v>2.8400000000000002E-2</c:v>
                </c:pt>
                <c:pt idx="9328" formatCode="0.00%">
                  <c:v>2.8400000000000002E-2</c:v>
                </c:pt>
                <c:pt idx="9329" formatCode="0.00%">
                  <c:v>2.8000000000000001E-2</c:v>
                </c:pt>
                <c:pt idx="9330" formatCode="0.00%">
                  <c:v>2.7900000000000001E-2</c:v>
                </c:pt>
                <c:pt idx="9331" formatCode="0.00%">
                  <c:v>2.8000000000000001E-2</c:v>
                </c:pt>
                <c:pt idx="9332" formatCode="0.00%">
                  <c:v>2.7799999999999998E-2</c:v>
                </c:pt>
                <c:pt idx="9333" formatCode="0.00%">
                  <c:v>2.76E-2</c:v>
                </c:pt>
                <c:pt idx="9334" formatCode="0.00%">
                  <c:v>2.76E-2</c:v>
                </c:pt>
                <c:pt idx="9335" formatCode="0.00%">
                  <c:v>2.76E-2</c:v>
                </c:pt>
                <c:pt idx="9336" formatCode="0.00%">
                  <c:v>2.76E-2</c:v>
                </c:pt>
                <c:pt idx="9337" formatCode="0.00%">
                  <c:v>2.7300000000000001E-2</c:v>
                </c:pt>
                <c:pt idx="9338" formatCode="0.00%">
                  <c:v>2.7199999999999998E-2</c:v>
                </c:pt>
                <c:pt idx="9339" formatCode="0.00%">
                  <c:v>2.69E-2</c:v>
                </c:pt>
                <c:pt idx="9340" formatCode="0.00%">
                  <c:v>2.6800000000000001E-2</c:v>
                </c:pt>
                <c:pt idx="9341" formatCode="0.00%">
                  <c:v>2.6800000000000001E-2</c:v>
                </c:pt>
                <c:pt idx="9342" formatCode="0.00%">
                  <c:v>2.6100000000000002E-2</c:v>
                </c:pt>
                <c:pt idx="9343" formatCode="0.00%">
                  <c:v>2.6100000000000002E-2</c:v>
                </c:pt>
                <c:pt idx="9344" formatCode="0.00%">
                  <c:v>2.5399999999999999E-2</c:v>
                </c:pt>
                <c:pt idx="9345" formatCode="0.00%">
                  <c:v>2.5399999999999999E-2</c:v>
                </c:pt>
                <c:pt idx="9346" formatCode="0.00%">
                  <c:v>2.5499999999999998E-2</c:v>
                </c:pt>
                <c:pt idx="9347" formatCode="0.00%">
                  <c:v>2.5700000000000001E-2</c:v>
                </c:pt>
                <c:pt idx="9348" formatCode="0.00%">
                  <c:v>2.5600000000000001E-2</c:v>
                </c:pt>
                <c:pt idx="9349" formatCode="0.00%">
                  <c:v>2.5600000000000001E-2</c:v>
                </c:pt>
                <c:pt idx="9350" formatCode="0.00%">
                  <c:v>2.5399999999999999E-2</c:v>
                </c:pt>
                <c:pt idx="9351" formatCode="0.00%">
                  <c:v>2.5399999999999999E-2</c:v>
                </c:pt>
                <c:pt idx="9352" formatCode="0.00%">
                  <c:v>2.53E-2</c:v>
                </c:pt>
                <c:pt idx="9353" formatCode="0.00%">
                  <c:v>2.53E-2</c:v>
                </c:pt>
                <c:pt idx="9354" formatCode="0.00%">
                  <c:v>2.58E-2</c:v>
                </c:pt>
                <c:pt idx="9355" formatCode="0.00%">
                  <c:v>2.5999999999999999E-2</c:v>
                </c:pt>
                <c:pt idx="9356" formatCode="0.00%">
                  <c:v>2.6100000000000002E-2</c:v>
                </c:pt>
                <c:pt idx="9357" formatCode="0.00%">
                  <c:v>2.63E-2</c:v>
                </c:pt>
                <c:pt idx="9358" formatCode="0.00%">
                  <c:v>2.6100000000000002E-2</c:v>
                </c:pt>
                <c:pt idx="9359" formatCode="0.00%">
                  <c:v>2.58E-2</c:v>
                </c:pt>
                <c:pt idx="9360" formatCode="0.00%">
                  <c:v>2.58E-2</c:v>
                </c:pt>
                <c:pt idx="9361" formatCode="0.00%">
                  <c:v>2.58E-2</c:v>
                </c:pt>
                <c:pt idx="9362" formatCode="0.00%">
                  <c:v>2.5399999999999999E-2</c:v>
                </c:pt>
                <c:pt idx="9363" formatCode="0.00%">
                  <c:v>2.53E-2</c:v>
                </c:pt>
                <c:pt idx="9364" formatCode="0.00%">
                  <c:v>2.5100000000000001E-2</c:v>
                </c:pt>
                <c:pt idx="9365" formatCode="0.00%">
                  <c:v>2.4899999999999999E-2</c:v>
                </c:pt>
                <c:pt idx="9366" formatCode="0.00%">
                  <c:v>2.4899999999999999E-2</c:v>
                </c:pt>
                <c:pt idx="9367" formatCode="0.00%">
                  <c:v>2.4799999999999999E-2</c:v>
                </c:pt>
                <c:pt idx="9368" formatCode="0.00%">
                  <c:v>2.4500000000000001E-2</c:v>
                </c:pt>
                <c:pt idx="9369" formatCode="0.00%">
                  <c:v>2.4400000000000002E-2</c:v>
                </c:pt>
                <c:pt idx="9370" formatCode="0.00%">
                  <c:v>2.4199999999999999E-2</c:v>
                </c:pt>
                <c:pt idx="9371" formatCode="0.00%">
                  <c:v>2.4199999999999999E-2</c:v>
                </c:pt>
                <c:pt idx="9372" formatCode="0.00%">
                  <c:v>2.3900000000000001E-2</c:v>
                </c:pt>
                <c:pt idx="9373" formatCode="0.00%">
                  <c:v>2.4500000000000001E-2</c:v>
                </c:pt>
                <c:pt idx="9374" formatCode="0.00%">
                  <c:v>2.4500000000000001E-2</c:v>
                </c:pt>
                <c:pt idx="9375" formatCode="0.00%">
                  <c:v>2.4299999999999999E-2</c:v>
                </c:pt>
                <c:pt idx="9376" formatCode="0.00%">
                  <c:v>2.4299999999999999E-2</c:v>
                </c:pt>
                <c:pt idx="9377" formatCode="0.00%">
                  <c:v>2.4500000000000001E-2</c:v>
                </c:pt>
                <c:pt idx="9378" formatCode="0.00%">
                  <c:v>2.4500000000000001E-2</c:v>
                </c:pt>
                <c:pt idx="9379" formatCode="0.00%">
                  <c:v>2.4500000000000001E-2</c:v>
                </c:pt>
                <c:pt idx="9380" formatCode="0.00%">
                  <c:v>2.4500000000000001E-2</c:v>
                </c:pt>
                <c:pt idx="9381" formatCode="0.00%">
                  <c:v>2.4500000000000001E-2</c:v>
                </c:pt>
                <c:pt idx="9382" formatCode="0.00%">
                  <c:v>2.4500000000000001E-2</c:v>
                </c:pt>
                <c:pt idx="9383" formatCode="0.00%">
                  <c:v>2.4500000000000001E-2</c:v>
                </c:pt>
                <c:pt idx="9384" formatCode="0.00%">
                  <c:v>2.4299999999999999E-2</c:v>
                </c:pt>
                <c:pt idx="9385" formatCode="0.00%">
                  <c:v>2.4E-2</c:v>
                </c:pt>
                <c:pt idx="9386" formatCode="0.00%">
                  <c:v>2.4E-2</c:v>
                </c:pt>
                <c:pt idx="9387" formatCode="0.00%">
                  <c:v>2.3599999999999999E-2</c:v>
                </c:pt>
                <c:pt idx="9388" formatCode="0.00%">
                  <c:v>2.3400000000000001E-2</c:v>
                </c:pt>
                <c:pt idx="9389" formatCode="0.00%">
                  <c:v>2.2700000000000001E-2</c:v>
                </c:pt>
                <c:pt idx="9390" formatCode="0.00%">
                  <c:v>2.2200000000000001E-2</c:v>
                </c:pt>
                <c:pt idx="9391" formatCode="0.00%">
                  <c:v>2.2200000000000001E-2</c:v>
                </c:pt>
                <c:pt idx="9392" formatCode="0.00%">
                  <c:v>2.18E-2</c:v>
                </c:pt>
                <c:pt idx="9393" formatCode="0.00%">
                  <c:v>2.1700000000000001E-2</c:v>
                </c:pt>
                <c:pt idx="9394" formatCode="0.00%">
                  <c:v>2.1299999999999999E-2</c:v>
                </c:pt>
                <c:pt idx="9395" formatCode="0.00%">
                  <c:v>2.1399999999999999E-2</c:v>
                </c:pt>
                <c:pt idx="9396" formatCode="0.00%">
                  <c:v>2.18E-2</c:v>
                </c:pt>
                <c:pt idx="9397" formatCode="0.00%">
                  <c:v>2.1899999999999999E-2</c:v>
                </c:pt>
                <c:pt idx="9398" formatCode="0.00%">
                  <c:v>2.1899999999999999E-2</c:v>
                </c:pt>
                <c:pt idx="9399" formatCode="0.00%">
                  <c:v>2.23E-2</c:v>
                </c:pt>
                <c:pt idx="9400" formatCode="0.00%">
                  <c:v>2.0799999999999999E-2</c:v>
                </c:pt>
                <c:pt idx="9401" formatCode="0.00%">
                  <c:v>0.02</c:v>
                </c:pt>
                <c:pt idx="9402" formatCode="0.00%">
                  <c:v>2.0199999999999999E-2</c:v>
                </c:pt>
                <c:pt idx="9403" formatCode="0.00%">
                  <c:v>2.0199999999999999E-2</c:v>
                </c:pt>
                <c:pt idx="9404" formatCode="0.00%">
                  <c:v>2.0199999999999999E-2</c:v>
                </c:pt>
                <c:pt idx="9405" formatCode="0.00%">
                  <c:v>1.9900000000000001E-2</c:v>
                </c:pt>
                <c:pt idx="9406" formatCode="0.00%">
                  <c:v>1.9900000000000001E-2</c:v>
                </c:pt>
                <c:pt idx="9407" formatCode="0.00%">
                  <c:v>1.9400000000000001E-2</c:v>
                </c:pt>
                <c:pt idx="9408" formatCode="0.00%">
                  <c:v>1.9300000000000001E-2</c:v>
                </c:pt>
                <c:pt idx="9409" formatCode="0.00%">
                  <c:v>1.95E-2</c:v>
                </c:pt>
                <c:pt idx="9410" formatCode="0.00%">
                  <c:v>1.95E-2</c:v>
                </c:pt>
                <c:pt idx="9411" formatCode="0.00%">
                  <c:v>1.9599999999999999E-2</c:v>
                </c:pt>
                <c:pt idx="9412" formatCode="0.00%">
                  <c:v>2.0199999999999999E-2</c:v>
                </c:pt>
                <c:pt idx="9413" formatCode="0.00%">
                  <c:v>2.01E-2</c:v>
                </c:pt>
                <c:pt idx="9414" formatCode="0.00%">
                  <c:v>2.0500000000000001E-2</c:v>
                </c:pt>
                <c:pt idx="9415" formatCode="0.00%">
                  <c:v>2.1000000000000001E-2</c:v>
                </c:pt>
                <c:pt idx="9416" formatCode="0.00%">
                  <c:v>2.1100000000000001E-2</c:v>
                </c:pt>
                <c:pt idx="9417" formatCode="0.00%">
                  <c:v>2.1100000000000001E-2</c:v>
                </c:pt>
                <c:pt idx="9418" formatCode="0.00%">
                  <c:v>2.12E-2</c:v>
                </c:pt>
                <c:pt idx="9419" formatCode="0.00%">
                  <c:v>2.1499999999999998E-2</c:v>
                </c:pt>
                <c:pt idx="9420" formatCode="0.00%">
                  <c:v>2.1499999999999998E-2</c:v>
                </c:pt>
                <c:pt idx="9421" formatCode="0.00%">
                  <c:v>2.1499999999999998E-2</c:v>
                </c:pt>
                <c:pt idx="9422" formatCode="0.00%">
                  <c:v>2.1499999999999998E-2</c:v>
                </c:pt>
                <c:pt idx="9423" formatCode="0.00%">
                  <c:v>2.1299999999999999E-2</c:v>
                </c:pt>
                <c:pt idx="9424" formatCode="0.00%">
                  <c:v>2.12E-2</c:v>
                </c:pt>
                <c:pt idx="9425" formatCode="0.00%">
                  <c:v>2.12E-2</c:v>
                </c:pt>
                <c:pt idx="9426" formatCode="0.00%">
                  <c:v>2.1299999999999999E-2</c:v>
                </c:pt>
                <c:pt idx="9427" formatCode="0.00%">
                  <c:v>2.1700000000000001E-2</c:v>
                </c:pt>
                <c:pt idx="9428" formatCode="0.00%">
                  <c:v>2.1700000000000001E-2</c:v>
                </c:pt>
                <c:pt idx="9429" formatCode="0.00%">
                  <c:v>2.1499999999999998E-2</c:v>
                </c:pt>
                <c:pt idx="9430" formatCode="0.00%">
                  <c:v>2.1700000000000001E-2</c:v>
                </c:pt>
                <c:pt idx="9431" formatCode="0.00%">
                  <c:v>2.18E-2</c:v>
                </c:pt>
                <c:pt idx="9432" formatCode="0.00%">
                  <c:v>2.18E-2</c:v>
                </c:pt>
                <c:pt idx="9433" formatCode="0.00%">
                  <c:v>2.1499999999999998E-2</c:v>
                </c:pt>
                <c:pt idx="9434" formatCode="0.00%">
                  <c:v>2.1600000000000001E-2</c:v>
                </c:pt>
                <c:pt idx="9435" formatCode="0.00%">
                  <c:v>2.1299999999999999E-2</c:v>
                </c:pt>
                <c:pt idx="9436" formatCode="0.00%">
                  <c:v>2.1299999999999999E-2</c:v>
                </c:pt>
                <c:pt idx="9437" formatCode="0.00%">
                  <c:v>2.1399999999999999E-2</c:v>
                </c:pt>
                <c:pt idx="9438" formatCode="0.00%">
                  <c:v>2.1299999999999999E-2</c:v>
                </c:pt>
                <c:pt idx="9439" formatCode="0.00%">
                  <c:v>2.12E-2</c:v>
                </c:pt>
                <c:pt idx="9440" formatCode="0.00%">
                  <c:v>2.12E-2</c:v>
                </c:pt>
                <c:pt idx="9441" formatCode="0.00%">
                  <c:v>2.1100000000000001E-2</c:v>
                </c:pt>
                <c:pt idx="9442" formatCode="0.00%">
                  <c:v>2.1100000000000001E-2</c:v>
                </c:pt>
                <c:pt idx="9443" formatCode="0.00%">
                  <c:v>2.1100000000000001E-2</c:v>
                </c:pt>
                <c:pt idx="9444" formatCode="0.00%">
                  <c:v>2.12E-2</c:v>
                </c:pt>
                <c:pt idx="9445" formatCode="0.00%">
                  <c:v>2.12E-2</c:v>
                </c:pt>
                <c:pt idx="9446" formatCode="0.00%">
                  <c:v>2.12E-2</c:v>
                </c:pt>
                <c:pt idx="9447" formatCode="0.00%">
                  <c:v>2.12E-2</c:v>
                </c:pt>
                <c:pt idx="9448" formatCode="0.00%">
                  <c:v>2.12E-2</c:v>
                </c:pt>
                <c:pt idx="9449" formatCode="0.00%">
                  <c:v>2.12E-2</c:v>
                </c:pt>
                <c:pt idx="9450" formatCode="0.00%">
                  <c:v>2.1399999999999999E-2</c:v>
                </c:pt>
                <c:pt idx="9451" formatCode="0.00%">
                  <c:v>2.1399999999999999E-2</c:v>
                </c:pt>
                <c:pt idx="9452" formatCode="0.00%">
                  <c:v>2.1299999999999999E-2</c:v>
                </c:pt>
                <c:pt idx="9453" formatCode="0.00%">
                  <c:v>2.1299999999999999E-2</c:v>
                </c:pt>
                <c:pt idx="9454" formatCode="0.00%">
                  <c:v>2.1499999999999998E-2</c:v>
                </c:pt>
                <c:pt idx="9455" formatCode="0.00%">
                  <c:v>2.1999999999999999E-2</c:v>
                </c:pt>
                <c:pt idx="9456" formatCode="0.00%">
                  <c:v>2.23E-2</c:v>
                </c:pt>
                <c:pt idx="9457" formatCode="0.00%">
                  <c:v>2.2800000000000001E-2</c:v>
                </c:pt>
                <c:pt idx="9458" formatCode="0.00%">
                  <c:v>2.2800000000000001E-2</c:v>
                </c:pt>
                <c:pt idx="9459" formatCode="0.00%">
                  <c:v>2.3099999999999999E-2</c:v>
                </c:pt>
                <c:pt idx="9460" formatCode="0.00%">
                  <c:v>2.3099999999999999E-2</c:v>
                </c:pt>
                <c:pt idx="9461" formatCode="0.00%">
                  <c:v>2.3300000000000001E-2</c:v>
                </c:pt>
                <c:pt idx="9462" formatCode="0.00%">
                  <c:v>2.3300000000000001E-2</c:v>
                </c:pt>
                <c:pt idx="9463" formatCode="0.00%">
                  <c:v>2.3300000000000001E-2</c:v>
                </c:pt>
                <c:pt idx="9464" formatCode="0.00%">
                  <c:v>2.3099999999999999E-2</c:v>
                </c:pt>
                <c:pt idx="9465" formatCode="0.00%">
                  <c:v>2.3E-2</c:v>
                </c:pt>
                <c:pt idx="9466" formatCode="0.00%">
                  <c:v>2.3E-2</c:v>
                </c:pt>
                <c:pt idx="9467" formatCode="0.00%">
                  <c:v>2.2700000000000001E-2</c:v>
                </c:pt>
                <c:pt idx="9468" formatCode="0.00%">
                  <c:v>2.2700000000000001E-2</c:v>
                </c:pt>
                <c:pt idx="9469" formatCode="0.00%">
                  <c:v>2.29E-2</c:v>
                </c:pt>
                <c:pt idx="9470" formatCode="0.00%">
                  <c:v>2.3099999999999999E-2</c:v>
                </c:pt>
                <c:pt idx="9471" formatCode="0.00%">
                  <c:v>2.3099999999999999E-2</c:v>
                </c:pt>
                <c:pt idx="9472" formatCode="0.00%">
                  <c:v>2.3599999999999999E-2</c:v>
                </c:pt>
                <c:pt idx="9473" formatCode="0.00%">
                  <c:v>2.4299999999999999E-2</c:v>
                </c:pt>
                <c:pt idx="9474" formatCode="0.00%">
                  <c:v>2.4500000000000001E-2</c:v>
                </c:pt>
                <c:pt idx="9475" formatCode="0.00%">
                  <c:v>2.4500000000000001E-2</c:v>
                </c:pt>
                <c:pt idx="9476" formatCode="0.00%">
                  <c:v>2.4500000000000001E-2</c:v>
                </c:pt>
                <c:pt idx="9477" formatCode="0.00%">
                  <c:v>2.5000000000000001E-2</c:v>
                </c:pt>
                <c:pt idx="9478" formatCode="0.00%">
                  <c:v>2.53E-2</c:v>
                </c:pt>
                <c:pt idx="9479" formatCode="0.00%">
                  <c:v>2.53E-2</c:v>
                </c:pt>
                <c:pt idx="9480" formatCode="0.00%">
                  <c:v>2.5600000000000001E-2</c:v>
                </c:pt>
                <c:pt idx="9481" formatCode="0.00%">
                  <c:v>2.5600000000000001E-2</c:v>
                </c:pt>
                <c:pt idx="9482" formatCode="0.00%">
                  <c:v>2.5600000000000001E-2</c:v>
                </c:pt>
                <c:pt idx="9483" formatCode="0.00%">
                  <c:v>2.5600000000000001E-2</c:v>
                </c:pt>
                <c:pt idx="9484" formatCode="0.00%">
                  <c:v>2.5399999999999999E-2</c:v>
                </c:pt>
                <c:pt idx="9485" formatCode="0.00%">
                  <c:v>2.5399999999999999E-2</c:v>
                </c:pt>
                <c:pt idx="9486" formatCode="0.00%">
                  <c:v>2.5399999999999999E-2</c:v>
                </c:pt>
                <c:pt idx="9487" formatCode="0.00%">
                  <c:v>2.5399999999999999E-2</c:v>
                </c:pt>
                <c:pt idx="9488" formatCode="0.00%">
                  <c:v>2.5499999999999998E-2</c:v>
                </c:pt>
                <c:pt idx="9489" formatCode="0.00%">
                  <c:v>2.5999999999999999E-2</c:v>
                </c:pt>
                <c:pt idx="9490" formatCode="0.00%">
                  <c:v>2.5700000000000001E-2</c:v>
                </c:pt>
                <c:pt idx="9491" formatCode="0.00%">
                  <c:v>2.5600000000000001E-2</c:v>
                </c:pt>
                <c:pt idx="9492" formatCode="0.00%">
                  <c:v>2.5600000000000001E-2</c:v>
                </c:pt>
                <c:pt idx="9493" formatCode="0.00%">
                  <c:v>2.53E-2</c:v>
                </c:pt>
                <c:pt idx="9494" formatCode="0.00%">
                  <c:v>2.53E-2</c:v>
                </c:pt>
                <c:pt idx="9495" formatCode="0.00%">
                  <c:v>2.52E-2</c:v>
                </c:pt>
                <c:pt idx="9496" formatCode="0.00%">
                  <c:v>2.53E-2</c:v>
                </c:pt>
                <c:pt idx="9497" formatCode="0.00%">
                  <c:v>2.5399999999999999E-2</c:v>
                </c:pt>
                <c:pt idx="9498" formatCode="0.00%">
                  <c:v>2.69E-2</c:v>
                </c:pt>
                <c:pt idx="9499" formatCode="0.00%">
                  <c:v>2.76E-2</c:v>
                </c:pt>
                <c:pt idx="9500" formatCode="0.00%">
                  <c:v>2.76E-2</c:v>
                </c:pt>
                <c:pt idx="9501" formatCode="0.00%">
                  <c:v>2.98E-2</c:v>
                </c:pt>
                <c:pt idx="9502" formatCode="0.00%">
                  <c:v>3.0099999999999998E-2</c:v>
                </c:pt>
                <c:pt idx="9503" formatCode="0.00%">
                  <c:v>3.0099999999999998E-2</c:v>
                </c:pt>
                <c:pt idx="9504" formatCode="0.00%">
                  <c:v>3.0099999999999998E-2</c:v>
                </c:pt>
                <c:pt idx="9505" formatCode="0.00%">
                  <c:v>3.0300000000000001E-2</c:v>
                </c:pt>
                <c:pt idx="9506" formatCode="0.00%">
                  <c:v>3.0599999999999999E-2</c:v>
                </c:pt>
                <c:pt idx="9507" formatCode="0.00%">
                  <c:v>3.0800000000000001E-2</c:v>
                </c:pt>
                <c:pt idx="9508" formatCode="0.00%">
                  <c:v>3.1E-2</c:v>
                </c:pt>
                <c:pt idx="9509" formatCode="0.00%">
                  <c:v>3.1E-2</c:v>
                </c:pt>
                <c:pt idx="9510" formatCode="0.00%">
                  <c:v>3.1E-2</c:v>
                </c:pt>
                <c:pt idx="9511" formatCode="0.00%">
                  <c:v>3.1300000000000001E-2</c:v>
                </c:pt>
                <c:pt idx="9512" formatCode="0.00%">
                  <c:v>3.1600000000000003E-2</c:v>
                </c:pt>
                <c:pt idx="9513" formatCode="0.00%">
                  <c:v>3.2599999999999997E-2</c:v>
                </c:pt>
                <c:pt idx="9514" formatCode="0.00%">
                  <c:v>3.3500000000000002E-2</c:v>
                </c:pt>
                <c:pt idx="9515" formatCode="0.00%">
                  <c:v>3.3399999999999999E-2</c:v>
                </c:pt>
                <c:pt idx="9516" formatCode="0.00%">
                  <c:v>3.32E-2</c:v>
                </c:pt>
                <c:pt idx="9517" formatCode="0.00%">
                  <c:v>3.2300000000000002E-2</c:v>
                </c:pt>
                <c:pt idx="9518" formatCode="0.00%">
                  <c:v>3.0700000000000002E-2</c:v>
                </c:pt>
                <c:pt idx="9519" formatCode="0.00%">
                  <c:v>3.1E-2</c:v>
                </c:pt>
                <c:pt idx="9520" formatCode="0.00%">
                  <c:v>3.1199999999999999E-2</c:v>
                </c:pt>
                <c:pt idx="9521" formatCode="0.00%">
                  <c:v>3.1699999999999999E-2</c:v>
                </c:pt>
                <c:pt idx="9522" formatCode="0.00%">
                  <c:v>3.1800000000000002E-2</c:v>
                </c:pt>
                <c:pt idx="9523" formatCode="0.00%">
                  <c:v>3.1600000000000003E-2</c:v>
                </c:pt>
                <c:pt idx="9524" formatCode="0.00%">
                  <c:v>3.2099999999999997E-2</c:v>
                </c:pt>
                <c:pt idx="9525" formatCode="0.00%">
                  <c:v>3.2099999999999997E-2</c:v>
                </c:pt>
                <c:pt idx="9526" formatCode="0.00%">
                  <c:v>3.1800000000000002E-2</c:v>
                </c:pt>
                <c:pt idx="9527" formatCode="0.00%">
                  <c:v>3.1800000000000002E-2</c:v>
                </c:pt>
                <c:pt idx="9528" formatCode="0.00%">
                  <c:v>3.15E-2</c:v>
                </c:pt>
                <c:pt idx="9529" formatCode="0.00%">
                  <c:v>3.1300000000000001E-2</c:v>
                </c:pt>
                <c:pt idx="9530" formatCode="0.00%">
                  <c:v>3.1099999999999999E-2</c:v>
                </c:pt>
                <c:pt idx="9531" formatCode="0.00%">
                  <c:v>3.1099999999999999E-2</c:v>
                </c:pt>
                <c:pt idx="9532" formatCode="0.00%">
                  <c:v>3.1099999999999999E-2</c:v>
                </c:pt>
                <c:pt idx="9533" formatCode="0.00%">
                  <c:v>3.0800000000000001E-2</c:v>
                </c:pt>
                <c:pt idx="9534" formatCode="0.00%">
                  <c:v>3.0499999999999999E-2</c:v>
                </c:pt>
                <c:pt idx="9535" formatCode="0.00%">
                  <c:v>3.04E-2</c:v>
                </c:pt>
                <c:pt idx="9536" formatCode="0.00%">
                  <c:v>3.04E-2</c:v>
                </c:pt>
                <c:pt idx="9537" formatCode="0.00%">
                  <c:v>3.0499999999999999E-2</c:v>
                </c:pt>
                <c:pt idx="9538" formatCode="0.00%">
                  <c:v>3.0300000000000001E-2</c:v>
                </c:pt>
                <c:pt idx="9539" formatCode="0.00%">
                  <c:v>2.9899999999999999E-2</c:v>
                </c:pt>
                <c:pt idx="9540" formatCode="0.00%">
                  <c:v>0.03</c:v>
                </c:pt>
                <c:pt idx="9541" formatCode="0.00%">
                  <c:v>2.98E-2</c:v>
                </c:pt>
                <c:pt idx="9542" formatCode="0.00%">
                  <c:v>2.9700000000000001E-2</c:v>
                </c:pt>
                <c:pt idx="9543" formatCode="0.00%">
                  <c:v>2.92E-2</c:v>
                </c:pt>
                <c:pt idx="9544" formatCode="0.00%">
                  <c:v>2.8799999999999999E-2</c:v>
                </c:pt>
                <c:pt idx="9545" formatCode="0.00%">
                  <c:v>2.9100000000000001E-2</c:v>
                </c:pt>
                <c:pt idx="9546" formatCode="0.00%">
                  <c:v>2.9100000000000001E-2</c:v>
                </c:pt>
                <c:pt idx="9547" formatCode="0.00%">
                  <c:v>2.8799999999999999E-2</c:v>
                </c:pt>
                <c:pt idx="9548" formatCode="0.00%">
                  <c:v>2.92E-2</c:v>
                </c:pt>
                <c:pt idx="9549" formatCode="0.00%">
                  <c:v>3.0099999999999998E-2</c:v>
                </c:pt>
                <c:pt idx="9550" formatCode="0.00%">
                  <c:v>3.0599999999999999E-2</c:v>
                </c:pt>
                <c:pt idx="9551" formatCode="0.00%">
                  <c:v>3.0499999999999999E-2</c:v>
                </c:pt>
                <c:pt idx="9552" formatCode="0.00%">
                  <c:v>3.0499999999999999E-2</c:v>
                </c:pt>
                <c:pt idx="9553" formatCode="0.00%">
                  <c:v>3.09E-2</c:v>
                </c:pt>
                <c:pt idx="9554" formatCode="0.00%">
                  <c:v>3.1E-2</c:v>
                </c:pt>
                <c:pt idx="9555" formatCode="0.00%">
                  <c:v>3.0800000000000001E-2</c:v>
                </c:pt>
                <c:pt idx="9556" formatCode="0.00%">
                  <c:v>3.0800000000000001E-2</c:v>
                </c:pt>
                <c:pt idx="9557" formatCode="0.00%">
                  <c:v>3.0800000000000001E-2</c:v>
                </c:pt>
                <c:pt idx="9558" formatCode="0.00%">
                  <c:v>3.09E-2</c:v>
                </c:pt>
                <c:pt idx="9559" formatCode="0.00%">
                  <c:v>3.09E-2</c:v>
                </c:pt>
                <c:pt idx="9560" formatCode="0.00%">
                  <c:v>3.09E-2</c:v>
                </c:pt>
                <c:pt idx="9561" formatCode="0.00%">
                  <c:v>3.0800000000000001E-2</c:v>
                </c:pt>
                <c:pt idx="9562" formatCode="0.00%">
                  <c:v>3.0599999999999999E-2</c:v>
                </c:pt>
                <c:pt idx="9563" formatCode="0.00%">
                  <c:v>3.0300000000000001E-2</c:v>
                </c:pt>
                <c:pt idx="9564" formatCode="0.00%">
                  <c:v>3.0599999999999999E-2</c:v>
                </c:pt>
                <c:pt idx="9565" formatCode="0.00%">
                  <c:v>3.0700000000000002E-2</c:v>
                </c:pt>
                <c:pt idx="9566" formatCode="0.00%">
                  <c:v>3.09E-2</c:v>
                </c:pt>
                <c:pt idx="9567" formatCode="0.00%">
                  <c:v>3.1199999999999999E-2</c:v>
                </c:pt>
                <c:pt idx="9568" formatCode="0.00%">
                  <c:v>3.1699999999999999E-2</c:v>
                </c:pt>
                <c:pt idx="9569" formatCode="0.00%">
                  <c:v>3.1399999999999997E-2</c:v>
                </c:pt>
                <c:pt idx="9570" formatCode="0.00%">
                  <c:v>3.1099999999999999E-2</c:v>
                </c:pt>
                <c:pt idx="9571" formatCode="0.00%">
                  <c:v>3.1099999999999999E-2</c:v>
                </c:pt>
                <c:pt idx="9572" formatCode="0.00%">
                  <c:v>3.1099999999999999E-2</c:v>
                </c:pt>
                <c:pt idx="9573" formatCode="0.00%">
                  <c:v>3.1099999999999999E-2</c:v>
                </c:pt>
                <c:pt idx="9574" formatCode="0.00%">
                  <c:v>3.09E-2</c:v>
                </c:pt>
                <c:pt idx="9575" formatCode="0.00%">
                  <c:v>3.04E-2</c:v>
                </c:pt>
                <c:pt idx="9576" formatCode="0.00%">
                  <c:v>3.0499999999999999E-2</c:v>
                </c:pt>
                <c:pt idx="9577" formatCode="0.00%">
                  <c:v>3.0499999999999999E-2</c:v>
                </c:pt>
                <c:pt idx="9578" formatCode="0.00%">
                  <c:v>3.1199999999999999E-2</c:v>
                </c:pt>
                <c:pt idx="9579" formatCode="0.00%">
                  <c:v>3.1600000000000003E-2</c:v>
                </c:pt>
                <c:pt idx="9580" formatCode="0.00%">
                  <c:v>3.1800000000000002E-2</c:v>
                </c:pt>
                <c:pt idx="9581" formatCode="0.00%">
                  <c:v>3.1800000000000002E-2</c:v>
                </c:pt>
                <c:pt idx="9582" formatCode="0.00%">
                  <c:v>3.1899999999999998E-2</c:v>
                </c:pt>
                <c:pt idx="9583" formatCode="0.00%">
                  <c:v>3.2300000000000002E-2</c:v>
                </c:pt>
                <c:pt idx="9584" formatCode="0.00%">
                  <c:v>3.2399999999999998E-2</c:v>
                </c:pt>
                <c:pt idx="9585" formatCode="0.00%">
                  <c:v>3.2399999999999998E-2</c:v>
                </c:pt>
                <c:pt idx="9586" formatCode="0.00%">
                  <c:v>3.2500000000000001E-2</c:v>
                </c:pt>
                <c:pt idx="9587" formatCode="0.00%">
                  <c:v>3.2500000000000001E-2</c:v>
                </c:pt>
                <c:pt idx="9588" formatCode="0.00%">
                  <c:v>3.2099999999999997E-2</c:v>
                </c:pt>
                <c:pt idx="9589" formatCode="0.00%">
                  <c:v>3.2000000000000001E-2</c:v>
                </c:pt>
                <c:pt idx="9590" formatCode="0.00%">
                  <c:v>3.1800000000000002E-2</c:v>
                </c:pt>
                <c:pt idx="9591" formatCode="0.00%">
                  <c:v>3.1600000000000003E-2</c:v>
                </c:pt>
                <c:pt idx="9592" formatCode="0.00%">
                  <c:v>3.1300000000000001E-2</c:v>
                </c:pt>
                <c:pt idx="9593" formatCode="0.00%">
                  <c:v>3.1E-2</c:v>
                </c:pt>
                <c:pt idx="9594" formatCode="0.00%">
                  <c:v>3.0700000000000002E-2</c:v>
                </c:pt>
                <c:pt idx="9595" formatCode="0.00%">
                  <c:v>3.0700000000000002E-2</c:v>
                </c:pt>
                <c:pt idx="9596" formatCode="0.00%">
                  <c:v>3.0300000000000001E-2</c:v>
                </c:pt>
                <c:pt idx="9597" formatCode="0.00%">
                  <c:v>3.0099999999999998E-2</c:v>
                </c:pt>
                <c:pt idx="9598" formatCode="0.00%">
                  <c:v>3.0099999999999998E-2</c:v>
                </c:pt>
                <c:pt idx="9599" formatCode="0.00%">
                  <c:v>3.0300000000000001E-2</c:v>
                </c:pt>
                <c:pt idx="9600" formatCode="0.00%">
                  <c:v>3.0499999999999999E-2</c:v>
                </c:pt>
                <c:pt idx="9601" formatCode="0.00%">
                  <c:v>3.0300000000000001E-2</c:v>
                </c:pt>
                <c:pt idx="9602" formatCode="0.00%">
                  <c:v>3.0099999999999998E-2</c:v>
                </c:pt>
                <c:pt idx="9603" formatCode="0.00%">
                  <c:v>0.03</c:v>
                </c:pt>
                <c:pt idx="9604" formatCode="0.00%">
                  <c:v>2.9899999999999999E-2</c:v>
                </c:pt>
                <c:pt idx="9605" formatCode="0.00%">
                  <c:v>2.9700000000000001E-2</c:v>
                </c:pt>
                <c:pt idx="9606" formatCode="0.00%">
                  <c:v>2.9700000000000001E-2</c:v>
                </c:pt>
                <c:pt idx="9607" formatCode="0.00%">
                  <c:v>2.9399999999999999E-2</c:v>
                </c:pt>
                <c:pt idx="9608" formatCode="0.00%">
                  <c:v>2.9399999999999999E-2</c:v>
                </c:pt>
                <c:pt idx="9609" formatCode="0.00%">
                  <c:v>2.9100000000000001E-2</c:v>
                </c:pt>
                <c:pt idx="9610" formatCode="0.00%">
                  <c:v>2.9100000000000001E-2</c:v>
                </c:pt>
                <c:pt idx="9611" formatCode="0.00%">
                  <c:v>2.9100000000000001E-2</c:v>
                </c:pt>
                <c:pt idx="9612" formatCode="0.00%">
                  <c:v>2.86E-2</c:v>
                </c:pt>
                <c:pt idx="9613" formatCode="0.00%">
                  <c:v>2.86E-2</c:v>
                </c:pt>
                <c:pt idx="9614" formatCode="0.00%">
                  <c:v>2.9000000000000001E-2</c:v>
                </c:pt>
                <c:pt idx="9615" formatCode="0.00%">
                  <c:v>2.9000000000000001E-2</c:v>
                </c:pt>
                <c:pt idx="9616" formatCode="0.00%">
                  <c:v>2.9499999999999998E-2</c:v>
                </c:pt>
                <c:pt idx="9617" formatCode="0.00%">
                  <c:v>0.03</c:v>
                </c:pt>
                <c:pt idx="9618" formatCode="0.00%">
                  <c:v>3.0099999999999998E-2</c:v>
                </c:pt>
                <c:pt idx="9619" formatCode="0.00%">
                  <c:v>3.0099999999999998E-2</c:v>
                </c:pt>
                <c:pt idx="9620" formatCode="0.00%">
                  <c:v>3.0200000000000001E-2</c:v>
                </c:pt>
                <c:pt idx="9621" formatCode="0.00%">
                  <c:v>3.0499999999999999E-2</c:v>
                </c:pt>
                <c:pt idx="9622" formatCode="0.00%">
                  <c:v>3.0599999999999999E-2</c:v>
                </c:pt>
                <c:pt idx="9623" formatCode="0.00%">
                  <c:v>3.0200000000000001E-2</c:v>
                </c:pt>
                <c:pt idx="9624" formatCode="0.00%">
                  <c:v>3.0300000000000001E-2</c:v>
                </c:pt>
                <c:pt idx="9625" formatCode="0.00%">
                  <c:v>3.0300000000000001E-2</c:v>
                </c:pt>
                <c:pt idx="9626" formatCode="0.00%">
                  <c:v>3.0300000000000001E-2</c:v>
                </c:pt>
                <c:pt idx="9627" formatCode="0.00%">
                  <c:v>3.04E-2</c:v>
                </c:pt>
                <c:pt idx="9628" formatCode="0.00%">
                  <c:v>3.0099999999999998E-2</c:v>
                </c:pt>
                <c:pt idx="9629" formatCode="0.00%">
                  <c:v>3.0099999999999998E-2</c:v>
                </c:pt>
                <c:pt idx="9630" formatCode="0.00%">
                  <c:v>2.98E-2</c:v>
                </c:pt>
                <c:pt idx="9631" formatCode="0.00%">
                  <c:v>2.98E-2</c:v>
                </c:pt>
                <c:pt idx="9632" formatCode="0.00%">
                  <c:v>2.9600000000000001E-2</c:v>
                </c:pt>
                <c:pt idx="9633" formatCode="0.00%">
                  <c:v>2.8799999999999999E-2</c:v>
                </c:pt>
                <c:pt idx="9634" formatCode="0.00%">
                  <c:v>2.87E-2</c:v>
                </c:pt>
                <c:pt idx="9635" formatCode="0.00%">
                  <c:v>2.87E-2</c:v>
                </c:pt>
                <c:pt idx="9636" formatCode="0.00%">
                  <c:v>2.8500000000000001E-2</c:v>
                </c:pt>
                <c:pt idx="9637" formatCode="0.00%">
                  <c:v>2.8199999999999999E-2</c:v>
                </c:pt>
                <c:pt idx="9638" formatCode="0.00%">
                  <c:v>2.8199999999999999E-2</c:v>
                </c:pt>
                <c:pt idx="9639" formatCode="0.00%">
                  <c:v>2.8199999999999999E-2</c:v>
                </c:pt>
                <c:pt idx="9640" formatCode="0.00%">
                  <c:v>2.8000000000000001E-2</c:v>
                </c:pt>
                <c:pt idx="9641" formatCode="0.00%">
                  <c:v>2.8000000000000001E-2</c:v>
                </c:pt>
                <c:pt idx="9642" formatCode="0.00%">
                  <c:v>2.7699999999999999E-2</c:v>
                </c:pt>
                <c:pt idx="9643" formatCode="0.00%">
                  <c:v>2.7400000000000001E-2</c:v>
                </c:pt>
                <c:pt idx="9644" formatCode="0.00%">
                  <c:v>2.75E-2</c:v>
                </c:pt>
                <c:pt idx="9645" formatCode="0.00%">
                  <c:v>2.69E-2</c:v>
                </c:pt>
                <c:pt idx="9646" formatCode="0.00%">
                  <c:v>2.69E-2</c:v>
                </c:pt>
                <c:pt idx="9647" formatCode="0.00%">
                  <c:v>2.6599999999999999E-2</c:v>
                </c:pt>
                <c:pt idx="9648" formatCode="0.00%">
                  <c:v>2.6599999999999999E-2</c:v>
                </c:pt>
                <c:pt idx="9649" formatCode="0.00%">
                  <c:v>2.69E-2</c:v>
                </c:pt>
                <c:pt idx="9650" formatCode="0.00%">
                  <c:v>2.7099999999999999E-2</c:v>
                </c:pt>
                <c:pt idx="9651" formatCode="0.00%">
                  <c:v>2.7199999999999998E-2</c:v>
                </c:pt>
                <c:pt idx="9652" formatCode="0.00%">
                  <c:v>2.7300000000000001E-2</c:v>
                </c:pt>
                <c:pt idx="9653" formatCode="0.00%">
                  <c:v>2.69E-2</c:v>
                </c:pt>
                <c:pt idx="9654" formatCode="0.00%">
                  <c:v>2.7E-2</c:v>
                </c:pt>
                <c:pt idx="9655" formatCode="0.00%">
                  <c:v>2.7E-2</c:v>
                </c:pt>
                <c:pt idx="9656" formatCode="0.00%">
                  <c:v>2.7E-2</c:v>
                </c:pt>
                <c:pt idx="9657" formatCode="0.00%">
                  <c:v>2.7E-2</c:v>
                </c:pt>
                <c:pt idx="9658" formatCode="0.00%">
                  <c:v>2.7E-2</c:v>
                </c:pt>
                <c:pt idx="9659" formatCode="0.00%">
                  <c:v>2.69E-2</c:v>
                </c:pt>
                <c:pt idx="9660" formatCode="0.00%">
                  <c:v>2.69E-2</c:v>
                </c:pt>
                <c:pt idx="9661" formatCode="0.00%">
                  <c:v>2.6700000000000002E-2</c:v>
                </c:pt>
                <c:pt idx="9662" formatCode="0.00%">
                  <c:v>2.7E-2</c:v>
                </c:pt>
                <c:pt idx="9663" formatCode="0.00%">
                  <c:v>2.7400000000000001E-2</c:v>
                </c:pt>
                <c:pt idx="9664" formatCode="0.00%">
                  <c:v>2.7900000000000001E-2</c:v>
                </c:pt>
                <c:pt idx="9665" formatCode="0.00%">
                  <c:v>2.7900000000000001E-2</c:v>
                </c:pt>
                <c:pt idx="9666" formatCode="0.00%">
                  <c:v>2.8000000000000001E-2</c:v>
                </c:pt>
                <c:pt idx="9667" formatCode="0.00%">
                  <c:v>2.8000000000000001E-2</c:v>
                </c:pt>
                <c:pt idx="9668" formatCode="0.00%">
                  <c:v>2.8000000000000001E-2</c:v>
                </c:pt>
                <c:pt idx="9669" formatCode="0.00%">
                  <c:v>2.8199999999999999E-2</c:v>
                </c:pt>
                <c:pt idx="9670" formatCode="0.00%">
                  <c:v>2.8500000000000001E-2</c:v>
                </c:pt>
                <c:pt idx="9671" formatCode="0.00%">
                  <c:v>2.86E-2</c:v>
                </c:pt>
                <c:pt idx="9672" formatCode="0.00%">
                  <c:v>2.86E-2</c:v>
                </c:pt>
                <c:pt idx="9673" formatCode="0.00%">
                  <c:v>2.8299999999999999E-2</c:v>
                </c:pt>
                <c:pt idx="9674" formatCode="0.00%">
                  <c:v>2.8299999999999999E-2</c:v>
                </c:pt>
                <c:pt idx="9675" formatCode="0.00%">
                  <c:v>2.7900000000000001E-2</c:v>
                </c:pt>
                <c:pt idx="9676" formatCode="0.00%">
                  <c:v>2.7900000000000001E-2</c:v>
                </c:pt>
                <c:pt idx="9677" formatCode="0.00%">
                  <c:v>2.7400000000000001E-2</c:v>
                </c:pt>
                <c:pt idx="9678" formatCode="0.00%">
                  <c:v>2.7300000000000001E-2</c:v>
                </c:pt>
                <c:pt idx="9679" formatCode="0.00%">
                  <c:v>2.7099999999999999E-2</c:v>
                </c:pt>
                <c:pt idx="9680" formatCode="0.00%">
                  <c:v>2.69E-2</c:v>
                </c:pt>
                <c:pt idx="9681" formatCode="0.00%">
                  <c:v>2.69E-2</c:v>
                </c:pt>
                <c:pt idx="9682" formatCode="0.00%">
                  <c:v>2.7300000000000001E-2</c:v>
                </c:pt>
                <c:pt idx="9683" formatCode="0.00%">
                  <c:v>2.7300000000000001E-2</c:v>
                </c:pt>
                <c:pt idx="9684" formatCode="0.00%">
                  <c:v>2.7400000000000001E-2</c:v>
                </c:pt>
                <c:pt idx="9685" formatCode="0.00%">
                  <c:v>2.7400000000000001E-2</c:v>
                </c:pt>
                <c:pt idx="9686" formatCode="0.00%">
                  <c:v>2.7400000000000001E-2</c:v>
                </c:pt>
                <c:pt idx="9687" formatCode="0.00%">
                  <c:v>2.7400000000000001E-2</c:v>
                </c:pt>
                <c:pt idx="9688" formatCode="0.00%">
                  <c:v>2.7400000000000001E-2</c:v>
                </c:pt>
                <c:pt idx="9689" formatCode="0.00%">
                  <c:v>2.7099999999999999E-2</c:v>
                </c:pt>
                <c:pt idx="9690" formatCode="0.00%">
                  <c:v>2.7199999999999998E-2</c:v>
                </c:pt>
                <c:pt idx="9691" formatCode="0.00%">
                  <c:v>2.7300000000000001E-2</c:v>
                </c:pt>
                <c:pt idx="9692" formatCode="0.00%">
                  <c:v>2.75E-2</c:v>
                </c:pt>
                <c:pt idx="9693" formatCode="0.00%">
                  <c:v>2.7400000000000001E-2</c:v>
                </c:pt>
                <c:pt idx="9694" formatCode="0.00%">
                  <c:v>2.7300000000000001E-2</c:v>
                </c:pt>
                <c:pt idx="9695" formatCode="0.00%">
                  <c:v>2.7300000000000001E-2</c:v>
                </c:pt>
                <c:pt idx="9696" formatCode="0.00%">
                  <c:v>2.7400000000000001E-2</c:v>
                </c:pt>
                <c:pt idx="9697" formatCode="0.00%">
                  <c:v>2.7799999999999998E-2</c:v>
                </c:pt>
                <c:pt idx="9698" formatCode="0.00%">
                  <c:v>2.7799999999999998E-2</c:v>
                </c:pt>
                <c:pt idx="9699" formatCode="0.00%">
                  <c:v>2.7699999999999999E-2</c:v>
                </c:pt>
                <c:pt idx="9700" formatCode="0.00%">
                  <c:v>2.76E-2</c:v>
                </c:pt>
                <c:pt idx="9701" formatCode="0.00%">
                  <c:v>2.75E-2</c:v>
                </c:pt>
                <c:pt idx="9702" formatCode="0.00%">
                  <c:v>2.75E-2</c:v>
                </c:pt>
                <c:pt idx="9703" formatCode="0.00%">
                  <c:v>2.7300000000000001E-2</c:v>
                </c:pt>
                <c:pt idx="9704" formatCode="0.00%">
                  <c:v>2.7300000000000001E-2</c:v>
                </c:pt>
                <c:pt idx="9705" formatCode="0.00%">
                  <c:v>2.7300000000000001E-2</c:v>
                </c:pt>
                <c:pt idx="9706" formatCode="0.00%">
                  <c:v>2.7300000000000001E-2</c:v>
                </c:pt>
                <c:pt idx="9707" formatCode="0.00%">
                  <c:v>2.7099999999999999E-2</c:v>
                </c:pt>
                <c:pt idx="9708" formatCode="0.00%">
                  <c:v>2.7099999999999999E-2</c:v>
                </c:pt>
                <c:pt idx="9709" formatCode="0.00%">
                  <c:v>2.7E-2</c:v>
                </c:pt>
                <c:pt idx="9710" formatCode="0.00%">
                  <c:v>2.7099999999999999E-2</c:v>
                </c:pt>
                <c:pt idx="9711" formatCode="0.00%">
                  <c:v>2.7099999999999999E-2</c:v>
                </c:pt>
                <c:pt idx="9712" formatCode="0.00%">
                  <c:v>2.6800000000000001E-2</c:v>
                </c:pt>
                <c:pt idx="9713" formatCode="0.00%">
                  <c:v>2.6800000000000001E-2</c:v>
                </c:pt>
                <c:pt idx="9714" formatCode="0.00%">
                  <c:v>2.6599999999999999E-2</c:v>
                </c:pt>
                <c:pt idx="9715" formatCode="0.00%">
                  <c:v>2.6499999999999999E-2</c:v>
                </c:pt>
                <c:pt idx="9716" formatCode="0.00%">
                  <c:v>2.6800000000000001E-2</c:v>
                </c:pt>
                <c:pt idx="9717" formatCode="0.00%">
                  <c:v>2.7300000000000001E-2</c:v>
                </c:pt>
                <c:pt idx="9718" formatCode="0.00%">
                  <c:v>2.75E-2</c:v>
                </c:pt>
                <c:pt idx="9719" formatCode="0.00%">
                  <c:v>2.76E-2</c:v>
                </c:pt>
                <c:pt idx="9720" formatCode="0.00%">
                  <c:v>2.76E-2</c:v>
                </c:pt>
                <c:pt idx="9721" formatCode="0.00%">
                  <c:v>2.7699999999999999E-2</c:v>
                </c:pt>
                <c:pt idx="9722" formatCode="0.00%">
                  <c:v>2.7900000000000001E-2</c:v>
                </c:pt>
                <c:pt idx="9723" formatCode="0.00%">
                  <c:v>2.8000000000000001E-2</c:v>
                </c:pt>
                <c:pt idx="9724" formatCode="0.00%">
                  <c:v>2.8000000000000001E-2</c:v>
                </c:pt>
                <c:pt idx="9725" formatCode="0.00%">
                  <c:v>2.7799999999999998E-2</c:v>
                </c:pt>
                <c:pt idx="9726" formatCode="0.00%">
                  <c:v>2.7799999999999998E-2</c:v>
                </c:pt>
                <c:pt idx="9727" formatCode="0.00%">
                  <c:v>2.7799999999999998E-2</c:v>
                </c:pt>
                <c:pt idx="9728" formatCode="0.00%">
                  <c:v>2.8400000000000002E-2</c:v>
                </c:pt>
                <c:pt idx="9729" formatCode="0.00%">
                  <c:v>2.8500000000000001E-2</c:v>
                </c:pt>
                <c:pt idx="9730" formatCode="0.00%">
                  <c:v>2.8400000000000002E-2</c:v>
                </c:pt>
                <c:pt idx="9731" formatCode="0.00%">
                  <c:v>2.8400000000000002E-2</c:v>
                </c:pt>
                <c:pt idx="9732" formatCode="0.00%">
                  <c:v>2.8199999999999999E-2</c:v>
                </c:pt>
                <c:pt idx="9733" formatCode="0.00%">
                  <c:v>2.8199999999999999E-2</c:v>
                </c:pt>
                <c:pt idx="9734" formatCode="0.00%">
                  <c:v>2.8299999999999999E-2</c:v>
                </c:pt>
                <c:pt idx="9735" formatCode="0.00%">
                  <c:v>2.8299999999999999E-2</c:v>
                </c:pt>
                <c:pt idx="9736" formatCode="0.00%">
                  <c:v>2.8299999999999999E-2</c:v>
                </c:pt>
                <c:pt idx="9737" formatCode="0.00%">
                  <c:v>2.8199999999999999E-2</c:v>
                </c:pt>
                <c:pt idx="9738" formatCode="0.00%">
                  <c:v>2.81E-2</c:v>
                </c:pt>
                <c:pt idx="9739" formatCode="0.00%">
                  <c:v>2.7799999999999998E-2</c:v>
                </c:pt>
                <c:pt idx="9740" formatCode="0.00%">
                  <c:v>2.7400000000000001E-2</c:v>
                </c:pt>
                <c:pt idx="9741" formatCode="0.00%">
                  <c:v>2.7199999999999998E-2</c:v>
                </c:pt>
                <c:pt idx="9742" formatCode="0.00%">
                  <c:v>2.6700000000000002E-2</c:v>
                </c:pt>
                <c:pt idx="9743" formatCode="0.00%">
                  <c:v>2.69E-2</c:v>
                </c:pt>
                <c:pt idx="9744" formatCode="0.00%">
                  <c:v>2.69E-2</c:v>
                </c:pt>
                <c:pt idx="9745" formatCode="0.00%">
                  <c:v>2.7400000000000001E-2</c:v>
                </c:pt>
                <c:pt idx="9746" formatCode="0.00%">
                  <c:v>2.7400000000000001E-2</c:v>
                </c:pt>
                <c:pt idx="9747" formatCode="0.00%">
                  <c:v>2.7699999999999999E-2</c:v>
                </c:pt>
                <c:pt idx="9748" formatCode="0.00%">
                  <c:v>2.8199999999999999E-2</c:v>
                </c:pt>
                <c:pt idx="9749" formatCode="0.00%">
                  <c:v>2.8400000000000002E-2</c:v>
                </c:pt>
                <c:pt idx="9750" formatCode="0.00%">
                  <c:v>2.8400000000000002E-2</c:v>
                </c:pt>
                <c:pt idx="9751" formatCode="0.00%">
                  <c:v>2.8299999999999999E-2</c:v>
                </c:pt>
                <c:pt idx="9752" formatCode="0.00%">
                  <c:v>2.8299999999999999E-2</c:v>
                </c:pt>
                <c:pt idx="9753" formatCode="0.00%">
                  <c:v>2.8199999999999999E-2</c:v>
                </c:pt>
                <c:pt idx="9754" formatCode="0.00%">
                  <c:v>2.8000000000000001E-2</c:v>
                </c:pt>
                <c:pt idx="9755" formatCode="0.00%">
                  <c:v>2.75E-2</c:v>
                </c:pt>
                <c:pt idx="9756" formatCode="0.00%">
                  <c:v>2.6800000000000001E-2</c:v>
                </c:pt>
                <c:pt idx="9757" formatCode="0.00%">
                  <c:v>2.5999999999999999E-2</c:v>
                </c:pt>
                <c:pt idx="9758" formatCode="0.00%">
                  <c:v>2.58E-2</c:v>
                </c:pt>
                <c:pt idx="9759" formatCode="0.00%">
                  <c:v>2.6200000000000001E-2</c:v>
                </c:pt>
                <c:pt idx="9760" formatCode="0.00%">
                  <c:v>2.6800000000000001E-2</c:v>
                </c:pt>
                <c:pt idx="9761" formatCode="0.00%">
                  <c:v>2.69E-2</c:v>
                </c:pt>
                <c:pt idx="9762" formatCode="0.00%">
                  <c:v>2.7E-2</c:v>
                </c:pt>
                <c:pt idx="9763" formatCode="0.00%">
                  <c:v>2.6800000000000001E-2</c:v>
                </c:pt>
                <c:pt idx="9764" formatCode="0.00%">
                  <c:v>2.69E-2</c:v>
                </c:pt>
                <c:pt idx="9765" formatCode="0.00%">
                  <c:v>2.69E-2</c:v>
                </c:pt>
                <c:pt idx="9766" formatCode="0.00%">
                  <c:v>2.7E-2</c:v>
                </c:pt>
                <c:pt idx="9767" formatCode="0.00%">
                  <c:v>2.7300000000000001E-2</c:v>
                </c:pt>
                <c:pt idx="9768" formatCode="0.00%">
                  <c:v>2.76E-2</c:v>
                </c:pt>
                <c:pt idx="9769" formatCode="0.00%">
                  <c:v>2.76E-2</c:v>
                </c:pt>
                <c:pt idx="9770" formatCode="0.00%">
                  <c:v>2.76E-2</c:v>
                </c:pt>
                <c:pt idx="9771" formatCode="0.00%">
                  <c:v>2.7900000000000001E-2</c:v>
                </c:pt>
                <c:pt idx="9772" formatCode="0.00%">
                  <c:v>2.8199999999999999E-2</c:v>
                </c:pt>
                <c:pt idx="9773" formatCode="0.00%">
                  <c:v>2.8500000000000001E-2</c:v>
                </c:pt>
                <c:pt idx="9774" formatCode="0.00%">
                  <c:v>2.7900000000000001E-2</c:v>
                </c:pt>
                <c:pt idx="9775" formatCode="0.00%">
                  <c:v>2.6800000000000001E-2</c:v>
                </c:pt>
                <c:pt idx="9776" formatCode="0.00%">
                  <c:v>2.6599999999999999E-2</c:v>
                </c:pt>
                <c:pt idx="9777" formatCode="0.00%">
                  <c:v>2.58E-2</c:v>
                </c:pt>
                <c:pt idx="9778" formatCode="0.00%">
                  <c:v>2.46E-2</c:v>
                </c:pt>
                <c:pt idx="9779" formatCode="0.00%">
                  <c:v>2.4899999999999999E-2</c:v>
                </c:pt>
                <c:pt idx="9780" formatCode="0.00%">
                  <c:v>2.5600000000000001E-2</c:v>
                </c:pt>
                <c:pt idx="9781" formatCode="0.00%">
                  <c:v>2.64E-2</c:v>
                </c:pt>
                <c:pt idx="9782" formatCode="0.00%">
                  <c:v>2.6800000000000001E-2</c:v>
                </c:pt>
                <c:pt idx="9783" formatCode="0.00%">
                  <c:v>2.6100000000000002E-2</c:v>
                </c:pt>
                <c:pt idx="9784" formatCode="0.00%">
                  <c:v>2.5700000000000001E-2</c:v>
                </c:pt>
                <c:pt idx="9785" formatCode="0.00%">
                  <c:v>2.58E-2</c:v>
                </c:pt>
                <c:pt idx="9786" formatCode="0.00%">
                  <c:v>2.6200000000000001E-2</c:v>
                </c:pt>
                <c:pt idx="9787" formatCode="0.00%">
                  <c:v>2.6800000000000001E-2</c:v>
                </c:pt>
                <c:pt idx="9788" formatCode="0.00%">
                  <c:v>2.7300000000000001E-2</c:v>
                </c:pt>
                <c:pt idx="9789" formatCode="0.00%">
                  <c:v>2.7E-2</c:v>
                </c:pt>
                <c:pt idx="9790" formatCode="0.00%">
                  <c:v>2.6800000000000001E-2</c:v>
                </c:pt>
                <c:pt idx="9791" formatCode="0.00%">
                  <c:v>2.6800000000000001E-2</c:v>
                </c:pt>
                <c:pt idx="9792" formatCode="0.00%">
                  <c:v>2.63E-2</c:v>
                </c:pt>
                <c:pt idx="9793" formatCode="0.00%">
                  <c:v>2.58E-2</c:v>
                </c:pt>
                <c:pt idx="9794" formatCode="0.00%">
                  <c:v>2.5499999999999998E-2</c:v>
                </c:pt>
                <c:pt idx="9795" formatCode="0.00%">
                  <c:v>2.5399999999999999E-2</c:v>
                </c:pt>
                <c:pt idx="9796" formatCode="0.00%">
                  <c:v>2.5399999999999999E-2</c:v>
                </c:pt>
                <c:pt idx="9797" formatCode="0.00%">
                  <c:v>2.5499999999999998E-2</c:v>
                </c:pt>
                <c:pt idx="9798" formatCode="0.00%">
                  <c:v>2.5399999999999999E-2</c:v>
                </c:pt>
                <c:pt idx="9799" formatCode="0.00%">
                  <c:v>2.5600000000000001E-2</c:v>
                </c:pt>
                <c:pt idx="9800" formatCode="0.00%">
                  <c:v>2.58E-2</c:v>
                </c:pt>
                <c:pt idx="9801" formatCode="0.00%">
                  <c:v>2.5899999999999999E-2</c:v>
                </c:pt>
                <c:pt idx="9802" formatCode="0.00%">
                  <c:v>2.64E-2</c:v>
                </c:pt>
                <c:pt idx="9803" formatCode="0.00%">
                  <c:v>2.7199999999999998E-2</c:v>
                </c:pt>
                <c:pt idx="9804" formatCode="0.00%">
                  <c:v>2.7099999999999999E-2</c:v>
                </c:pt>
                <c:pt idx="9805" formatCode="0.00%">
                  <c:v>2.7099999999999999E-2</c:v>
                </c:pt>
                <c:pt idx="9806" formatCode="0.00%">
                  <c:v>2.7099999999999999E-2</c:v>
                </c:pt>
                <c:pt idx="9807" formatCode="0.00%">
                  <c:v>2.69E-2</c:v>
                </c:pt>
                <c:pt idx="9808" formatCode="0.00%">
                  <c:v>2.69E-2</c:v>
                </c:pt>
                <c:pt idx="9809" formatCode="0.00%">
                  <c:v>2.7099999999999999E-2</c:v>
                </c:pt>
                <c:pt idx="9810" formatCode="0.00%">
                  <c:v>2.7300000000000001E-2</c:v>
                </c:pt>
                <c:pt idx="9811" formatCode="0.00%">
                  <c:v>2.7400000000000001E-2</c:v>
                </c:pt>
                <c:pt idx="9812" formatCode="0.00%">
                  <c:v>2.7300000000000001E-2</c:v>
                </c:pt>
                <c:pt idx="9813" formatCode="0.00%">
                  <c:v>2.7799999999999998E-2</c:v>
                </c:pt>
                <c:pt idx="9814" formatCode="0.00%">
                  <c:v>2.7799999999999998E-2</c:v>
                </c:pt>
                <c:pt idx="9815" formatCode="0.00%">
                  <c:v>2.81E-2</c:v>
                </c:pt>
                <c:pt idx="9816" formatCode="0.00%">
                  <c:v>2.86E-2</c:v>
                </c:pt>
                <c:pt idx="9817" formatCode="0.00%">
                  <c:v>2.9100000000000001E-2</c:v>
                </c:pt>
                <c:pt idx="9818" formatCode="0.00%">
                  <c:v>2.9100000000000001E-2</c:v>
                </c:pt>
                <c:pt idx="9819" formatCode="0.00%">
                  <c:v>2.93E-2</c:v>
                </c:pt>
                <c:pt idx="9820" formatCode="0.00%">
                  <c:v>0.03</c:v>
                </c:pt>
                <c:pt idx="9821" formatCode="0.00%">
                  <c:v>3.0099999999999998E-2</c:v>
                </c:pt>
                <c:pt idx="9822" formatCode="0.00%">
                  <c:v>2.92E-2</c:v>
                </c:pt>
                <c:pt idx="9823" formatCode="0.00%">
                  <c:v>2.9399999999999999E-2</c:v>
                </c:pt>
                <c:pt idx="9824" formatCode="0.00%">
                  <c:v>2.9700000000000001E-2</c:v>
                </c:pt>
                <c:pt idx="9825" formatCode="0.00%">
                  <c:v>2.9700000000000001E-2</c:v>
                </c:pt>
                <c:pt idx="9826" formatCode="0.00%">
                  <c:v>2.9700000000000001E-2</c:v>
                </c:pt>
                <c:pt idx="9827" formatCode="0.00%">
                  <c:v>2.98E-2</c:v>
                </c:pt>
                <c:pt idx="9828" formatCode="0.00%">
                  <c:v>3.0300000000000001E-2</c:v>
                </c:pt>
                <c:pt idx="9829" formatCode="0.00%">
                  <c:v>3.0300000000000001E-2</c:v>
                </c:pt>
                <c:pt idx="9830" formatCode="0.00%">
                  <c:v>3.0200000000000001E-2</c:v>
                </c:pt>
                <c:pt idx="9831" formatCode="0.00%">
                  <c:v>3.0200000000000001E-2</c:v>
                </c:pt>
                <c:pt idx="9832" formatCode="0.00%">
                  <c:v>3.0300000000000001E-2</c:v>
                </c:pt>
                <c:pt idx="9833" formatCode="0.00%">
                  <c:v>3.0499999999999999E-2</c:v>
                </c:pt>
                <c:pt idx="9834" formatCode="0.00%">
                  <c:v>3.0499999999999999E-2</c:v>
                </c:pt>
                <c:pt idx="9835" formatCode="0.00%">
                  <c:v>3.0300000000000001E-2</c:v>
                </c:pt>
                <c:pt idx="9836" formatCode="0.00%">
                  <c:v>3.0300000000000001E-2</c:v>
                </c:pt>
                <c:pt idx="9837" formatCode="0.00%">
                  <c:v>3.0599999999999999E-2</c:v>
                </c:pt>
                <c:pt idx="9838" formatCode="0.00%">
                  <c:v>3.0599999999999999E-2</c:v>
                </c:pt>
                <c:pt idx="9839" formatCode="0.00%">
                  <c:v>3.0200000000000001E-2</c:v>
                </c:pt>
                <c:pt idx="9840" formatCode="0.00%">
                  <c:v>3.0300000000000001E-2</c:v>
                </c:pt>
                <c:pt idx="9841" formatCode="0.00%">
                  <c:v>3.0499999999999999E-2</c:v>
                </c:pt>
                <c:pt idx="9842" formatCode="0.00%">
                  <c:v>3.0499999999999999E-2</c:v>
                </c:pt>
                <c:pt idx="9843" formatCode="0.00%">
                  <c:v>3.0499999999999999E-2</c:v>
                </c:pt>
                <c:pt idx="9844" formatCode="0.00%">
                  <c:v>3.0499999999999999E-2</c:v>
                </c:pt>
                <c:pt idx="9845" formatCode="0.00%">
                  <c:v>3.0700000000000002E-2</c:v>
                </c:pt>
                <c:pt idx="9846" formatCode="0.00%">
                  <c:v>3.0700000000000002E-2</c:v>
                </c:pt>
                <c:pt idx="9847" formatCode="0.00%">
                  <c:v>3.0700000000000002E-2</c:v>
                </c:pt>
                <c:pt idx="9848" formatCode="0.00%">
                  <c:v>3.0499999999999999E-2</c:v>
                </c:pt>
                <c:pt idx="9849" formatCode="0.00%">
                  <c:v>3.04E-2</c:v>
                </c:pt>
                <c:pt idx="9850" formatCode="0.00%">
                  <c:v>3.0300000000000001E-2</c:v>
                </c:pt>
                <c:pt idx="9851" formatCode="0.00%">
                  <c:v>3.0300000000000001E-2</c:v>
                </c:pt>
                <c:pt idx="9852" formatCode="0.00%">
                  <c:v>3.04E-2</c:v>
                </c:pt>
                <c:pt idx="9853" formatCode="0.00%">
                  <c:v>3.0499999999999999E-2</c:v>
                </c:pt>
                <c:pt idx="9854" formatCode="0.00%">
                  <c:v>0.03</c:v>
                </c:pt>
                <c:pt idx="9855" formatCode="0.00%">
                  <c:v>0.03</c:v>
                </c:pt>
                <c:pt idx="9856" formatCode="0.00%">
                  <c:v>0.03</c:v>
                </c:pt>
                <c:pt idx="9857" formatCode="0.00%">
                  <c:v>2.9899999999999999E-2</c:v>
                </c:pt>
                <c:pt idx="9858" formatCode="0.00%">
                  <c:v>2.9700000000000001E-2</c:v>
                </c:pt>
                <c:pt idx="9859" formatCode="0.00%">
                  <c:v>2.9499999999999998E-2</c:v>
                </c:pt>
                <c:pt idx="9860" formatCode="0.00%">
                  <c:v>2.9499999999999998E-2</c:v>
                </c:pt>
                <c:pt idx="9861" formatCode="0.00%">
                  <c:v>2.9399999999999999E-2</c:v>
                </c:pt>
                <c:pt idx="9862" formatCode="0.00%">
                  <c:v>2.9600000000000001E-2</c:v>
                </c:pt>
                <c:pt idx="9863" formatCode="0.00%">
                  <c:v>2.9600000000000001E-2</c:v>
                </c:pt>
                <c:pt idx="9864" formatCode="0.00%">
                  <c:v>2.98E-2</c:v>
                </c:pt>
                <c:pt idx="9865" formatCode="0.00%">
                  <c:v>2.9600000000000001E-2</c:v>
                </c:pt>
                <c:pt idx="9866" formatCode="0.00%">
                  <c:v>2.9600000000000001E-2</c:v>
                </c:pt>
                <c:pt idx="9867" formatCode="0.00%">
                  <c:v>2.9600000000000001E-2</c:v>
                </c:pt>
                <c:pt idx="9868" formatCode="0.00%">
                  <c:v>2.93E-2</c:v>
                </c:pt>
                <c:pt idx="9869" formatCode="0.00%">
                  <c:v>2.9399999999999999E-2</c:v>
                </c:pt>
                <c:pt idx="9870" formatCode="0.00%">
                  <c:v>2.9399999999999999E-2</c:v>
                </c:pt>
                <c:pt idx="9871" formatCode="0.00%">
                  <c:v>2.9600000000000001E-2</c:v>
                </c:pt>
                <c:pt idx="9872" formatCode="0.00%">
                  <c:v>2.9600000000000001E-2</c:v>
                </c:pt>
                <c:pt idx="9873" formatCode="0.00%">
                  <c:v>2.9600000000000001E-2</c:v>
                </c:pt>
                <c:pt idx="9874" formatCode="0.00%">
                  <c:v>0.03</c:v>
                </c:pt>
                <c:pt idx="9875" formatCode="0.00%">
                  <c:v>3.0200000000000001E-2</c:v>
                </c:pt>
                <c:pt idx="9876" formatCode="0.00%">
                  <c:v>3.0499999999999999E-2</c:v>
                </c:pt>
                <c:pt idx="9877" formatCode="0.00%">
                  <c:v>3.0800000000000001E-2</c:v>
                </c:pt>
                <c:pt idx="9878" formatCode="0.00%">
                  <c:v>3.1600000000000003E-2</c:v>
                </c:pt>
                <c:pt idx="9879" formatCode="0.00%">
                  <c:v>3.1099999999999999E-2</c:v>
                </c:pt>
                <c:pt idx="9880" formatCode="0.00%">
                  <c:v>3.1099999999999999E-2</c:v>
                </c:pt>
                <c:pt idx="9881" formatCode="0.00%">
                  <c:v>3.09E-2</c:v>
                </c:pt>
                <c:pt idx="9882" formatCode="0.00%">
                  <c:v>3.09E-2</c:v>
                </c:pt>
                <c:pt idx="9883" formatCode="0.00%">
                  <c:v>3.0599999999999999E-2</c:v>
                </c:pt>
                <c:pt idx="9884" formatCode="0.00%">
                  <c:v>0.03</c:v>
                </c:pt>
                <c:pt idx="9885" formatCode="0.00%">
                  <c:v>2.9700000000000001E-2</c:v>
                </c:pt>
                <c:pt idx="9886" formatCode="0.00%">
                  <c:v>2.9700000000000001E-2</c:v>
                </c:pt>
                <c:pt idx="9887" formatCode="0.00%">
                  <c:v>2.9700000000000001E-2</c:v>
                </c:pt>
                <c:pt idx="9888" formatCode="0.00%">
                  <c:v>2.9899999999999999E-2</c:v>
                </c:pt>
                <c:pt idx="9889" formatCode="0.00%">
                  <c:v>2.9700000000000001E-2</c:v>
                </c:pt>
                <c:pt idx="9890" formatCode="0.00%">
                  <c:v>2.9499999999999998E-2</c:v>
                </c:pt>
                <c:pt idx="9891" formatCode="0.00%">
                  <c:v>2.9600000000000001E-2</c:v>
                </c:pt>
                <c:pt idx="9892" formatCode="0.00%">
                  <c:v>3.0300000000000001E-2</c:v>
                </c:pt>
                <c:pt idx="9893" formatCode="0.00%">
                  <c:v>3.04E-2</c:v>
                </c:pt>
                <c:pt idx="9894" formatCode="0.00%">
                  <c:v>3.0700000000000002E-2</c:v>
                </c:pt>
                <c:pt idx="9895" formatCode="0.00%">
                  <c:v>3.0700000000000002E-2</c:v>
                </c:pt>
                <c:pt idx="9896" formatCode="0.00%">
                  <c:v>3.0700000000000002E-2</c:v>
                </c:pt>
                <c:pt idx="9897" formatCode="0.00%">
                  <c:v>3.0700000000000002E-2</c:v>
                </c:pt>
                <c:pt idx="9898" formatCode="0.00%">
                  <c:v>3.0200000000000001E-2</c:v>
                </c:pt>
                <c:pt idx="9899" formatCode="0.00%">
                  <c:v>2.9899999999999999E-2</c:v>
                </c:pt>
                <c:pt idx="9900" formatCode="0.00%">
                  <c:v>2.9499999999999998E-2</c:v>
                </c:pt>
                <c:pt idx="9901" formatCode="0.00%">
                  <c:v>2.9499999999999998E-2</c:v>
                </c:pt>
                <c:pt idx="9902" formatCode="0.00%">
                  <c:v>2.87E-2</c:v>
                </c:pt>
                <c:pt idx="9903" formatCode="0.00%">
                  <c:v>2.87E-2</c:v>
                </c:pt>
                <c:pt idx="9904" formatCode="0.00%">
                  <c:v>2.87E-2</c:v>
                </c:pt>
                <c:pt idx="9905" formatCode="0.00%">
                  <c:v>2.92E-2</c:v>
                </c:pt>
                <c:pt idx="9906" formatCode="0.00%">
                  <c:v>2.9399999999999999E-2</c:v>
                </c:pt>
                <c:pt idx="9907" formatCode="0.00%">
                  <c:v>2.9399999999999999E-2</c:v>
                </c:pt>
                <c:pt idx="9908" formatCode="0.00%">
                  <c:v>2.98E-2</c:v>
                </c:pt>
                <c:pt idx="9909" formatCode="0.00%">
                  <c:v>2.98E-2</c:v>
                </c:pt>
                <c:pt idx="9910" formatCode="0.00%">
                  <c:v>2.98E-2</c:v>
                </c:pt>
                <c:pt idx="9911" formatCode="0.00%">
                  <c:v>2.98E-2</c:v>
                </c:pt>
                <c:pt idx="9912" formatCode="0.00%">
                  <c:v>0.03</c:v>
                </c:pt>
                <c:pt idx="9913" formatCode="0.00%">
                  <c:v>3.0200000000000001E-2</c:v>
                </c:pt>
                <c:pt idx="9914" formatCode="0.00%">
                  <c:v>3.0099999999999998E-2</c:v>
                </c:pt>
                <c:pt idx="9915" formatCode="0.00%">
                  <c:v>2.9899999999999999E-2</c:v>
                </c:pt>
                <c:pt idx="9916" formatCode="0.00%">
                  <c:v>2.9899999999999999E-2</c:v>
                </c:pt>
                <c:pt idx="9917" formatCode="0.00%">
                  <c:v>2.9600000000000001E-2</c:v>
                </c:pt>
                <c:pt idx="9918" formatCode="0.00%">
                  <c:v>2.9600000000000001E-2</c:v>
                </c:pt>
                <c:pt idx="9919" formatCode="0.00%">
                  <c:v>2.9499999999999998E-2</c:v>
                </c:pt>
                <c:pt idx="9920" formatCode="0.00%">
                  <c:v>2.9600000000000001E-2</c:v>
                </c:pt>
                <c:pt idx="9921" formatCode="0.00%">
                  <c:v>2.9600000000000001E-2</c:v>
                </c:pt>
                <c:pt idx="9922" formatCode="0.00%">
                  <c:v>2.9700000000000001E-2</c:v>
                </c:pt>
                <c:pt idx="9923" formatCode="0.00%">
                  <c:v>2.9499999999999998E-2</c:v>
                </c:pt>
                <c:pt idx="9924" formatCode="0.00%">
                  <c:v>2.9399999999999999E-2</c:v>
                </c:pt>
                <c:pt idx="9925" formatCode="0.00%">
                  <c:v>2.9399999999999999E-2</c:v>
                </c:pt>
                <c:pt idx="9926" formatCode="0.00%">
                  <c:v>2.9399999999999999E-2</c:v>
                </c:pt>
                <c:pt idx="9927" formatCode="0.00%">
                  <c:v>2.93E-2</c:v>
                </c:pt>
                <c:pt idx="9928" formatCode="0.00%">
                  <c:v>2.93E-2</c:v>
                </c:pt>
                <c:pt idx="9929" formatCode="0.00%">
                  <c:v>2.92E-2</c:v>
                </c:pt>
                <c:pt idx="9930" formatCode="0.00%">
                  <c:v>2.9000000000000001E-2</c:v>
                </c:pt>
                <c:pt idx="9931" formatCode="0.00%">
                  <c:v>2.9000000000000001E-2</c:v>
                </c:pt>
                <c:pt idx="9932" formatCode="0.00%">
                  <c:v>2.9100000000000001E-2</c:v>
                </c:pt>
                <c:pt idx="9933" formatCode="0.00%">
                  <c:v>2.9100000000000001E-2</c:v>
                </c:pt>
                <c:pt idx="9934" formatCode="0.00%">
                  <c:v>2.9100000000000001E-2</c:v>
                </c:pt>
                <c:pt idx="9935" formatCode="0.00%">
                  <c:v>2.9000000000000001E-2</c:v>
                </c:pt>
                <c:pt idx="9936" formatCode="0.00%">
                  <c:v>2.9100000000000001E-2</c:v>
                </c:pt>
                <c:pt idx="9937" formatCode="0.00%">
                  <c:v>2.92E-2</c:v>
                </c:pt>
                <c:pt idx="9938" formatCode="0.00%">
                  <c:v>2.92E-2</c:v>
                </c:pt>
                <c:pt idx="9939" formatCode="0.00%">
                  <c:v>2.9100000000000001E-2</c:v>
                </c:pt>
                <c:pt idx="9940" formatCode="0.00%">
                  <c:v>2.92E-2</c:v>
                </c:pt>
                <c:pt idx="9941" formatCode="0.00%">
                  <c:v>2.9600000000000001E-2</c:v>
                </c:pt>
                <c:pt idx="9942" formatCode="0.00%">
                  <c:v>2.98E-2</c:v>
                </c:pt>
                <c:pt idx="9943" formatCode="0.00%">
                  <c:v>2.98E-2</c:v>
                </c:pt>
                <c:pt idx="9944" formatCode="0.00%">
                  <c:v>0.03</c:v>
                </c:pt>
                <c:pt idx="9945" formatCode="0.00%">
                  <c:v>0.03</c:v>
                </c:pt>
                <c:pt idx="9946" formatCode="0.00%">
                  <c:v>3.0099999999999998E-2</c:v>
                </c:pt>
                <c:pt idx="9947" formatCode="0.00%">
                  <c:v>3.0099999999999998E-2</c:v>
                </c:pt>
                <c:pt idx="9948" formatCode="0.00%">
                  <c:v>3.0499999999999999E-2</c:v>
                </c:pt>
                <c:pt idx="9949" formatCode="0.00%">
                  <c:v>3.0499999999999999E-2</c:v>
                </c:pt>
                <c:pt idx="9950" formatCode="0.00%">
                  <c:v>3.0499999999999999E-2</c:v>
                </c:pt>
                <c:pt idx="9951" formatCode="0.00%">
                  <c:v>3.04E-2</c:v>
                </c:pt>
                <c:pt idx="9952" formatCode="0.00%">
                  <c:v>3.0599999999999999E-2</c:v>
                </c:pt>
                <c:pt idx="9953" formatCode="0.00%">
                  <c:v>3.0800000000000001E-2</c:v>
                </c:pt>
                <c:pt idx="9954" formatCode="0.00%">
                  <c:v>3.0700000000000002E-2</c:v>
                </c:pt>
                <c:pt idx="9955" formatCode="0.00%">
                  <c:v>3.04E-2</c:v>
                </c:pt>
                <c:pt idx="9956" formatCode="0.00%">
                  <c:v>3.04E-2</c:v>
                </c:pt>
                <c:pt idx="9957" formatCode="0.00%">
                  <c:v>3.04E-2</c:v>
                </c:pt>
                <c:pt idx="9958" formatCode="0.00%">
                  <c:v>3.0099999999999998E-2</c:v>
                </c:pt>
                <c:pt idx="9959" formatCode="0.00%">
                  <c:v>3.0099999999999998E-2</c:v>
                </c:pt>
                <c:pt idx="9960" formatCode="0.00%">
                  <c:v>3.0099999999999998E-2</c:v>
                </c:pt>
                <c:pt idx="9961" formatCode="0.00%">
                  <c:v>0.03</c:v>
                </c:pt>
                <c:pt idx="9962" formatCode="0.00%">
                  <c:v>0.03</c:v>
                </c:pt>
                <c:pt idx="9963" formatCode="0.00%">
                  <c:v>0.03</c:v>
                </c:pt>
                <c:pt idx="9964" formatCode="0.00%">
                  <c:v>0.03</c:v>
                </c:pt>
                <c:pt idx="9965" formatCode="0.00%">
                  <c:v>0.03</c:v>
                </c:pt>
                <c:pt idx="9966" formatCode="0.00%">
                  <c:v>0.03</c:v>
                </c:pt>
                <c:pt idx="9967" formatCode="0.00%">
                  <c:v>3.0099999999999998E-2</c:v>
                </c:pt>
                <c:pt idx="9968" formatCode="0.00%">
                  <c:v>3.0300000000000001E-2</c:v>
                </c:pt>
                <c:pt idx="9969" formatCode="0.00%">
                  <c:v>3.0300000000000001E-2</c:v>
                </c:pt>
                <c:pt idx="9970" formatCode="0.00%">
                  <c:v>3.0200000000000001E-2</c:v>
                </c:pt>
                <c:pt idx="9971" formatCode="0.00%">
                  <c:v>3.0200000000000001E-2</c:v>
                </c:pt>
                <c:pt idx="9972" formatCode="0.00%">
                  <c:v>3.0300000000000001E-2</c:v>
                </c:pt>
                <c:pt idx="9973" formatCode="0.00%">
                  <c:v>3.0499999999999999E-2</c:v>
                </c:pt>
                <c:pt idx="9974" formatCode="0.00%">
                  <c:v>3.0599999999999999E-2</c:v>
                </c:pt>
                <c:pt idx="9975" formatCode="0.00%">
                  <c:v>3.1E-2</c:v>
                </c:pt>
                <c:pt idx="9976" formatCode="0.00%">
                  <c:v>3.1E-2</c:v>
                </c:pt>
                <c:pt idx="9977" formatCode="0.00%">
                  <c:v>3.1300000000000001E-2</c:v>
                </c:pt>
                <c:pt idx="9978" formatCode="0.00%">
                  <c:v>3.1399999999999997E-2</c:v>
                </c:pt>
                <c:pt idx="9979" formatCode="0.00%">
                  <c:v>3.1399999999999997E-2</c:v>
                </c:pt>
                <c:pt idx="9980" formatCode="0.00%">
                  <c:v>3.1600000000000003E-2</c:v>
                </c:pt>
                <c:pt idx="9981" formatCode="0.00%">
                  <c:v>3.1699999999999999E-2</c:v>
                </c:pt>
                <c:pt idx="9982" formatCode="0.00%">
                  <c:v>3.2199999999999999E-2</c:v>
                </c:pt>
                <c:pt idx="9983" formatCode="0.00%">
                  <c:v>3.2300000000000002E-2</c:v>
                </c:pt>
                <c:pt idx="9984" formatCode="0.00%">
                  <c:v>3.2300000000000002E-2</c:v>
                </c:pt>
                <c:pt idx="9985" formatCode="0.00%">
                  <c:v>3.2300000000000002E-2</c:v>
                </c:pt>
                <c:pt idx="9986" formatCode="0.00%">
                  <c:v>3.2399999999999998E-2</c:v>
                </c:pt>
                <c:pt idx="9987" formatCode="0.00%">
                  <c:v>3.2599999999999997E-2</c:v>
                </c:pt>
                <c:pt idx="9988" formatCode="0.00%">
                  <c:v>3.2599999999999997E-2</c:v>
                </c:pt>
                <c:pt idx="9989" formatCode="0.00%">
                  <c:v>3.2099999999999997E-2</c:v>
                </c:pt>
                <c:pt idx="9990" formatCode="0.00%">
                  <c:v>3.1899999999999998E-2</c:v>
                </c:pt>
                <c:pt idx="9991" formatCode="0.00%">
                  <c:v>3.2099999999999997E-2</c:v>
                </c:pt>
                <c:pt idx="9992" formatCode="0.00%">
                  <c:v>3.2099999999999997E-2</c:v>
                </c:pt>
                <c:pt idx="9993" formatCode="0.00%">
                  <c:v>3.27E-2</c:v>
                </c:pt>
                <c:pt idx="9994" formatCode="0.00%">
                  <c:v>3.3099999999999997E-2</c:v>
                </c:pt>
                <c:pt idx="9995" formatCode="0.00%">
                  <c:v>3.3500000000000002E-2</c:v>
                </c:pt>
                <c:pt idx="9996" formatCode="0.00%">
                  <c:v>3.3500000000000002E-2</c:v>
                </c:pt>
                <c:pt idx="9997" formatCode="0.00%">
                  <c:v>3.4000000000000002E-2</c:v>
                </c:pt>
                <c:pt idx="9998" formatCode="0.00%">
                  <c:v>3.4500000000000003E-2</c:v>
                </c:pt>
                <c:pt idx="9999" formatCode="0.00%">
                  <c:v>3.4099999999999998E-2</c:v>
                </c:pt>
                <c:pt idx="10000" formatCode="0.00%">
                  <c:v>3.4099999999999998E-2</c:v>
                </c:pt>
                <c:pt idx="10001" formatCode="0.00%">
                  <c:v>3.4099999999999998E-2</c:v>
                </c:pt>
                <c:pt idx="10002" formatCode="0.00%">
                  <c:v>3.4000000000000002E-2</c:v>
                </c:pt>
                <c:pt idx="10003" formatCode="0.00%">
                  <c:v>3.39E-2</c:v>
                </c:pt>
                <c:pt idx="10004" formatCode="0.00%">
                  <c:v>3.4000000000000002E-2</c:v>
                </c:pt>
                <c:pt idx="10005" formatCode="0.00%">
                  <c:v>3.4000000000000002E-2</c:v>
                </c:pt>
                <c:pt idx="10006" formatCode="0.00%">
                  <c:v>3.39E-2</c:v>
                </c:pt>
                <c:pt idx="10007" formatCode="0.00%">
                  <c:v>3.3500000000000002E-2</c:v>
                </c:pt>
                <c:pt idx="10008" formatCode="0.00%">
                  <c:v>3.3399999999999999E-2</c:v>
                </c:pt>
                <c:pt idx="10009" formatCode="0.00%">
                  <c:v>3.3399999999999999E-2</c:v>
                </c:pt>
                <c:pt idx="10010" formatCode="0.00%">
                  <c:v>3.32E-2</c:v>
                </c:pt>
                <c:pt idx="10011" formatCode="0.00%">
                  <c:v>3.32E-2</c:v>
                </c:pt>
                <c:pt idx="10012" formatCode="0.00%">
                  <c:v>3.3399999999999999E-2</c:v>
                </c:pt>
                <c:pt idx="10013" formatCode="0.00%">
                  <c:v>3.3799999999999997E-2</c:v>
                </c:pt>
                <c:pt idx="10014" formatCode="0.00%">
                  <c:v>3.4000000000000002E-2</c:v>
                </c:pt>
                <c:pt idx="10015" formatCode="0.00%">
                  <c:v>3.44E-2</c:v>
                </c:pt>
                <c:pt idx="10016" formatCode="0.00%">
                  <c:v>3.44E-2</c:v>
                </c:pt>
                <c:pt idx="10017" formatCode="0.00%">
                  <c:v>3.4599999999999999E-2</c:v>
                </c:pt>
                <c:pt idx="10018" formatCode="0.00%">
                  <c:v>3.44E-2</c:v>
                </c:pt>
                <c:pt idx="10019" formatCode="0.00%">
                  <c:v>3.44E-2</c:v>
                </c:pt>
                <c:pt idx="10020" formatCode="0.00%">
                  <c:v>3.4099999999999998E-2</c:v>
                </c:pt>
                <c:pt idx="10021" formatCode="0.00%">
                  <c:v>3.4099999999999998E-2</c:v>
                </c:pt>
                <c:pt idx="10022" formatCode="0.00%">
                  <c:v>3.4000000000000002E-2</c:v>
                </c:pt>
                <c:pt idx="10023" formatCode="0.00%">
                  <c:v>3.3799999999999997E-2</c:v>
                </c:pt>
                <c:pt idx="10024" formatCode="0.00%">
                  <c:v>3.3500000000000002E-2</c:v>
                </c:pt>
                <c:pt idx="10025" formatCode="0.00%">
                  <c:v>3.32E-2</c:v>
                </c:pt>
                <c:pt idx="10026" formatCode="0.00%">
                  <c:v>3.3099999999999997E-2</c:v>
                </c:pt>
                <c:pt idx="10027" formatCode="0.00%">
                  <c:v>3.2800000000000003E-2</c:v>
                </c:pt>
                <c:pt idx="10028" formatCode="0.00%">
                  <c:v>3.2800000000000003E-2</c:v>
                </c:pt>
                <c:pt idx="10029" formatCode="0.00%">
                  <c:v>3.2800000000000003E-2</c:v>
                </c:pt>
                <c:pt idx="10030" formatCode="0.00%">
                  <c:v>3.27E-2</c:v>
                </c:pt>
                <c:pt idx="10031" formatCode="0.00%">
                  <c:v>3.27E-2</c:v>
                </c:pt>
                <c:pt idx="10032" formatCode="0.00%">
                  <c:v>3.2800000000000003E-2</c:v>
                </c:pt>
                <c:pt idx="10033" formatCode="0.00%">
                  <c:v>3.2800000000000003E-2</c:v>
                </c:pt>
                <c:pt idx="10034" formatCode="0.00%">
                  <c:v>3.2399999999999998E-2</c:v>
                </c:pt>
                <c:pt idx="10035" formatCode="0.00%">
                  <c:v>3.2199999999999999E-2</c:v>
                </c:pt>
                <c:pt idx="10036" formatCode="0.00%">
                  <c:v>3.2199999999999999E-2</c:v>
                </c:pt>
                <c:pt idx="10037" formatCode="0.00%">
                  <c:v>3.1399999999999997E-2</c:v>
                </c:pt>
                <c:pt idx="10038" formatCode="0.00%">
                  <c:v>3.1399999999999997E-2</c:v>
                </c:pt>
                <c:pt idx="10039" formatCode="0.00%">
                  <c:v>3.0800000000000001E-2</c:v>
                </c:pt>
                <c:pt idx="10040" formatCode="0.00%">
                  <c:v>3.1E-2</c:v>
                </c:pt>
                <c:pt idx="10041" formatCode="0.00%">
                  <c:v>3.1E-2</c:v>
                </c:pt>
                <c:pt idx="10042" formatCode="0.00%">
                  <c:v>3.1300000000000001E-2</c:v>
                </c:pt>
                <c:pt idx="10043" formatCode="0.00%">
                  <c:v>3.1600000000000003E-2</c:v>
                </c:pt>
                <c:pt idx="10044" formatCode="0.00%">
                  <c:v>3.1699999999999999E-2</c:v>
                </c:pt>
                <c:pt idx="10045" formatCode="0.00%">
                  <c:v>3.1699999999999999E-2</c:v>
                </c:pt>
                <c:pt idx="10046" formatCode="0.00%">
                  <c:v>3.1600000000000003E-2</c:v>
                </c:pt>
                <c:pt idx="10047" formatCode="0.00%">
                  <c:v>3.1199999999999999E-2</c:v>
                </c:pt>
                <c:pt idx="10048" formatCode="0.00%">
                  <c:v>3.09E-2</c:v>
                </c:pt>
                <c:pt idx="10049" formatCode="0.00%">
                  <c:v>3.04E-2</c:v>
                </c:pt>
                <c:pt idx="10050" formatCode="0.00%">
                  <c:v>3.0300000000000001E-2</c:v>
                </c:pt>
                <c:pt idx="10051" formatCode="0.00%">
                  <c:v>3.0300000000000001E-2</c:v>
                </c:pt>
                <c:pt idx="10052" formatCode="0.00%">
                  <c:v>3.0300000000000001E-2</c:v>
                </c:pt>
                <c:pt idx="10053" formatCode="0.00%">
                  <c:v>3.0300000000000001E-2</c:v>
                </c:pt>
                <c:pt idx="10054" formatCode="0.00%">
                  <c:v>3.0200000000000001E-2</c:v>
                </c:pt>
                <c:pt idx="10055" formatCode="0.00%">
                  <c:v>3.0200000000000001E-2</c:v>
                </c:pt>
                <c:pt idx="10056" formatCode="0.00%">
                  <c:v>3.0200000000000001E-2</c:v>
                </c:pt>
                <c:pt idx="10057" formatCode="0.00%">
                  <c:v>3.0200000000000001E-2</c:v>
                </c:pt>
                <c:pt idx="10058" formatCode="0.00%">
                  <c:v>2.9899999999999999E-2</c:v>
                </c:pt>
                <c:pt idx="10059" formatCode="0.00%">
                  <c:v>2.93E-2</c:v>
                </c:pt>
                <c:pt idx="10060" formatCode="0.00%">
                  <c:v>2.9499999999999998E-2</c:v>
                </c:pt>
                <c:pt idx="10061" formatCode="0.00%">
                  <c:v>2.9700000000000001E-2</c:v>
                </c:pt>
                <c:pt idx="10062" formatCode="0.00%">
                  <c:v>3.0200000000000001E-2</c:v>
                </c:pt>
                <c:pt idx="10063" formatCode="0.00%">
                  <c:v>3.0499999999999999E-2</c:v>
                </c:pt>
                <c:pt idx="10064" formatCode="0.00%">
                  <c:v>3.0499999999999999E-2</c:v>
                </c:pt>
                <c:pt idx="10065" formatCode="0.00%">
                  <c:v>3.0300000000000001E-2</c:v>
                </c:pt>
                <c:pt idx="10066" formatCode="0.00%">
                  <c:v>3.0300000000000001E-2</c:v>
                </c:pt>
                <c:pt idx="10067" formatCode="0.00%">
                  <c:v>3.0300000000000001E-2</c:v>
                </c:pt>
                <c:pt idx="10068" formatCode="0.00%">
                  <c:v>3.04E-2</c:v>
                </c:pt>
                <c:pt idx="10069" formatCode="0.00%">
                  <c:v>3.04E-2</c:v>
                </c:pt>
                <c:pt idx="10070" formatCode="0.00%">
                  <c:v>3.0599999999999999E-2</c:v>
                </c:pt>
                <c:pt idx="10071" formatCode="0.00%">
                  <c:v>3.0599999999999999E-2</c:v>
                </c:pt>
                <c:pt idx="10072" formatCode="0.00%">
                  <c:v>3.0800000000000001E-2</c:v>
                </c:pt>
                <c:pt idx="10073" formatCode="0.00%">
                  <c:v>3.1099999999999999E-2</c:v>
                </c:pt>
                <c:pt idx="10074" formatCode="0.00%">
                  <c:v>3.1E-2</c:v>
                </c:pt>
                <c:pt idx="10075" formatCode="0.00%">
                  <c:v>3.1E-2</c:v>
                </c:pt>
                <c:pt idx="10076" formatCode="0.00%">
                  <c:v>3.1E-2</c:v>
                </c:pt>
                <c:pt idx="10077" formatCode="0.00%">
                  <c:v>3.09E-2</c:v>
                </c:pt>
                <c:pt idx="10078" formatCode="0.00%">
                  <c:v>3.09E-2</c:v>
                </c:pt>
                <c:pt idx="10079" formatCode="0.00%">
                  <c:v>3.0200000000000001E-2</c:v>
                </c:pt>
                <c:pt idx="10080" formatCode="0.00%">
                  <c:v>3.0200000000000001E-2</c:v>
                </c:pt>
                <c:pt idx="10081" formatCode="0.00%">
                  <c:v>3.0499999999999999E-2</c:v>
                </c:pt>
                <c:pt idx="10082" formatCode="0.00%">
                  <c:v>3.0499999999999999E-2</c:v>
                </c:pt>
                <c:pt idx="10083" formatCode="0.00%">
                  <c:v>3.0300000000000001E-2</c:v>
                </c:pt>
                <c:pt idx="10084" formatCode="0.00%">
                  <c:v>0.03</c:v>
                </c:pt>
                <c:pt idx="10085" formatCode="0.00%">
                  <c:v>2.9700000000000001E-2</c:v>
                </c:pt>
                <c:pt idx="10086" formatCode="0.00%">
                  <c:v>2.98E-2</c:v>
                </c:pt>
                <c:pt idx="10087" formatCode="0.00%">
                  <c:v>3.0099999999999998E-2</c:v>
                </c:pt>
                <c:pt idx="10088" formatCode="0.00%">
                  <c:v>3.0300000000000001E-2</c:v>
                </c:pt>
                <c:pt idx="10089" formatCode="0.00%">
                  <c:v>0.03</c:v>
                </c:pt>
                <c:pt idx="10090" formatCode="0.00%">
                  <c:v>0.03</c:v>
                </c:pt>
                <c:pt idx="10091" formatCode="0.00%">
                  <c:v>0.03</c:v>
                </c:pt>
                <c:pt idx="10092" formatCode="0.00%">
                  <c:v>0.03</c:v>
                </c:pt>
                <c:pt idx="10093" formatCode="0.00%">
                  <c:v>2.9899999999999999E-2</c:v>
                </c:pt>
                <c:pt idx="10094" formatCode="0.00%">
                  <c:v>3.0099999999999998E-2</c:v>
                </c:pt>
                <c:pt idx="10095" formatCode="0.00%">
                  <c:v>2.9899999999999999E-2</c:v>
                </c:pt>
                <c:pt idx="10096" formatCode="0.00%">
                  <c:v>2.9899999999999999E-2</c:v>
                </c:pt>
                <c:pt idx="10097" formatCode="0.00%">
                  <c:v>2.9499999999999998E-2</c:v>
                </c:pt>
                <c:pt idx="10098" formatCode="0.00%">
                  <c:v>2.9600000000000001E-2</c:v>
                </c:pt>
                <c:pt idx="10099" formatCode="0.00%">
                  <c:v>2.98E-2</c:v>
                </c:pt>
                <c:pt idx="10100" formatCode="0.00%">
                  <c:v>0.03</c:v>
                </c:pt>
                <c:pt idx="10101" formatCode="0.00%">
                  <c:v>0.03</c:v>
                </c:pt>
                <c:pt idx="10102" formatCode="0.00%">
                  <c:v>0.03</c:v>
                </c:pt>
                <c:pt idx="10103" formatCode="0.00%">
                  <c:v>2.9700000000000001E-2</c:v>
                </c:pt>
                <c:pt idx="10104" formatCode="0.00%">
                  <c:v>2.92E-2</c:v>
                </c:pt>
                <c:pt idx="10105" formatCode="0.00%">
                  <c:v>2.8899999999999999E-2</c:v>
                </c:pt>
                <c:pt idx="10106" formatCode="0.00%">
                  <c:v>2.8899999999999999E-2</c:v>
                </c:pt>
                <c:pt idx="10107" formatCode="0.00%">
                  <c:v>2.87E-2</c:v>
                </c:pt>
                <c:pt idx="10108" formatCode="0.00%">
                  <c:v>2.87E-2</c:v>
                </c:pt>
                <c:pt idx="10109" formatCode="0.00%">
                  <c:v>2.87E-2</c:v>
                </c:pt>
                <c:pt idx="10110" formatCode="0.00%">
                  <c:v>2.8500000000000001E-2</c:v>
                </c:pt>
                <c:pt idx="10111" formatCode="0.00%">
                  <c:v>2.8500000000000001E-2</c:v>
                </c:pt>
                <c:pt idx="10112" formatCode="0.00%">
                  <c:v>2.8400000000000002E-2</c:v>
                </c:pt>
                <c:pt idx="10113" formatCode="0.00%">
                  <c:v>2.8000000000000001E-2</c:v>
                </c:pt>
                <c:pt idx="10114" formatCode="0.00%">
                  <c:v>2.7400000000000001E-2</c:v>
                </c:pt>
                <c:pt idx="10115" formatCode="0.00%">
                  <c:v>2.6700000000000002E-2</c:v>
                </c:pt>
                <c:pt idx="10116" formatCode="0.00%">
                  <c:v>2.6499999999999999E-2</c:v>
                </c:pt>
                <c:pt idx="10117" formatCode="0.00%">
                  <c:v>2.6499999999999999E-2</c:v>
                </c:pt>
                <c:pt idx="10118" formatCode="0.00%">
                  <c:v>2.5999999999999999E-2</c:v>
                </c:pt>
                <c:pt idx="10119" formatCode="0.00%">
                  <c:v>2.5999999999999999E-2</c:v>
                </c:pt>
                <c:pt idx="10120" formatCode="0.00%">
                  <c:v>2.5999999999999999E-2</c:v>
                </c:pt>
                <c:pt idx="10121" formatCode="0.00%">
                  <c:v>2.6499999999999999E-2</c:v>
                </c:pt>
                <c:pt idx="10122" formatCode="0.00%">
                  <c:v>2.6499999999999999E-2</c:v>
                </c:pt>
                <c:pt idx="10123" formatCode="0.00%">
                  <c:v>2.7E-2</c:v>
                </c:pt>
                <c:pt idx="10124" formatCode="0.00%">
                  <c:v>2.7E-2</c:v>
                </c:pt>
                <c:pt idx="10125" formatCode="0.00%">
                  <c:v>2.7E-2</c:v>
                </c:pt>
                <c:pt idx="10126" formatCode="0.00%">
                  <c:v>2.7E-2</c:v>
                </c:pt>
                <c:pt idx="10127" formatCode="0.00%">
                  <c:v>2.69E-2</c:v>
                </c:pt>
                <c:pt idx="10128" formatCode="0.00%">
                  <c:v>2.6700000000000002E-2</c:v>
                </c:pt>
                <c:pt idx="10129" formatCode="0.00%">
                  <c:v>2.6599999999999999E-2</c:v>
                </c:pt>
                <c:pt idx="10130" formatCode="0.00%">
                  <c:v>2.6800000000000001E-2</c:v>
                </c:pt>
                <c:pt idx="10131" formatCode="0.00%">
                  <c:v>2.6800000000000001E-2</c:v>
                </c:pt>
                <c:pt idx="10132" formatCode="0.00%">
                  <c:v>2.69E-2</c:v>
                </c:pt>
                <c:pt idx="10133" formatCode="0.00%">
                  <c:v>2.7099999999999999E-2</c:v>
                </c:pt>
                <c:pt idx="10134" formatCode="0.00%">
                  <c:v>2.7E-2</c:v>
                </c:pt>
                <c:pt idx="10135" formatCode="0.00%">
                  <c:v>2.7E-2</c:v>
                </c:pt>
                <c:pt idx="10136" formatCode="0.00%">
                  <c:v>2.69E-2</c:v>
                </c:pt>
                <c:pt idx="10137" formatCode="0.00%">
                  <c:v>2.6800000000000001E-2</c:v>
                </c:pt>
                <c:pt idx="10138" formatCode="0.00%">
                  <c:v>2.6200000000000001E-2</c:v>
                </c:pt>
                <c:pt idx="10139" formatCode="0.00%">
                  <c:v>2.5899999999999999E-2</c:v>
                </c:pt>
                <c:pt idx="10140" formatCode="0.00%">
                  <c:v>2.5499999999999998E-2</c:v>
                </c:pt>
                <c:pt idx="10141" formatCode="0.00%">
                  <c:v>2.5499999999999998E-2</c:v>
                </c:pt>
                <c:pt idx="10142" formatCode="0.00%">
                  <c:v>2.5499999999999998E-2</c:v>
                </c:pt>
                <c:pt idx="10143" formatCode="0.00%">
                  <c:v>2.53E-2</c:v>
                </c:pt>
                <c:pt idx="10144" formatCode="0.00%">
                  <c:v>2.53E-2</c:v>
                </c:pt>
                <c:pt idx="10145" formatCode="0.00%">
                  <c:v>2.52E-2</c:v>
                </c:pt>
                <c:pt idx="10146" formatCode="0.00%">
                  <c:v>2.4899999999999999E-2</c:v>
                </c:pt>
                <c:pt idx="10147" formatCode="0.00%">
                  <c:v>2.4500000000000001E-2</c:v>
                </c:pt>
                <c:pt idx="10148" formatCode="0.00%">
                  <c:v>2.4400000000000002E-2</c:v>
                </c:pt>
                <c:pt idx="10149" formatCode="0.00%">
                  <c:v>2.4299999999999999E-2</c:v>
                </c:pt>
                <c:pt idx="10150" formatCode="0.00%">
                  <c:v>2.4299999999999999E-2</c:v>
                </c:pt>
                <c:pt idx="10151" formatCode="0.00%">
                  <c:v>2.3900000000000001E-2</c:v>
                </c:pt>
                <c:pt idx="10152" formatCode="0.00%">
                  <c:v>2.3900000000000001E-2</c:v>
                </c:pt>
                <c:pt idx="10153" formatCode="0.00%">
                  <c:v>2.3599999999999999E-2</c:v>
                </c:pt>
                <c:pt idx="10154" formatCode="0.00%">
                  <c:v>2.3800000000000002E-2</c:v>
                </c:pt>
                <c:pt idx="10155" formatCode="0.00%">
                  <c:v>2.4E-2</c:v>
                </c:pt>
                <c:pt idx="10156" formatCode="0.00%">
                  <c:v>2.4E-2</c:v>
                </c:pt>
                <c:pt idx="10157" formatCode="0.00%">
                  <c:v>2.4400000000000002E-2</c:v>
                </c:pt>
                <c:pt idx="10158" formatCode="0.00%">
                  <c:v>2.4500000000000001E-2</c:v>
                </c:pt>
                <c:pt idx="10159" formatCode="0.00%">
                  <c:v>2.4199999999999999E-2</c:v>
                </c:pt>
                <c:pt idx="10160" formatCode="0.00%">
                  <c:v>2.4199999999999999E-2</c:v>
                </c:pt>
                <c:pt idx="10161" formatCode="0.00%">
                  <c:v>2.4199999999999999E-2</c:v>
                </c:pt>
                <c:pt idx="10162" formatCode="0.00%">
                  <c:v>2.41E-2</c:v>
                </c:pt>
                <c:pt idx="10163" formatCode="0.00%">
                  <c:v>2.3699999999999999E-2</c:v>
                </c:pt>
                <c:pt idx="10164" formatCode="0.00%">
                  <c:v>2.3599999999999999E-2</c:v>
                </c:pt>
                <c:pt idx="10165" formatCode="0.00%">
                  <c:v>2.3199999999999998E-2</c:v>
                </c:pt>
                <c:pt idx="10166" formatCode="0.00%">
                  <c:v>2.3099999999999999E-2</c:v>
                </c:pt>
                <c:pt idx="10167" formatCode="0.00%">
                  <c:v>2.3300000000000001E-2</c:v>
                </c:pt>
                <c:pt idx="10168" formatCode="0.00%">
                  <c:v>2.3300000000000001E-2</c:v>
                </c:pt>
                <c:pt idx="10169" formatCode="0.00%">
                  <c:v>2.3300000000000001E-2</c:v>
                </c:pt>
                <c:pt idx="10170" formatCode="0.00%">
                  <c:v>2.3E-2</c:v>
                </c:pt>
                <c:pt idx="10171" formatCode="0.00%">
                  <c:v>2.3300000000000001E-2</c:v>
                </c:pt>
                <c:pt idx="10172" formatCode="0.00%">
                  <c:v>2.35E-2</c:v>
                </c:pt>
                <c:pt idx="10173" formatCode="0.00%">
                  <c:v>2.35E-2</c:v>
                </c:pt>
                <c:pt idx="10174" formatCode="0.00%">
                  <c:v>2.35E-2</c:v>
                </c:pt>
                <c:pt idx="10175" formatCode="0.00%">
                  <c:v>2.35E-2</c:v>
                </c:pt>
                <c:pt idx="10176" formatCode="0.00%">
                  <c:v>2.35E-2</c:v>
                </c:pt>
                <c:pt idx="10177" formatCode="0.00%">
                  <c:v>2.3400000000000001E-2</c:v>
                </c:pt>
                <c:pt idx="10178" formatCode="0.00%">
                  <c:v>2.3400000000000001E-2</c:v>
                </c:pt>
                <c:pt idx="10179" formatCode="0.00%">
                  <c:v>2.3199999999999998E-2</c:v>
                </c:pt>
                <c:pt idx="10180" formatCode="0.00%">
                  <c:v>2.3199999999999998E-2</c:v>
                </c:pt>
                <c:pt idx="10181" formatCode="0.00%">
                  <c:v>2.3099999999999999E-2</c:v>
                </c:pt>
                <c:pt idx="10182" formatCode="0.00%">
                  <c:v>2.3099999999999999E-2</c:v>
                </c:pt>
                <c:pt idx="10183" formatCode="0.00%">
                  <c:v>2.3099999999999999E-2</c:v>
                </c:pt>
                <c:pt idx="10184" formatCode="0.00%">
                  <c:v>2.3099999999999999E-2</c:v>
                </c:pt>
                <c:pt idx="10185" formatCode="0.00%">
                  <c:v>2.3099999999999999E-2</c:v>
                </c:pt>
                <c:pt idx="10186" formatCode="0.00%">
                  <c:v>2.3099999999999999E-2</c:v>
                </c:pt>
                <c:pt idx="10187" formatCode="0.00%">
                  <c:v>2.29E-2</c:v>
                </c:pt>
                <c:pt idx="10188" formatCode="0.00%">
                  <c:v>2.2700000000000001E-2</c:v>
                </c:pt>
                <c:pt idx="10189" formatCode="0.00%">
                  <c:v>2.2700000000000001E-2</c:v>
                </c:pt>
                <c:pt idx="10190" formatCode="0.00%">
                  <c:v>2.29E-2</c:v>
                </c:pt>
                <c:pt idx="10191" formatCode="0.00%">
                  <c:v>2.29E-2</c:v>
                </c:pt>
                <c:pt idx="10192" formatCode="0.00%">
                  <c:v>2.2800000000000001E-2</c:v>
                </c:pt>
                <c:pt idx="10193" formatCode="0.00%">
                  <c:v>2.2800000000000001E-2</c:v>
                </c:pt>
                <c:pt idx="10194" formatCode="0.00%">
                  <c:v>2.2800000000000001E-2</c:v>
                </c:pt>
                <c:pt idx="10195" formatCode="0.00%">
                  <c:v>2.2800000000000001E-2</c:v>
                </c:pt>
                <c:pt idx="10196" formatCode="0.00%">
                  <c:v>2.2800000000000001E-2</c:v>
                </c:pt>
                <c:pt idx="10197" formatCode="0.00%">
                  <c:v>2.29E-2</c:v>
                </c:pt>
                <c:pt idx="10198" formatCode="0.00%">
                  <c:v>2.2700000000000001E-2</c:v>
                </c:pt>
                <c:pt idx="10199" formatCode="0.00%">
                  <c:v>2.2700000000000001E-2</c:v>
                </c:pt>
                <c:pt idx="10200" formatCode="0.00%">
                  <c:v>2.2700000000000001E-2</c:v>
                </c:pt>
                <c:pt idx="10201" formatCode="0.00%">
                  <c:v>2.2599999999999999E-2</c:v>
                </c:pt>
                <c:pt idx="10202" formatCode="0.00%">
                  <c:v>2.2599999999999999E-2</c:v>
                </c:pt>
                <c:pt idx="10203" formatCode="0.00%">
                  <c:v>2.2499999999999999E-2</c:v>
                </c:pt>
                <c:pt idx="10204" formatCode="0.00%">
                  <c:v>2.2499999999999999E-2</c:v>
                </c:pt>
                <c:pt idx="10205" formatCode="0.00%">
                  <c:v>2.2499999999999999E-2</c:v>
                </c:pt>
                <c:pt idx="10206" formatCode="0.00%">
                  <c:v>2.2499999999999999E-2</c:v>
                </c:pt>
                <c:pt idx="10207" formatCode="0.00%">
                  <c:v>2.24E-2</c:v>
                </c:pt>
                <c:pt idx="10208" formatCode="0.00%">
                  <c:v>2.24E-2</c:v>
                </c:pt>
                <c:pt idx="10209" formatCode="0.00%">
                  <c:v>2.1899999999999999E-2</c:v>
                </c:pt>
                <c:pt idx="10210" formatCode="0.00%">
                  <c:v>2.1399999999999999E-2</c:v>
                </c:pt>
                <c:pt idx="10211" formatCode="0.00%">
                  <c:v>2.0799999999999999E-2</c:v>
                </c:pt>
                <c:pt idx="10212" formatCode="0.00%">
                  <c:v>2.07E-2</c:v>
                </c:pt>
                <c:pt idx="10213" formatCode="0.00%">
                  <c:v>1.9900000000000001E-2</c:v>
                </c:pt>
                <c:pt idx="10214" formatCode="0.00%">
                  <c:v>2.01E-2</c:v>
                </c:pt>
                <c:pt idx="10215" formatCode="0.00%">
                  <c:v>1.9900000000000001E-2</c:v>
                </c:pt>
                <c:pt idx="10216" formatCode="0.00%">
                  <c:v>1.9699999999999999E-2</c:v>
                </c:pt>
                <c:pt idx="10217" formatCode="0.00%">
                  <c:v>1.95E-2</c:v>
                </c:pt>
                <c:pt idx="10218" formatCode="0.00%">
                  <c:v>1.8700000000000001E-2</c:v>
                </c:pt>
                <c:pt idx="10219" formatCode="0.00%">
                  <c:v>1.8700000000000001E-2</c:v>
                </c:pt>
                <c:pt idx="10220" formatCode="0.00%">
                  <c:v>1.8700000000000001E-2</c:v>
                </c:pt>
                <c:pt idx="10221" formatCode="0.00%">
                  <c:v>1.9E-2</c:v>
                </c:pt>
                <c:pt idx="10222" formatCode="0.00%">
                  <c:v>1.9E-2</c:v>
                </c:pt>
                <c:pt idx="10223" formatCode="0.00%">
                  <c:v>1.9E-2</c:v>
                </c:pt>
                <c:pt idx="10224" formatCode="0.00%">
                  <c:v>1.9099999999999999E-2</c:v>
                </c:pt>
                <c:pt idx="10225" formatCode="0.00%">
                  <c:v>1.89E-2</c:v>
                </c:pt>
                <c:pt idx="10226" formatCode="0.00%">
                  <c:v>1.89E-2</c:v>
                </c:pt>
                <c:pt idx="10227" formatCode="0.00%">
                  <c:v>1.8700000000000001E-2</c:v>
                </c:pt>
                <c:pt idx="10228" formatCode="0.00%">
                  <c:v>1.83E-2</c:v>
                </c:pt>
                <c:pt idx="10229" formatCode="0.00%">
                  <c:v>1.84E-2</c:v>
                </c:pt>
                <c:pt idx="10230" formatCode="0.00%">
                  <c:v>1.84E-2</c:v>
                </c:pt>
                <c:pt idx="10231" formatCode="0.00%">
                  <c:v>1.84E-2</c:v>
                </c:pt>
                <c:pt idx="10232" formatCode="0.00%">
                  <c:v>1.84E-2</c:v>
                </c:pt>
                <c:pt idx="10233" formatCode="0.00%">
                  <c:v>1.84E-2</c:v>
                </c:pt>
                <c:pt idx="10234" formatCode="0.00%">
                  <c:v>1.9E-2</c:v>
                </c:pt>
                <c:pt idx="10235" formatCode="0.00%">
                  <c:v>1.9E-2</c:v>
                </c:pt>
                <c:pt idx="10236" formatCode="0.00%">
                  <c:v>1.9300000000000001E-2</c:v>
                </c:pt>
                <c:pt idx="10237" formatCode="0.00%">
                  <c:v>1.9699999999999999E-2</c:v>
                </c:pt>
                <c:pt idx="10238" formatCode="0.00%">
                  <c:v>2.0199999999999999E-2</c:v>
                </c:pt>
                <c:pt idx="10239" formatCode="0.00%">
                  <c:v>2.0299999999999999E-2</c:v>
                </c:pt>
                <c:pt idx="10240" formatCode="0.00%">
                  <c:v>2.1299999999999999E-2</c:v>
                </c:pt>
                <c:pt idx="10241" formatCode="0.00%">
                  <c:v>2.1600000000000001E-2</c:v>
                </c:pt>
                <c:pt idx="10242" formatCode="0.00%">
                  <c:v>2.1700000000000001E-2</c:v>
                </c:pt>
                <c:pt idx="10243" formatCode="0.00%">
                  <c:v>2.1100000000000001E-2</c:v>
                </c:pt>
                <c:pt idx="10244" formatCode="0.00%">
                  <c:v>2.0799999999999999E-2</c:v>
                </c:pt>
                <c:pt idx="10245" formatCode="0.00%">
                  <c:v>2.07E-2</c:v>
                </c:pt>
                <c:pt idx="10246" formatCode="0.00%">
                  <c:v>2.0199999999999999E-2</c:v>
                </c:pt>
                <c:pt idx="10247" formatCode="0.00%">
                  <c:v>1.9800000000000002E-2</c:v>
                </c:pt>
                <c:pt idx="10248" formatCode="0.00%">
                  <c:v>1.9800000000000002E-2</c:v>
                </c:pt>
                <c:pt idx="10249" formatCode="0.00%">
                  <c:v>2.01E-2</c:v>
                </c:pt>
                <c:pt idx="10250" formatCode="0.00%">
                  <c:v>2.01E-2</c:v>
                </c:pt>
                <c:pt idx="10251" formatCode="0.00%">
                  <c:v>2.01E-2</c:v>
                </c:pt>
                <c:pt idx="10252" formatCode="0.00%">
                  <c:v>0.02</c:v>
                </c:pt>
                <c:pt idx="10253" formatCode="0.00%">
                  <c:v>1.9699999999999999E-2</c:v>
                </c:pt>
                <c:pt idx="10254" formatCode="0.00%">
                  <c:v>1.9199999999999998E-2</c:v>
                </c:pt>
                <c:pt idx="10255" formatCode="0.00%">
                  <c:v>1.9099999999999999E-2</c:v>
                </c:pt>
                <c:pt idx="10256" formatCode="0.00%">
                  <c:v>1.9099999999999999E-2</c:v>
                </c:pt>
                <c:pt idx="10257" formatCode="0.00%">
                  <c:v>1.8800000000000001E-2</c:v>
                </c:pt>
                <c:pt idx="10258" formatCode="0.00%">
                  <c:v>1.89E-2</c:v>
                </c:pt>
                <c:pt idx="10259" formatCode="0.00%">
                  <c:v>1.9199999999999998E-2</c:v>
                </c:pt>
                <c:pt idx="10260" formatCode="0.00%">
                  <c:v>0.02</c:v>
                </c:pt>
                <c:pt idx="10261" formatCode="0.00%">
                  <c:v>0.02</c:v>
                </c:pt>
                <c:pt idx="10262" formatCode="0.00%">
                  <c:v>2.01E-2</c:v>
                </c:pt>
                <c:pt idx="10263" formatCode="0.00%">
                  <c:v>2.0299999999999999E-2</c:v>
                </c:pt>
                <c:pt idx="10264" formatCode="0.00%">
                  <c:v>2.0500000000000001E-2</c:v>
                </c:pt>
                <c:pt idx="10265" formatCode="0.00%">
                  <c:v>2.07E-2</c:v>
                </c:pt>
                <c:pt idx="10266" formatCode="0.00%">
                  <c:v>2.0899999999999998E-2</c:v>
                </c:pt>
                <c:pt idx="10267" formatCode="0.00%">
                  <c:v>2.1000000000000001E-2</c:v>
                </c:pt>
                <c:pt idx="10268" formatCode="0.00%">
                  <c:v>2.1000000000000001E-2</c:v>
                </c:pt>
                <c:pt idx="10269" formatCode="0.00%">
                  <c:v>2.1000000000000001E-2</c:v>
                </c:pt>
                <c:pt idx="10270" formatCode="0.00%">
                  <c:v>2.1000000000000001E-2</c:v>
                </c:pt>
                <c:pt idx="10271" formatCode="0.00%">
                  <c:v>2.1299999999999999E-2</c:v>
                </c:pt>
                <c:pt idx="10272" formatCode="0.00%">
                  <c:v>2.1399999999999999E-2</c:v>
                </c:pt>
                <c:pt idx="10273" formatCode="0.00%">
                  <c:v>2.1399999999999999E-2</c:v>
                </c:pt>
                <c:pt idx="10274" formatCode="0.00%">
                  <c:v>2.1399999999999999E-2</c:v>
                </c:pt>
                <c:pt idx="10275" formatCode="0.00%">
                  <c:v>2.06E-2</c:v>
                </c:pt>
                <c:pt idx="10276" formatCode="0.00%">
                  <c:v>2.0799999999999999E-2</c:v>
                </c:pt>
                <c:pt idx="10277" formatCode="0.00%">
                  <c:v>2.1299999999999999E-2</c:v>
                </c:pt>
                <c:pt idx="10278" formatCode="0.00%">
                  <c:v>2.1299999999999999E-2</c:v>
                </c:pt>
                <c:pt idx="10279" formatCode="0.00%">
                  <c:v>2.1999999999999999E-2</c:v>
                </c:pt>
                <c:pt idx="10280" formatCode="0.00%">
                  <c:v>2.2200000000000001E-2</c:v>
                </c:pt>
                <c:pt idx="10281" formatCode="0.00%">
                  <c:v>2.2200000000000001E-2</c:v>
                </c:pt>
                <c:pt idx="10282" formatCode="0.00%">
                  <c:v>2.2200000000000001E-2</c:v>
                </c:pt>
                <c:pt idx="10283" formatCode="0.00%">
                  <c:v>2.1899999999999999E-2</c:v>
                </c:pt>
                <c:pt idx="10284" formatCode="0.00%">
                  <c:v>2.1499999999999998E-2</c:v>
                </c:pt>
                <c:pt idx="10285" formatCode="0.00%">
                  <c:v>2.1499999999999998E-2</c:v>
                </c:pt>
                <c:pt idx="10286" formatCode="0.00%">
                  <c:v>2.1499999999999998E-2</c:v>
                </c:pt>
                <c:pt idx="10287" formatCode="0.00%">
                  <c:v>2.1399999999999999E-2</c:v>
                </c:pt>
                <c:pt idx="10288" formatCode="0.00%">
                  <c:v>2.0899999999999998E-2</c:v>
                </c:pt>
                <c:pt idx="10289" formatCode="0.00%">
                  <c:v>2.0899999999999998E-2</c:v>
                </c:pt>
                <c:pt idx="10290" formatCode="0.00%">
                  <c:v>2.0899999999999998E-2</c:v>
                </c:pt>
                <c:pt idx="10291" formatCode="0.00%">
                  <c:v>2.0899999999999998E-2</c:v>
                </c:pt>
                <c:pt idx="10292" formatCode="0.00%">
                  <c:v>2.06E-2</c:v>
                </c:pt>
                <c:pt idx="10293" formatCode="0.00%">
                  <c:v>2.06E-2</c:v>
                </c:pt>
                <c:pt idx="10294" formatCode="0.00%">
                  <c:v>2.06E-2</c:v>
                </c:pt>
                <c:pt idx="10295" formatCode="0.00%">
                  <c:v>2.06E-2</c:v>
                </c:pt>
                <c:pt idx="10296" formatCode="0.00%">
                  <c:v>2.1000000000000001E-2</c:v>
                </c:pt>
                <c:pt idx="10297" formatCode="0.00%">
                  <c:v>2.06E-2</c:v>
                </c:pt>
                <c:pt idx="10298" formatCode="0.00%">
                  <c:v>2.06E-2</c:v>
                </c:pt>
                <c:pt idx="10299" formatCode="0.00%">
                  <c:v>2.0500000000000001E-2</c:v>
                </c:pt>
                <c:pt idx="10300" formatCode="0.00%">
                  <c:v>2.07E-2</c:v>
                </c:pt>
                <c:pt idx="10301" formatCode="0.00%">
                  <c:v>2.0500000000000001E-2</c:v>
                </c:pt>
                <c:pt idx="10302" formatCode="0.00%">
                  <c:v>2.0400000000000001E-2</c:v>
                </c:pt>
                <c:pt idx="10303" formatCode="0.00%">
                  <c:v>2.0199999999999999E-2</c:v>
                </c:pt>
                <c:pt idx="10304" formatCode="0.00%">
                  <c:v>2.06E-2</c:v>
                </c:pt>
                <c:pt idx="10305" formatCode="0.00%">
                  <c:v>2.0400000000000001E-2</c:v>
                </c:pt>
                <c:pt idx="10306" formatCode="0.00%">
                  <c:v>2.0400000000000001E-2</c:v>
                </c:pt>
                <c:pt idx="10307" formatCode="0.00%">
                  <c:v>2.0400000000000001E-2</c:v>
                </c:pt>
                <c:pt idx="10308" formatCode="0.00%">
                  <c:v>2.07E-2</c:v>
                </c:pt>
                <c:pt idx="10309" formatCode="0.00%">
                  <c:v>2.0899999999999998E-2</c:v>
                </c:pt>
                <c:pt idx="10310" formatCode="0.00%">
                  <c:v>2.0899999999999998E-2</c:v>
                </c:pt>
                <c:pt idx="10311" formatCode="0.00%">
                  <c:v>2.0899999999999998E-2</c:v>
                </c:pt>
                <c:pt idx="10312" formatCode="0.00%">
                  <c:v>2.0899999999999998E-2</c:v>
                </c:pt>
                <c:pt idx="10313" formatCode="0.00%">
                  <c:v>2.0899999999999998E-2</c:v>
                </c:pt>
                <c:pt idx="10314" formatCode="0.00%">
                  <c:v>2.0899999999999998E-2</c:v>
                </c:pt>
                <c:pt idx="10315" formatCode="0.00%">
                  <c:v>2.0799999999999999E-2</c:v>
                </c:pt>
                <c:pt idx="10316" formatCode="0.00%">
                  <c:v>2.0899999999999998E-2</c:v>
                </c:pt>
                <c:pt idx="10317" formatCode="0.00%">
                  <c:v>2.0899999999999998E-2</c:v>
                </c:pt>
                <c:pt idx="10318" formatCode="0.00%">
                  <c:v>2.0899999999999998E-2</c:v>
                </c:pt>
                <c:pt idx="10319" formatCode="0.00%">
                  <c:v>2.07E-2</c:v>
                </c:pt>
                <c:pt idx="10320" formatCode="0.00%">
                  <c:v>0.02</c:v>
                </c:pt>
                <c:pt idx="10321" formatCode="0.00%">
                  <c:v>1.9800000000000002E-2</c:v>
                </c:pt>
                <c:pt idx="10322" formatCode="0.00%">
                  <c:v>1.9599999999999999E-2</c:v>
                </c:pt>
                <c:pt idx="10323" formatCode="0.00%">
                  <c:v>1.9699999999999999E-2</c:v>
                </c:pt>
                <c:pt idx="10324" formatCode="0.00%">
                  <c:v>1.9800000000000002E-2</c:v>
                </c:pt>
                <c:pt idx="10325" formatCode="0.00%">
                  <c:v>1.9800000000000002E-2</c:v>
                </c:pt>
                <c:pt idx="10326" formatCode="0.00%">
                  <c:v>1.9800000000000002E-2</c:v>
                </c:pt>
                <c:pt idx="10327" formatCode="0.00%">
                  <c:v>1.9599999999999999E-2</c:v>
                </c:pt>
                <c:pt idx="10328" formatCode="0.00%">
                  <c:v>1.9400000000000001E-2</c:v>
                </c:pt>
                <c:pt idx="10329" formatCode="0.00%">
                  <c:v>1.9400000000000001E-2</c:v>
                </c:pt>
                <c:pt idx="10330" formatCode="0.00%">
                  <c:v>1.9400000000000001E-2</c:v>
                </c:pt>
                <c:pt idx="10331" formatCode="0.00%">
                  <c:v>1.9400000000000001E-2</c:v>
                </c:pt>
                <c:pt idx="10332" formatCode="0.00%">
                  <c:v>1.9300000000000001E-2</c:v>
                </c:pt>
                <c:pt idx="10333" formatCode="0.00%">
                  <c:v>1.9300000000000001E-2</c:v>
                </c:pt>
                <c:pt idx="10334" formatCode="0.00%">
                  <c:v>1.9E-2</c:v>
                </c:pt>
                <c:pt idx="10335" formatCode="0.00%">
                  <c:v>1.8800000000000001E-2</c:v>
                </c:pt>
                <c:pt idx="10336" formatCode="0.00%">
                  <c:v>1.83E-2</c:v>
                </c:pt>
                <c:pt idx="10337" formatCode="0.00%">
                  <c:v>1.83E-2</c:v>
                </c:pt>
                <c:pt idx="10338" formatCode="0.00%">
                  <c:v>1.83E-2</c:v>
                </c:pt>
                <c:pt idx="10339" formatCode="0.00%">
                  <c:v>1.7999999999999999E-2</c:v>
                </c:pt>
                <c:pt idx="10340" formatCode="0.00%">
                  <c:v>1.7999999999999999E-2</c:v>
                </c:pt>
                <c:pt idx="10341" formatCode="0.00%">
                  <c:v>1.7999999999999999E-2</c:v>
                </c:pt>
                <c:pt idx="10342" formatCode="0.00%">
                  <c:v>1.83E-2</c:v>
                </c:pt>
                <c:pt idx="10343" formatCode="0.00%">
                  <c:v>1.8599999999999998E-2</c:v>
                </c:pt>
                <c:pt idx="10344" formatCode="0.00%">
                  <c:v>1.8599999999999998E-2</c:v>
                </c:pt>
                <c:pt idx="10345" formatCode="0.00%">
                  <c:v>1.83E-2</c:v>
                </c:pt>
                <c:pt idx="10346" formatCode="0.00%">
                  <c:v>1.83E-2</c:v>
                </c:pt>
                <c:pt idx="10347" formatCode="0.00%">
                  <c:v>1.83E-2</c:v>
                </c:pt>
                <c:pt idx="10348" formatCode="0.00%">
                  <c:v>1.84E-2</c:v>
                </c:pt>
                <c:pt idx="10349" formatCode="0.00%">
                  <c:v>1.84E-2</c:v>
                </c:pt>
                <c:pt idx="10350" formatCode="0.00%">
                  <c:v>1.8200000000000001E-2</c:v>
                </c:pt>
                <c:pt idx="10351" formatCode="0.00%">
                  <c:v>1.8200000000000001E-2</c:v>
                </c:pt>
                <c:pt idx="10352" formatCode="0.00%">
                  <c:v>1.7899999999999999E-2</c:v>
                </c:pt>
                <c:pt idx="10353" formatCode="0.00%">
                  <c:v>1.7899999999999999E-2</c:v>
                </c:pt>
                <c:pt idx="10354" formatCode="0.00%">
                  <c:v>1.7600000000000001E-2</c:v>
                </c:pt>
                <c:pt idx="10355" formatCode="0.00%">
                  <c:v>1.6899999999999998E-2</c:v>
                </c:pt>
                <c:pt idx="10356" formatCode="0.00%">
                  <c:v>1.6E-2</c:v>
                </c:pt>
                <c:pt idx="10357" formatCode="0.00%">
                  <c:v>1.5699999999999999E-2</c:v>
                </c:pt>
                <c:pt idx="10358" formatCode="0.00%">
                  <c:v>1.5699999999999999E-2</c:v>
                </c:pt>
                <c:pt idx="10359" formatCode="0.00%">
                  <c:v>1.52E-2</c:v>
                </c:pt>
                <c:pt idx="10360" formatCode="0.00%">
                  <c:v>1.52E-2</c:v>
                </c:pt>
                <c:pt idx="10361" formatCode="0.00%">
                  <c:v>1.52E-2</c:v>
                </c:pt>
                <c:pt idx="10362" formatCode="0.00%">
                  <c:v>1.5599999999999999E-2</c:v>
                </c:pt>
                <c:pt idx="10363" formatCode="0.00%">
                  <c:v>1.5599999999999999E-2</c:v>
                </c:pt>
                <c:pt idx="10364" formatCode="0.00%">
                  <c:v>1.5599999999999999E-2</c:v>
                </c:pt>
                <c:pt idx="10365" formatCode="0.00%">
                  <c:v>1.46E-2</c:v>
                </c:pt>
                <c:pt idx="10366" formatCode="0.00%">
                  <c:v>1.38E-2</c:v>
                </c:pt>
                <c:pt idx="10367" formatCode="0.00%">
                  <c:v>1.54E-2</c:v>
                </c:pt>
                <c:pt idx="10368" formatCode="0.00%">
                  <c:v>1.8200000000000001E-2</c:v>
                </c:pt>
                <c:pt idx="10369" formatCode="0.00%">
                  <c:v>2.3199999999999998E-2</c:v>
                </c:pt>
                <c:pt idx="10370" formatCode="0.00%">
                  <c:v>2.3199999999999998E-2</c:v>
                </c:pt>
                <c:pt idx="10371" formatCode="0.00%">
                  <c:v>2.3199999999999998E-2</c:v>
                </c:pt>
                <c:pt idx="10372" formatCode="0.00%">
                  <c:v>2.3699999999999999E-2</c:v>
                </c:pt>
                <c:pt idx="10373" formatCode="0.00%">
                  <c:v>2.47E-2</c:v>
                </c:pt>
                <c:pt idx="10374" formatCode="0.00%">
                  <c:v>2.9700000000000001E-2</c:v>
                </c:pt>
                <c:pt idx="10375" formatCode="0.00%">
                  <c:v>3.3700000000000001E-2</c:v>
                </c:pt>
                <c:pt idx="10376" formatCode="0.00%">
                  <c:v>3.3700000000000001E-2</c:v>
                </c:pt>
                <c:pt idx="10377" formatCode="0.00%">
                  <c:v>3.1699999999999999E-2</c:v>
                </c:pt>
                <c:pt idx="10378" formatCode="0.00%">
                  <c:v>2.52E-2</c:v>
                </c:pt>
                <c:pt idx="10379" formatCode="0.00%">
                  <c:v>1.9199999999999998E-2</c:v>
                </c:pt>
                <c:pt idx="10380" formatCode="0.00%">
                  <c:v>1.84E-2</c:v>
                </c:pt>
                <c:pt idx="10381" formatCode="0.00%">
                  <c:v>1.84E-2</c:v>
                </c:pt>
                <c:pt idx="10382" formatCode="0.00%">
                  <c:v>1.9900000000000001E-2</c:v>
                </c:pt>
                <c:pt idx="10383" formatCode="0.00%">
                  <c:v>2.4899999999999999E-2</c:v>
                </c:pt>
                <c:pt idx="10384" formatCode="0.00%">
                  <c:v>2.5899999999999999E-2</c:v>
                </c:pt>
                <c:pt idx="10385" formatCode="0.00%">
                  <c:v>2.4400000000000002E-2</c:v>
                </c:pt>
                <c:pt idx="10386" formatCode="0.00%">
                  <c:v>2.29E-2</c:v>
                </c:pt>
                <c:pt idx="10387" formatCode="0.00%">
                  <c:v>2.1899999999999999E-2</c:v>
                </c:pt>
                <c:pt idx="10388" formatCode="0.00%">
                  <c:v>2.1100000000000001E-2</c:v>
                </c:pt>
                <c:pt idx="10389" formatCode="0.00%">
                  <c:v>2.01E-2</c:v>
                </c:pt>
                <c:pt idx="10390" formatCode="0.00%">
                  <c:v>2.01E-2</c:v>
                </c:pt>
                <c:pt idx="10391" formatCode="0.00%">
                  <c:v>1.9300000000000001E-2</c:v>
                </c:pt>
                <c:pt idx="10392" formatCode="0.00%">
                  <c:v>1.9E-2</c:v>
                </c:pt>
                <c:pt idx="10393" formatCode="0.00%">
                  <c:v>1.9E-2</c:v>
                </c:pt>
                <c:pt idx="10394" formatCode="0.00%">
                  <c:v>1.9E-2</c:v>
                </c:pt>
                <c:pt idx="10395" formatCode="0.00%">
                  <c:v>1.9E-2</c:v>
                </c:pt>
                <c:pt idx="10396" formatCode="0.00%">
                  <c:v>1.9E-2</c:v>
                </c:pt>
                <c:pt idx="10397" formatCode="0.00%">
                  <c:v>1.9400000000000001E-2</c:v>
                </c:pt>
                <c:pt idx="10398" formatCode="0.00%">
                  <c:v>2.0299999999999999E-2</c:v>
                </c:pt>
                <c:pt idx="10399" formatCode="0.00%">
                  <c:v>2.0799999999999999E-2</c:v>
                </c:pt>
                <c:pt idx="10400" formatCode="0.00%">
                  <c:v>2.1299999999999999E-2</c:v>
                </c:pt>
                <c:pt idx="10401" formatCode="0.00%">
                  <c:v>2.1299999999999999E-2</c:v>
                </c:pt>
                <c:pt idx="10402" formatCode="0.00%">
                  <c:v>2.23E-2</c:v>
                </c:pt>
                <c:pt idx="10403" formatCode="0.00%">
                  <c:v>2.2800000000000001E-2</c:v>
                </c:pt>
                <c:pt idx="10404" formatCode="0.00%">
                  <c:v>2.2800000000000001E-2</c:v>
                </c:pt>
                <c:pt idx="10405" formatCode="0.00%">
                  <c:v>2.1600000000000001E-2</c:v>
                </c:pt>
                <c:pt idx="10406" formatCode="0.00%">
                  <c:v>2.1100000000000001E-2</c:v>
                </c:pt>
                <c:pt idx="10407" formatCode="0.00%">
                  <c:v>2.07E-2</c:v>
                </c:pt>
                <c:pt idx="10408" formatCode="0.00%">
                  <c:v>2.0500000000000001E-2</c:v>
                </c:pt>
                <c:pt idx="10409" formatCode="0.00%">
                  <c:v>2.0199999999999999E-2</c:v>
                </c:pt>
                <c:pt idx="10410" formatCode="0.00%">
                  <c:v>1.9699999999999999E-2</c:v>
                </c:pt>
                <c:pt idx="10411" formatCode="0.00%">
                  <c:v>1.9400000000000001E-2</c:v>
                </c:pt>
                <c:pt idx="10412" formatCode="0.00%">
                  <c:v>1.9400000000000001E-2</c:v>
                </c:pt>
                <c:pt idx="10413" formatCode="0.00%">
                  <c:v>1.9E-2</c:v>
                </c:pt>
                <c:pt idx="10414" formatCode="0.00%">
                  <c:v>1.8599999999999998E-2</c:v>
                </c:pt>
                <c:pt idx="10415" formatCode="0.00%">
                  <c:v>1.8200000000000001E-2</c:v>
                </c:pt>
                <c:pt idx="10416" formatCode="0.00%">
                  <c:v>1.8200000000000001E-2</c:v>
                </c:pt>
                <c:pt idx="10417" formatCode="0.00%">
                  <c:v>1.7999999999999999E-2</c:v>
                </c:pt>
                <c:pt idx="10418" formatCode="0.00%">
                  <c:v>1.7500000000000002E-2</c:v>
                </c:pt>
                <c:pt idx="10419" formatCode="0.00%">
                  <c:v>1.7000000000000001E-2</c:v>
                </c:pt>
                <c:pt idx="10420" formatCode="0.00%">
                  <c:v>1.6500000000000001E-2</c:v>
                </c:pt>
                <c:pt idx="10421" formatCode="0.00%">
                  <c:v>1.6500000000000001E-2</c:v>
                </c:pt>
                <c:pt idx="10422" formatCode="0.00%">
                  <c:v>1.6500000000000001E-2</c:v>
                </c:pt>
                <c:pt idx="10423" formatCode="0.00%">
                  <c:v>1.6500000000000001E-2</c:v>
                </c:pt>
                <c:pt idx="10424" formatCode="0.00%">
                  <c:v>1.6500000000000001E-2</c:v>
                </c:pt>
                <c:pt idx="10425" formatCode="0.00%">
                  <c:v>1.6500000000000001E-2</c:v>
                </c:pt>
                <c:pt idx="10426" formatCode="0.00%">
                  <c:v>1.6500000000000001E-2</c:v>
                </c:pt>
                <c:pt idx="10427" formatCode="0.00%">
                  <c:v>1.6500000000000001E-2</c:v>
                </c:pt>
                <c:pt idx="10428" formatCode="0.00%">
                  <c:v>1.6500000000000001E-2</c:v>
                </c:pt>
                <c:pt idx="10429" formatCode="0.00%">
                  <c:v>1.6500000000000001E-2</c:v>
                </c:pt>
                <c:pt idx="10430" formatCode="0.00%">
                  <c:v>1.7000000000000001E-2</c:v>
                </c:pt>
                <c:pt idx="10431" formatCode="0.00%">
                  <c:v>1.7000000000000001E-2</c:v>
                </c:pt>
                <c:pt idx="10432" formatCode="0.00%">
                  <c:v>1.6799999999999999E-2</c:v>
                </c:pt>
                <c:pt idx="10433" formatCode="0.00%">
                  <c:v>1.6799999999999999E-2</c:v>
                </c:pt>
                <c:pt idx="10434" formatCode="0.00%">
                  <c:v>1.61E-2</c:v>
                </c:pt>
                <c:pt idx="10435" formatCode="0.00%">
                  <c:v>1.61E-2</c:v>
                </c:pt>
                <c:pt idx="10436" formatCode="0.00%">
                  <c:v>1.61E-2</c:v>
                </c:pt>
                <c:pt idx="10437" formatCode="0.00%">
                  <c:v>1.6299999999999999E-2</c:v>
                </c:pt>
                <c:pt idx="10438" formatCode="0.00%">
                  <c:v>1.6299999999999999E-2</c:v>
                </c:pt>
                <c:pt idx="10439" formatCode="0.00%">
                  <c:v>1.6299999999999999E-2</c:v>
                </c:pt>
                <c:pt idx="10440" formatCode="0.00%">
                  <c:v>1.6299999999999999E-2</c:v>
                </c:pt>
                <c:pt idx="10441" formatCode="0.00%">
                  <c:v>1.6299999999999999E-2</c:v>
                </c:pt>
                <c:pt idx="10442" formatCode="0.00%">
                  <c:v>1.6299999999999999E-2</c:v>
                </c:pt>
                <c:pt idx="10443" formatCode="0.00%">
                  <c:v>1.6299999999999999E-2</c:v>
                </c:pt>
                <c:pt idx="10444" formatCode="0.00%">
                  <c:v>1.6299999999999999E-2</c:v>
                </c:pt>
                <c:pt idx="10445" formatCode="0.00%">
                  <c:v>1.6299999999999999E-2</c:v>
                </c:pt>
                <c:pt idx="10446" formatCode="0.00%">
                  <c:v>1.6299999999999999E-2</c:v>
                </c:pt>
                <c:pt idx="10447" formatCode="0.00%">
                  <c:v>1.6299999999999999E-2</c:v>
                </c:pt>
                <c:pt idx="10448" formatCode="0.00%">
                  <c:v>1.6299999999999999E-2</c:v>
                </c:pt>
                <c:pt idx="10449" formatCode="0.00%">
                  <c:v>1.6299999999999999E-2</c:v>
                </c:pt>
                <c:pt idx="10450" formatCode="0.00%">
                  <c:v>1.6299999999999999E-2</c:v>
                </c:pt>
                <c:pt idx="10451" formatCode="0.00%">
                  <c:v>1.6299999999999999E-2</c:v>
                </c:pt>
                <c:pt idx="10452" formatCode="0.00%">
                  <c:v>1.61E-2</c:v>
                </c:pt>
                <c:pt idx="10453" formatCode="0.00%">
                  <c:v>1.61E-2</c:v>
                </c:pt>
                <c:pt idx="10454" formatCode="0.00%">
                  <c:v>1.5699999999999999E-2</c:v>
                </c:pt>
                <c:pt idx="10455" formatCode="0.00%">
                  <c:v>1.5299999999999999E-2</c:v>
                </c:pt>
                <c:pt idx="10456" formatCode="0.00%">
                  <c:v>1.5299999999999999E-2</c:v>
                </c:pt>
                <c:pt idx="10457" formatCode="0.00%">
                  <c:v>1.4999999999999999E-2</c:v>
                </c:pt>
                <c:pt idx="10458" formatCode="0.00%">
                  <c:v>1.4999999999999999E-2</c:v>
                </c:pt>
                <c:pt idx="10459" formatCode="0.00%">
                  <c:v>1.47E-2</c:v>
                </c:pt>
                <c:pt idx="10460" formatCode="0.00%">
                  <c:v>1.47E-2</c:v>
                </c:pt>
                <c:pt idx="10461" formatCode="0.00%">
                  <c:v>1.4500000000000001E-2</c:v>
                </c:pt>
                <c:pt idx="10462" formatCode="0.00%">
                  <c:v>1.4500000000000001E-2</c:v>
                </c:pt>
                <c:pt idx="10463" formatCode="0.00%">
                  <c:v>1.4500000000000001E-2</c:v>
                </c:pt>
                <c:pt idx="10464" formatCode="0.00%">
                  <c:v>1.43E-2</c:v>
                </c:pt>
                <c:pt idx="10465" formatCode="0.00%">
                  <c:v>1.43E-2</c:v>
                </c:pt>
                <c:pt idx="10466" formatCode="0.00%">
                  <c:v>1.43E-2</c:v>
                </c:pt>
                <c:pt idx="10467" formatCode="0.00%">
                  <c:v>1.4200000000000001E-2</c:v>
                </c:pt>
                <c:pt idx="10468" formatCode="0.00%">
                  <c:v>1.4200000000000001E-2</c:v>
                </c:pt>
                <c:pt idx="10469" formatCode="0.00%">
                  <c:v>1.3899999999999999E-2</c:v>
                </c:pt>
                <c:pt idx="10470" formatCode="0.00%">
                  <c:v>1.37E-2</c:v>
                </c:pt>
                <c:pt idx="10471" formatCode="0.00%">
                  <c:v>1.37E-2</c:v>
                </c:pt>
                <c:pt idx="10472" formatCode="0.00%">
                  <c:v>1.34E-2</c:v>
                </c:pt>
                <c:pt idx="10473" formatCode="0.00%">
                  <c:v>1.32E-2</c:v>
                </c:pt>
                <c:pt idx="10474" formatCode="0.00%">
                  <c:v>1.2800000000000001E-2</c:v>
                </c:pt>
                <c:pt idx="10475" formatCode="0.00%">
                  <c:v>1.2699999999999999E-2</c:v>
                </c:pt>
                <c:pt idx="10476" formatCode="0.00%">
                  <c:v>1.2699999999999999E-2</c:v>
                </c:pt>
                <c:pt idx="10477" formatCode="0.00%">
                  <c:v>1.2699999999999999E-2</c:v>
                </c:pt>
                <c:pt idx="10478" formatCode="0.00%">
                  <c:v>1.3100000000000001E-2</c:v>
                </c:pt>
                <c:pt idx="10479" formatCode="0.00%">
                  <c:v>1.3299999999999999E-2</c:v>
                </c:pt>
                <c:pt idx="10480" formatCode="0.00%">
                  <c:v>1.3599999999999999E-2</c:v>
                </c:pt>
                <c:pt idx="10481" formatCode="0.00%">
                  <c:v>1.3599999999999999E-2</c:v>
                </c:pt>
                <c:pt idx="10482" formatCode="0.00%">
                  <c:v>1.3899999999999999E-2</c:v>
                </c:pt>
                <c:pt idx="10483" formatCode="0.00%">
                  <c:v>1.3899999999999999E-2</c:v>
                </c:pt>
                <c:pt idx="10484" formatCode="0.00%">
                  <c:v>1.46E-2</c:v>
                </c:pt>
                <c:pt idx="10485" formatCode="0.00%">
                  <c:v>1.46E-2</c:v>
                </c:pt>
                <c:pt idx="10486" formatCode="0.00%">
                  <c:v>1.46E-2</c:v>
                </c:pt>
                <c:pt idx="10487" formatCode="0.00%">
                  <c:v>1.4800000000000001E-2</c:v>
                </c:pt>
                <c:pt idx="10488" formatCode="0.00%">
                  <c:v>1.5100000000000001E-2</c:v>
                </c:pt>
                <c:pt idx="10489" formatCode="0.00%">
                  <c:v>1.55E-2</c:v>
                </c:pt>
                <c:pt idx="10490" formatCode="0.00%">
                  <c:v>1.5599999999999999E-2</c:v>
                </c:pt>
                <c:pt idx="10491" formatCode="0.00%">
                  <c:v>1.5599999999999999E-2</c:v>
                </c:pt>
                <c:pt idx="10492" formatCode="0.00%">
                  <c:v>1.5599999999999999E-2</c:v>
                </c:pt>
                <c:pt idx="10493" formatCode="0.00%">
                  <c:v>1.5699999999999999E-2</c:v>
                </c:pt>
                <c:pt idx="10494" formatCode="0.00%">
                  <c:v>1.5699999999999999E-2</c:v>
                </c:pt>
                <c:pt idx="10495" formatCode="0.00%">
                  <c:v>1.5699999999999999E-2</c:v>
                </c:pt>
                <c:pt idx="10496" formatCode="0.00%">
                  <c:v>1.5699999999999999E-2</c:v>
                </c:pt>
                <c:pt idx="10497" formatCode="0.00%">
                  <c:v>1.5699999999999999E-2</c:v>
                </c:pt>
                <c:pt idx="10498" formatCode="0.00%">
                  <c:v>1.5699999999999999E-2</c:v>
                </c:pt>
                <c:pt idx="10499" formatCode="0.00%">
                  <c:v>1.5800000000000002E-2</c:v>
                </c:pt>
                <c:pt idx="10500" formatCode="0.00%">
                  <c:v>1.5800000000000002E-2</c:v>
                </c:pt>
                <c:pt idx="10501" formatCode="0.00%">
                  <c:v>1.5800000000000002E-2</c:v>
                </c:pt>
                <c:pt idx="10502" formatCode="0.00%">
                  <c:v>1.5800000000000002E-2</c:v>
                </c:pt>
                <c:pt idx="10503" formatCode="0.00%">
                  <c:v>1.5800000000000002E-2</c:v>
                </c:pt>
                <c:pt idx="10504" formatCode="0.00%">
                  <c:v>1.5800000000000002E-2</c:v>
                </c:pt>
                <c:pt idx="10505" formatCode="0.00%">
                  <c:v>1.5800000000000002E-2</c:v>
                </c:pt>
                <c:pt idx="10506" formatCode="0.00%">
                  <c:v>1.5800000000000002E-2</c:v>
                </c:pt>
                <c:pt idx="10507" formatCode="0.00%">
                  <c:v>1.5800000000000002E-2</c:v>
                </c:pt>
                <c:pt idx="10508" formatCode="0.00%">
                  <c:v>1.5800000000000002E-2</c:v>
                </c:pt>
                <c:pt idx="10509" formatCode="0.00%">
                  <c:v>1.5800000000000002E-2</c:v>
                </c:pt>
                <c:pt idx="10510" formatCode="0.00%">
                  <c:v>1.5800000000000002E-2</c:v>
                </c:pt>
                <c:pt idx="10511" formatCode="0.00%">
                  <c:v>1.5800000000000002E-2</c:v>
                </c:pt>
                <c:pt idx="10512" formatCode="0.00%">
                  <c:v>1.5800000000000002E-2</c:v>
                </c:pt>
                <c:pt idx="10513" formatCode="0.00%">
                  <c:v>1.6199999999999999E-2</c:v>
                </c:pt>
                <c:pt idx="10514" formatCode="0.00%">
                  <c:v>1.6199999999999999E-2</c:v>
                </c:pt>
                <c:pt idx="10515" formatCode="0.00%">
                  <c:v>1.6299999999999999E-2</c:v>
                </c:pt>
                <c:pt idx="10516" formatCode="0.00%">
                  <c:v>1.66E-2</c:v>
                </c:pt>
                <c:pt idx="10517" formatCode="0.00%">
                  <c:v>1.6899999999999998E-2</c:v>
                </c:pt>
                <c:pt idx="10518" formatCode="0.00%">
                  <c:v>1.7299999999999999E-2</c:v>
                </c:pt>
                <c:pt idx="10519" formatCode="0.00%">
                  <c:v>1.7299999999999999E-2</c:v>
                </c:pt>
                <c:pt idx="10520" formatCode="0.00%">
                  <c:v>1.7299999999999999E-2</c:v>
                </c:pt>
                <c:pt idx="10521" formatCode="0.00%">
                  <c:v>1.7299999999999999E-2</c:v>
                </c:pt>
                <c:pt idx="10522" formatCode="0.00%">
                  <c:v>1.7299999999999999E-2</c:v>
                </c:pt>
                <c:pt idx="10523" formatCode="0.00%">
                  <c:v>1.7299999999999999E-2</c:v>
                </c:pt>
                <c:pt idx="10524" formatCode="0.00%">
                  <c:v>1.72E-2</c:v>
                </c:pt>
                <c:pt idx="10525" formatCode="0.00%">
                  <c:v>1.72E-2</c:v>
                </c:pt>
                <c:pt idx="10526" formatCode="0.00%">
                  <c:v>1.72E-2</c:v>
                </c:pt>
                <c:pt idx="10527" formatCode="0.00%">
                  <c:v>1.7399999999999999E-2</c:v>
                </c:pt>
                <c:pt idx="10528" formatCode="0.00%">
                  <c:v>1.7399999999999999E-2</c:v>
                </c:pt>
                <c:pt idx="10529" formatCode="0.00%">
                  <c:v>1.7399999999999999E-2</c:v>
                </c:pt>
                <c:pt idx="10530" formatCode="0.00%">
                  <c:v>1.7399999999999999E-2</c:v>
                </c:pt>
                <c:pt idx="10531" formatCode="0.00%">
                  <c:v>1.7399999999999999E-2</c:v>
                </c:pt>
                <c:pt idx="10532" formatCode="0.00%">
                  <c:v>1.72E-2</c:v>
                </c:pt>
                <c:pt idx="10533" formatCode="0.00%">
                  <c:v>1.7100000000000001E-2</c:v>
                </c:pt>
                <c:pt idx="10534" formatCode="0.00%">
                  <c:v>1.7100000000000001E-2</c:v>
                </c:pt>
                <c:pt idx="10535" formatCode="0.00%">
                  <c:v>1.7100000000000001E-2</c:v>
                </c:pt>
                <c:pt idx="10536" formatCode="0.00%">
                  <c:v>1.7100000000000001E-2</c:v>
                </c:pt>
                <c:pt idx="10537" formatCode="0.00%">
                  <c:v>1.7100000000000001E-2</c:v>
                </c:pt>
                <c:pt idx="10538" formatCode="0.00%">
                  <c:v>1.61E-2</c:v>
                </c:pt>
                <c:pt idx="10539" formatCode="0.00%">
                  <c:v>1.5699999999999999E-2</c:v>
                </c:pt>
                <c:pt idx="10540" formatCode="0.00%">
                  <c:v>1.5599999999999999E-2</c:v>
                </c:pt>
                <c:pt idx="10541" formatCode="0.00%">
                  <c:v>1.61E-2</c:v>
                </c:pt>
                <c:pt idx="10542" formatCode="0.00%">
                  <c:v>1.61E-2</c:v>
                </c:pt>
                <c:pt idx="10543" formatCode="0.00%">
                  <c:v>1.61E-2</c:v>
                </c:pt>
                <c:pt idx="10544" formatCode="0.00%">
                  <c:v>1.5699999999999999E-2</c:v>
                </c:pt>
                <c:pt idx="10545" formatCode="0.00%">
                  <c:v>1.55E-2</c:v>
                </c:pt>
                <c:pt idx="10546" formatCode="0.00%">
                  <c:v>1.54E-2</c:v>
                </c:pt>
                <c:pt idx="10547" formatCode="0.00%">
                  <c:v>1.5100000000000001E-2</c:v>
                </c:pt>
                <c:pt idx="10548" formatCode="0.00%">
                  <c:v>1.4800000000000001E-2</c:v>
                </c:pt>
                <c:pt idx="10549" formatCode="0.00%">
                  <c:v>1.43E-2</c:v>
                </c:pt>
                <c:pt idx="10550" formatCode="0.00%">
                  <c:v>1.4200000000000001E-2</c:v>
                </c:pt>
                <c:pt idx="10551" formatCode="0.00%">
                  <c:v>1.4200000000000001E-2</c:v>
                </c:pt>
                <c:pt idx="10552" formatCode="0.00%">
                  <c:v>1.4200000000000001E-2</c:v>
                </c:pt>
                <c:pt idx="10553" formatCode="0.00%">
                  <c:v>1.4200000000000001E-2</c:v>
                </c:pt>
                <c:pt idx="10554" formatCode="0.00%">
                  <c:v>1.4200000000000001E-2</c:v>
                </c:pt>
                <c:pt idx="10555" formatCode="0.00%">
                  <c:v>1.4200000000000001E-2</c:v>
                </c:pt>
                <c:pt idx="10556" formatCode="0.00%">
                  <c:v>1.41E-2</c:v>
                </c:pt>
                <c:pt idx="10557" formatCode="0.00%">
                  <c:v>1.41E-2</c:v>
                </c:pt>
                <c:pt idx="10558" formatCode="0.00%">
                  <c:v>1.4200000000000001E-2</c:v>
                </c:pt>
                <c:pt idx="10559" formatCode="0.00%">
                  <c:v>1.4200000000000001E-2</c:v>
                </c:pt>
                <c:pt idx="10560" formatCode="0.00%">
                  <c:v>1.4200000000000001E-2</c:v>
                </c:pt>
                <c:pt idx="10561" formatCode="0.00%">
                  <c:v>1.4200000000000001E-2</c:v>
                </c:pt>
                <c:pt idx="10562" formatCode="0.00%">
                  <c:v>1.4E-2</c:v>
                </c:pt>
                <c:pt idx="10563" formatCode="0.00%">
                  <c:v>1.4E-2</c:v>
                </c:pt>
                <c:pt idx="10564" formatCode="0.00%">
                  <c:v>1.4E-2</c:v>
                </c:pt>
                <c:pt idx="10565" formatCode="0.00%">
                  <c:v>1.38E-2</c:v>
                </c:pt>
                <c:pt idx="10566" formatCode="0.00%">
                  <c:v>1.38E-2</c:v>
                </c:pt>
                <c:pt idx="10567" formatCode="0.00%">
                  <c:v>1.38E-2</c:v>
                </c:pt>
                <c:pt idx="10568" formatCode="0.00%">
                  <c:v>1.3899999999999999E-2</c:v>
                </c:pt>
                <c:pt idx="10569" formatCode="0.00%">
                  <c:v>1.3899999999999999E-2</c:v>
                </c:pt>
                <c:pt idx="10570" formatCode="0.00%">
                  <c:v>1.3899999999999999E-2</c:v>
                </c:pt>
                <c:pt idx="10571" formatCode="0.00%">
                  <c:v>1.3899999999999999E-2</c:v>
                </c:pt>
                <c:pt idx="10572" formatCode="0.00%">
                  <c:v>1.3899999999999999E-2</c:v>
                </c:pt>
                <c:pt idx="10573" formatCode="0.00%">
                  <c:v>1.3899999999999999E-2</c:v>
                </c:pt>
                <c:pt idx="10574" formatCode="0.00%">
                  <c:v>1.3899999999999999E-2</c:v>
                </c:pt>
                <c:pt idx="10575" formatCode="0.00%">
                  <c:v>1.3899999999999999E-2</c:v>
                </c:pt>
                <c:pt idx="10576" formatCode="0.00%">
                  <c:v>1.3899999999999999E-2</c:v>
                </c:pt>
                <c:pt idx="10577" formatCode="0.00%">
                  <c:v>1.3899999999999999E-2</c:v>
                </c:pt>
                <c:pt idx="10578" formatCode="0.00%">
                  <c:v>1.3899999999999999E-2</c:v>
                </c:pt>
                <c:pt idx="10579" formatCode="0.00%">
                  <c:v>1.3899999999999999E-2</c:v>
                </c:pt>
                <c:pt idx="10580" formatCode="0.00%">
                  <c:v>1.3899999999999999E-2</c:v>
                </c:pt>
                <c:pt idx="10581" formatCode="0.00%">
                  <c:v>1.4E-2</c:v>
                </c:pt>
                <c:pt idx="10582" formatCode="0.00%">
                  <c:v>1.3899999999999999E-2</c:v>
                </c:pt>
                <c:pt idx="10583" formatCode="0.00%">
                  <c:v>1.41E-2</c:v>
                </c:pt>
                <c:pt idx="10584" formatCode="0.00%">
                  <c:v>1.43E-2</c:v>
                </c:pt>
                <c:pt idx="10585" formatCode="0.00%">
                  <c:v>1.46E-2</c:v>
                </c:pt>
                <c:pt idx="10586" formatCode="0.00%">
                  <c:v>1.46E-2</c:v>
                </c:pt>
                <c:pt idx="10587" formatCode="0.00%">
                  <c:v>1.47E-2</c:v>
                </c:pt>
                <c:pt idx="10588" formatCode="0.00%">
                  <c:v>1.47E-2</c:v>
                </c:pt>
                <c:pt idx="10589" formatCode="0.00%">
                  <c:v>1.47E-2</c:v>
                </c:pt>
                <c:pt idx="10590" formatCode="0.00%">
                  <c:v>1.47E-2</c:v>
                </c:pt>
                <c:pt idx="10591" formatCode="0.00%">
                  <c:v>1.47E-2</c:v>
                </c:pt>
                <c:pt idx="10592" formatCode="0.00%">
                  <c:v>1.47E-2</c:v>
                </c:pt>
                <c:pt idx="10593" formatCode="0.00%">
                  <c:v>1.47E-2</c:v>
                </c:pt>
                <c:pt idx="10594" formatCode="0.00%">
                  <c:v>1.4500000000000001E-2</c:v>
                </c:pt>
                <c:pt idx="10595" formatCode="0.00%">
                  <c:v>1.44E-2</c:v>
                </c:pt>
                <c:pt idx="10596" formatCode="0.00%">
                  <c:v>1.44E-2</c:v>
                </c:pt>
                <c:pt idx="10597" formatCode="0.00%">
                  <c:v>1.4E-2</c:v>
                </c:pt>
                <c:pt idx="10598" formatCode="0.00%">
                  <c:v>1.38E-2</c:v>
                </c:pt>
                <c:pt idx="10599" formatCode="0.00%">
                  <c:v>1.38E-2</c:v>
                </c:pt>
                <c:pt idx="10600" formatCode="0.00%">
                  <c:v>1.38E-2</c:v>
                </c:pt>
                <c:pt idx="10601" formatCode="0.00%">
                  <c:v>1.38E-2</c:v>
                </c:pt>
                <c:pt idx="10602" formatCode="0.00%">
                  <c:v>1.38E-2</c:v>
                </c:pt>
                <c:pt idx="10603" formatCode="0.00%">
                  <c:v>1.38E-2</c:v>
                </c:pt>
                <c:pt idx="10604" formatCode="0.00%">
                  <c:v>1.38E-2</c:v>
                </c:pt>
                <c:pt idx="10605" formatCode="0.00%">
                  <c:v>1.38E-2</c:v>
                </c:pt>
                <c:pt idx="10606" formatCode="0.00%">
                  <c:v>1.38E-2</c:v>
                </c:pt>
                <c:pt idx="10607" formatCode="0.00%">
                  <c:v>1.3599999999999999E-2</c:v>
                </c:pt>
                <c:pt idx="10608" formatCode="0.00%">
                  <c:v>1.34E-2</c:v>
                </c:pt>
                <c:pt idx="10609" formatCode="0.00%">
                  <c:v>1.34E-2</c:v>
                </c:pt>
                <c:pt idx="10610" formatCode="0.00%">
                  <c:v>1.34E-2</c:v>
                </c:pt>
                <c:pt idx="10611" formatCode="0.00%">
                  <c:v>1.34E-2</c:v>
                </c:pt>
                <c:pt idx="10612" formatCode="0.00%">
                  <c:v>1.3599999999999999E-2</c:v>
                </c:pt>
                <c:pt idx="10613" formatCode="0.00%">
                  <c:v>1.41E-2</c:v>
                </c:pt>
                <c:pt idx="10614" formatCode="0.00%">
                  <c:v>1.47E-2</c:v>
                </c:pt>
                <c:pt idx="10615" formatCode="0.00%">
                  <c:v>1.52E-2</c:v>
                </c:pt>
                <c:pt idx="10616" formatCode="0.00%">
                  <c:v>1.6199999999999999E-2</c:v>
                </c:pt>
                <c:pt idx="10617" formatCode="0.00%">
                  <c:v>1.67E-2</c:v>
                </c:pt>
                <c:pt idx="10618" formatCode="0.00%">
                  <c:v>1.7399999999999999E-2</c:v>
                </c:pt>
                <c:pt idx="10619" formatCode="0.00%">
                  <c:v>1.7999999999999999E-2</c:v>
                </c:pt>
                <c:pt idx="10620" formatCode="0.00%">
                  <c:v>1.7999999999999999E-2</c:v>
                </c:pt>
                <c:pt idx="10621" formatCode="0.00%">
                  <c:v>1.7999999999999999E-2</c:v>
                </c:pt>
                <c:pt idx="10622" formatCode="0.00%">
                  <c:v>1.7999999999999999E-2</c:v>
                </c:pt>
                <c:pt idx="10623" formatCode="0.00%">
                  <c:v>1.7999999999999999E-2</c:v>
                </c:pt>
                <c:pt idx="10624" formatCode="0.00%">
                  <c:v>1.77E-2</c:v>
                </c:pt>
                <c:pt idx="10625" formatCode="0.00%">
                  <c:v>1.7600000000000001E-2</c:v>
                </c:pt>
                <c:pt idx="10626" formatCode="0.00%">
                  <c:v>1.7600000000000001E-2</c:v>
                </c:pt>
                <c:pt idx="10627" formatCode="0.00%">
                  <c:v>1.7100000000000001E-2</c:v>
                </c:pt>
                <c:pt idx="10628" formatCode="0.00%">
                  <c:v>1.6799999999999999E-2</c:v>
                </c:pt>
                <c:pt idx="10629" formatCode="0.00%">
                  <c:v>1.6500000000000001E-2</c:v>
                </c:pt>
                <c:pt idx="10630" formatCode="0.00%">
                  <c:v>1.6500000000000001E-2</c:v>
                </c:pt>
                <c:pt idx="10631" formatCode="0.00%">
                  <c:v>1.6500000000000001E-2</c:v>
                </c:pt>
                <c:pt idx="10632" formatCode="0.00%">
                  <c:v>1.6500000000000001E-2</c:v>
                </c:pt>
                <c:pt idx="10633" formatCode="0.00%">
                  <c:v>1.7000000000000001E-2</c:v>
                </c:pt>
                <c:pt idx="10634" formatCode="0.00%">
                  <c:v>1.7899999999999999E-2</c:v>
                </c:pt>
                <c:pt idx="10635" formatCode="0.00%">
                  <c:v>1.7899999999999999E-2</c:v>
                </c:pt>
                <c:pt idx="10636" formatCode="0.00%">
                  <c:v>1.7899999999999999E-2</c:v>
                </c:pt>
                <c:pt idx="10637" formatCode="0.00%">
                  <c:v>1.7600000000000001E-2</c:v>
                </c:pt>
                <c:pt idx="10638" formatCode="0.00%">
                  <c:v>1.7399999999999999E-2</c:v>
                </c:pt>
                <c:pt idx="10639" formatCode="0.00%">
                  <c:v>1.7399999999999999E-2</c:v>
                </c:pt>
                <c:pt idx="10640" formatCode="0.00%">
                  <c:v>1.7399999999999999E-2</c:v>
                </c:pt>
                <c:pt idx="10641" formatCode="0.00%">
                  <c:v>1.7299999999999999E-2</c:v>
                </c:pt>
                <c:pt idx="10642" formatCode="0.00%">
                  <c:v>1.7500000000000002E-2</c:v>
                </c:pt>
                <c:pt idx="10643" formatCode="0.00%">
                  <c:v>1.7500000000000002E-2</c:v>
                </c:pt>
                <c:pt idx="10644" formatCode="0.00%">
                  <c:v>1.7299999999999999E-2</c:v>
                </c:pt>
                <c:pt idx="10645" formatCode="0.00%">
                  <c:v>1.7299999999999999E-2</c:v>
                </c:pt>
                <c:pt idx="10646" formatCode="0.00%">
                  <c:v>1.7299999999999999E-2</c:v>
                </c:pt>
                <c:pt idx="10647" formatCode="0.00%">
                  <c:v>1.72E-2</c:v>
                </c:pt>
                <c:pt idx="10648" formatCode="0.00%">
                  <c:v>1.6899999999999998E-2</c:v>
                </c:pt>
                <c:pt idx="10649" formatCode="0.00%">
                  <c:v>1.6400000000000001E-2</c:v>
                </c:pt>
                <c:pt idx="10650" formatCode="0.00%">
                  <c:v>1.6400000000000001E-2</c:v>
                </c:pt>
                <c:pt idx="10651" formatCode="0.00%">
                  <c:v>1.6400000000000001E-2</c:v>
                </c:pt>
                <c:pt idx="10652" formatCode="0.00%">
                  <c:v>1.6199999999999999E-2</c:v>
                </c:pt>
                <c:pt idx="10653" formatCode="0.00%">
                  <c:v>1.6E-2</c:v>
                </c:pt>
                <c:pt idx="10654" formatCode="0.00%">
                  <c:v>1.55E-2</c:v>
                </c:pt>
                <c:pt idx="10655" formatCode="0.00%">
                  <c:v>1.55E-2</c:v>
                </c:pt>
                <c:pt idx="10656" formatCode="0.00%">
                  <c:v>1.55E-2</c:v>
                </c:pt>
                <c:pt idx="10657" formatCode="0.00%">
                  <c:v>1.55E-2</c:v>
                </c:pt>
                <c:pt idx="10658" formatCode="0.00%">
                  <c:v>1.55E-2</c:v>
                </c:pt>
                <c:pt idx="10659" formatCode="0.00%">
                  <c:v>1.55E-2</c:v>
                </c:pt>
                <c:pt idx="10660" formatCode="0.00%">
                  <c:v>1.55E-2</c:v>
                </c:pt>
                <c:pt idx="10661" formatCode="0.00%">
                  <c:v>1.55E-2</c:v>
                </c:pt>
                <c:pt idx="10662" formatCode="0.00%">
                  <c:v>1.55E-2</c:v>
                </c:pt>
                <c:pt idx="10663" formatCode="0.00%">
                  <c:v>1.5599999999999999E-2</c:v>
                </c:pt>
                <c:pt idx="10664" formatCode="0.00%">
                  <c:v>1.5900000000000001E-2</c:v>
                </c:pt>
                <c:pt idx="10665" formatCode="0.00%">
                  <c:v>1.5900000000000001E-2</c:v>
                </c:pt>
                <c:pt idx="10666" formatCode="0.00%">
                  <c:v>1.5900000000000001E-2</c:v>
                </c:pt>
                <c:pt idx="10667" formatCode="0.00%">
                  <c:v>1.5699999999999999E-2</c:v>
                </c:pt>
                <c:pt idx="10668" formatCode="0.00%">
                  <c:v>1.5699999999999999E-2</c:v>
                </c:pt>
                <c:pt idx="10669" formatCode="0.00%">
                  <c:v>1.5699999999999999E-2</c:v>
                </c:pt>
                <c:pt idx="10670" formatCode="0.00%">
                  <c:v>1.55E-2</c:v>
                </c:pt>
                <c:pt idx="10671" formatCode="0.00%">
                  <c:v>1.55E-2</c:v>
                </c:pt>
                <c:pt idx="10672" formatCode="0.00%">
                  <c:v>1.5599999999999999E-2</c:v>
                </c:pt>
                <c:pt idx="10673" formatCode="0.00%">
                  <c:v>1.6E-2</c:v>
                </c:pt>
                <c:pt idx="10674" formatCode="0.00%">
                  <c:v>1.6E-2</c:v>
                </c:pt>
                <c:pt idx="10675" formatCode="0.00%">
                  <c:v>1.6E-2</c:v>
                </c:pt>
                <c:pt idx="10676" formatCode="0.00%">
                  <c:v>1.5900000000000001E-2</c:v>
                </c:pt>
                <c:pt idx="10677" formatCode="0.00%">
                  <c:v>1.5800000000000002E-2</c:v>
                </c:pt>
                <c:pt idx="10678" formatCode="0.00%">
                  <c:v>1.5800000000000002E-2</c:v>
                </c:pt>
                <c:pt idx="10679" formatCode="0.00%">
                  <c:v>1.5800000000000002E-2</c:v>
                </c:pt>
                <c:pt idx="10680" formatCode="0.00%">
                  <c:v>1.5699999999999999E-2</c:v>
                </c:pt>
                <c:pt idx="10681" formatCode="0.00%">
                  <c:v>1.5699999999999999E-2</c:v>
                </c:pt>
                <c:pt idx="10682" formatCode="0.00%">
                  <c:v>1.55E-2</c:v>
                </c:pt>
                <c:pt idx="10683" formatCode="0.00%">
                  <c:v>1.52E-2</c:v>
                </c:pt>
                <c:pt idx="10684" formatCode="0.00%">
                  <c:v>1.52E-2</c:v>
                </c:pt>
                <c:pt idx="10685" formatCode="0.00%">
                  <c:v>1.5100000000000001E-2</c:v>
                </c:pt>
                <c:pt idx="10686" formatCode="0.00%">
                  <c:v>1.5100000000000001E-2</c:v>
                </c:pt>
                <c:pt idx="10687" formatCode="0.00%">
                  <c:v>1.5100000000000001E-2</c:v>
                </c:pt>
                <c:pt idx="10688" formatCode="0.00%">
                  <c:v>1.4999999999999999E-2</c:v>
                </c:pt>
                <c:pt idx="10689" formatCode="0.00%">
                  <c:v>1.4999999999999999E-2</c:v>
                </c:pt>
                <c:pt idx="10690" formatCode="0.00%">
                  <c:v>1.4800000000000001E-2</c:v>
                </c:pt>
                <c:pt idx="10691" formatCode="0.00%">
                  <c:v>1.4800000000000001E-2</c:v>
                </c:pt>
                <c:pt idx="10692" formatCode="0.00%">
                  <c:v>1.44E-2</c:v>
                </c:pt>
                <c:pt idx="10693" formatCode="0.00%">
                  <c:v>1.3899999999999999E-2</c:v>
                </c:pt>
                <c:pt idx="10694" formatCode="0.00%">
                  <c:v>1.3899999999999999E-2</c:v>
                </c:pt>
                <c:pt idx="10695" formatCode="0.00%">
                  <c:v>1.3899999999999999E-2</c:v>
                </c:pt>
                <c:pt idx="10696" formatCode="0.00%">
                  <c:v>1.3899999999999999E-2</c:v>
                </c:pt>
                <c:pt idx="10697" formatCode="0.00%">
                  <c:v>1.41E-2</c:v>
                </c:pt>
                <c:pt idx="10698" formatCode="0.00%">
                  <c:v>1.41E-2</c:v>
                </c:pt>
                <c:pt idx="10699" formatCode="0.00%">
                  <c:v>1.4500000000000001E-2</c:v>
                </c:pt>
                <c:pt idx="10700" formatCode="0.00%">
                  <c:v>1.4500000000000001E-2</c:v>
                </c:pt>
                <c:pt idx="10701" formatCode="0.00%">
                  <c:v>1.4500000000000001E-2</c:v>
                </c:pt>
                <c:pt idx="10702" formatCode="0.00%">
                  <c:v>1.47E-2</c:v>
                </c:pt>
                <c:pt idx="10703" formatCode="0.00%">
                  <c:v>1.52E-2</c:v>
                </c:pt>
                <c:pt idx="10704" formatCode="0.00%">
                  <c:v>1.52E-2</c:v>
                </c:pt>
                <c:pt idx="10705" formatCode="0.00%">
                  <c:v>1.52E-2</c:v>
                </c:pt>
                <c:pt idx="10706" formatCode="0.00%">
                  <c:v>1.52E-2</c:v>
                </c:pt>
                <c:pt idx="10707" formatCode="0.00%">
                  <c:v>1.52E-2</c:v>
                </c:pt>
                <c:pt idx="10708" formatCode="0.00%">
                  <c:v>1.4999999999999999E-2</c:v>
                </c:pt>
                <c:pt idx="10709" formatCode="0.00%">
                  <c:v>1.49E-2</c:v>
                </c:pt>
                <c:pt idx="10710" formatCode="0.00%">
                  <c:v>1.47E-2</c:v>
                </c:pt>
                <c:pt idx="10711" formatCode="0.00%">
                  <c:v>1.47E-2</c:v>
                </c:pt>
                <c:pt idx="10712" formatCode="0.00%">
                  <c:v>1.44E-2</c:v>
                </c:pt>
                <c:pt idx="10713" formatCode="0.00%">
                  <c:v>1.3899999999999999E-2</c:v>
                </c:pt>
                <c:pt idx="10714" formatCode="0.00%">
                  <c:v>1.3299999999999999E-2</c:v>
                </c:pt>
                <c:pt idx="10715" formatCode="0.00%">
                  <c:v>1.3299999999999999E-2</c:v>
                </c:pt>
                <c:pt idx="10716" formatCode="0.00%">
                  <c:v>1.3299999999999999E-2</c:v>
                </c:pt>
                <c:pt idx="10717" formatCode="0.00%">
                  <c:v>1.3299999999999999E-2</c:v>
                </c:pt>
                <c:pt idx="10718" formatCode="0.00%">
                  <c:v>1.35E-2</c:v>
                </c:pt>
                <c:pt idx="10719" formatCode="0.00%">
                  <c:v>1.35E-2</c:v>
                </c:pt>
                <c:pt idx="10720" formatCode="0.00%">
                  <c:v>1.35E-2</c:v>
                </c:pt>
                <c:pt idx="10721" formatCode="0.00%">
                  <c:v>1.32E-2</c:v>
                </c:pt>
                <c:pt idx="10722" formatCode="0.00%">
                  <c:v>1.32E-2</c:v>
                </c:pt>
                <c:pt idx="10723" formatCode="0.00%">
                  <c:v>1.3599999999999999E-2</c:v>
                </c:pt>
                <c:pt idx="10724" formatCode="0.00%">
                  <c:v>1.3599999999999999E-2</c:v>
                </c:pt>
                <c:pt idx="10725" formatCode="0.00%">
                  <c:v>1.3599999999999999E-2</c:v>
                </c:pt>
                <c:pt idx="10726" formatCode="0.00%">
                  <c:v>1.3599999999999999E-2</c:v>
                </c:pt>
                <c:pt idx="10727" formatCode="0.00%">
                  <c:v>1.35E-2</c:v>
                </c:pt>
                <c:pt idx="10728" formatCode="0.00%">
                  <c:v>1.37E-2</c:v>
                </c:pt>
                <c:pt idx="10729" formatCode="0.00%">
                  <c:v>1.3899999999999999E-2</c:v>
                </c:pt>
                <c:pt idx="10730" formatCode="0.00%">
                  <c:v>1.3899999999999999E-2</c:v>
                </c:pt>
                <c:pt idx="10731" formatCode="0.00%">
                  <c:v>1.3899999999999999E-2</c:v>
                </c:pt>
                <c:pt idx="10732" formatCode="0.00%">
                  <c:v>1.3899999999999999E-2</c:v>
                </c:pt>
                <c:pt idx="10733" formatCode="0.00%">
                  <c:v>1.3899999999999999E-2</c:v>
                </c:pt>
                <c:pt idx="10734" formatCode="0.00%">
                  <c:v>1.3899999999999999E-2</c:v>
                </c:pt>
                <c:pt idx="10735" formatCode="0.00%">
                  <c:v>1.43E-2</c:v>
                </c:pt>
                <c:pt idx="10736" formatCode="0.00%">
                  <c:v>1.44E-2</c:v>
                </c:pt>
                <c:pt idx="10737" formatCode="0.00%">
                  <c:v>1.46E-2</c:v>
                </c:pt>
                <c:pt idx="10738" formatCode="0.00%">
                  <c:v>1.4800000000000001E-2</c:v>
                </c:pt>
                <c:pt idx="10739" formatCode="0.00%">
                  <c:v>1.4999999999999999E-2</c:v>
                </c:pt>
                <c:pt idx="10740" formatCode="0.00%">
                  <c:v>1.4999999999999999E-2</c:v>
                </c:pt>
                <c:pt idx="10741" formatCode="0.00%">
                  <c:v>1.4999999999999999E-2</c:v>
                </c:pt>
                <c:pt idx="10742" formatCode="0.00%">
                  <c:v>1.4999999999999999E-2</c:v>
                </c:pt>
                <c:pt idx="10743" formatCode="0.00%">
                  <c:v>1.4999999999999999E-2</c:v>
                </c:pt>
                <c:pt idx="10744" formatCode="0.00%">
                  <c:v>1.4999999999999999E-2</c:v>
                </c:pt>
                <c:pt idx="10745" formatCode="0.00%">
                  <c:v>1.4999999999999999E-2</c:v>
                </c:pt>
                <c:pt idx="10746" formatCode="0.00%">
                  <c:v>1.4999999999999999E-2</c:v>
                </c:pt>
                <c:pt idx="10747" formatCode="0.00%">
                  <c:v>1.4999999999999999E-2</c:v>
                </c:pt>
                <c:pt idx="10748" formatCode="0.00%">
                  <c:v>1.4999999999999999E-2</c:v>
                </c:pt>
                <c:pt idx="10749" formatCode="0.00%">
                  <c:v>1.52E-2</c:v>
                </c:pt>
                <c:pt idx="10750" formatCode="0.00%">
                  <c:v>1.52E-2</c:v>
                </c:pt>
                <c:pt idx="10751" formatCode="0.00%">
                  <c:v>1.52E-2</c:v>
                </c:pt>
                <c:pt idx="10752" formatCode="0.00%">
                  <c:v>1.52E-2</c:v>
                </c:pt>
                <c:pt idx="10753" formatCode="0.00%">
                  <c:v>1.52E-2</c:v>
                </c:pt>
                <c:pt idx="10754" formatCode="0.00%">
                  <c:v>1.52E-2</c:v>
                </c:pt>
                <c:pt idx="10755" formatCode="0.00%">
                  <c:v>1.52E-2</c:v>
                </c:pt>
                <c:pt idx="10756" formatCode="0.00%">
                  <c:v>1.52E-2</c:v>
                </c:pt>
                <c:pt idx="10757" formatCode="0.00%">
                  <c:v>1.5299999999999999E-2</c:v>
                </c:pt>
                <c:pt idx="10758" formatCode="0.00%">
                  <c:v>1.5299999999999999E-2</c:v>
                </c:pt>
                <c:pt idx="10759" formatCode="0.00%">
                  <c:v>1.5299999999999999E-2</c:v>
                </c:pt>
                <c:pt idx="10760" formatCode="0.00%">
                  <c:v>1.5299999999999999E-2</c:v>
                </c:pt>
                <c:pt idx="10761" formatCode="0.00%">
                  <c:v>1.5299999999999999E-2</c:v>
                </c:pt>
                <c:pt idx="10762" formatCode="0.00%">
                  <c:v>1.5299999999999999E-2</c:v>
                </c:pt>
                <c:pt idx="10763" formatCode="0.00%">
                  <c:v>1.5299999999999999E-2</c:v>
                </c:pt>
                <c:pt idx="10764" formatCode="0.00%">
                  <c:v>1.5299999999999999E-2</c:v>
                </c:pt>
                <c:pt idx="10765" formatCode="0.00%">
                  <c:v>1.54E-2</c:v>
                </c:pt>
                <c:pt idx="10766" formatCode="0.00%">
                  <c:v>1.54E-2</c:v>
                </c:pt>
                <c:pt idx="10767" formatCode="0.00%">
                  <c:v>1.54E-2</c:v>
                </c:pt>
                <c:pt idx="10768" formatCode="0.00%">
                  <c:v>1.54E-2</c:v>
                </c:pt>
                <c:pt idx="10769" formatCode="0.00%">
                  <c:v>1.5599999999999999E-2</c:v>
                </c:pt>
                <c:pt idx="10770" formatCode="0.00%">
                  <c:v>1.5900000000000001E-2</c:v>
                </c:pt>
                <c:pt idx="10771" formatCode="0.00%">
                  <c:v>1.6E-2</c:v>
                </c:pt>
                <c:pt idx="10772" formatCode="0.00%">
                  <c:v>1.6500000000000001E-2</c:v>
                </c:pt>
                <c:pt idx="10773" formatCode="0.00%">
                  <c:v>1.67E-2</c:v>
                </c:pt>
                <c:pt idx="10774" formatCode="0.00%">
                  <c:v>1.67E-2</c:v>
                </c:pt>
                <c:pt idx="10775" formatCode="0.00%">
                  <c:v>1.67E-2</c:v>
                </c:pt>
                <c:pt idx="10776" formatCode="0.00%">
                  <c:v>1.67E-2</c:v>
                </c:pt>
                <c:pt idx="10777" formatCode="0.00%">
                  <c:v>1.67E-2</c:v>
                </c:pt>
                <c:pt idx="10778" formatCode="0.00%">
                  <c:v>1.6799999999999999E-2</c:v>
                </c:pt>
                <c:pt idx="10779" formatCode="0.00%">
                  <c:v>1.6799999999999999E-2</c:v>
                </c:pt>
                <c:pt idx="10780" formatCode="0.00%">
                  <c:v>1.6899999999999998E-2</c:v>
                </c:pt>
                <c:pt idx="10781" formatCode="0.00%">
                  <c:v>1.6899999999999998E-2</c:v>
                </c:pt>
                <c:pt idx="10782" formatCode="0.00%">
                  <c:v>1.6899999999999998E-2</c:v>
                </c:pt>
                <c:pt idx="10783" formatCode="0.00%">
                  <c:v>1.6899999999999998E-2</c:v>
                </c:pt>
                <c:pt idx="10784" formatCode="0.00%">
                  <c:v>1.6799999999999999E-2</c:v>
                </c:pt>
                <c:pt idx="10785" formatCode="0.00%">
                  <c:v>1.6799999999999999E-2</c:v>
                </c:pt>
                <c:pt idx="10786" formatCode="0.00%">
                  <c:v>1.6799999999999999E-2</c:v>
                </c:pt>
                <c:pt idx="10787" formatCode="0.00%">
                  <c:v>1.6799999999999999E-2</c:v>
                </c:pt>
                <c:pt idx="10788" formatCode="0.00%">
                  <c:v>1.6799999999999999E-2</c:v>
                </c:pt>
                <c:pt idx="10789" formatCode="0.00%">
                  <c:v>1.7299999999999999E-2</c:v>
                </c:pt>
                <c:pt idx="10790" formatCode="0.00%">
                  <c:v>1.7299999999999999E-2</c:v>
                </c:pt>
                <c:pt idx="10791" formatCode="0.00%">
                  <c:v>1.7299999999999999E-2</c:v>
                </c:pt>
                <c:pt idx="10792" formatCode="0.00%">
                  <c:v>1.7299999999999999E-2</c:v>
                </c:pt>
                <c:pt idx="10793" formatCode="0.00%">
                  <c:v>1.7000000000000001E-2</c:v>
                </c:pt>
                <c:pt idx="10794" formatCode="0.00%">
                  <c:v>1.6899999999999998E-2</c:v>
                </c:pt>
                <c:pt idx="10795" formatCode="0.00%">
                  <c:v>1.6899999999999998E-2</c:v>
                </c:pt>
                <c:pt idx="10796" formatCode="0.00%">
                  <c:v>1.6899999999999998E-2</c:v>
                </c:pt>
                <c:pt idx="10797" formatCode="0.00%">
                  <c:v>1.6899999999999998E-2</c:v>
                </c:pt>
                <c:pt idx="10798" formatCode="0.00%">
                  <c:v>1.66E-2</c:v>
                </c:pt>
                <c:pt idx="10799" formatCode="0.00%">
                  <c:v>1.6400000000000001E-2</c:v>
                </c:pt>
                <c:pt idx="10800" formatCode="0.00%">
                  <c:v>1.5800000000000002E-2</c:v>
                </c:pt>
                <c:pt idx="10801" formatCode="0.00%">
                  <c:v>1.5800000000000002E-2</c:v>
                </c:pt>
                <c:pt idx="10802" formatCode="0.00%">
                  <c:v>1.5299999999999999E-2</c:v>
                </c:pt>
                <c:pt idx="10803" formatCode="0.00%">
                  <c:v>1.5299999999999999E-2</c:v>
                </c:pt>
                <c:pt idx="10804" formatCode="0.00%">
                  <c:v>1.5299999999999999E-2</c:v>
                </c:pt>
                <c:pt idx="10805" formatCode="0.00%">
                  <c:v>1.5299999999999999E-2</c:v>
                </c:pt>
                <c:pt idx="10806" formatCode="0.00%">
                  <c:v>1.54E-2</c:v>
                </c:pt>
                <c:pt idx="10807" formatCode="0.00%">
                  <c:v>1.5599999999999999E-2</c:v>
                </c:pt>
                <c:pt idx="10808" formatCode="0.00%">
                  <c:v>1.5599999999999999E-2</c:v>
                </c:pt>
                <c:pt idx="10809" formatCode="0.00%">
                  <c:v>1.5599999999999999E-2</c:v>
                </c:pt>
                <c:pt idx="10810" formatCode="0.00%">
                  <c:v>1.54E-2</c:v>
                </c:pt>
                <c:pt idx="10811" formatCode="0.00%">
                  <c:v>1.54E-2</c:v>
                </c:pt>
                <c:pt idx="10812" formatCode="0.00%">
                  <c:v>1.54E-2</c:v>
                </c:pt>
                <c:pt idx="10813" formatCode="0.00%">
                  <c:v>1.54E-2</c:v>
                </c:pt>
                <c:pt idx="10814" formatCode="0.00%">
                  <c:v>1.54E-2</c:v>
                </c:pt>
                <c:pt idx="10815" formatCode="0.00%">
                  <c:v>1.5100000000000001E-2</c:v>
                </c:pt>
                <c:pt idx="10816" formatCode="0.00%">
                  <c:v>1.5100000000000001E-2</c:v>
                </c:pt>
                <c:pt idx="10817" formatCode="0.00%">
                  <c:v>1.4800000000000001E-2</c:v>
                </c:pt>
                <c:pt idx="10818" formatCode="0.00%">
                  <c:v>1.4800000000000001E-2</c:v>
                </c:pt>
                <c:pt idx="10819" formatCode="0.00%">
                  <c:v>1.4800000000000001E-2</c:v>
                </c:pt>
                <c:pt idx="10820" formatCode="0.00%">
                  <c:v>1.4800000000000001E-2</c:v>
                </c:pt>
                <c:pt idx="10821" formatCode="0.00%">
                  <c:v>1.4800000000000001E-2</c:v>
                </c:pt>
                <c:pt idx="10822" formatCode="0.00%">
                  <c:v>1.4800000000000001E-2</c:v>
                </c:pt>
                <c:pt idx="10823" formatCode="0.00%">
                  <c:v>1.4800000000000001E-2</c:v>
                </c:pt>
                <c:pt idx="10824" formatCode="0.00%">
                  <c:v>1.4800000000000001E-2</c:v>
                </c:pt>
                <c:pt idx="10825" formatCode="0.00%">
                  <c:v>1.4800000000000001E-2</c:v>
                </c:pt>
                <c:pt idx="10826" formatCode="0.00%">
                  <c:v>1.4800000000000001E-2</c:v>
                </c:pt>
                <c:pt idx="10827" formatCode="0.00%">
                  <c:v>1.4800000000000001E-2</c:v>
                </c:pt>
                <c:pt idx="10828" formatCode="0.00%">
                  <c:v>1.4800000000000001E-2</c:v>
                </c:pt>
                <c:pt idx="10829" formatCode="0.00%">
                  <c:v>1.4800000000000001E-2</c:v>
                </c:pt>
                <c:pt idx="10830" formatCode="0.00%">
                  <c:v>1.4800000000000001E-2</c:v>
                </c:pt>
                <c:pt idx="10831" formatCode="0.00%">
                  <c:v>1.4800000000000001E-2</c:v>
                </c:pt>
                <c:pt idx="10832" formatCode="0.00%">
                  <c:v>1.4800000000000001E-2</c:v>
                </c:pt>
                <c:pt idx="10833" formatCode="0.00%">
                  <c:v>1.4800000000000001E-2</c:v>
                </c:pt>
                <c:pt idx="10834" formatCode="0.00%">
                  <c:v>1.4800000000000001E-2</c:v>
                </c:pt>
                <c:pt idx="10835" formatCode="0.00%">
                  <c:v>1.4800000000000001E-2</c:v>
                </c:pt>
                <c:pt idx="10836" formatCode="0.00%">
                  <c:v>1.4800000000000001E-2</c:v>
                </c:pt>
                <c:pt idx="10837" formatCode="0.00%">
                  <c:v>1.4800000000000001E-2</c:v>
                </c:pt>
                <c:pt idx="10838" formatCode="0.00%">
                  <c:v>1.49E-2</c:v>
                </c:pt>
                <c:pt idx="10839" formatCode="0.00%">
                  <c:v>1.49E-2</c:v>
                </c:pt>
                <c:pt idx="10840" formatCode="0.00%">
                  <c:v>1.49E-2</c:v>
                </c:pt>
                <c:pt idx="10841" formatCode="0.00%">
                  <c:v>1.4999999999999999E-2</c:v>
                </c:pt>
                <c:pt idx="10842" formatCode="0.00%">
                  <c:v>1.5299999999999999E-2</c:v>
                </c:pt>
                <c:pt idx="10843" formatCode="0.00%">
                  <c:v>1.5299999999999999E-2</c:v>
                </c:pt>
                <c:pt idx="10844" formatCode="0.00%">
                  <c:v>1.5800000000000002E-2</c:v>
                </c:pt>
                <c:pt idx="10845" formatCode="0.00%">
                  <c:v>1.6299999999999999E-2</c:v>
                </c:pt>
                <c:pt idx="10846" formatCode="0.00%">
                  <c:v>1.6500000000000001E-2</c:v>
                </c:pt>
                <c:pt idx="10847" formatCode="0.00%">
                  <c:v>1.6500000000000001E-2</c:v>
                </c:pt>
                <c:pt idx="10848" formatCode="0.00%">
                  <c:v>1.6500000000000001E-2</c:v>
                </c:pt>
                <c:pt idx="10849" formatCode="0.00%">
                  <c:v>1.6400000000000001E-2</c:v>
                </c:pt>
                <c:pt idx="10850" formatCode="0.00%">
                  <c:v>1.6400000000000001E-2</c:v>
                </c:pt>
                <c:pt idx="10851" formatCode="0.00%">
                  <c:v>1.6400000000000001E-2</c:v>
                </c:pt>
                <c:pt idx="10852" formatCode="0.00%">
                  <c:v>1.67E-2</c:v>
                </c:pt>
                <c:pt idx="10853" formatCode="0.00%">
                  <c:v>1.7000000000000001E-2</c:v>
                </c:pt>
                <c:pt idx="10854" formatCode="0.00%">
                  <c:v>1.72E-2</c:v>
                </c:pt>
                <c:pt idx="10855" formatCode="0.00%">
                  <c:v>1.72E-2</c:v>
                </c:pt>
                <c:pt idx="10856" formatCode="0.00%">
                  <c:v>1.72E-2</c:v>
                </c:pt>
                <c:pt idx="10857" formatCode="0.00%">
                  <c:v>1.7600000000000001E-2</c:v>
                </c:pt>
                <c:pt idx="10858" formatCode="0.00%">
                  <c:v>1.7899999999999999E-2</c:v>
                </c:pt>
                <c:pt idx="10859" formatCode="0.00%">
                  <c:v>1.8499999999999999E-2</c:v>
                </c:pt>
                <c:pt idx="10860" formatCode="0.00%">
                  <c:v>1.95E-2</c:v>
                </c:pt>
                <c:pt idx="10861" formatCode="0.00%">
                  <c:v>1.95E-2</c:v>
                </c:pt>
                <c:pt idx="10862" formatCode="0.00%">
                  <c:v>1.9099999999999999E-2</c:v>
                </c:pt>
                <c:pt idx="10863" formatCode="0.00%">
                  <c:v>1.84E-2</c:v>
                </c:pt>
                <c:pt idx="10864" formatCode="0.00%">
                  <c:v>1.8200000000000001E-2</c:v>
                </c:pt>
                <c:pt idx="10865" formatCode="0.00%">
                  <c:v>1.84E-2</c:v>
                </c:pt>
                <c:pt idx="10866" formatCode="0.00%">
                  <c:v>1.8599999999999998E-2</c:v>
                </c:pt>
                <c:pt idx="10867" formatCode="0.00%">
                  <c:v>1.9099999999999999E-2</c:v>
                </c:pt>
                <c:pt idx="10868" formatCode="0.00%">
                  <c:v>1.9099999999999999E-2</c:v>
                </c:pt>
                <c:pt idx="10869" formatCode="0.00%">
                  <c:v>1.9599999999999999E-2</c:v>
                </c:pt>
                <c:pt idx="10870" formatCode="0.00%">
                  <c:v>2.0299999999999999E-2</c:v>
                </c:pt>
                <c:pt idx="10871" formatCode="0.00%">
                  <c:v>2.0299999999999999E-2</c:v>
                </c:pt>
                <c:pt idx="10872" formatCode="0.00%">
                  <c:v>2.0899999999999998E-2</c:v>
                </c:pt>
                <c:pt idx="10873" formatCode="0.00%">
                  <c:v>2.0899999999999998E-2</c:v>
                </c:pt>
                <c:pt idx="10874" formatCode="0.00%">
                  <c:v>2.0500000000000001E-2</c:v>
                </c:pt>
                <c:pt idx="10875" formatCode="0.00%">
                  <c:v>2.0199999999999999E-2</c:v>
                </c:pt>
                <c:pt idx="10876" formatCode="0.00%">
                  <c:v>2.0199999999999999E-2</c:v>
                </c:pt>
                <c:pt idx="10877" formatCode="0.00%">
                  <c:v>2.0199999999999999E-2</c:v>
                </c:pt>
                <c:pt idx="10878" formatCode="0.00%">
                  <c:v>2.0199999999999999E-2</c:v>
                </c:pt>
                <c:pt idx="10879" formatCode="0.00%">
                  <c:v>1.9400000000000001E-2</c:v>
                </c:pt>
                <c:pt idx="10880" formatCode="0.00%">
                  <c:v>1.9800000000000002E-2</c:v>
                </c:pt>
                <c:pt idx="10881" formatCode="0.00%">
                  <c:v>1.9800000000000002E-2</c:v>
                </c:pt>
                <c:pt idx="10882" formatCode="0.00%">
                  <c:v>1.9300000000000001E-2</c:v>
                </c:pt>
                <c:pt idx="10883" formatCode="0.00%">
                  <c:v>1.9599999999999999E-2</c:v>
                </c:pt>
                <c:pt idx="10884" formatCode="0.00%">
                  <c:v>2.0299999999999999E-2</c:v>
                </c:pt>
                <c:pt idx="10885" formatCode="0.00%">
                  <c:v>2.0299999999999999E-2</c:v>
                </c:pt>
                <c:pt idx="10886" formatCode="0.00%">
                  <c:v>2.0799999999999999E-2</c:v>
                </c:pt>
                <c:pt idx="10887" formatCode="0.00%">
                  <c:v>2.1299999999999999E-2</c:v>
                </c:pt>
                <c:pt idx="10888" formatCode="0.00%">
                  <c:v>2.18E-2</c:v>
                </c:pt>
                <c:pt idx="10889" formatCode="0.00%">
                  <c:v>2.23E-2</c:v>
                </c:pt>
                <c:pt idx="10890" formatCode="0.00%">
                  <c:v>2.2599999999999999E-2</c:v>
                </c:pt>
                <c:pt idx="10891" formatCode="0.00%">
                  <c:v>2.3599999999999999E-2</c:v>
                </c:pt>
                <c:pt idx="10892" formatCode="0.00%">
                  <c:v>2.3900000000000001E-2</c:v>
                </c:pt>
                <c:pt idx="10893" formatCode="0.00%">
                  <c:v>2.3900000000000001E-2</c:v>
                </c:pt>
                <c:pt idx="10894" formatCode="0.00%">
                  <c:v>2.3300000000000001E-2</c:v>
                </c:pt>
                <c:pt idx="10895" formatCode="0.00%">
                  <c:v>2.3300000000000001E-2</c:v>
                </c:pt>
                <c:pt idx="10896" formatCode="0.00%">
                  <c:v>2.3300000000000001E-2</c:v>
                </c:pt>
                <c:pt idx="10897" formatCode="0.00%">
                  <c:v>2.4500000000000001E-2</c:v>
                </c:pt>
                <c:pt idx="10898" formatCode="0.00%">
                  <c:v>2.47E-2</c:v>
                </c:pt>
                <c:pt idx="10899" formatCode="0.00%">
                  <c:v>2.5100000000000001E-2</c:v>
                </c:pt>
                <c:pt idx="10900" formatCode="0.00%">
                  <c:v>2.5399999999999999E-2</c:v>
                </c:pt>
                <c:pt idx="10901" formatCode="0.00%">
                  <c:v>2.5700000000000001E-2</c:v>
                </c:pt>
                <c:pt idx="10902" formatCode="0.00%">
                  <c:v>2.5700000000000001E-2</c:v>
                </c:pt>
                <c:pt idx="10903" formatCode="0.00%">
                  <c:v>2.5700000000000001E-2</c:v>
                </c:pt>
                <c:pt idx="10904" formatCode="0.00%">
                  <c:v>2.53E-2</c:v>
                </c:pt>
                <c:pt idx="10905" formatCode="0.00%">
                  <c:v>2.53E-2</c:v>
                </c:pt>
                <c:pt idx="10906" formatCode="0.00%">
                  <c:v>2.5100000000000001E-2</c:v>
                </c:pt>
                <c:pt idx="10907" formatCode="0.00%">
                  <c:v>2.5499999999999998E-2</c:v>
                </c:pt>
                <c:pt idx="10908" formatCode="0.00%">
                  <c:v>2.6700000000000002E-2</c:v>
                </c:pt>
                <c:pt idx="10909" formatCode="0.00%">
                  <c:v>2.6700000000000002E-2</c:v>
                </c:pt>
                <c:pt idx="10910" formatCode="0.00%">
                  <c:v>2.69E-2</c:v>
                </c:pt>
                <c:pt idx="10911" formatCode="0.00%">
                  <c:v>2.7699999999999999E-2</c:v>
                </c:pt>
                <c:pt idx="10912" formatCode="0.00%">
                  <c:v>2.7699999999999999E-2</c:v>
                </c:pt>
                <c:pt idx="10913" formatCode="0.00%">
                  <c:v>2.81E-2</c:v>
                </c:pt>
                <c:pt idx="10914" formatCode="0.00%">
                  <c:v>2.81E-2</c:v>
                </c:pt>
                <c:pt idx="10915" formatCode="0.00%">
                  <c:v>2.81E-2</c:v>
                </c:pt>
                <c:pt idx="10916" formatCode="0.00%">
                  <c:v>2.8899999999999999E-2</c:v>
                </c:pt>
                <c:pt idx="10917" formatCode="0.00%">
                  <c:v>2.9899999999999999E-2</c:v>
                </c:pt>
                <c:pt idx="10918" formatCode="0.00%">
                  <c:v>2.9899999999999999E-2</c:v>
                </c:pt>
                <c:pt idx="10919" formatCode="0.00%">
                  <c:v>3.0099999999999998E-2</c:v>
                </c:pt>
                <c:pt idx="10920" formatCode="0.00%">
                  <c:v>3.0300000000000001E-2</c:v>
                </c:pt>
                <c:pt idx="10921" formatCode="0.00%">
                  <c:v>3.0300000000000001E-2</c:v>
                </c:pt>
                <c:pt idx="10922" formatCode="0.00%">
                  <c:v>3.0300000000000001E-2</c:v>
                </c:pt>
                <c:pt idx="10923" formatCode="0.00%">
                  <c:v>3.0300000000000001E-2</c:v>
                </c:pt>
                <c:pt idx="10924" formatCode="0.00%">
                  <c:v>3.0499999999999999E-2</c:v>
                </c:pt>
                <c:pt idx="10925" formatCode="0.00%">
                  <c:v>3.0499999999999999E-2</c:v>
                </c:pt>
                <c:pt idx="10926" formatCode="0.00%">
                  <c:v>3.09E-2</c:v>
                </c:pt>
                <c:pt idx="10927" formatCode="0.00%">
                  <c:v>3.1099999999999999E-2</c:v>
                </c:pt>
                <c:pt idx="10928" formatCode="0.00%">
                  <c:v>3.1099999999999999E-2</c:v>
                </c:pt>
                <c:pt idx="10929" formatCode="0.00%">
                  <c:v>3.1399999999999997E-2</c:v>
                </c:pt>
                <c:pt idx="10930" formatCode="0.00%">
                  <c:v>3.1699999999999999E-2</c:v>
                </c:pt>
                <c:pt idx="10931" formatCode="0.00%">
                  <c:v>3.2099999999999997E-2</c:v>
                </c:pt>
                <c:pt idx="10932" formatCode="0.00%">
                  <c:v>3.2099999999999997E-2</c:v>
                </c:pt>
                <c:pt idx="10933" formatCode="0.00%">
                  <c:v>3.2399999999999998E-2</c:v>
                </c:pt>
                <c:pt idx="10934" formatCode="0.00%">
                  <c:v>3.27E-2</c:v>
                </c:pt>
                <c:pt idx="10935" formatCode="0.00%">
                  <c:v>3.32E-2</c:v>
                </c:pt>
                <c:pt idx="10936" formatCode="0.00%">
                  <c:v>3.32E-2</c:v>
                </c:pt>
                <c:pt idx="10937" formatCode="0.00%">
                  <c:v>3.3700000000000001E-2</c:v>
                </c:pt>
                <c:pt idx="10938" formatCode="0.00%">
                  <c:v>3.3700000000000001E-2</c:v>
                </c:pt>
                <c:pt idx="10939" formatCode="0.00%">
                  <c:v>3.3399999999999999E-2</c:v>
                </c:pt>
                <c:pt idx="10940" formatCode="0.00%">
                  <c:v>3.2899999999999999E-2</c:v>
                </c:pt>
                <c:pt idx="10941" formatCode="0.00%">
                  <c:v>3.2500000000000001E-2</c:v>
                </c:pt>
                <c:pt idx="10942" formatCode="0.00%">
                  <c:v>3.15E-2</c:v>
                </c:pt>
                <c:pt idx="10943" formatCode="0.00%">
                  <c:v>3.0300000000000001E-2</c:v>
                </c:pt>
                <c:pt idx="10944" formatCode="0.00%">
                  <c:v>2.9100000000000001E-2</c:v>
                </c:pt>
                <c:pt idx="10945" formatCode="0.00%">
                  <c:v>2.8299999999999999E-2</c:v>
                </c:pt>
                <c:pt idx="10946" formatCode="0.00%">
                  <c:v>2.8299999999999999E-2</c:v>
                </c:pt>
                <c:pt idx="10947" formatCode="0.00%">
                  <c:v>2.81E-2</c:v>
                </c:pt>
                <c:pt idx="10948" formatCode="0.00%">
                  <c:v>2.7799999999999998E-2</c:v>
                </c:pt>
                <c:pt idx="10949" formatCode="0.00%">
                  <c:v>2.7799999999999998E-2</c:v>
                </c:pt>
                <c:pt idx="10950" formatCode="0.00%">
                  <c:v>2.7799999999999998E-2</c:v>
                </c:pt>
                <c:pt idx="10951" formatCode="0.00%">
                  <c:v>2.8000000000000001E-2</c:v>
                </c:pt>
                <c:pt idx="10952" formatCode="0.00%">
                  <c:v>2.8199999999999999E-2</c:v>
                </c:pt>
                <c:pt idx="10953" formatCode="0.00%">
                  <c:v>2.92E-2</c:v>
                </c:pt>
                <c:pt idx="10954" formatCode="0.00%">
                  <c:v>2.9700000000000001E-2</c:v>
                </c:pt>
                <c:pt idx="10955" formatCode="0.00%">
                  <c:v>3.0700000000000002E-2</c:v>
                </c:pt>
                <c:pt idx="10956" formatCode="0.00%">
                  <c:v>3.32E-2</c:v>
                </c:pt>
                <c:pt idx="10957" formatCode="0.00%">
                  <c:v>3.3799999999999997E-2</c:v>
                </c:pt>
                <c:pt idx="10958" formatCode="0.00%">
                  <c:v>3.3799999999999997E-2</c:v>
                </c:pt>
                <c:pt idx="10959" formatCode="0.00%">
                  <c:v>3.3799999999999997E-2</c:v>
                </c:pt>
                <c:pt idx="10960" formatCode="0.00%">
                  <c:v>3.3799999999999997E-2</c:v>
                </c:pt>
                <c:pt idx="10961" formatCode="0.00%">
                  <c:v>3.3799999999999997E-2</c:v>
                </c:pt>
                <c:pt idx="10962" formatCode="0.00%">
                  <c:v>3.3799999999999997E-2</c:v>
                </c:pt>
                <c:pt idx="10963" formatCode="0.00%">
                  <c:v>3.3500000000000002E-2</c:v>
                </c:pt>
                <c:pt idx="10964" formatCode="0.00%">
                  <c:v>3.2500000000000001E-2</c:v>
                </c:pt>
                <c:pt idx="10965" formatCode="0.00%">
                  <c:v>3.2500000000000001E-2</c:v>
                </c:pt>
                <c:pt idx="10966" formatCode="0.00%">
                  <c:v>3.2500000000000001E-2</c:v>
                </c:pt>
                <c:pt idx="10967" formatCode="0.00%">
                  <c:v>3.27E-2</c:v>
                </c:pt>
                <c:pt idx="10968" formatCode="0.00%">
                  <c:v>3.2500000000000001E-2</c:v>
                </c:pt>
                <c:pt idx="10969" formatCode="0.00%">
                  <c:v>3.1800000000000002E-2</c:v>
                </c:pt>
                <c:pt idx="10970" formatCode="0.00%">
                  <c:v>3.1099999999999999E-2</c:v>
                </c:pt>
                <c:pt idx="10971" formatCode="0.00%">
                  <c:v>3.1099999999999999E-2</c:v>
                </c:pt>
                <c:pt idx="10972" formatCode="0.00%">
                  <c:v>3.0599999999999999E-2</c:v>
                </c:pt>
                <c:pt idx="10973" formatCode="0.00%">
                  <c:v>3.0099999999999998E-2</c:v>
                </c:pt>
                <c:pt idx="10974" formatCode="0.00%">
                  <c:v>3.0099999999999998E-2</c:v>
                </c:pt>
                <c:pt idx="10975" formatCode="0.00%">
                  <c:v>3.0099999999999998E-2</c:v>
                </c:pt>
                <c:pt idx="10976" formatCode="0.00%">
                  <c:v>3.0099999999999998E-2</c:v>
                </c:pt>
                <c:pt idx="10977" formatCode="0.00%">
                  <c:v>2.98E-2</c:v>
                </c:pt>
                <c:pt idx="10978" formatCode="0.00%">
                  <c:v>2.98E-2</c:v>
                </c:pt>
                <c:pt idx="10979" formatCode="0.00%">
                  <c:v>2.98E-2</c:v>
                </c:pt>
                <c:pt idx="10980" formatCode="0.00%">
                  <c:v>2.98E-2</c:v>
                </c:pt>
                <c:pt idx="10981" formatCode="0.00%">
                  <c:v>2.98E-2</c:v>
                </c:pt>
                <c:pt idx="10982" formatCode="0.00%">
                  <c:v>0.03</c:v>
                </c:pt>
                <c:pt idx="10983" formatCode="0.00%">
                  <c:v>0.03</c:v>
                </c:pt>
                <c:pt idx="10984" formatCode="0.00%">
                  <c:v>3.0300000000000001E-2</c:v>
                </c:pt>
                <c:pt idx="10985" formatCode="0.00%">
                  <c:v>2.9899999999999999E-2</c:v>
                </c:pt>
                <c:pt idx="10986" formatCode="0.00%">
                  <c:v>2.9899999999999999E-2</c:v>
                </c:pt>
                <c:pt idx="10987" formatCode="0.00%">
                  <c:v>2.9399999999999999E-2</c:v>
                </c:pt>
                <c:pt idx="10988" formatCode="0.00%">
                  <c:v>2.9399999999999999E-2</c:v>
                </c:pt>
                <c:pt idx="10989" formatCode="0.00%">
                  <c:v>2.9100000000000001E-2</c:v>
                </c:pt>
                <c:pt idx="10990" formatCode="0.00%">
                  <c:v>2.8899999999999999E-2</c:v>
                </c:pt>
                <c:pt idx="10991" formatCode="0.00%">
                  <c:v>2.87E-2</c:v>
                </c:pt>
                <c:pt idx="10992" formatCode="0.00%">
                  <c:v>2.8299999999999999E-2</c:v>
                </c:pt>
                <c:pt idx="10993" formatCode="0.00%">
                  <c:v>2.8500000000000001E-2</c:v>
                </c:pt>
                <c:pt idx="10994" formatCode="0.00%">
                  <c:v>2.8500000000000001E-2</c:v>
                </c:pt>
                <c:pt idx="10995" formatCode="0.00%">
                  <c:v>2.9100000000000001E-2</c:v>
                </c:pt>
                <c:pt idx="10996" formatCode="0.00%">
                  <c:v>2.9100000000000001E-2</c:v>
                </c:pt>
                <c:pt idx="10997" formatCode="0.00%">
                  <c:v>2.9100000000000001E-2</c:v>
                </c:pt>
                <c:pt idx="10998" formatCode="0.00%">
                  <c:v>2.9100000000000001E-2</c:v>
                </c:pt>
                <c:pt idx="10999" formatCode="0.00%">
                  <c:v>2.9100000000000001E-2</c:v>
                </c:pt>
                <c:pt idx="11000" formatCode="0.00%">
                  <c:v>2.93E-2</c:v>
                </c:pt>
                <c:pt idx="11001" formatCode="0.00%">
                  <c:v>2.93E-2</c:v>
                </c:pt>
                <c:pt idx="11002" formatCode="0.00%">
                  <c:v>2.98E-2</c:v>
                </c:pt>
                <c:pt idx="11003" formatCode="0.00%">
                  <c:v>3.04E-2</c:v>
                </c:pt>
                <c:pt idx="11004" formatCode="0.00%">
                  <c:v>3.0599999999999999E-2</c:v>
                </c:pt>
                <c:pt idx="11005" formatCode="0.00%">
                  <c:v>3.1099999999999999E-2</c:v>
                </c:pt>
                <c:pt idx="11006" formatCode="0.00%">
                  <c:v>3.1099999999999999E-2</c:v>
                </c:pt>
                <c:pt idx="11007" formatCode="0.00%">
                  <c:v>3.1300000000000001E-2</c:v>
                </c:pt>
                <c:pt idx="11008" formatCode="0.00%">
                  <c:v>3.2300000000000002E-2</c:v>
                </c:pt>
                <c:pt idx="11009" formatCode="0.00%">
                  <c:v>3.2300000000000002E-2</c:v>
                </c:pt>
                <c:pt idx="11010" formatCode="0.00%">
                  <c:v>3.2300000000000002E-2</c:v>
                </c:pt>
                <c:pt idx="11011" formatCode="0.00%">
                  <c:v>3.2599999999999997E-2</c:v>
                </c:pt>
                <c:pt idx="11012" formatCode="0.00%">
                  <c:v>3.2899999999999999E-2</c:v>
                </c:pt>
                <c:pt idx="11013" formatCode="0.00%">
                  <c:v>3.2899999999999999E-2</c:v>
                </c:pt>
                <c:pt idx="11014" formatCode="0.00%">
                  <c:v>3.4099999999999998E-2</c:v>
                </c:pt>
                <c:pt idx="11015" formatCode="0.00%">
                  <c:v>3.4099999999999998E-2</c:v>
                </c:pt>
                <c:pt idx="11016" formatCode="0.00%">
                  <c:v>3.4799999999999998E-2</c:v>
                </c:pt>
                <c:pt idx="11017" formatCode="0.00%">
                  <c:v>3.5000000000000003E-2</c:v>
                </c:pt>
                <c:pt idx="11018" formatCode="0.00%">
                  <c:v>3.5000000000000003E-2</c:v>
                </c:pt>
                <c:pt idx="11019" formatCode="0.00%">
                  <c:v>3.5000000000000003E-2</c:v>
                </c:pt>
                <c:pt idx="11020" formatCode="0.00%">
                  <c:v>3.5000000000000003E-2</c:v>
                </c:pt>
                <c:pt idx="11021" formatCode="0.00%">
                  <c:v>3.5799999999999998E-2</c:v>
                </c:pt>
                <c:pt idx="11022" formatCode="0.00%">
                  <c:v>3.5799999999999998E-2</c:v>
                </c:pt>
                <c:pt idx="11023" formatCode="0.00%">
                  <c:v>3.61E-2</c:v>
                </c:pt>
                <c:pt idx="11024" formatCode="0.00%">
                  <c:v>3.61E-2</c:v>
                </c:pt>
                <c:pt idx="11025" formatCode="0.00%">
                  <c:v>3.61E-2</c:v>
                </c:pt>
                <c:pt idx="11026" formatCode="0.00%">
                  <c:v>3.6900000000000002E-2</c:v>
                </c:pt>
                <c:pt idx="11027" formatCode="0.00%">
                  <c:v>3.6900000000000002E-2</c:v>
                </c:pt>
                <c:pt idx="11028" formatCode="0.00%">
                  <c:v>3.73E-2</c:v>
                </c:pt>
                <c:pt idx="11029" formatCode="0.00%">
                  <c:v>3.73E-2</c:v>
                </c:pt>
                <c:pt idx="11030" formatCode="0.00%">
                  <c:v>3.7900000000000003E-2</c:v>
                </c:pt>
                <c:pt idx="11031" formatCode="0.00%">
                  <c:v>3.8699999999999998E-2</c:v>
                </c:pt>
                <c:pt idx="11032" formatCode="0.00%">
                  <c:v>3.8699999999999998E-2</c:v>
                </c:pt>
                <c:pt idx="11033" formatCode="0.00%">
                  <c:v>3.9E-2</c:v>
                </c:pt>
                <c:pt idx="11034" formatCode="0.00%">
                  <c:v>3.9E-2</c:v>
                </c:pt>
                <c:pt idx="11035" formatCode="0.00%">
                  <c:v>3.8399999999999997E-2</c:v>
                </c:pt>
                <c:pt idx="11036" formatCode="0.00%">
                  <c:v>3.7400000000000003E-2</c:v>
                </c:pt>
                <c:pt idx="11037" formatCode="0.00%">
                  <c:v>3.7400000000000003E-2</c:v>
                </c:pt>
                <c:pt idx="11038" formatCode="0.00%">
                  <c:v>3.7400000000000003E-2</c:v>
                </c:pt>
                <c:pt idx="11039" formatCode="0.00%">
                  <c:v>3.7600000000000001E-2</c:v>
                </c:pt>
                <c:pt idx="11040" formatCode="0.00%">
                  <c:v>3.7400000000000003E-2</c:v>
                </c:pt>
                <c:pt idx="11041" formatCode="0.00%">
                  <c:v>3.7199999999999997E-2</c:v>
                </c:pt>
                <c:pt idx="11042" formatCode="0.00%">
                  <c:v>3.7600000000000001E-2</c:v>
                </c:pt>
                <c:pt idx="11043" formatCode="0.00%">
                  <c:v>3.7600000000000001E-2</c:v>
                </c:pt>
                <c:pt idx="11044" formatCode="0.00%">
                  <c:v>3.7400000000000003E-2</c:v>
                </c:pt>
                <c:pt idx="11045" formatCode="0.00%">
                  <c:v>3.7400000000000003E-2</c:v>
                </c:pt>
                <c:pt idx="11046" formatCode="0.00%">
                  <c:v>3.7900000000000003E-2</c:v>
                </c:pt>
                <c:pt idx="11047" formatCode="0.00%">
                  <c:v>3.8100000000000002E-2</c:v>
                </c:pt>
                <c:pt idx="11048" formatCode="0.00%">
                  <c:v>3.9899999999999998E-2</c:v>
                </c:pt>
                <c:pt idx="11049" formatCode="0.00%">
                  <c:v>4.0399999999999998E-2</c:v>
                </c:pt>
                <c:pt idx="11050" formatCode="0.00%">
                  <c:v>4.0399999999999998E-2</c:v>
                </c:pt>
                <c:pt idx="11051" formatCode="0.00%">
                  <c:v>4.1599999999999998E-2</c:v>
                </c:pt>
                <c:pt idx="11052" formatCode="0.00%">
                  <c:v>4.1599999999999998E-2</c:v>
                </c:pt>
                <c:pt idx="11053" formatCode="0.00%">
                  <c:v>4.1399999999999999E-2</c:v>
                </c:pt>
                <c:pt idx="11054" formatCode="0.00%">
                  <c:v>4.1200000000000001E-2</c:v>
                </c:pt>
                <c:pt idx="11055" formatCode="0.00%">
                  <c:v>4.0599999999999997E-2</c:v>
                </c:pt>
                <c:pt idx="11056" formatCode="0.00%">
                  <c:v>4.0399999999999998E-2</c:v>
                </c:pt>
                <c:pt idx="11057" formatCode="0.00%">
                  <c:v>4.0800000000000003E-2</c:v>
                </c:pt>
                <c:pt idx="11058" formatCode="0.00%">
                  <c:v>4.0800000000000003E-2</c:v>
                </c:pt>
                <c:pt idx="11059" formatCode="0.00%">
                  <c:v>4.0599999999999997E-2</c:v>
                </c:pt>
                <c:pt idx="11060" formatCode="0.00%">
                  <c:v>4.0599999999999997E-2</c:v>
                </c:pt>
                <c:pt idx="11061" formatCode="0.00%">
                  <c:v>4.0599999999999997E-2</c:v>
                </c:pt>
                <c:pt idx="11062" formatCode="0.00%">
                  <c:v>3.8800000000000001E-2</c:v>
                </c:pt>
                <c:pt idx="11063" formatCode="0.00%">
                  <c:v>3.85E-2</c:v>
                </c:pt>
                <c:pt idx="11064" formatCode="0.00%">
                  <c:v>3.7699999999999997E-2</c:v>
                </c:pt>
                <c:pt idx="11065" formatCode="0.00%">
                  <c:v>3.6200000000000003E-2</c:v>
                </c:pt>
                <c:pt idx="11066" formatCode="0.00%">
                  <c:v>3.5900000000000001E-2</c:v>
                </c:pt>
                <c:pt idx="11067" formatCode="0.00%">
                  <c:v>3.5900000000000001E-2</c:v>
                </c:pt>
                <c:pt idx="11068" formatCode="0.00%">
                  <c:v>3.5900000000000001E-2</c:v>
                </c:pt>
                <c:pt idx="11069" formatCode="0.00%">
                  <c:v>3.5900000000000001E-2</c:v>
                </c:pt>
                <c:pt idx="11070" formatCode="0.00%">
                  <c:v>3.5900000000000001E-2</c:v>
                </c:pt>
                <c:pt idx="11071" formatCode="0.00%">
                  <c:v>3.5900000000000001E-2</c:v>
                </c:pt>
                <c:pt idx="11072" formatCode="0.00%">
                  <c:v>3.56E-2</c:v>
                </c:pt>
                <c:pt idx="11073" formatCode="0.00%">
                  <c:v>3.5200000000000002E-2</c:v>
                </c:pt>
                <c:pt idx="11074" formatCode="0.00%">
                  <c:v>3.5200000000000002E-2</c:v>
                </c:pt>
                <c:pt idx="11075" formatCode="0.00%">
                  <c:v>3.4799999999999998E-2</c:v>
                </c:pt>
                <c:pt idx="11076" formatCode="0.00%">
                  <c:v>3.4799999999999998E-2</c:v>
                </c:pt>
                <c:pt idx="11077" formatCode="0.00%">
                  <c:v>3.4799999999999998E-2</c:v>
                </c:pt>
                <c:pt idx="11078" formatCode="0.00%">
                  <c:v>3.4799999999999998E-2</c:v>
                </c:pt>
                <c:pt idx="11079" formatCode="0.00%">
                  <c:v>3.4599999999999999E-2</c:v>
                </c:pt>
                <c:pt idx="11080" formatCode="0.00%">
                  <c:v>3.4599999999999999E-2</c:v>
                </c:pt>
                <c:pt idx="11081" formatCode="0.00%">
                  <c:v>3.4599999999999999E-2</c:v>
                </c:pt>
                <c:pt idx="11082" formatCode="0.00%">
                  <c:v>3.4599999999999999E-2</c:v>
                </c:pt>
                <c:pt idx="11083" formatCode="0.00%">
                  <c:v>3.4200000000000001E-2</c:v>
                </c:pt>
                <c:pt idx="11084" formatCode="0.00%">
                  <c:v>3.4200000000000001E-2</c:v>
                </c:pt>
                <c:pt idx="11085" formatCode="0.00%">
                  <c:v>3.4200000000000001E-2</c:v>
                </c:pt>
                <c:pt idx="11086" formatCode="0.00%">
                  <c:v>3.4200000000000001E-2</c:v>
                </c:pt>
                <c:pt idx="11087" formatCode="0.00%">
                  <c:v>3.4200000000000001E-2</c:v>
                </c:pt>
                <c:pt idx="11088" formatCode="0.00%">
                  <c:v>3.49E-2</c:v>
                </c:pt>
                <c:pt idx="11089" formatCode="0.00%">
                  <c:v>3.49E-2</c:v>
                </c:pt>
                <c:pt idx="11090" formatCode="0.00%">
                  <c:v>3.49E-2</c:v>
                </c:pt>
                <c:pt idx="11091" formatCode="0.00%">
                  <c:v>3.49E-2</c:v>
                </c:pt>
                <c:pt idx="11092" formatCode="0.00%">
                  <c:v>3.5499999999999997E-2</c:v>
                </c:pt>
                <c:pt idx="11093" formatCode="0.00%">
                  <c:v>3.5499999999999997E-2</c:v>
                </c:pt>
                <c:pt idx="11094" formatCode="0.00%">
                  <c:v>3.5799999999999998E-2</c:v>
                </c:pt>
                <c:pt idx="11095" formatCode="0.00%">
                  <c:v>3.5799999999999998E-2</c:v>
                </c:pt>
                <c:pt idx="11096" formatCode="0.00%">
                  <c:v>3.5700000000000003E-2</c:v>
                </c:pt>
                <c:pt idx="11097" formatCode="0.00%">
                  <c:v>3.5000000000000003E-2</c:v>
                </c:pt>
                <c:pt idx="11098" formatCode="0.00%">
                  <c:v>3.5000000000000003E-2</c:v>
                </c:pt>
                <c:pt idx="11099" formatCode="0.00%">
                  <c:v>3.4000000000000002E-2</c:v>
                </c:pt>
                <c:pt idx="11100" formatCode="0.00%">
                  <c:v>3.3500000000000002E-2</c:v>
                </c:pt>
                <c:pt idx="11101" formatCode="0.00%">
                  <c:v>3.3500000000000002E-2</c:v>
                </c:pt>
                <c:pt idx="11102" formatCode="0.00%">
                  <c:v>3.3099999999999997E-2</c:v>
                </c:pt>
                <c:pt idx="11103" formatCode="0.00%">
                  <c:v>3.2599999999999997E-2</c:v>
                </c:pt>
                <c:pt idx="11104" formatCode="0.00%">
                  <c:v>3.2399999999999998E-2</c:v>
                </c:pt>
                <c:pt idx="11105" formatCode="0.00%">
                  <c:v>3.2399999999999998E-2</c:v>
                </c:pt>
                <c:pt idx="11106" formatCode="0.00%">
                  <c:v>3.1399999999999997E-2</c:v>
                </c:pt>
                <c:pt idx="11107" formatCode="0.00%">
                  <c:v>3.1399999999999997E-2</c:v>
                </c:pt>
                <c:pt idx="11108" formatCode="0.00%">
                  <c:v>3.1800000000000002E-2</c:v>
                </c:pt>
                <c:pt idx="11109" formatCode="0.00%">
                  <c:v>3.1800000000000002E-2</c:v>
                </c:pt>
                <c:pt idx="11110" formatCode="0.00%">
                  <c:v>3.1800000000000002E-2</c:v>
                </c:pt>
                <c:pt idx="11111" formatCode="0.00%">
                  <c:v>3.1800000000000002E-2</c:v>
                </c:pt>
                <c:pt idx="11112" formatCode="0.00%">
                  <c:v>3.1800000000000002E-2</c:v>
                </c:pt>
                <c:pt idx="11113" formatCode="0.00%">
                  <c:v>3.2000000000000001E-2</c:v>
                </c:pt>
                <c:pt idx="11114" formatCode="0.00%">
                  <c:v>3.2000000000000001E-2</c:v>
                </c:pt>
                <c:pt idx="11115" formatCode="0.00%">
                  <c:v>3.2000000000000001E-2</c:v>
                </c:pt>
                <c:pt idx="11116" formatCode="0.00%">
                  <c:v>3.2000000000000001E-2</c:v>
                </c:pt>
                <c:pt idx="11117" formatCode="0.00%">
                  <c:v>3.1300000000000001E-2</c:v>
                </c:pt>
                <c:pt idx="11118" formatCode="0.00%">
                  <c:v>3.1699999999999999E-2</c:v>
                </c:pt>
                <c:pt idx="11119" formatCode="0.00%">
                  <c:v>3.2000000000000001E-2</c:v>
                </c:pt>
                <c:pt idx="11120" formatCode="0.00%">
                  <c:v>3.2399999999999998E-2</c:v>
                </c:pt>
                <c:pt idx="11121" formatCode="0.00%">
                  <c:v>3.2399999999999998E-2</c:v>
                </c:pt>
                <c:pt idx="11122" formatCode="0.00%">
                  <c:v>3.2399999999999998E-2</c:v>
                </c:pt>
                <c:pt idx="11123" formatCode="0.00%">
                  <c:v>3.2800000000000003E-2</c:v>
                </c:pt>
                <c:pt idx="11124" formatCode="0.00%">
                  <c:v>3.2800000000000003E-2</c:v>
                </c:pt>
                <c:pt idx="11125" formatCode="0.00%">
                  <c:v>3.3000000000000002E-2</c:v>
                </c:pt>
                <c:pt idx="11126" formatCode="0.00%">
                  <c:v>3.3799999999999997E-2</c:v>
                </c:pt>
                <c:pt idx="11127" formatCode="0.00%">
                  <c:v>3.4599999999999999E-2</c:v>
                </c:pt>
                <c:pt idx="11128" formatCode="0.00%">
                  <c:v>3.5000000000000003E-2</c:v>
                </c:pt>
                <c:pt idx="11129" formatCode="0.00%">
                  <c:v>3.56E-2</c:v>
                </c:pt>
                <c:pt idx="11130" formatCode="0.00%">
                  <c:v>3.56E-2</c:v>
                </c:pt>
                <c:pt idx="11131" formatCode="0.00%">
                  <c:v>3.56E-2</c:v>
                </c:pt>
                <c:pt idx="11132" formatCode="0.00%">
                  <c:v>3.56E-2</c:v>
                </c:pt>
                <c:pt idx="11133" formatCode="0.00%">
                  <c:v>3.56E-2</c:v>
                </c:pt>
                <c:pt idx="11134" formatCode="0.00%">
                  <c:v>3.56E-2</c:v>
                </c:pt>
                <c:pt idx="11135" formatCode="0.00%">
                  <c:v>3.56E-2</c:v>
                </c:pt>
                <c:pt idx="11136" formatCode="0.00%">
                  <c:v>3.5999999999999997E-2</c:v>
                </c:pt>
                <c:pt idx="11137" formatCode="0.00%">
                  <c:v>3.5999999999999997E-2</c:v>
                </c:pt>
                <c:pt idx="11138" formatCode="0.00%">
                  <c:v>3.5799999999999998E-2</c:v>
                </c:pt>
                <c:pt idx="11139" formatCode="0.00%">
                  <c:v>3.5799999999999998E-2</c:v>
                </c:pt>
                <c:pt idx="11140" formatCode="0.00%">
                  <c:v>3.5799999999999998E-2</c:v>
                </c:pt>
                <c:pt idx="11141" formatCode="0.00%">
                  <c:v>3.5799999999999998E-2</c:v>
                </c:pt>
                <c:pt idx="11142" formatCode="0.00%">
                  <c:v>3.4799999999999998E-2</c:v>
                </c:pt>
                <c:pt idx="11143" formatCode="0.00%">
                  <c:v>3.4200000000000001E-2</c:v>
                </c:pt>
                <c:pt idx="11144" formatCode="0.00%">
                  <c:v>3.4200000000000001E-2</c:v>
                </c:pt>
                <c:pt idx="11145" formatCode="0.00%">
                  <c:v>3.4200000000000001E-2</c:v>
                </c:pt>
                <c:pt idx="11146" formatCode="0.00%">
                  <c:v>3.4200000000000001E-2</c:v>
                </c:pt>
                <c:pt idx="11147" formatCode="0.00%">
                  <c:v>3.4200000000000001E-2</c:v>
                </c:pt>
                <c:pt idx="11148" formatCode="0.00%">
                  <c:v>3.4200000000000001E-2</c:v>
                </c:pt>
                <c:pt idx="11149" formatCode="0.00%">
                  <c:v>3.4200000000000001E-2</c:v>
                </c:pt>
                <c:pt idx="11150" formatCode="0.00%">
                  <c:v>3.4200000000000001E-2</c:v>
                </c:pt>
                <c:pt idx="11151" formatCode="0.00%">
                  <c:v>3.4200000000000001E-2</c:v>
                </c:pt>
                <c:pt idx="11152" formatCode="0.00%">
                  <c:v>3.3500000000000002E-2</c:v>
                </c:pt>
                <c:pt idx="11153" formatCode="0.00%">
                  <c:v>3.3500000000000002E-2</c:v>
                </c:pt>
                <c:pt idx="11154" formatCode="0.00%">
                  <c:v>3.3500000000000002E-2</c:v>
                </c:pt>
                <c:pt idx="11155" formatCode="0.00%">
                  <c:v>3.3500000000000002E-2</c:v>
                </c:pt>
                <c:pt idx="11156" formatCode="0.00%">
                  <c:v>3.3300000000000003E-2</c:v>
                </c:pt>
                <c:pt idx="11157" formatCode="0.00%">
                  <c:v>3.3000000000000002E-2</c:v>
                </c:pt>
                <c:pt idx="11158" formatCode="0.00%">
                  <c:v>3.3000000000000002E-2</c:v>
                </c:pt>
                <c:pt idx="11159" formatCode="0.00%">
                  <c:v>3.2500000000000001E-2</c:v>
                </c:pt>
                <c:pt idx="11160" formatCode="0.00%">
                  <c:v>3.2000000000000001E-2</c:v>
                </c:pt>
                <c:pt idx="11161" formatCode="0.00%">
                  <c:v>3.1800000000000002E-2</c:v>
                </c:pt>
                <c:pt idx="11162" formatCode="0.00%">
                  <c:v>3.1800000000000002E-2</c:v>
                </c:pt>
                <c:pt idx="11163" formatCode="0.00%">
                  <c:v>3.1800000000000002E-2</c:v>
                </c:pt>
                <c:pt idx="11164" formatCode="0.00%">
                  <c:v>3.1800000000000002E-2</c:v>
                </c:pt>
                <c:pt idx="11165" formatCode="0.00%">
                  <c:v>3.1600000000000003E-2</c:v>
                </c:pt>
              </c:numCache>
            </c:numRef>
          </c:val>
          <c:smooth val="0"/>
          <c:extLst>
            <c:ext xmlns:c16="http://schemas.microsoft.com/office/drawing/2014/chart" uri="{C3380CC4-5D6E-409C-BE32-E72D297353CC}">
              <c16:uniqueId val="{00000001-C8CD-4969-BEB7-9C3826FA720D}"/>
            </c:ext>
          </c:extLst>
        </c:ser>
        <c:ser>
          <c:idx val="1"/>
          <c:order val="1"/>
          <c:tx>
            <c:v>30Y UST</c:v>
          </c:tx>
          <c:spPr>
            <a:ln w="19050" cap="rnd">
              <a:solidFill>
                <a:schemeClr val="accent2"/>
              </a:solidFill>
              <a:round/>
            </a:ln>
            <a:effectLst/>
          </c:spPr>
          <c:marker>
            <c:symbol val="none"/>
          </c:marker>
          <c:cat>
            <c:numRef>
              <c:f>'Input - Raw Data'!$B$12:$B$13000</c:f>
              <c:numCache>
                <c:formatCode>m/d/yyyy</c:formatCode>
                <c:ptCount val="12989"/>
                <c:pt idx="0">
                  <c:v>29221</c:v>
                </c:pt>
                <c:pt idx="1">
                  <c:v>29223</c:v>
                </c:pt>
                <c:pt idx="2">
                  <c:v>29224</c:v>
                </c:pt>
                <c:pt idx="3">
                  <c:v>29227</c:v>
                </c:pt>
                <c:pt idx="4">
                  <c:v>29228</c:v>
                </c:pt>
                <c:pt idx="5">
                  <c:v>29229</c:v>
                </c:pt>
                <c:pt idx="6">
                  <c:v>29230</c:v>
                </c:pt>
                <c:pt idx="7">
                  <c:v>29231</c:v>
                </c:pt>
                <c:pt idx="8">
                  <c:v>29234</c:v>
                </c:pt>
                <c:pt idx="9">
                  <c:v>29235</c:v>
                </c:pt>
                <c:pt idx="10">
                  <c:v>29236</c:v>
                </c:pt>
                <c:pt idx="11">
                  <c:v>29237</c:v>
                </c:pt>
                <c:pt idx="12">
                  <c:v>29238</c:v>
                </c:pt>
                <c:pt idx="13">
                  <c:v>29241</c:v>
                </c:pt>
                <c:pt idx="14">
                  <c:v>29242</c:v>
                </c:pt>
                <c:pt idx="15">
                  <c:v>29243</c:v>
                </c:pt>
                <c:pt idx="16">
                  <c:v>29244</c:v>
                </c:pt>
                <c:pt idx="17">
                  <c:v>29245</c:v>
                </c:pt>
                <c:pt idx="18">
                  <c:v>29248</c:v>
                </c:pt>
                <c:pt idx="19">
                  <c:v>29249</c:v>
                </c:pt>
                <c:pt idx="20">
                  <c:v>29250</c:v>
                </c:pt>
                <c:pt idx="21">
                  <c:v>29251</c:v>
                </c:pt>
                <c:pt idx="22">
                  <c:v>29252</c:v>
                </c:pt>
                <c:pt idx="23">
                  <c:v>29255</c:v>
                </c:pt>
                <c:pt idx="24">
                  <c:v>29256</c:v>
                </c:pt>
                <c:pt idx="25">
                  <c:v>29257</c:v>
                </c:pt>
                <c:pt idx="26">
                  <c:v>29258</c:v>
                </c:pt>
                <c:pt idx="27">
                  <c:v>29259</c:v>
                </c:pt>
                <c:pt idx="28">
                  <c:v>29262</c:v>
                </c:pt>
                <c:pt idx="29">
                  <c:v>29264</c:v>
                </c:pt>
                <c:pt idx="30">
                  <c:v>29265</c:v>
                </c:pt>
                <c:pt idx="31">
                  <c:v>29266</c:v>
                </c:pt>
                <c:pt idx="32">
                  <c:v>29270</c:v>
                </c:pt>
                <c:pt idx="33">
                  <c:v>29271</c:v>
                </c:pt>
                <c:pt idx="34">
                  <c:v>29272</c:v>
                </c:pt>
                <c:pt idx="35">
                  <c:v>29273</c:v>
                </c:pt>
                <c:pt idx="36">
                  <c:v>29276</c:v>
                </c:pt>
                <c:pt idx="37">
                  <c:v>29277</c:v>
                </c:pt>
                <c:pt idx="38">
                  <c:v>29278</c:v>
                </c:pt>
                <c:pt idx="39">
                  <c:v>29279</c:v>
                </c:pt>
                <c:pt idx="40">
                  <c:v>29280</c:v>
                </c:pt>
                <c:pt idx="41">
                  <c:v>29283</c:v>
                </c:pt>
                <c:pt idx="42">
                  <c:v>29284</c:v>
                </c:pt>
                <c:pt idx="43">
                  <c:v>29285</c:v>
                </c:pt>
                <c:pt idx="44">
                  <c:v>29286</c:v>
                </c:pt>
                <c:pt idx="45">
                  <c:v>29287</c:v>
                </c:pt>
                <c:pt idx="46">
                  <c:v>29290</c:v>
                </c:pt>
                <c:pt idx="47">
                  <c:v>29291</c:v>
                </c:pt>
                <c:pt idx="48">
                  <c:v>29292</c:v>
                </c:pt>
                <c:pt idx="49">
                  <c:v>29293</c:v>
                </c:pt>
                <c:pt idx="50">
                  <c:v>29294</c:v>
                </c:pt>
                <c:pt idx="51">
                  <c:v>29297</c:v>
                </c:pt>
                <c:pt idx="52">
                  <c:v>29298</c:v>
                </c:pt>
                <c:pt idx="53">
                  <c:v>29299</c:v>
                </c:pt>
                <c:pt idx="54">
                  <c:v>29300</c:v>
                </c:pt>
                <c:pt idx="55">
                  <c:v>29301</c:v>
                </c:pt>
                <c:pt idx="56">
                  <c:v>29304</c:v>
                </c:pt>
                <c:pt idx="57">
                  <c:v>29305</c:v>
                </c:pt>
                <c:pt idx="58">
                  <c:v>29306</c:v>
                </c:pt>
                <c:pt idx="59">
                  <c:v>29307</c:v>
                </c:pt>
                <c:pt idx="60">
                  <c:v>29308</c:v>
                </c:pt>
                <c:pt idx="61">
                  <c:v>29311</c:v>
                </c:pt>
                <c:pt idx="62">
                  <c:v>29312</c:v>
                </c:pt>
                <c:pt idx="63">
                  <c:v>29313</c:v>
                </c:pt>
                <c:pt idx="64">
                  <c:v>29314</c:v>
                </c:pt>
                <c:pt idx="65">
                  <c:v>29318</c:v>
                </c:pt>
                <c:pt idx="66">
                  <c:v>29319</c:v>
                </c:pt>
                <c:pt idx="67">
                  <c:v>29320</c:v>
                </c:pt>
                <c:pt idx="68">
                  <c:v>29321</c:v>
                </c:pt>
                <c:pt idx="69">
                  <c:v>29322</c:v>
                </c:pt>
                <c:pt idx="70">
                  <c:v>29325</c:v>
                </c:pt>
                <c:pt idx="71">
                  <c:v>29326</c:v>
                </c:pt>
                <c:pt idx="72">
                  <c:v>29327</c:v>
                </c:pt>
                <c:pt idx="73">
                  <c:v>29328</c:v>
                </c:pt>
                <c:pt idx="74">
                  <c:v>29329</c:v>
                </c:pt>
                <c:pt idx="75">
                  <c:v>29332</c:v>
                </c:pt>
                <c:pt idx="76">
                  <c:v>29333</c:v>
                </c:pt>
                <c:pt idx="77">
                  <c:v>29334</c:v>
                </c:pt>
                <c:pt idx="78">
                  <c:v>29335</c:v>
                </c:pt>
                <c:pt idx="79">
                  <c:v>29336</c:v>
                </c:pt>
                <c:pt idx="80">
                  <c:v>29339</c:v>
                </c:pt>
                <c:pt idx="81">
                  <c:v>29340</c:v>
                </c:pt>
                <c:pt idx="82">
                  <c:v>29341</c:v>
                </c:pt>
                <c:pt idx="83">
                  <c:v>29342</c:v>
                </c:pt>
                <c:pt idx="84">
                  <c:v>29343</c:v>
                </c:pt>
                <c:pt idx="85">
                  <c:v>29346</c:v>
                </c:pt>
                <c:pt idx="86">
                  <c:v>29347</c:v>
                </c:pt>
                <c:pt idx="87">
                  <c:v>29348</c:v>
                </c:pt>
                <c:pt idx="88">
                  <c:v>29349</c:v>
                </c:pt>
                <c:pt idx="89">
                  <c:v>29350</c:v>
                </c:pt>
                <c:pt idx="90">
                  <c:v>29353</c:v>
                </c:pt>
                <c:pt idx="91">
                  <c:v>29354</c:v>
                </c:pt>
                <c:pt idx="92">
                  <c:v>29355</c:v>
                </c:pt>
                <c:pt idx="93">
                  <c:v>29356</c:v>
                </c:pt>
                <c:pt idx="94">
                  <c:v>29357</c:v>
                </c:pt>
                <c:pt idx="95">
                  <c:v>29360</c:v>
                </c:pt>
                <c:pt idx="96">
                  <c:v>29361</c:v>
                </c:pt>
                <c:pt idx="97">
                  <c:v>29362</c:v>
                </c:pt>
                <c:pt idx="98">
                  <c:v>29363</c:v>
                </c:pt>
                <c:pt idx="99">
                  <c:v>29364</c:v>
                </c:pt>
                <c:pt idx="100">
                  <c:v>29368</c:v>
                </c:pt>
                <c:pt idx="101">
                  <c:v>29369</c:v>
                </c:pt>
                <c:pt idx="102">
                  <c:v>29370</c:v>
                </c:pt>
                <c:pt idx="103">
                  <c:v>29371</c:v>
                </c:pt>
                <c:pt idx="104">
                  <c:v>29374</c:v>
                </c:pt>
                <c:pt idx="105">
                  <c:v>29375</c:v>
                </c:pt>
                <c:pt idx="106">
                  <c:v>29376</c:v>
                </c:pt>
                <c:pt idx="107">
                  <c:v>29377</c:v>
                </c:pt>
                <c:pt idx="108">
                  <c:v>29378</c:v>
                </c:pt>
                <c:pt idx="109">
                  <c:v>29381</c:v>
                </c:pt>
                <c:pt idx="110">
                  <c:v>29382</c:v>
                </c:pt>
                <c:pt idx="111">
                  <c:v>29383</c:v>
                </c:pt>
                <c:pt idx="112">
                  <c:v>29384</c:v>
                </c:pt>
                <c:pt idx="113">
                  <c:v>29385</c:v>
                </c:pt>
                <c:pt idx="114">
                  <c:v>29388</c:v>
                </c:pt>
                <c:pt idx="115">
                  <c:v>29389</c:v>
                </c:pt>
                <c:pt idx="116">
                  <c:v>29390</c:v>
                </c:pt>
                <c:pt idx="117">
                  <c:v>29391</c:v>
                </c:pt>
                <c:pt idx="118">
                  <c:v>29392</c:v>
                </c:pt>
                <c:pt idx="119">
                  <c:v>29395</c:v>
                </c:pt>
                <c:pt idx="120">
                  <c:v>29396</c:v>
                </c:pt>
                <c:pt idx="121">
                  <c:v>29397</c:v>
                </c:pt>
                <c:pt idx="122">
                  <c:v>29398</c:v>
                </c:pt>
                <c:pt idx="123">
                  <c:v>29399</c:v>
                </c:pt>
                <c:pt idx="124">
                  <c:v>29402</c:v>
                </c:pt>
                <c:pt idx="125">
                  <c:v>29403</c:v>
                </c:pt>
                <c:pt idx="126">
                  <c:v>29404</c:v>
                </c:pt>
                <c:pt idx="127">
                  <c:v>29405</c:v>
                </c:pt>
                <c:pt idx="128">
                  <c:v>29409</c:v>
                </c:pt>
                <c:pt idx="129">
                  <c:v>29410</c:v>
                </c:pt>
                <c:pt idx="130">
                  <c:v>29411</c:v>
                </c:pt>
                <c:pt idx="131">
                  <c:v>29412</c:v>
                </c:pt>
                <c:pt idx="132">
                  <c:v>29413</c:v>
                </c:pt>
                <c:pt idx="133">
                  <c:v>29416</c:v>
                </c:pt>
                <c:pt idx="134">
                  <c:v>29417</c:v>
                </c:pt>
                <c:pt idx="135">
                  <c:v>29418</c:v>
                </c:pt>
                <c:pt idx="136">
                  <c:v>29419</c:v>
                </c:pt>
                <c:pt idx="137">
                  <c:v>29420</c:v>
                </c:pt>
                <c:pt idx="138">
                  <c:v>29423</c:v>
                </c:pt>
                <c:pt idx="139">
                  <c:v>29424</c:v>
                </c:pt>
                <c:pt idx="140">
                  <c:v>29425</c:v>
                </c:pt>
                <c:pt idx="141">
                  <c:v>29426</c:v>
                </c:pt>
                <c:pt idx="142">
                  <c:v>29427</c:v>
                </c:pt>
                <c:pt idx="143">
                  <c:v>29430</c:v>
                </c:pt>
                <c:pt idx="144">
                  <c:v>29431</c:v>
                </c:pt>
                <c:pt idx="145">
                  <c:v>29432</c:v>
                </c:pt>
                <c:pt idx="146">
                  <c:v>29433</c:v>
                </c:pt>
                <c:pt idx="147">
                  <c:v>29434</c:v>
                </c:pt>
                <c:pt idx="148">
                  <c:v>29437</c:v>
                </c:pt>
                <c:pt idx="149">
                  <c:v>29438</c:v>
                </c:pt>
                <c:pt idx="150">
                  <c:v>29439</c:v>
                </c:pt>
                <c:pt idx="151">
                  <c:v>29440</c:v>
                </c:pt>
                <c:pt idx="152">
                  <c:v>29441</c:v>
                </c:pt>
                <c:pt idx="153">
                  <c:v>29444</c:v>
                </c:pt>
                <c:pt idx="154">
                  <c:v>29445</c:v>
                </c:pt>
                <c:pt idx="155">
                  <c:v>29446</c:v>
                </c:pt>
                <c:pt idx="156">
                  <c:v>29447</c:v>
                </c:pt>
                <c:pt idx="157">
                  <c:v>29448</c:v>
                </c:pt>
                <c:pt idx="158">
                  <c:v>29451</c:v>
                </c:pt>
                <c:pt idx="159">
                  <c:v>29452</c:v>
                </c:pt>
                <c:pt idx="160">
                  <c:v>29453</c:v>
                </c:pt>
                <c:pt idx="161">
                  <c:v>29454</c:v>
                </c:pt>
                <c:pt idx="162">
                  <c:v>29455</c:v>
                </c:pt>
                <c:pt idx="163">
                  <c:v>29458</c:v>
                </c:pt>
                <c:pt idx="164">
                  <c:v>29459</c:v>
                </c:pt>
                <c:pt idx="165">
                  <c:v>29460</c:v>
                </c:pt>
                <c:pt idx="166">
                  <c:v>29461</c:v>
                </c:pt>
                <c:pt idx="167">
                  <c:v>29462</c:v>
                </c:pt>
                <c:pt idx="168">
                  <c:v>29466</c:v>
                </c:pt>
                <c:pt idx="169">
                  <c:v>29467</c:v>
                </c:pt>
                <c:pt idx="170">
                  <c:v>29468</c:v>
                </c:pt>
                <c:pt idx="171">
                  <c:v>29469</c:v>
                </c:pt>
                <c:pt idx="172">
                  <c:v>29472</c:v>
                </c:pt>
                <c:pt idx="173">
                  <c:v>29473</c:v>
                </c:pt>
                <c:pt idx="174">
                  <c:v>29474</c:v>
                </c:pt>
                <c:pt idx="175">
                  <c:v>29475</c:v>
                </c:pt>
                <c:pt idx="176">
                  <c:v>29476</c:v>
                </c:pt>
                <c:pt idx="177">
                  <c:v>29479</c:v>
                </c:pt>
                <c:pt idx="178">
                  <c:v>29480</c:v>
                </c:pt>
                <c:pt idx="179">
                  <c:v>29481</c:v>
                </c:pt>
                <c:pt idx="180">
                  <c:v>29482</c:v>
                </c:pt>
                <c:pt idx="181">
                  <c:v>29483</c:v>
                </c:pt>
                <c:pt idx="182">
                  <c:v>29486</c:v>
                </c:pt>
                <c:pt idx="183">
                  <c:v>29487</c:v>
                </c:pt>
                <c:pt idx="184">
                  <c:v>29488</c:v>
                </c:pt>
                <c:pt idx="185">
                  <c:v>29489</c:v>
                </c:pt>
                <c:pt idx="186">
                  <c:v>29490</c:v>
                </c:pt>
                <c:pt idx="187">
                  <c:v>29493</c:v>
                </c:pt>
                <c:pt idx="188">
                  <c:v>29494</c:v>
                </c:pt>
                <c:pt idx="189">
                  <c:v>29495</c:v>
                </c:pt>
                <c:pt idx="190">
                  <c:v>29496</c:v>
                </c:pt>
                <c:pt idx="191">
                  <c:v>29497</c:v>
                </c:pt>
                <c:pt idx="192">
                  <c:v>29500</c:v>
                </c:pt>
                <c:pt idx="193">
                  <c:v>29501</c:v>
                </c:pt>
                <c:pt idx="194">
                  <c:v>29502</c:v>
                </c:pt>
                <c:pt idx="195">
                  <c:v>29503</c:v>
                </c:pt>
                <c:pt idx="196">
                  <c:v>29504</c:v>
                </c:pt>
                <c:pt idx="197">
                  <c:v>29508</c:v>
                </c:pt>
                <c:pt idx="198">
                  <c:v>29509</c:v>
                </c:pt>
                <c:pt idx="199">
                  <c:v>29510</c:v>
                </c:pt>
                <c:pt idx="200">
                  <c:v>29511</c:v>
                </c:pt>
                <c:pt idx="201">
                  <c:v>29514</c:v>
                </c:pt>
                <c:pt idx="202">
                  <c:v>29515</c:v>
                </c:pt>
                <c:pt idx="203">
                  <c:v>29516</c:v>
                </c:pt>
                <c:pt idx="204">
                  <c:v>29517</c:v>
                </c:pt>
                <c:pt idx="205">
                  <c:v>29518</c:v>
                </c:pt>
                <c:pt idx="206">
                  <c:v>29521</c:v>
                </c:pt>
                <c:pt idx="207">
                  <c:v>29522</c:v>
                </c:pt>
                <c:pt idx="208">
                  <c:v>29523</c:v>
                </c:pt>
                <c:pt idx="209">
                  <c:v>29524</c:v>
                </c:pt>
                <c:pt idx="210">
                  <c:v>29525</c:v>
                </c:pt>
                <c:pt idx="211">
                  <c:v>29528</c:v>
                </c:pt>
                <c:pt idx="212">
                  <c:v>29530</c:v>
                </c:pt>
                <c:pt idx="213">
                  <c:v>29531</c:v>
                </c:pt>
                <c:pt idx="214">
                  <c:v>29532</c:v>
                </c:pt>
                <c:pt idx="215">
                  <c:v>29535</c:v>
                </c:pt>
                <c:pt idx="216">
                  <c:v>29537</c:v>
                </c:pt>
                <c:pt idx="217">
                  <c:v>29538</c:v>
                </c:pt>
                <c:pt idx="218">
                  <c:v>29539</c:v>
                </c:pt>
                <c:pt idx="219">
                  <c:v>29542</c:v>
                </c:pt>
                <c:pt idx="220">
                  <c:v>29543</c:v>
                </c:pt>
                <c:pt idx="221">
                  <c:v>29544</c:v>
                </c:pt>
                <c:pt idx="222">
                  <c:v>29545</c:v>
                </c:pt>
                <c:pt idx="223">
                  <c:v>29546</c:v>
                </c:pt>
                <c:pt idx="224">
                  <c:v>29549</c:v>
                </c:pt>
                <c:pt idx="225">
                  <c:v>29550</c:v>
                </c:pt>
                <c:pt idx="226">
                  <c:v>29551</c:v>
                </c:pt>
                <c:pt idx="227">
                  <c:v>29553</c:v>
                </c:pt>
                <c:pt idx="228">
                  <c:v>29556</c:v>
                </c:pt>
                <c:pt idx="229">
                  <c:v>29557</c:v>
                </c:pt>
                <c:pt idx="230">
                  <c:v>29558</c:v>
                </c:pt>
                <c:pt idx="231">
                  <c:v>29559</c:v>
                </c:pt>
                <c:pt idx="232">
                  <c:v>29560</c:v>
                </c:pt>
                <c:pt idx="233">
                  <c:v>29563</c:v>
                </c:pt>
                <c:pt idx="234">
                  <c:v>29564</c:v>
                </c:pt>
                <c:pt idx="235">
                  <c:v>29565</c:v>
                </c:pt>
                <c:pt idx="236">
                  <c:v>29566</c:v>
                </c:pt>
                <c:pt idx="237">
                  <c:v>29567</c:v>
                </c:pt>
                <c:pt idx="238">
                  <c:v>29570</c:v>
                </c:pt>
                <c:pt idx="239">
                  <c:v>29571</c:v>
                </c:pt>
                <c:pt idx="240">
                  <c:v>29572</c:v>
                </c:pt>
                <c:pt idx="241">
                  <c:v>29573</c:v>
                </c:pt>
                <c:pt idx="242">
                  <c:v>29574</c:v>
                </c:pt>
                <c:pt idx="243">
                  <c:v>29577</c:v>
                </c:pt>
                <c:pt idx="244">
                  <c:v>29578</c:v>
                </c:pt>
                <c:pt idx="245">
                  <c:v>29579</c:v>
                </c:pt>
                <c:pt idx="246">
                  <c:v>29581</c:v>
                </c:pt>
                <c:pt idx="247">
                  <c:v>29584</c:v>
                </c:pt>
                <c:pt idx="248">
                  <c:v>29585</c:v>
                </c:pt>
                <c:pt idx="249">
                  <c:v>29586</c:v>
                </c:pt>
                <c:pt idx="250">
                  <c:v>29588</c:v>
                </c:pt>
                <c:pt idx="251">
                  <c:v>29591</c:v>
                </c:pt>
                <c:pt idx="252">
                  <c:v>29592</c:v>
                </c:pt>
                <c:pt idx="253">
                  <c:v>29593</c:v>
                </c:pt>
                <c:pt idx="254">
                  <c:v>29594</c:v>
                </c:pt>
                <c:pt idx="255">
                  <c:v>29595</c:v>
                </c:pt>
                <c:pt idx="256">
                  <c:v>29598</c:v>
                </c:pt>
                <c:pt idx="257">
                  <c:v>29599</c:v>
                </c:pt>
                <c:pt idx="258">
                  <c:v>29600</c:v>
                </c:pt>
                <c:pt idx="259">
                  <c:v>29601</c:v>
                </c:pt>
                <c:pt idx="260">
                  <c:v>29602</c:v>
                </c:pt>
                <c:pt idx="261">
                  <c:v>29605</c:v>
                </c:pt>
                <c:pt idx="262">
                  <c:v>29606</c:v>
                </c:pt>
                <c:pt idx="263">
                  <c:v>29607</c:v>
                </c:pt>
                <c:pt idx="264">
                  <c:v>29608</c:v>
                </c:pt>
                <c:pt idx="265">
                  <c:v>29609</c:v>
                </c:pt>
                <c:pt idx="266">
                  <c:v>29612</c:v>
                </c:pt>
                <c:pt idx="267">
                  <c:v>29613</c:v>
                </c:pt>
                <c:pt idx="268">
                  <c:v>29614</c:v>
                </c:pt>
                <c:pt idx="269">
                  <c:v>29615</c:v>
                </c:pt>
                <c:pt idx="270">
                  <c:v>29616</c:v>
                </c:pt>
                <c:pt idx="271">
                  <c:v>29619</c:v>
                </c:pt>
                <c:pt idx="272">
                  <c:v>29620</c:v>
                </c:pt>
                <c:pt idx="273">
                  <c:v>29621</c:v>
                </c:pt>
                <c:pt idx="274">
                  <c:v>29622</c:v>
                </c:pt>
                <c:pt idx="275">
                  <c:v>29623</c:v>
                </c:pt>
                <c:pt idx="276">
                  <c:v>29626</c:v>
                </c:pt>
                <c:pt idx="277">
                  <c:v>29627</c:v>
                </c:pt>
                <c:pt idx="278">
                  <c:v>29628</c:v>
                </c:pt>
                <c:pt idx="279">
                  <c:v>29630</c:v>
                </c:pt>
                <c:pt idx="280">
                  <c:v>29634</c:v>
                </c:pt>
                <c:pt idx="281">
                  <c:v>29635</c:v>
                </c:pt>
                <c:pt idx="282">
                  <c:v>29636</c:v>
                </c:pt>
                <c:pt idx="283">
                  <c:v>29637</c:v>
                </c:pt>
                <c:pt idx="284">
                  <c:v>29640</c:v>
                </c:pt>
                <c:pt idx="285">
                  <c:v>29641</c:v>
                </c:pt>
                <c:pt idx="286">
                  <c:v>29642</c:v>
                </c:pt>
                <c:pt idx="287">
                  <c:v>29643</c:v>
                </c:pt>
                <c:pt idx="288">
                  <c:v>29644</c:v>
                </c:pt>
                <c:pt idx="289">
                  <c:v>29647</c:v>
                </c:pt>
                <c:pt idx="290">
                  <c:v>29648</c:v>
                </c:pt>
                <c:pt idx="291">
                  <c:v>29649</c:v>
                </c:pt>
                <c:pt idx="292">
                  <c:v>29650</c:v>
                </c:pt>
                <c:pt idx="293">
                  <c:v>29651</c:v>
                </c:pt>
                <c:pt idx="294">
                  <c:v>29654</c:v>
                </c:pt>
                <c:pt idx="295">
                  <c:v>29655</c:v>
                </c:pt>
                <c:pt idx="296">
                  <c:v>29656</c:v>
                </c:pt>
                <c:pt idx="297">
                  <c:v>29657</c:v>
                </c:pt>
                <c:pt idx="298">
                  <c:v>29658</c:v>
                </c:pt>
                <c:pt idx="299">
                  <c:v>29661</c:v>
                </c:pt>
                <c:pt idx="300">
                  <c:v>29662</c:v>
                </c:pt>
                <c:pt idx="301">
                  <c:v>29663</c:v>
                </c:pt>
                <c:pt idx="302">
                  <c:v>29664</c:v>
                </c:pt>
                <c:pt idx="303">
                  <c:v>29665</c:v>
                </c:pt>
                <c:pt idx="304">
                  <c:v>29668</c:v>
                </c:pt>
                <c:pt idx="305">
                  <c:v>29669</c:v>
                </c:pt>
                <c:pt idx="306">
                  <c:v>29670</c:v>
                </c:pt>
                <c:pt idx="307">
                  <c:v>29671</c:v>
                </c:pt>
                <c:pt idx="308">
                  <c:v>29672</c:v>
                </c:pt>
                <c:pt idx="309">
                  <c:v>29675</c:v>
                </c:pt>
                <c:pt idx="310">
                  <c:v>29676</c:v>
                </c:pt>
                <c:pt idx="311">
                  <c:v>29677</c:v>
                </c:pt>
                <c:pt idx="312">
                  <c:v>29678</c:v>
                </c:pt>
                <c:pt idx="313">
                  <c:v>29679</c:v>
                </c:pt>
                <c:pt idx="314">
                  <c:v>29682</c:v>
                </c:pt>
                <c:pt idx="315">
                  <c:v>29683</c:v>
                </c:pt>
                <c:pt idx="316">
                  <c:v>29684</c:v>
                </c:pt>
                <c:pt idx="317">
                  <c:v>29685</c:v>
                </c:pt>
                <c:pt idx="318">
                  <c:v>29686</c:v>
                </c:pt>
                <c:pt idx="319">
                  <c:v>29689</c:v>
                </c:pt>
                <c:pt idx="320">
                  <c:v>29690</c:v>
                </c:pt>
                <c:pt idx="321">
                  <c:v>29691</c:v>
                </c:pt>
                <c:pt idx="322">
                  <c:v>29692</c:v>
                </c:pt>
                <c:pt idx="323">
                  <c:v>29696</c:v>
                </c:pt>
                <c:pt idx="324">
                  <c:v>29697</c:v>
                </c:pt>
                <c:pt idx="325">
                  <c:v>29698</c:v>
                </c:pt>
                <c:pt idx="326">
                  <c:v>29699</c:v>
                </c:pt>
                <c:pt idx="327">
                  <c:v>29700</c:v>
                </c:pt>
                <c:pt idx="328">
                  <c:v>29703</c:v>
                </c:pt>
                <c:pt idx="329">
                  <c:v>29704</c:v>
                </c:pt>
                <c:pt idx="330">
                  <c:v>29705</c:v>
                </c:pt>
                <c:pt idx="331">
                  <c:v>29706</c:v>
                </c:pt>
                <c:pt idx="332">
                  <c:v>29707</c:v>
                </c:pt>
                <c:pt idx="333">
                  <c:v>29710</c:v>
                </c:pt>
                <c:pt idx="334">
                  <c:v>29711</c:v>
                </c:pt>
                <c:pt idx="335">
                  <c:v>29712</c:v>
                </c:pt>
                <c:pt idx="336">
                  <c:v>29713</c:v>
                </c:pt>
                <c:pt idx="337">
                  <c:v>29714</c:v>
                </c:pt>
                <c:pt idx="338">
                  <c:v>29717</c:v>
                </c:pt>
                <c:pt idx="339">
                  <c:v>29718</c:v>
                </c:pt>
                <c:pt idx="340">
                  <c:v>29719</c:v>
                </c:pt>
                <c:pt idx="341">
                  <c:v>29720</c:v>
                </c:pt>
                <c:pt idx="342">
                  <c:v>29721</c:v>
                </c:pt>
                <c:pt idx="343">
                  <c:v>29724</c:v>
                </c:pt>
                <c:pt idx="344">
                  <c:v>29725</c:v>
                </c:pt>
                <c:pt idx="345">
                  <c:v>29726</c:v>
                </c:pt>
                <c:pt idx="346">
                  <c:v>29727</c:v>
                </c:pt>
                <c:pt idx="347">
                  <c:v>29728</c:v>
                </c:pt>
                <c:pt idx="348">
                  <c:v>29732</c:v>
                </c:pt>
                <c:pt idx="349">
                  <c:v>29733</c:v>
                </c:pt>
                <c:pt idx="350">
                  <c:v>29734</c:v>
                </c:pt>
                <c:pt idx="351">
                  <c:v>29735</c:v>
                </c:pt>
                <c:pt idx="352">
                  <c:v>29738</c:v>
                </c:pt>
                <c:pt idx="353">
                  <c:v>29739</c:v>
                </c:pt>
                <c:pt idx="354">
                  <c:v>29740</c:v>
                </c:pt>
                <c:pt idx="355">
                  <c:v>29741</c:v>
                </c:pt>
                <c:pt idx="356">
                  <c:v>29742</c:v>
                </c:pt>
                <c:pt idx="357">
                  <c:v>29745</c:v>
                </c:pt>
                <c:pt idx="358">
                  <c:v>29746</c:v>
                </c:pt>
                <c:pt idx="359">
                  <c:v>29747</c:v>
                </c:pt>
                <c:pt idx="360">
                  <c:v>29748</c:v>
                </c:pt>
                <c:pt idx="361">
                  <c:v>29749</c:v>
                </c:pt>
                <c:pt idx="362">
                  <c:v>29752</c:v>
                </c:pt>
                <c:pt idx="363">
                  <c:v>29753</c:v>
                </c:pt>
                <c:pt idx="364">
                  <c:v>29754</c:v>
                </c:pt>
                <c:pt idx="365">
                  <c:v>29755</c:v>
                </c:pt>
                <c:pt idx="366">
                  <c:v>29756</c:v>
                </c:pt>
                <c:pt idx="367">
                  <c:v>29759</c:v>
                </c:pt>
                <c:pt idx="368">
                  <c:v>29760</c:v>
                </c:pt>
                <c:pt idx="369">
                  <c:v>29761</c:v>
                </c:pt>
                <c:pt idx="370">
                  <c:v>29762</c:v>
                </c:pt>
                <c:pt idx="371">
                  <c:v>29763</c:v>
                </c:pt>
                <c:pt idx="372">
                  <c:v>29766</c:v>
                </c:pt>
                <c:pt idx="373">
                  <c:v>29767</c:v>
                </c:pt>
                <c:pt idx="374">
                  <c:v>29768</c:v>
                </c:pt>
                <c:pt idx="375">
                  <c:v>29769</c:v>
                </c:pt>
                <c:pt idx="376">
                  <c:v>29773</c:v>
                </c:pt>
                <c:pt idx="377">
                  <c:v>29774</c:v>
                </c:pt>
                <c:pt idx="378">
                  <c:v>29775</c:v>
                </c:pt>
                <c:pt idx="379">
                  <c:v>29776</c:v>
                </c:pt>
                <c:pt idx="380">
                  <c:v>29777</c:v>
                </c:pt>
                <c:pt idx="381">
                  <c:v>29780</c:v>
                </c:pt>
                <c:pt idx="382">
                  <c:v>29781</c:v>
                </c:pt>
                <c:pt idx="383">
                  <c:v>29782</c:v>
                </c:pt>
                <c:pt idx="384">
                  <c:v>29783</c:v>
                </c:pt>
                <c:pt idx="385">
                  <c:v>29784</c:v>
                </c:pt>
                <c:pt idx="386">
                  <c:v>29787</c:v>
                </c:pt>
                <c:pt idx="387">
                  <c:v>29788</c:v>
                </c:pt>
                <c:pt idx="388">
                  <c:v>29789</c:v>
                </c:pt>
                <c:pt idx="389">
                  <c:v>29790</c:v>
                </c:pt>
                <c:pt idx="390">
                  <c:v>29791</c:v>
                </c:pt>
                <c:pt idx="391">
                  <c:v>29794</c:v>
                </c:pt>
                <c:pt idx="392">
                  <c:v>29795</c:v>
                </c:pt>
                <c:pt idx="393">
                  <c:v>29796</c:v>
                </c:pt>
                <c:pt idx="394">
                  <c:v>29797</c:v>
                </c:pt>
                <c:pt idx="395">
                  <c:v>29798</c:v>
                </c:pt>
                <c:pt idx="396">
                  <c:v>29801</c:v>
                </c:pt>
                <c:pt idx="397">
                  <c:v>29802</c:v>
                </c:pt>
                <c:pt idx="398">
                  <c:v>29803</c:v>
                </c:pt>
                <c:pt idx="399">
                  <c:v>29804</c:v>
                </c:pt>
                <c:pt idx="400">
                  <c:v>29805</c:v>
                </c:pt>
                <c:pt idx="401">
                  <c:v>29808</c:v>
                </c:pt>
                <c:pt idx="402">
                  <c:v>29809</c:v>
                </c:pt>
                <c:pt idx="403">
                  <c:v>29810</c:v>
                </c:pt>
                <c:pt idx="404">
                  <c:v>29811</c:v>
                </c:pt>
                <c:pt idx="405">
                  <c:v>29812</c:v>
                </c:pt>
                <c:pt idx="406">
                  <c:v>29815</c:v>
                </c:pt>
                <c:pt idx="407">
                  <c:v>29816</c:v>
                </c:pt>
                <c:pt idx="408">
                  <c:v>29817</c:v>
                </c:pt>
                <c:pt idx="409">
                  <c:v>29818</c:v>
                </c:pt>
                <c:pt idx="410">
                  <c:v>29819</c:v>
                </c:pt>
                <c:pt idx="411">
                  <c:v>29822</c:v>
                </c:pt>
                <c:pt idx="412">
                  <c:v>29823</c:v>
                </c:pt>
                <c:pt idx="413">
                  <c:v>29824</c:v>
                </c:pt>
                <c:pt idx="414">
                  <c:v>29825</c:v>
                </c:pt>
                <c:pt idx="415">
                  <c:v>29826</c:v>
                </c:pt>
                <c:pt idx="416">
                  <c:v>29829</c:v>
                </c:pt>
                <c:pt idx="417">
                  <c:v>29830</c:v>
                </c:pt>
                <c:pt idx="418">
                  <c:v>29831</c:v>
                </c:pt>
                <c:pt idx="419">
                  <c:v>29832</c:v>
                </c:pt>
                <c:pt idx="420">
                  <c:v>29833</c:v>
                </c:pt>
                <c:pt idx="421">
                  <c:v>29837</c:v>
                </c:pt>
                <c:pt idx="422">
                  <c:v>29838</c:v>
                </c:pt>
                <c:pt idx="423">
                  <c:v>29839</c:v>
                </c:pt>
                <c:pt idx="424">
                  <c:v>29840</c:v>
                </c:pt>
                <c:pt idx="425">
                  <c:v>29843</c:v>
                </c:pt>
                <c:pt idx="426">
                  <c:v>29844</c:v>
                </c:pt>
                <c:pt idx="427">
                  <c:v>29845</c:v>
                </c:pt>
                <c:pt idx="428">
                  <c:v>29846</c:v>
                </c:pt>
                <c:pt idx="429">
                  <c:v>29847</c:v>
                </c:pt>
                <c:pt idx="430">
                  <c:v>29850</c:v>
                </c:pt>
                <c:pt idx="431">
                  <c:v>29851</c:v>
                </c:pt>
                <c:pt idx="432">
                  <c:v>29852</c:v>
                </c:pt>
                <c:pt idx="433">
                  <c:v>29853</c:v>
                </c:pt>
                <c:pt idx="434">
                  <c:v>29854</c:v>
                </c:pt>
                <c:pt idx="435">
                  <c:v>29857</c:v>
                </c:pt>
                <c:pt idx="436">
                  <c:v>29858</c:v>
                </c:pt>
                <c:pt idx="437">
                  <c:v>29859</c:v>
                </c:pt>
                <c:pt idx="438">
                  <c:v>29860</c:v>
                </c:pt>
                <c:pt idx="439">
                  <c:v>29861</c:v>
                </c:pt>
                <c:pt idx="440">
                  <c:v>29864</c:v>
                </c:pt>
                <c:pt idx="441">
                  <c:v>29865</c:v>
                </c:pt>
                <c:pt idx="442">
                  <c:v>29866</c:v>
                </c:pt>
                <c:pt idx="443">
                  <c:v>29867</c:v>
                </c:pt>
                <c:pt idx="444">
                  <c:v>29868</c:v>
                </c:pt>
                <c:pt idx="445">
                  <c:v>29872</c:v>
                </c:pt>
                <c:pt idx="446">
                  <c:v>29873</c:v>
                </c:pt>
                <c:pt idx="447">
                  <c:v>29874</c:v>
                </c:pt>
                <c:pt idx="448">
                  <c:v>29875</c:v>
                </c:pt>
                <c:pt idx="449">
                  <c:v>29878</c:v>
                </c:pt>
                <c:pt idx="450">
                  <c:v>29879</c:v>
                </c:pt>
                <c:pt idx="451">
                  <c:v>29880</c:v>
                </c:pt>
                <c:pt idx="452">
                  <c:v>29881</c:v>
                </c:pt>
                <c:pt idx="453">
                  <c:v>29882</c:v>
                </c:pt>
                <c:pt idx="454">
                  <c:v>29885</c:v>
                </c:pt>
                <c:pt idx="455">
                  <c:v>29886</c:v>
                </c:pt>
                <c:pt idx="456">
                  <c:v>29887</c:v>
                </c:pt>
                <c:pt idx="457">
                  <c:v>29888</c:v>
                </c:pt>
                <c:pt idx="458">
                  <c:v>29889</c:v>
                </c:pt>
                <c:pt idx="459">
                  <c:v>29892</c:v>
                </c:pt>
                <c:pt idx="460">
                  <c:v>29893</c:v>
                </c:pt>
                <c:pt idx="461">
                  <c:v>29894</c:v>
                </c:pt>
                <c:pt idx="462">
                  <c:v>29895</c:v>
                </c:pt>
                <c:pt idx="463">
                  <c:v>29896</c:v>
                </c:pt>
                <c:pt idx="464">
                  <c:v>29899</c:v>
                </c:pt>
                <c:pt idx="465">
                  <c:v>29900</c:v>
                </c:pt>
                <c:pt idx="466">
                  <c:v>29901</c:v>
                </c:pt>
                <c:pt idx="467">
                  <c:v>29902</c:v>
                </c:pt>
                <c:pt idx="468">
                  <c:v>29903</c:v>
                </c:pt>
                <c:pt idx="469">
                  <c:v>29906</c:v>
                </c:pt>
                <c:pt idx="470">
                  <c:v>29907</c:v>
                </c:pt>
                <c:pt idx="471">
                  <c:v>29908</c:v>
                </c:pt>
                <c:pt idx="472">
                  <c:v>29909</c:v>
                </c:pt>
                <c:pt idx="473">
                  <c:v>29910</c:v>
                </c:pt>
                <c:pt idx="474">
                  <c:v>29913</c:v>
                </c:pt>
                <c:pt idx="475">
                  <c:v>29914</c:v>
                </c:pt>
                <c:pt idx="476">
                  <c:v>29915</c:v>
                </c:pt>
                <c:pt idx="477">
                  <c:v>29917</c:v>
                </c:pt>
                <c:pt idx="478">
                  <c:v>29920</c:v>
                </c:pt>
                <c:pt idx="479">
                  <c:v>29921</c:v>
                </c:pt>
                <c:pt idx="480">
                  <c:v>29922</c:v>
                </c:pt>
                <c:pt idx="481">
                  <c:v>29923</c:v>
                </c:pt>
                <c:pt idx="482">
                  <c:v>29924</c:v>
                </c:pt>
                <c:pt idx="483">
                  <c:v>29927</c:v>
                </c:pt>
                <c:pt idx="484">
                  <c:v>29928</c:v>
                </c:pt>
                <c:pt idx="485">
                  <c:v>29929</c:v>
                </c:pt>
                <c:pt idx="486">
                  <c:v>29930</c:v>
                </c:pt>
                <c:pt idx="487">
                  <c:v>29931</c:v>
                </c:pt>
                <c:pt idx="488">
                  <c:v>29934</c:v>
                </c:pt>
                <c:pt idx="489">
                  <c:v>29935</c:v>
                </c:pt>
                <c:pt idx="490">
                  <c:v>29936</c:v>
                </c:pt>
                <c:pt idx="491">
                  <c:v>29937</c:v>
                </c:pt>
                <c:pt idx="492">
                  <c:v>29938</c:v>
                </c:pt>
                <c:pt idx="493">
                  <c:v>29941</c:v>
                </c:pt>
                <c:pt idx="494">
                  <c:v>29942</c:v>
                </c:pt>
                <c:pt idx="495">
                  <c:v>29943</c:v>
                </c:pt>
                <c:pt idx="496">
                  <c:v>29944</c:v>
                </c:pt>
                <c:pt idx="497">
                  <c:v>29948</c:v>
                </c:pt>
                <c:pt idx="498">
                  <c:v>29949</c:v>
                </c:pt>
                <c:pt idx="499">
                  <c:v>29950</c:v>
                </c:pt>
                <c:pt idx="500">
                  <c:v>29951</c:v>
                </c:pt>
                <c:pt idx="501">
                  <c:v>29955</c:v>
                </c:pt>
                <c:pt idx="502">
                  <c:v>29956</c:v>
                </c:pt>
                <c:pt idx="503">
                  <c:v>29957</c:v>
                </c:pt>
                <c:pt idx="504">
                  <c:v>29958</c:v>
                </c:pt>
                <c:pt idx="505">
                  <c:v>29959</c:v>
                </c:pt>
                <c:pt idx="506">
                  <c:v>29962</c:v>
                </c:pt>
                <c:pt idx="507">
                  <c:v>29963</c:v>
                </c:pt>
                <c:pt idx="508">
                  <c:v>29964</c:v>
                </c:pt>
                <c:pt idx="509">
                  <c:v>29965</c:v>
                </c:pt>
                <c:pt idx="510">
                  <c:v>29966</c:v>
                </c:pt>
                <c:pt idx="511">
                  <c:v>29969</c:v>
                </c:pt>
                <c:pt idx="512">
                  <c:v>29970</c:v>
                </c:pt>
                <c:pt idx="513">
                  <c:v>29971</c:v>
                </c:pt>
                <c:pt idx="514">
                  <c:v>29972</c:v>
                </c:pt>
                <c:pt idx="515">
                  <c:v>29973</c:v>
                </c:pt>
                <c:pt idx="516">
                  <c:v>29976</c:v>
                </c:pt>
                <c:pt idx="517">
                  <c:v>29977</c:v>
                </c:pt>
                <c:pt idx="518">
                  <c:v>29978</c:v>
                </c:pt>
                <c:pt idx="519">
                  <c:v>29979</c:v>
                </c:pt>
                <c:pt idx="520">
                  <c:v>29980</c:v>
                </c:pt>
                <c:pt idx="521">
                  <c:v>29983</c:v>
                </c:pt>
                <c:pt idx="522">
                  <c:v>29984</c:v>
                </c:pt>
                <c:pt idx="523">
                  <c:v>29985</c:v>
                </c:pt>
                <c:pt idx="524">
                  <c:v>29986</c:v>
                </c:pt>
                <c:pt idx="525">
                  <c:v>29987</c:v>
                </c:pt>
                <c:pt idx="526">
                  <c:v>29990</c:v>
                </c:pt>
                <c:pt idx="527">
                  <c:v>29991</c:v>
                </c:pt>
                <c:pt idx="528">
                  <c:v>29992</c:v>
                </c:pt>
                <c:pt idx="529">
                  <c:v>29993</c:v>
                </c:pt>
                <c:pt idx="530">
                  <c:v>29994</c:v>
                </c:pt>
                <c:pt idx="531">
                  <c:v>29998</c:v>
                </c:pt>
                <c:pt idx="532">
                  <c:v>29999</c:v>
                </c:pt>
                <c:pt idx="533">
                  <c:v>30000</c:v>
                </c:pt>
                <c:pt idx="534">
                  <c:v>30001</c:v>
                </c:pt>
                <c:pt idx="535">
                  <c:v>30004</c:v>
                </c:pt>
                <c:pt idx="536">
                  <c:v>30005</c:v>
                </c:pt>
                <c:pt idx="537">
                  <c:v>30006</c:v>
                </c:pt>
                <c:pt idx="538">
                  <c:v>30007</c:v>
                </c:pt>
                <c:pt idx="539">
                  <c:v>30008</c:v>
                </c:pt>
                <c:pt idx="540">
                  <c:v>30011</c:v>
                </c:pt>
                <c:pt idx="541">
                  <c:v>30012</c:v>
                </c:pt>
                <c:pt idx="542">
                  <c:v>30013</c:v>
                </c:pt>
                <c:pt idx="543">
                  <c:v>30014</c:v>
                </c:pt>
                <c:pt idx="544">
                  <c:v>30015</c:v>
                </c:pt>
                <c:pt idx="545">
                  <c:v>30018</c:v>
                </c:pt>
                <c:pt idx="546">
                  <c:v>30019</c:v>
                </c:pt>
                <c:pt idx="547">
                  <c:v>30020</c:v>
                </c:pt>
                <c:pt idx="548">
                  <c:v>30021</c:v>
                </c:pt>
                <c:pt idx="549">
                  <c:v>30022</c:v>
                </c:pt>
                <c:pt idx="550">
                  <c:v>30025</c:v>
                </c:pt>
                <c:pt idx="551">
                  <c:v>30026</c:v>
                </c:pt>
                <c:pt idx="552">
                  <c:v>30027</c:v>
                </c:pt>
                <c:pt idx="553">
                  <c:v>30028</c:v>
                </c:pt>
                <c:pt idx="554">
                  <c:v>30029</c:v>
                </c:pt>
                <c:pt idx="555">
                  <c:v>30032</c:v>
                </c:pt>
                <c:pt idx="556">
                  <c:v>30033</c:v>
                </c:pt>
                <c:pt idx="557">
                  <c:v>30034</c:v>
                </c:pt>
                <c:pt idx="558">
                  <c:v>30035</c:v>
                </c:pt>
                <c:pt idx="559">
                  <c:v>30036</c:v>
                </c:pt>
                <c:pt idx="560">
                  <c:v>30039</c:v>
                </c:pt>
                <c:pt idx="561">
                  <c:v>30040</c:v>
                </c:pt>
                <c:pt idx="562">
                  <c:v>30041</c:v>
                </c:pt>
                <c:pt idx="563">
                  <c:v>30042</c:v>
                </c:pt>
                <c:pt idx="564">
                  <c:v>30043</c:v>
                </c:pt>
                <c:pt idx="565">
                  <c:v>30046</c:v>
                </c:pt>
                <c:pt idx="566">
                  <c:v>30047</c:v>
                </c:pt>
                <c:pt idx="567">
                  <c:v>30048</c:v>
                </c:pt>
                <c:pt idx="568">
                  <c:v>30049</c:v>
                </c:pt>
                <c:pt idx="569">
                  <c:v>30053</c:v>
                </c:pt>
                <c:pt idx="570">
                  <c:v>30054</c:v>
                </c:pt>
                <c:pt idx="571">
                  <c:v>30055</c:v>
                </c:pt>
                <c:pt idx="572">
                  <c:v>30056</c:v>
                </c:pt>
                <c:pt idx="573">
                  <c:v>30057</c:v>
                </c:pt>
                <c:pt idx="574">
                  <c:v>30060</c:v>
                </c:pt>
                <c:pt idx="575">
                  <c:v>30061</c:v>
                </c:pt>
                <c:pt idx="576">
                  <c:v>30062</c:v>
                </c:pt>
                <c:pt idx="577">
                  <c:v>30063</c:v>
                </c:pt>
                <c:pt idx="578">
                  <c:v>30064</c:v>
                </c:pt>
                <c:pt idx="579">
                  <c:v>30067</c:v>
                </c:pt>
                <c:pt idx="580">
                  <c:v>30068</c:v>
                </c:pt>
                <c:pt idx="581">
                  <c:v>30069</c:v>
                </c:pt>
                <c:pt idx="582">
                  <c:v>30070</c:v>
                </c:pt>
                <c:pt idx="583">
                  <c:v>30071</c:v>
                </c:pt>
                <c:pt idx="584">
                  <c:v>30074</c:v>
                </c:pt>
                <c:pt idx="585">
                  <c:v>30075</c:v>
                </c:pt>
                <c:pt idx="586">
                  <c:v>30076</c:v>
                </c:pt>
                <c:pt idx="587">
                  <c:v>30077</c:v>
                </c:pt>
                <c:pt idx="588">
                  <c:v>30078</c:v>
                </c:pt>
                <c:pt idx="589">
                  <c:v>30081</c:v>
                </c:pt>
                <c:pt idx="590">
                  <c:v>30082</c:v>
                </c:pt>
                <c:pt idx="591">
                  <c:v>30083</c:v>
                </c:pt>
                <c:pt idx="592">
                  <c:v>30084</c:v>
                </c:pt>
                <c:pt idx="593">
                  <c:v>30085</c:v>
                </c:pt>
                <c:pt idx="594">
                  <c:v>30088</c:v>
                </c:pt>
                <c:pt idx="595">
                  <c:v>30089</c:v>
                </c:pt>
                <c:pt idx="596">
                  <c:v>30090</c:v>
                </c:pt>
                <c:pt idx="597">
                  <c:v>30091</c:v>
                </c:pt>
                <c:pt idx="598">
                  <c:v>30092</c:v>
                </c:pt>
                <c:pt idx="599">
                  <c:v>30095</c:v>
                </c:pt>
                <c:pt idx="600">
                  <c:v>30096</c:v>
                </c:pt>
                <c:pt idx="601">
                  <c:v>30097</c:v>
                </c:pt>
                <c:pt idx="602">
                  <c:v>30098</c:v>
                </c:pt>
                <c:pt idx="603">
                  <c:v>30099</c:v>
                </c:pt>
                <c:pt idx="604">
                  <c:v>30103</c:v>
                </c:pt>
                <c:pt idx="605">
                  <c:v>30104</c:v>
                </c:pt>
                <c:pt idx="606">
                  <c:v>30105</c:v>
                </c:pt>
                <c:pt idx="607">
                  <c:v>30106</c:v>
                </c:pt>
                <c:pt idx="608">
                  <c:v>30109</c:v>
                </c:pt>
                <c:pt idx="609">
                  <c:v>30110</c:v>
                </c:pt>
                <c:pt idx="610">
                  <c:v>30111</c:v>
                </c:pt>
                <c:pt idx="611">
                  <c:v>30112</c:v>
                </c:pt>
                <c:pt idx="612">
                  <c:v>30113</c:v>
                </c:pt>
                <c:pt idx="613">
                  <c:v>30116</c:v>
                </c:pt>
                <c:pt idx="614">
                  <c:v>30117</c:v>
                </c:pt>
                <c:pt idx="615">
                  <c:v>30118</c:v>
                </c:pt>
                <c:pt idx="616">
                  <c:v>30119</c:v>
                </c:pt>
                <c:pt idx="617">
                  <c:v>30120</c:v>
                </c:pt>
                <c:pt idx="618">
                  <c:v>30123</c:v>
                </c:pt>
                <c:pt idx="619">
                  <c:v>30124</c:v>
                </c:pt>
                <c:pt idx="620">
                  <c:v>30125</c:v>
                </c:pt>
                <c:pt idx="621">
                  <c:v>30126</c:v>
                </c:pt>
                <c:pt idx="622">
                  <c:v>30127</c:v>
                </c:pt>
                <c:pt idx="623">
                  <c:v>30130</c:v>
                </c:pt>
                <c:pt idx="624">
                  <c:v>30131</c:v>
                </c:pt>
                <c:pt idx="625">
                  <c:v>30132</c:v>
                </c:pt>
                <c:pt idx="626">
                  <c:v>30133</c:v>
                </c:pt>
                <c:pt idx="627">
                  <c:v>30134</c:v>
                </c:pt>
                <c:pt idx="628">
                  <c:v>30138</c:v>
                </c:pt>
                <c:pt idx="629">
                  <c:v>30139</c:v>
                </c:pt>
                <c:pt idx="630">
                  <c:v>30140</c:v>
                </c:pt>
                <c:pt idx="631">
                  <c:v>30141</c:v>
                </c:pt>
                <c:pt idx="632">
                  <c:v>30144</c:v>
                </c:pt>
                <c:pt idx="633">
                  <c:v>30145</c:v>
                </c:pt>
                <c:pt idx="634">
                  <c:v>30146</c:v>
                </c:pt>
                <c:pt idx="635">
                  <c:v>30147</c:v>
                </c:pt>
                <c:pt idx="636">
                  <c:v>30148</c:v>
                </c:pt>
                <c:pt idx="637">
                  <c:v>30151</c:v>
                </c:pt>
                <c:pt idx="638">
                  <c:v>30152</c:v>
                </c:pt>
                <c:pt idx="639">
                  <c:v>30153</c:v>
                </c:pt>
                <c:pt idx="640">
                  <c:v>30154</c:v>
                </c:pt>
                <c:pt idx="641">
                  <c:v>30155</c:v>
                </c:pt>
                <c:pt idx="642">
                  <c:v>30158</c:v>
                </c:pt>
                <c:pt idx="643">
                  <c:v>30159</c:v>
                </c:pt>
                <c:pt idx="644">
                  <c:v>30160</c:v>
                </c:pt>
                <c:pt idx="645">
                  <c:v>30161</c:v>
                </c:pt>
                <c:pt idx="646">
                  <c:v>30162</c:v>
                </c:pt>
                <c:pt idx="647">
                  <c:v>30165</c:v>
                </c:pt>
                <c:pt idx="648">
                  <c:v>30166</c:v>
                </c:pt>
                <c:pt idx="649">
                  <c:v>30167</c:v>
                </c:pt>
                <c:pt idx="650">
                  <c:v>30168</c:v>
                </c:pt>
                <c:pt idx="651">
                  <c:v>30169</c:v>
                </c:pt>
                <c:pt idx="652">
                  <c:v>30172</c:v>
                </c:pt>
                <c:pt idx="653">
                  <c:v>30173</c:v>
                </c:pt>
                <c:pt idx="654">
                  <c:v>30174</c:v>
                </c:pt>
                <c:pt idx="655">
                  <c:v>30175</c:v>
                </c:pt>
                <c:pt idx="656">
                  <c:v>30176</c:v>
                </c:pt>
                <c:pt idx="657">
                  <c:v>30179</c:v>
                </c:pt>
                <c:pt idx="658">
                  <c:v>30180</c:v>
                </c:pt>
                <c:pt idx="659">
                  <c:v>30181</c:v>
                </c:pt>
                <c:pt idx="660">
                  <c:v>30182</c:v>
                </c:pt>
                <c:pt idx="661">
                  <c:v>30183</c:v>
                </c:pt>
                <c:pt idx="662">
                  <c:v>30186</c:v>
                </c:pt>
                <c:pt idx="663">
                  <c:v>30187</c:v>
                </c:pt>
                <c:pt idx="664">
                  <c:v>30188</c:v>
                </c:pt>
                <c:pt idx="665">
                  <c:v>30189</c:v>
                </c:pt>
                <c:pt idx="666">
                  <c:v>30190</c:v>
                </c:pt>
                <c:pt idx="667">
                  <c:v>30193</c:v>
                </c:pt>
                <c:pt idx="668">
                  <c:v>30194</c:v>
                </c:pt>
                <c:pt idx="669">
                  <c:v>30195</c:v>
                </c:pt>
                <c:pt idx="670">
                  <c:v>30196</c:v>
                </c:pt>
                <c:pt idx="671">
                  <c:v>30197</c:v>
                </c:pt>
                <c:pt idx="672">
                  <c:v>30201</c:v>
                </c:pt>
                <c:pt idx="673">
                  <c:v>30202</c:v>
                </c:pt>
                <c:pt idx="674">
                  <c:v>30203</c:v>
                </c:pt>
                <c:pt idx="675">
                  <c:v>30204</c:v>
                </c:pt>
                <c:pt idx="676">
                  <c:v>30207</c:v>
                </c:pt>
                <c:pt idx="677">
                  <c:v>30208</c:v>
                </c:pt>
                <c:pt idx="678">
                  <c:v>30209</c:v>
                </c:pt>
                <c:pt idx="679">
                  <c:v>30210</c:v>
                </c:pt>
                <c:pt idx="680">
                  <c:v>30211</c:v>
                </c:pt>
                <c:pt idx="681">
                  <c:v>30214</c:v>
                </c:pt>
                <c:pt idx="682">
                  <c:v>30215</c:v>
                </c:pt>
                <c:pt idx="683">
                  <c:v>30216</c:v>
                </c:pt>
                <c:pt idx="684">
                  <c:v>30217</c:v>
                </c:pt>
                <c:pt idx="685">
                  <c:v>30218</c:v>
                </c:pt>
                <c:pt idx="686">
                  <c:v>30221</c:v>
                </c:pt>
                <c:pt idx="687">
                  <c:v>30222</c:v>
                </c:pt>
                <c:pt idx="688">
                  <c:v>30223</c:v>
                </c:pt>
                <c:pt idx="689">
                  <c:v>30224</c:v>
                </c:pt>
                <c:pt idx="690">
                  <c:v>30225</c:v>
                </c:pt>
                <c:pt idx="691">
                  <c:v>30228</c:v>
                </c:pt>
                <c:pt idx="692">
                  <c:v>30229</c:v>
                </c:pt>
                <c:pt idx="693">
                  <c:v>30230</c:v>
                </c:pt>
                <c:pt idx="694">
                  <c:v>30231</c:v>
                </c:pt>
                <c:pt idx="695">
                  <c:v>30232</c:v>
                </c:pt>
                <c:pt idx="696">
                  <c:v>30235</c:v>
                </c:pt>
                <c:pt idx="697">
                  <c:v>30236</c:v>
                </c:pt>
                <c:pt idx="698">
                  <c:v>30237</c:v>
                </c:pt>
                <c:pt idx="699">
                  <c:v>30238</c:v>
                </c:pt>
                <c:pt idx="700">
                  <c:v>30239</c:v>
                </c:pt>
                <c:pt idx="701">
                  <c:v>30242</c:v>
                </c:pt>
                <c:pt idx="702">
                  <c:v>30243</c:v>
                </c:pt>
                <c:pt idx="703">
                  <c:v>30244</c:v>
                </c:pt>
                <c:pt idx="704">
                  <c:v>30245</c:v>
                </c:pt>
                <c:pt idx="705">
                  <c:v>30246</c:v>
                </c:pt>
                <c:pt idx="706">
                  <c:v>30249</c:v>
                </c:pt>
                <c:pt idx="707">
                  <c:v>30250</c:v>
                </c:pt>
                <c:pt idx="708">
                  <c:v>30251</c:v>
                </c:pt>
                <c:pt idx="709">
                  <c:v>30252</c:v>
                </c:pt>
                <c:pt idx="710">
                  <c:v>30253</c:v>
                </c:pt>
                <c:pt idx="711">
                  <c:v>30256</c:v>
                </c:pt>
                <c:pt idx="712">
                  <c:v>30257</c:v>
                </c:pt>
                <c:pt idx="713">
                  <c:v>30258</c:v>
                </c:pt>
                <c:pt idx="714">
                  <c:v>30259</c:v>
                </c:pt>
                <c:pt idx="715">
                  <c:v>30260</c:v>
                </c:pt>
                <c:pt idx="716">
                  <c:v>30263</c:v>
                </c:pt>
                <c:pt idx="717">
                  <c:v>30264</c:v>
                </c:pt>
                <c:pt idx="718">
                  <c:v>30265</c:v>
                </c:pt>
                <c:pt idx="719">
                  <c:v>30266</c:v>
                </c:pt>
                <c:pt idx="720">
                  <c:v>30267</c:v>
                </c:pt>
                <c:pt idx="721">
                  <c:v>30270</c:v>
                </c:pt>
                <c:pt idx="722">
                  <c:v>30271</c:v>
                </c:pt>
                <c:pt idx="723">
                  <c:v>30272</c:v>
                </c:pt>
                <c:pt idx="724">
                  <c:v>30273</c:v>
                </c:pt>
                <c:pt idx="725">
                  <c:v>30274</c:v>
                </c:pt>
                <c:pt idx="726">
                  <c:v>30277</c:v>
                </c:pt>
                <c:pt idx="727">
                  <c:v>30278</c:v>
                </c:pt>
                <c:pt idx="728">
                  <c:v>30279</c:v>
                </c:pt>
                <c:pt idx="729">
                  <c:v>30281</c:v>
                </c:pt>
                <c:pt idx="730">
                  <c:v>30284</c:v>
                </c:pt>
                <c:pt idx="731">
                  <c:v>30285</c:v>
                </c:pt>
                <c:pt idx="732">
                  <c:v>30286</c:v>
                </c:pt>
                <c:pt idx="733">
                  <c:v>30287</c:v>
                </c:pt>
                <c:pt idx="734">
                  <c:v>30288</c:v>
                </c:pt>
                <c:pt idx="735">
                  <c:v>30291</c:v>
                </c:pt>
                <c:pt idx="736">
                  <c:v>30292</c:v>
                </c:pt>
                <c:pt idx="737">
                  <c:v>30293</c:v>
                </c:pt>
                <c:pt idx="738">
                  <c:v>30294</c:v>
                </c:pt>
                <c:pt idx="739">
                  <c:v>30295</c:v>
                </c:pt>
                <c:pt idx="740">
                  <c:v>30298</c:v>
                </c:pt>
                <c:pt idx="741">
                  <c:v>30299</c:v>
                </c:pt>
                <c:pt idx="742">
                  <c:v>30300</c:v>
                </c:pt>
                <c:pt idx="743">
                  <c:v>30301</c:v>
                </c:pt>
                <c:pt idx="744">
                  <c:v>30302</c:v>
                </c:pt>
                <c:pt idx="745">
                  <c:v>30305</c:v>
                </c:pt>
                <c:pt idx="746">
                  <c:v>30306</c:v>
                </c:pt>
                <c:pt idx="747">
                  <c:v>30307</c:v>
                </c:pt>
                <c:pt idx="748">
                  <c:v>30308</c:v>
                </c:pt>
                <c:pt idx="749">
                  <c:v>30312</c:v>
                </c:pt>
                <c:pt idx="750">
                  <c:v>30313</c:v>
                </c:pt>
                <c:pt idx="751">
                  <c:v>30314</c:v>
                </c:pt>
                <c:pt idx="752">
                  <c:v>30315</c:v>
                </c:pt>
                <c:pt idx="753">
                  <c:v>30316</c:v>
                </c:pt>
                <c:pt idx="754">
                  <c:v>30319</c:v>
                </c:pt>
                <c:pt idx="755">
                  <c:v>30320</c:v>
                </c:pt>
                <c:pt idx="756">
                  <c:v>30321</c:v>
                </c:pt>
                <c:pt idx="757">
                  <c:v>30322</c:v>
                </c:pt>
                <c:pt idx="758">
                  <c:v>30323</c:v>
                </c:pt>
                <c:pt idx="759">
                  <c:v>30326</c:v>
                </c:pt>
                <c:pt idx="760">
                  <c:v>30327</c:v>
                </c:pt>
                <c:pt idx="761">
                  <c:v>30328</c:v>
                </c:pt>
                <c:pt idx="762">
                  <c:v>30329</c:v>
                </c:pt>
                <c:pt idx="763">
                  <c:v>30330</c:v>
                </c:pt>
                <c:pt idx="764">
                  <c:v>30333</c:v>
                </c:pt>
                <c:pt idx="765">
                  <c:v>30334</c:v>
                </c:pt>
                <c:pt idx="766">
                  <c:v>30335</c:v>
                </c:pt>
                <c:pt idx="767">
                  <c:v>30336</c:v>
                </c:pt>
                <c:pt idx="768">
                  <c:v>30337</c:v>
                </c:pt>
                <c:pt idx="769">
                  <c:v>30340</c:v>
                </c:pt>
                <c:pt idx="770">
                  <c:v>30341</c:v>
                </c:pt>
                <c:pt idx="771">
                  <c:v>30342</c:v>
                </c:pt>
                <c:pt idx="772">
                  <c:v>30343</c:v>
                </c:pt>
                <c:pt idx="773">
                  <c:v>30344</c:v>
                </c:pt>
                <c:pt idx="774">
                  <c:v>30347</c:v>
                </c:pt>
                <c:pt idx="775">
                  <c:v>30348</c:v>
                </c:pt>
                <c:pt idx="776">
                  <c:v>30349</c:v>
                </c:pt>
                <c:pt idx="777">
                  <c:v>30350</c:v>
                </c:pt>
                <c:pt idx="778">
                  <c:v>30351</c:v>
                </c:pt>
                <c:pt idx="779">
                  <c:v>30354</c:v>
                </c:pt>
                <c:pt idx="780">
                  <c:v>30355</c:v>
                </c:pt>
                <c:pt idx="781">
                  <c:v>30356</c:v>
                </c:pt>
                <c:pt idx="782">
                  <c:v>30357</c:v>
                </c:pt>
                <c:pt idx="783">
                  <c:v>30358</c:v>
                </c:pt>
                <c:pt idx="784">
                  <c:v>30361</c:v>
                </c:pt>
                <c:pt idx="785">
                  <c:v>30362</c:v>
                </c:pt>
                <c:pt idx="786">
                  <c:v>30363</c:v>
                </c:pt>
                <c:pt idx="787">
                  <c:v>30364</c:v>
                </c:pt>
                <c:pt idx="788">
                  <c:v>30365</c:v>
                </c:pt>
                <c:pt idx="789">
                  <c:v>30369</c:v>
                </c:pt>
                <c:pt idx="790">
                  <c:v>30370</c:v>
                </c:pt>
                <c:pt idx="791">
                  <c:v>30371</c:v>
                </c:pt>
                <c:pt idx="792">
                  <c:v>30372</c:v>
                </c:pt>
                <c:pt idx="793">
                  <c:v>30375</c:v>
                </c:pt>
                <c:pt idx="794">
                  <c:v>30376</c:v>
                </c:pt>
                <c:pt idx="795">
                  <c:v>30377</c:v>
                </c:pt>
                <c:pt idx="796">
                  <c:v>30378</c:v>
                </c:pt>
                <c:pt idx="797">
                  <c:v>30379</c:v>
                </c:pt>
                <c:pt idx="798">
                  <c:v>30382</c:v>
                </c:pt>
                <c:pt idx="799">
                  <c:v>30383</c:v>
                </c:pt>
                <c:pt idx="800">
                  <c:v>30384</c:v>
                </c:pt>
                <c:pt idx="801">
                  <c:v>30385</c:v>
                </c:pt>
                <c:pt idx="802">
                  <c:v>30386</c:v>
                </c:pt>
                <c:pt idx="803">
                  <c:v>30389</c:v>
                </c:pt>
                <c:pt idx="804">
                  <c:v>30390</c:v>
                </c:pt>
                <c:pt idx="805">
                  <c:v>30391</c:v>
                </c:pt>
                <c:pt idx="806">
                  <c:v>30392</c:v>
                </c:pt>
                <c:pt idx="807">
                  <c:v>30393</c:v>
                </c:pt>
                <c:pt idx="808">
                  <c:v>30396</c:v>
                </c:pt>
                <c:pt idx="809">
                  <c:v>30397</c:v>
                </c:pt>
                <c:pt idx="810">
                  <c:v>30398</c:v>
                </c:pt>
                <c:pt idx="811">
                  <c:v>30399</c:v>
                </c:pt>
                <c:pt idx="812">
                  <c:v>30400</c:v>
                </c:pt>
                <c:pt idx="813">
                  <c:v>30403</c:v>
                </c:pt>
                <c:pt idx="814">
                  <c:v>30404</c:v>
                </c:pt>
                <c:pt idx="815">
                  <c:v>30405</c:v>
                </c:pt>
                <c:pt idx="816">
                  <c:v>30406</c:v>
                </c:pt>
                <c:pt idx="817">
                  <c:v>30410</c:v>
                </c:pt>
                <c:pt idx="818">
                  <c:v>30411</c:v>
                </c:pt>
                <c:pt idx="819">
                  <c:v>30412</c:v>
                </c:pt>
                <c:pt idx="820">
                  <c:v>30413</c:v>
                </c:pt>
                <c:pt idx="821">
                  <c:v>30414</c:v>
                </c:pt>
                <c:pt idx="822">
                  <c:v>30417</c:v>
                </c:pt>
                <c:pt idx="823">
                  <c:v>30418</c:v>
                </c:pt>
                <c:pt idx="824">
                  <c:v>30419</c:v>
                </c:pt>
                <c:pt idx="825">
                  <c:v>30420</c:v>
                </c:pt>
                <c:pt idx="826">
                  <c:v>30421</c:v>
                </c:pt>
                <c:pt idx="827">
                  <c:v>30424</c:v>
                </c:pt>
                <c:pt idx="828">
                  <c:v>30425</c:v>
                </c:pt>
                <c:pt idx="829">
                  <c:v>30426</c:v>
                </c:pt>
                <c:pt idx="830">
                  <c:v>30427</c:v>
                </c:pt>
                <c:pt idx="831">
                  <c:v>30428</c:v>
                </c:pt>
                <c:pt idx="832">
                  <c:v>30431</c:v>
                </c:pt>
                <c:pt idx="833">
                  <c:v>30432</c:v>
                </c:pt>
                <c:pt idx="834">
                  <c:v>30433</c:v>
                </c:pt>
                <c:pt idx="835">
                  <c:v>30434</c:v>
                </c:pt>
                <c:pt idx="836">
                  <c:v>30435</c:v>
                </c:pt>
                <c:pt idx="837">
                  <c:v>30438</c:v>
                </c:pt>
                <c:pt idx="838">
                  <c:v>30439</c:v>
                </c:pt>
                <c:pt idx="839">
                  <c:v>30440</c:v>
                </c:pt>
                <c:pt idx="840">
                  <c:v>30441</c:v>
                </c:pt>
                <c:pt idx="841">
                  <c:v>30442</c:v>
                </c:pt>
                <c:pt idx="842">
                  <c:v>30445</c:v>
                </c:pt>
                <c:pt idx="843">
                  <c:v>30446</c:v>
                </c:pt>
                <c:pt idx="844">
                  <c:v>30447</c:v>
                </c:pt>
                <c:pt idx="845">
                  <c:v>30448</c:v>
                </c:pt>
                <c:pt idx="846">
                  <c:v>30449</c:v>
                </c:pt>
                <c:pt idx="847">
                  <c:v>30452</c:v>
                </c:pt>
                <c:pt idx="848">
                  <c:v>30453</c:v>
                </c:pt>
                <c:pt idx="849">
                  <c:v>30454</c:v>
                </c:pt>
                <c:pt idx="850">
                  <c:v>30455</c:v>
                </c:pt>
                <c:pt idx="851">
                  <c:v>30456</c:v>
                </c:pt>
                <c:pt idx="852">
                  <c:v>30459</c:v>
                </c:pt>
                <c:pt idx="853">
                  <c:v>30460</c:v>
                </c:pt>
                <c:pt idx="854">
                  <c:v>30461</c:v>
                </c:pt>
                <c:pt idx="855">
                  <c:v>30462</c:v>
                </c:pt>
                <c:pt idx="856">
                  <c:v>30463</c:v>
                </c:pt>
                <c:pt idx="857">
                  <c:v>30467</c:v>
                </c:pt>
                <c:pt idx="858">
                  <c:v>30468</c:v>
                </c:pt>
                <c:pt idx="859">
                  <c:v>30469</c:v>
                </c:pt>
                <c:pt idx="860">
                  <c:v>30470</c:v>
                </c:pt>
                <c:pt idx="861">
                  <c:v>30473</c:v>
                </c:pt>
                <c:pt idx="862">
                  <c:v>30474</c:v>
                </c:pt>
                <c:pt idx="863">
                  <c:v>30475</c:v>
                </c:pt>
                <c:pt idx="864">
                  <c:v>30476</c:v>
                </c:pt>
                <c:pt idx="865">
                  <c:v>30477</c:v>
                </c:pt>
                <c:pt idx="866">
                  <c:v>30480</c:v>
                </c:pt>
                <c:pt idx="867">
                  <c:v>30481</c:v>
                </c:pt>
                <c:pt idx="868">
                  <c:v>30482</c:v>
                </c:pt>
                <c:pt idx="869">
                  <c:v>30483</c:v>
                </c:pt>
                <c:pt idx="870">
                  <c:v>30484</c:v>
                </c:pt>
                <c:pt idx="871">
                  <c:v>30487</c:v>
                </c:pt>
                <c:pt idx="872">
                  <c:v>30488</c:v>
                </c:pt>
                <c:pt idx="873">
                  <c:v>30489</c:v>
                </c:pt>
                <c:pt idx="874">
                  <c:v>30490</c:v>
                </c:pt>
                <c:pt idx="875">
                  <c:v>30491</c:v>
                </c:pt>
                <c:pt idx="876">
                  <c:v>30494</c:v>
                </c:pt>
                <c:pt idx="877">
                  <c:v>30495</c:v>
                </c:pt>
                <c:pt idx="878">
                  <c:v>30496</c:v>
                </c:pt>
                <c:pt idx="879">
                  <c:v>30497</c:v>
                </c:pt>
                <c:pt idx="880">
                  <c:v>30498</c:v>
                </c:pt>
                <c:pt idx="881">
                  <c:v>30502</c:v>
                </c:pt>
                <c:pt idx="882">
                  <c:v>30503</c:v>
                </c:pt>
                <c:pt idx="883">
                  <c:v>30504</c:v>
                </c:pt>
                <c:pt idx="884">
                  <c:v>30505</c:v>
                </c:pt>
                <c:pt idx="885">
                  <c:v>30508</c:v>
                </c:pt>
                <c:pt idx="886">
                  <c:v>30509</c:v>
                </c:pt>
                <c:pt idx="887">
                  <c:v>30510</c:v>
                </c:pt>
                <c:pt idx="888">
                  <c:v>30511</c:v>
                </c:pt>
                <c:pt idx="889">
                  <c:v>30512</c:v>
                </c:pt>
                <c:pt idx="890">
                  <c:v>30515</c:v>
                </c:pt>
                <c:pt idx="891">
                  <c:v>30516</c:v>
                </c:pt>
                <c:pt idx="892">
                  <c:v>30517</c:v>
                </c:pt>
                <c:pt idx="893">
                  <c:v>30518</c:v>
                </c:pt>
                <c:pt idx="894">
                  <c:v>30519</c:v>
                </c:pt>
                <c:pt idx="895">
                  <c:v>30522</c:v>
                </c:pt>
                <c:pt idx="896">
                  <c:v>30523</c:v>
                </c:pt>
                <c:pt idx="897">
                  <c:v>30524</c:v>
                </c:pt>
                <c:pt idx="898">
                  <c:v>30525</c:v>
                </c:pt>
                <c:pt idx="899">
                  <c:v>30526</c:v>
                </c:pt>
                <c:pt idx="900">
                  <c:v>30529</c:v>
                </c:pt>
                <c:pt idx="901">
                  <c:v>30530</c:v>
                </c:pt>
                <c:pt idx="902">
                  <c:v>30531</c:v>
                </c:pt>
                <c:pt idx="903">
                  <c:v>30532</c:v>
                </c:pt>
                <c:pt idx="904">
                  <c:v>30533</c:v>
                </c:pt>
                <c:pt idx="905">
                  <c:v>30536</c:v>
                </c:pt>
                <c:pt idx="906">
                  <c:v>30537</c:v>
                </c:pt>
                <c:pt idx="907">
                  <c:v>30538</c:v>
                </c:pt>
                <c:pt idx="908">
                  <c:v>30539</c:v>
                </c:pt>
                <c:pt idx="909">
                  <c:v>30540</c:v>
                </c:pt>
                <c:pt idx="910">
                  <c:v>30543</c:v>
                </c:pt>
                <c:pt idx="911">
                  <c:v>30544</c:v>
                </c:pt>
                <c:pt idx="912">
                  <c:v>30545</c:v>
                </c:pt>
                <c:pt idx="913">
                  <c:v>30546</c:v>
                </c:pt>
                <c:pt idx="914">
                  <c:v>30547</c:v>
                </c:pt>
                <c:pt idx="915">
                  <c:v>30550</c:v>
                </c:pt>
                <c:pt idx="916">
                  <c:v>30551</c:v>
                </c:pt>
                <c:pt idx="917">
                  <c:v>30552</c:v>
                </c:pt>
                <c:pt idx="918">
                  <c:v>30553</c:v>
                </c:pt>
                <c:pt idx="919">
                  <c:v>30554</c:v>
                </c:pt>
                <c:pt idx="920">
                  <c:v>30557</c:v>
                </c:pt>
                <c:pt idx="921">
                  <c:v>30558</c:v>
                </c:pt>
                <c:pt idx="922">
                  <c:v>30559</c:v>
                </c:pt>
                <c:pt idx="923">
                  <c:v>30560</c:v>
                </c:pt>
                <c:pt idx="924">
                  <c:v>30561</c:v>
                </c:pt>
                <c:pt idx="925">
                  <c:v>30565</c:v>
                </c:pt>
                <c:pt idx="926">
                  <c:v>30566</c:v>
                </c:pt>
                <c:pt idx="927">
                  <c:v>30567</c:v>
                </c:pt>
                <c:pt idx="928">
                  <c:v>30568</c:v>
                </c:pt>
                <c:pt idx="929">
                  <c:v>30571</c:v>
                </c:pt>
                <c:pt idx="930">
                  <c:v>30572</c:v>
                </c:pt>
                <c:pt idx="931">
                  <c:v>30573</c:v>
                </c:pt>
                <c:pt idx="932">
                  <c:v>30574</c:v>
                </c:pt>
                <c:pt idx="933">
                  <c:v>30575</c:v>
                </c:pt>
                <c:pt idx="934">
                  <c:v>30578</c:v>
                </c:pt>
                <c:pt idx="935">
                  <c:v>30579</c:v>
                </c:pt>
                <c:pt idx="936">
                  <c:v>30580</c:v>
                </c:pt>
                <c:pt idx="937">
                  <c:v>30581</c:v>
                </c:pt>
                <c:pt idx="938">
                  <c:v>30582</c:v>
                </c:pt>
                <c:pt idx="939">
                  <c:v>30585</c:v>
                </c:pt>
                <c:pt idx="940">
                  <c:v>30586</c:v>
                </c:pt>
                <c:pt idx="941">
                  <c:v>30587</c:v>
                </c:pt>
                <c:pt idx="942">
                  <c:v>30588</c:v>
                </c:pt>
                <c:pt idx="943">
                  <c:v>30589</c:v>
                </c:pt>
                <c:pt idx="944">
                  <c:v>30592</c:v>
                </c:pt>
                <c:pt idx="945">
                  <c:v>30593</c:v>
                </c:pt>
                <c:pt idx="946">
                  <c:v>30594</c:v>
                </c:pt>
                <c:pt idx="947">
                  <c:v>30595</c:v>
                </c:pt>
                <c:pt idx="948">
                  <c:v>30596</c:v>
                </c:pt>
                <c:pt idx="949">
                  <c:v>30599</c:v>
                </c:pt>
                <c:pt idx="950">
                  <c:v>30600</c:v>
                </c:pt>
                <c:pt idx="951">
                  <c:v>30601</c:v>
                </c:pt>
                <c:pt idx="952">
                  <c:v>30602</c:v>
                </c:pt>
                <c:pt idx="953">
                  <c:v>30603</c:v>
                </c:pt>
                <c:pt idx="954">
                  <c:v>30606</c:v>
                </c:pt>
                <c:pt idx="955">
                  <c:v>30607</c:v>
                </c:pt>
                <c:pt idx="956">
                  <c:v>30608</c:v>
                </c:pt>
                <c:pt idx="957">
                  <c:v>30609</c:v>
                </c:pt>
                <c:pt idx="958">
                  <c:v>30610</c:v>
                </c:pt>
                <c:pt idx="959">
                  <c:v>30613</c:v>
                </c:pt>
                <c:pt idx="960">
                  <c:v>30614</c:v>
                </c:pt>
                <c:pt idx="961">
                  <c:v>30615</c:v>
                </c:pt>
                <c:pt idx="962">
                  <c:v>30616</c:v>
                </c:pt>
                <c:pt idx="963">
                  <c:v>30617</c:v>
                </c:pt>
                <c:pt idx="964">
                  <c:v>30620</c:v>
                </c:pt>
                <c:pt idx="965">
                  <c:v>30621</c:v>
                </c:pt>
                <c:pt idx="966">
                  <c:v>30622</c:v>
                </c:pt>
                <c:pt idx="967">
                  <c:v>30623</c:v>
                </c:pt>
                <c:pt idx="968">
                  <c:v>30624</c:v>
                </c:pt>
                <c:pt idx="969">
                  <c:v>30627</c:v>
                </c:pt>
                <c:pt idx="970">
                  <c:v>30628</c:v>
                </c:pt>
                <c:pt idx="971">
                  <c:v>30629</c:v>
                </c:pt>
                <c:pt idx="972">
                  <c:v>30630</c:v>
                </c:pt>
                <c:pt idx="973">
                  <c:v>30631</c:v>
                </c:pt>
                <c:pt idx="974">
                  <c:v>30634</c:v>
                </c:pt>
                <c:pt idx="975">
                  <c:v>30635</c:v>
                </c:pt>
                <c:pt idx="976">
                  <c:v>30636</c:v>
                </c:pt>
                <c:pt idx="977">
                  <c:v>30637</c:v>
                </c:pt>
                <c:pt idx="978">
                  <c:v>30638</c:v>
                </c:pt>
                <c:pt idx="979">
                  <c:v>30641</c:v>
                </c:pt>
                <c:pt idx="980">
                  <c:v>30642</c:v>
                </c:pt>
                <c:pt idx="981">
                  <c:v>30643</c:v>
                </c:pt>
                <c:pt idx="982">
                  <c:v>30645</c:v>
                </c:pt>
                <c:pt idx="983">
                  <c:v>30648</c:v>
                </c:pt>
                <c:pt idx="984">
                  <c:v>30649</c:v>
                </c:pt>
                <c:pt idx="985">
                  <c:v>30650</c:v>
                </c:pt>
                <c:pt idx="986">
                  <c:v>30651</c:v>
                </c:pt>
                <c:pt idx="987">
                  <c:v>30652</c:v>
                </c:pt>
                <c:pt idx="988">
                  <c:v>30655</c:v>
                </c:pt>
                <c:pt idx="989">
                  <c:v>30656</c:v>
                </c:pt>
                <c:pt idx="990">
                  <c:v>30657</c:v>
                </c:pt>
                <c:pt idx="991">
                  <c:v>30658</c:v>
                </c:pt>
                <c:pt idx="992">
                  <c:v>30659</c:v>
                </c:pt>
                <c:pt idx="993">
                  <c:v>30662</c:v>
                </c:pt>
                <c:pt idx="994">
                  <c:v>30663</c:v>
                </c:pt>
                <c:pt idx="995">
                  <c:v>30664</c:v>
                </c:pt>
                <c:pt idx="996">
                  <c:v>30665</c:v>
                </c:pt>
                <c:pt idx="997">
                  <c:v>30666</c:v>
                </c:pt>
                <c:pt idx="998">
                  <c:v>30669</c:v>
                </c:pt>
                <c:pt idx="999">
                  <c:v>30670</c:v>
                </c:pt>
                <c:pt idx="1000">
                  <c:v>30671</c:v>
                </c:pt>
                <c:pt idx="1001">
                  <c:v>30672</c:v>
                </c:pt>
                <c:pt idx="1002">
                  <c:v>30673</c:v>
                </c:pt>
                <c:pt idx="1003">
                  <c:v>30677</c:v>
                </c:pt>
                <c:pt idx="1004">
                  <c:v>30678</c:v>
                </c:pt>
                <c:pt idx="1005">
                  <c:v>30679</c:v>
                </c:pt>
                <c:pt idx="1006">
                  <c:v>30680</c:v>
                </c:pt>
                <c:pt idx="1007">
                  <c:v>30684</c:v>
                </c:pt>
                <c:pt idx="1008">
                  <c:v>30685</c:v>
                </c:pt>
                <c:pt idx="1009">
                  <c:v>30686</c:v>
                </c:pt>
                <c:pt idx="1010">
                  <c:v>30687</c:v>
                </c:pt>
                <c:pt idx="1011">
                  <c:v>30690</c:v>
                </c:pt>
                <c:pt idx="1012">
                  <c:v>30691</c:v>
                </c:pt>
                <c:pt idx="1013">
                  <c:v>30692</c:v>
                </c:pt>
                <c:pt idx="1014">
                  <c:v>30693</c:v>
                </c:pt>
                <c:pt idx="1015">
                  <c:v>30694</c:v>
                </c:pt>
                <c:pt idx="1016">
                  <c:v>30697</c:v>
                </c:pt>
                <c:pt idx="1017">
                  <c:v>30698</c:v>
                </c:pt>
                <c:pt idx="1018">
                  <c:v>30699</c:v>
                </c:pt>
                <c:pt idx="1019">
                  <c:v>30700</c:v>
                </c:pt>
                <c:pt idx="1020">
                  <c:v>30701</c:v>
                </c:pt>
                <c:pt idx="1021">
                  <c:v>30704</c:v>
                </c:pt>
                <c:pt idx="1022">
                  <c:v>30705</c:v>
                </c:pt>
                <c:pt idx="1023">
                  <c:v>30706</c:v>
                </c:pt>
                <c:pt idx="1024">
                  <c:v>30707</c:v>
                </c:pt>
                <c:pt idx="1025">
                  <c:v>30708</c:v>
                </c:pt>
                <c:pt idx="1026">
                  <c:v>30711</c:v>
                </c:pt>
                <c:pt idx="1027">
                  <c:v>30712</c:v>
                </c:pt>
                <c:pt idx="1028">
                  <c:v>30713</c:v>
                </c:pt>
                <c:pt idx="1029">
                  <c:v>30714</c:v>
                </c:pt>
                <c:pt idx="1030">
                  <c:v>30715</c:v>
                </c:pt>
                <c:pt idx="1031">
                  <c:v>30718</c:v>
                </c:pt>
                <c:pt idx="1032">
                  <c:v>30719</c:v>
                </c:pt>
                <c:pt idx="1033">
                  <c:v>30720</c:v>
                </c:pt>
                <c:pt idx="1034">
                  <c:v>30721</c:v>
                </c:pt>
                <c:pt idx="1035">
                  <c:v>30722</c:v>
                </c:pt>
                <c:pt idx="1036">
                  <c:v>30725</c:v>
                </c:pt>
                <c:pt idx="1037">
                  <c:v>30726</c:v>
                </c:pt>
                <c:pt idx="1038">
                  <c:v>30727</c:v>
                </c:pt>
                <c:pt idx="1039">
                  <c:v>30728</c:v>
                </c:pt>
                <c:pt idx="1040">
                  <c:v>30729</c:v>
                </c:pt>
                <c:pt idx="1041">
                  <c:v>30733</c:v>
                </c:pt>
                <c:pt idx="1042">
                  <c:v>30734</c:v>
                </c:pt>
                <c:pt idx="1043">
                  <c:v>30735</c:v>
                </c:pt>
                <c:pt idx="1044">
                  <c:v>30736</c:v>
                </c:pt>
                <c:pt idx="1045">
                  <c:v>30739</c:v>
                </c:pt>
                <c:pt idx="1046">
                  <c:v>30740</c:v>
                </c:pt>
                <c:pt idx="1047">
                  <c:v>30741</c:v>
                </c:pt>
                <c:pt idx="1048">
                  <c:v>30742</c:v>
                </c:pt>
                <c:pt idx="1049">
                  <c:v>30743</c:v>
                </c:pt>
                <c:pt idx="1050">
                  <c:v>30746</c:v>
                </c:pt>
                <c:pt idx="1051">
                  <c:v>30747</c:v>
                </c:pt>
                <c:pt idx="1052">
                  <c:v>30748</c:v>
                </c:pt>
                <c:pt idx="1053">
                  <c:v>30749</c:v>
                </c:pt>
                <c:pt idx="1054">
                  <c:v>30750</c:v>
                </c:pt>
                <c:pt idx="1055">
                  <c:v>30753</c:v>
                </c:pt>
                <c:pt idx="1056">
                  <c:v>30754</c:v>
                </c:pt>
                <c:pt idx="1057">
                  <c:v>30755</c:v>
                </c:pt>
                <c:pt idx="1058">
                  <c:v>30756</c:v>
                </c:pt>
                <c:pt idx="1059">
                  <c:v>30757</c:v>
                </c:pt>
                <c:pt idx="1060">
                  <c:v>30760</c:v>
                </c:pt>
                <c:pt idx="1061">
                  <c:v>30761</c:v>
                </c:pt>
                <c:pt idx="1062">
                  <c:v>30762</c:v>
                </c:pt>
                <c:pt idx="1063">
                  <c:v>30763</c:v>
                </c:pt>
                <c:pt idx="1064">
                  <c:v>30764</c:v>
                </c:pt>
                <c:pt idx="1065">
                  <c:v>30767</c:v>
                </c:pt>
                <c:pt idx="1066">
                  <c:v>30768</c:v>
                </c:pt>
                <c:pt idx="1067">
                  <c:v>30769</c:v>
                </c:pt>
                <c:pt idx="1068">
                  <c:v>30770</c:v>
                </c:pt>
                <c:pt idx="1069">
                  <c:v>30771</c:v>
                </c:pt>
                <c:pt idx="1070">
                  <c:v>30774</c:v>
                </c:pt>
                <c:pt idx="1071">
                  <c:v>30775</c:v>
                </c:pt>
                <c:pt idx="1072">
                  <c:v>30776</c:v>
                </c:pt>
                <c:pt idx="1073">
                  <c:v>30777</c:v>
                </c:pt>
                <c:pt idx="1074">
                  <c:v>30778</c:v>
                </c:pt>
                <c:pt idx="1075">
                  <c:v>30781</c:v>
                </c:pt>
                <c:pt idx="1076">
                  <c:v>30782</c:v>
                </c:pt>
                <c:pt idx="1077">
                  <c:v>30783</c:v>
                </c:pt>
                <c:pt idx="1078">
                  <c:v>30784</c:v>
                </c:pt>
                <c:pt idx="1079">
                  <c:v>30785</c:v>
                </c:pt>
                <c:pt idx="1080">
                  <c:v>30788</c:v>
                </c:pt>
                <c:pt idx="1081">
                  <c:v>30789</c:v>
                </c:pt>
                <c:pt idx="1082">
                  <c:v>30790</c:v>
                </c:pt>
                <c:pt idx="1083">
                  <c:v>30791</c:v>
                </c:pt>
                <c:pt idx="1084">
                  <c:v>30795</c:v>
                </c:pt>
                <c:pt idx="1085">
                  <c:v>30796</c:v>
                </c:pt>
                <c:pt idx="1086">
                  <c:v>30797</c:v>
                </c:pt>
                <c:pt idx="1087">
                  <c:v>30798</c:v>
                </c:pt>
                <c:pt idx="1088">
                  <c:v>30799</c:v>
                </c:pt>
                <c:pt idx="1089">
                  <c:v>30802</c:v>
                </c:pt>
                <c:pt idx="1090">
                  <c:v>30803</c:v>
                </c:pt>
                <c:pt idx="1091">
                  <c:v>30804</c:v>
                </c:pt>
                <c:pt idx="1092">
                  <c:v>30805</c:v>
                </c:pt>
                <c:pt idx="1093">
                  <c:v>30806</c:v>
                </c:pt>
                <c:pt idx="1094">
                  <c:v>30809</c:v>
                </c:pt>
                <c:pt idx="1095">
                  <c:v>30810</c:v>
                </c:pt>
                <c:pt idx="1096">
                  <c:v>30811</c:v>
                </c:pt>
                <c:pt idx="1097">
                  <c:v>30812</c:v>
                </c:pt>
                <c:pt idx="1098">
                  <c:v>30813</c:v>
                </c:pt>
                <c:pt idx="1099">
                  <c:v>30816</c:v>
                </c:pt>
                <c:pt idx="1100">
                  <c:v>30817</c:v>
                </c:pt>
                <c:pt idx="1101">
                  <c:v>30818</c:v>
                </c:pt>
                <c:pt idx="1102">
                  <c:v>30819</c:v>
                </c:pt>
                <c:pt idx="1103">
                  <c:v>30820</c:v>
                </c:pt>
                <c:pt idx="1104">
                  <c:v>30823</c:v>
                </c:pt>
                <c:pt idx="1105">
                  <c:v>30824</c:v>
                </c:pt>
                <c:pt idx="1106">
                  <c:v>30825</c:v>
                </c:pt>
                <c:pt idx="1107">
                  <c:v>30826</c:v>
                </c:pt>
                <c:pt idx="1108">
                  <c:v>30827</c:v>
                </c:pt>
                <c:pt idx="1109">
                  <c:v>30831</c:v>
                </c:pt>
                <c:pt idx="1110">
                  <c:v>30832</c:v>
                </c:pt>
                <c:pt idx="1111">
                  <c:v>30833</c:v>
                </c:pt>
                <c:pt idx="1112">
                  <c:v>30834</c:v>
                </c:pt>
                <c:pt idx="1113">
                  <c:v>30837</c:v>
                </c:pt>
                <c:pt idx="1114">
                  <c:v>30838</c:v>
                </c:pt>
                <c:pt idx="1115">
                  <c:v>30839</c:v>
                </c:pt>
                <c:pt idx="1116">
                  <c:v>30840</c:v>
                </c:pt>
                <c:pt idx="1117">
                  <c:v>30841</c:v>
                </c:pt>
                <c:pt idx="1118">
                  <c:v>30844</c:v>
                </c:pt>
                <c:pt idx="1119">
                  <c:v>30845</c:v>
                </c:pt>
                <c:pt idx="1120">
                  <c:v>30846</c:v>
                </c:pt>
                <c:pt idx="1121">
                  <c:v>30847</c:v>
                </c:pt>
                <c:pt idx="1122">
                  <c:v>30848</c:v>
                </c:pt>
                <c:pt idx="1123">
                  <c:v>30851</c:v>
                </c:pt>
                <c:pt idx="1124">
                  <c:v>30852</c:v>
                </c:pt>
                <c:pt idx="1125">
                  <c:v>30853</c:v>
                </c:pt>
                <c:pt idx="1126">
                  <c:v>30854</c:v>
                </c:pt>
                <c:pt idx="1127">
                  <c:v>30855</c:v>
                </c:pt>
                <c:pt idx="1128">
                  <c:v>30858</c:v>
                </c:pt>
                <c:pt idx="1129">
                  <c:v>30859</c:v>
                </c:pt>
                <c:pt idx="1130">
                  <c:v>30860</c:v>
                </c:pt>
                <c:pt idx="1131">
                  <c:v>30861</c:v>
                </c:pt>
                <c:pt idx="1132">
                  <c:v>30862</c:v>
                </c:pt>
                <c:pt idx="1133">
                  <c:v>30865</c:v>
                </c:pt>
                <c:pt idx="1134">
                  <c:v>30866</c:v>
                </c:pt>
                <c:pt idx="1135">
                  <c:v>30868</c:v>
                </c:pt>
                <c:pt idx="1136">
                  <c:v>30869</c:v>
                </c:pt>
                <c:pt idx="1137">
                  <c:v>30872</c:v>
                </c:pt>
                <c:pt idx="1138">
                  <c:v>30873</c:v>
                </c:pt>
                <c:pt idx="1139">
                  <c:v>30874</c:v>
                </c:pt>
                <c:pt idx="1140">
                  <c:v>30875</c:v>
                </c:pt>
                <c:pt idx="1141">
                  <c:v>30876</c:v>
                </c:pt>
                <c:pt idx="1142">
                  <c:v>30879</c:v>
                </c:pt>
                <c:pt idx="1143">
                  <c:v>30880</c:v>
                </c:pt>
                <c:pt idx="1144">
                  <c:v>30881</c:v>
                </c:pt>
                <c:pt idx="1145">
                  <c:v>30882</c:v>
                </c:pt>
                <c:pt idx="1146">
                  <c:v>30883</c:v>
                </c:pt>
                <c:pt idx="1147">
                  <c:v>30886</c:v>
                </c:pt>
                <c:pt idx="1148">
                  <c:v>30887</c:v>
                </c:pt>
                <c:pt idx="1149">
                  <c:v>30888</c:v>
                </c:pt>
                <c:pt idx="1150">
                  <c:v>30889</c:v>
                </c:pt>
                <c:pt idx="1151">
                  <c:v>30890</c:v>
                </c:pt>
                <c:pt idx="1152">
                  <c:v>30893</c:v>
                </c:pt>
                <c:pt idx="1153">
                  <c:v>30894</c:v>
                </c:pt>
                <c:pt idx="1154">
                  <c:v>30895</c:v>
                </c:pt>
                <c:pt idx="1155">
                  <c:v>30896</c:v>
                </c:pt>
                <c:pt idx="1156">
                  <c:v>30897</c:v>
                </c:pt>
                <c:pt idx="1157">
                  <c:v>30900</c:v>
                </c:pt>
                <c:pt idx="1158">
                  <c:v>30901</c:v>
                </c:pt>
                <c:pt idx="1159">
                  <c:v>30902</c:v>
                </c:pt>
                <c:pt idx="1160">
                  <c:v>30903</c:v>
                </c:pt>
                <c:pt idx="1161">
                  <c:v>30904</c:v>
                </c:pt>
                <c:pt idx="1162">
                  <c:v>30907</c:v>
                </c:pt>
                <c:pt idx="1163">
                  <c:v>30908</c:v>
                </c:pt>
                <c:pt idx="1164">
                  <c:v>30909</c:v>
                </c:pt>
                <c:pt idx="1165">
                  <c:v>30910</c:v>
                </c:pt>
                <c:pt idx="1166">
                  <c:v>30911</c:v>
                </c:pt>
                <c:pt idx="1167">
                  <c:v>30914</c:v>
                </c:pt>
                <c:pt idx="1168">
                  <c:v>30915</c:v>
                </c:pt>
                <c:pt idx="1169">
                  <c:v>30916</c:v>
                </c:pt>
                <c:pt idx="1170">
                  <c:v>30917</c:v>
                </c:pt>
                <c:pt idx="1171">
                  <c:v>30918</c:v>
                </c:pt>
                <c:pt idx="1172">
                  <c:v>30921</c:v>
                </c:pt>
                <c:pt idx="1173">
                  <c:v>30922</c:v>
                </c:pt>
                <c:pt idx="1174">
                  <c:v>30923</c:v>
                </c:pt>
                <c:pt idx="1175">
                  <c:v>30924</c:v>
                </c:pt>
                <c:pt idx="1176">
                  <c:v>30925</c:v>
                </c:pt>
                <c:pt idx="1177">
                  <c:v>30929</c:v>
                </c:pt>
                <c:pt idx="1178">
                  <c:v>30930</c:v>
                </c:pt>
                <c:pt idx="1179">
                  <c:v>30931</c:v>
                </c:pt>
                <c:pt idx="1180">
                  <c:v>30932</c:v>
                </c:pt>
                <c:pt idx="1181">
                  <c:v>30935</c:v>
                </c:pt>
                <c:pt idx="1182">
                  <c:v>30936</c:v>
                </c:pt>
                <c:pt idx="1183">
                  <c:v>30937</c:v>
                </c:pt>
                <c:pt idx="1184">
                  <c:v>30938</c:v>
                </c:pt>
                <c:pt idx="1185">
                  <c:v>30939</c:v>
                </c:pt>
                <c:pt idx="1186">
                  <c:v>30942</c:v>
                </c:pt>
                <c:pt idx="1187">
                  <c:v>30943</c:v>
                </c:pt>
                <c:pt idx="1188">
                  <c:v>30944</c:v>
                </c:pt>
                <c:pt idx="1189">
                  <c:v>30945</c:v>
                </c:pt>
                <c:pt idx="1190">
                  <c:v>30946</c:v>
                </c:pt>
                <c:pt idx="1191">
                  <c:v>30949</c:v>
                </c:pt>
                <c:pt idx="1192">
                  <c:v>30950</c:v>
                </c:pt>
                <c:pt idx="1193">
                  <c:v>30951</c:v>
                </c:pt>
                <c:pt idx="1194">
                  <c:v>30952</c:v>
                </c:pt>
                <c:pt idx="1195">
                  <c:v>30953</c:v>
                </c:pt>
                <c:pt idx="1196">
                  <c:v>30956</c:v>
                </c:pt>
                <c:pt idx="1197">
                  <c:v>30957</c:v>
                </c:pt>
                <c:pt idx="1198">
                  <c:v>30958</c:v>
                </c:pt>
                <c:pt idx="1199">
                  <c:v>30959</c:v>
                </c:pt>
                <c:pt idx="1200">
                  <c:v>30960</c:v>
                </c:pt>
                <c:pt idx="1201">
                  <c:v>30963</c:v>
                </c:pt>
                <c:pt idx="1202">
                  <c:v>30964</c:v>
                </c:pt>
                <c:pt idx="1203">
                  <c:v>30965</c:v>
                </c:pt>
                <c:pt idx="1204">
                  <c:v>30966</c:v>
                </c:pt>
                <c:pt idx="1205">
                  <c:v>30967</c:v>
                </c:pt>
                <c:pt idx="1206">
                  <c:v>30970</c:v>
                </c:pt>
                <c:pt idx="1207">
                  <c:v>30971</c:v>
                </c:pt>
                <c:pt idx="1208">
                  <c:v>30972</c:v>
                </c:pt>
                <c:pt idx="1209">
                  <c:v>30973</c:v>
                </c:pt>
                <c:pt idx="1210">
                  <c:v>30974</c:v>
                </c:pt>
                <c:pt idx="1211">
                  <c:v>30977</c:v>
                </c:pt>
                <c:pt idx="1212">
                  <c:v>30978</c:v>
                </c:pt>
                <c:pt idx="1213">
                  <c:v>30979</c:v>
                </c:pt>
                <c:pt idx="1214">
                  <c:v>30980</c:v>
                </c:pt>
                <c:pt idx="1215">
                  <c:v>30981</c:v>
                </c:pt>
                <c:pt idx="1216">
                  <c:v>30984</c:v>
                </c:pt>
                <c:pt idx="1217">
                  <c:v>30985</c:v>
                </c:pt>
                <c:pt idx="1218">
                  <c:v>30986</c:v>
                </c:pt>
                <c:pt idx="1219">
                  <c:v>30987</c:v>
                </c:pt>
                <c:pt idx="1220">
                  <c:v>30988</c:v>
                </c:pt>
                <c:pt idx="1221">
                  <c:v>30991</c:v>
                </c:pt>
                <c:pt idx="1222">
                  <c:v>30992</c:v>
                </c:pt>
                <c:pt idx="1223">
                  <c:v>30993</c:v>
                </c:pt>
                <c:pt idx="1224">
                  <c:v>30994</c:v>
                </c:pt>
                <c:pt idx="1225">
                  <c:v>30995</c:v>
                </c:pt>
                <c:pt idx="1226">
                  <c:v>30998</c:v>
                </c:pt>
                <c:pt idx="1227">
                  <c:v>30999</c:v>
                </c:pt>
                <c:pt idx="1228">
                  <c:v>31000</c:v>
                </c:pt>
                <c:pt idx="1229">
                  <c:v>31001</c:v>
                </c:pt>
                <c:pt idx="1230">
                  <c:v>31002</c:v>
                </c:pt>
                <c:pt idx="1231">
                  <c:v>31005</c:v>
                </c:pt>
                <c:pt idx="1232">
                  <c:v>31006</c:v>
                </c:pt>
                <c:pt idx="1233">
                  <c:v>31007</c:v>
                </c:pt>
                <c:pt idx="1234">
                  <c:v>31009</c:v>
                </c:pt>
                <c:pt idx="1235">
                  <c:v>31012</c:v>
                </c:pt>
                <c:pt idx="1236">
                  <c:v>31013</c:v>
                </c:pt>
                <c:pt idx="1237">
                  <c:v>31014</c:v>
                </c:pt>
                <c:pt idx="1238">
                  <c:v>31015</c:v>
                </c:pt>
                <c:pt idx="1239">
                  <c:v>31016</c:v>
                </c:pt>
                <c:pt idx="1240">
                  <c:v>31019</c:v>
                </c:pt>
                <c:pt idx="1241">
                  <c:v>31020</c:v>
                </c:pt>
                <c:pt idx="1242">
                  <c:v>31021</c:v>
                </c:pt>
                <c:pt idx="1243">
                  <c:v>31022</c:v>
                </c:pt>
                <c:pt idx="1244">
                  <c:v>31023</c:v>
                </c:pt>
                <c:pt idx="1245">
                  <c:v>31026</c:v>
                </c:pt>
                <c:pt idx="1246">
                  <c:v>31027</c:v>
                </c:pt>
                <c:pt idx="1247">
                  <c:v>31028</c:v>
                </c:pt>
                <c:pt idx="1248">
                  <c:v>31029</c:v>
                </c:pt>
                <c:pt idx="1249">
                  <c:v>31030</c:v>
                </c:pt>
                <c:pt idx="1250">
                  <c:v>31033</c:v>
                </c:pt>
                <c:pt idx="1251">
                  <c:v>31034</c:v>
                </c:pt>
                <c:pt idx="1252">
                  <c:v>31035</c:v>
                </c:pt>
                <c:pt idx="1253">
                  <c:v>31036</c:v>
                </c:pt>
                <c:pt idx="1254">
                  <c:v>31037</c:v>
                </c:pt>
                <c:pt idx="1255">
                  <c:v>31040</c:v>
                </c:pt>
                <c:pt idx="1256">
                  <c:v>31042</c:v>
                </c:pt>
                <c:pt idx="1257">
                  <c:v>31043</c:v>
                </c:pt>
                <c:pt idx="1258">
                  <c:v>31044</c:v>
                </c:pt>
                <c:pt idx="1259">
                  <c:v>31047</c:v>
                </c:pt>
                <c:pt idx="1260">
                  <c:v>31049</c:v>
                </c:pt>
                <c:pt idx="1261">
                  <c:v>31050</c:v>
                </c:pt>
                <c:pt idx="1262">
                  <c:v>31051</c:v>
                </c:pt>
                <c:pt idx="1263">
                  <c:v>31054</c:v>
                </c:pt>
                <c:pt idx="1264">
                  <c:v>31055</c:v>
                </c:pt>
                <c:pt idx="1265">
                  <c:v>31056</c:v>
                </c:pt>
                <c:pt idx="1266">
                  <c:v>31057</c:v>
                </c:pt>
                <c:pt idx="1267">
                  <c:v>31058</c:v>
                </c:pt>
                <c:pt idx="1268">
                  <c:v>31061</c:v>
                </c:pt>
                <c:pt idx="1269">
                  <c:v>31062</c:v>
                </c:pt>
                <c:pt idx="1270">
                  <c:v>31063</c:v>
                </c:pt>
                <c:pt idx="1271">
                  <c:v>31064</c:v>
                </c:pt>
                <c:pt idx="1272">
                  <c:v>31065</c:v>
                </c:pt>
                <c:pt idx="1273">
                  <c:v>31068</c:v>
                </c:pt>
                <c:pt idx="1274">
                  <c:v>31069</c:v>
                </c:pt>
                <c:pt idx="1275">
                  <c:v>31070</c:v>
                </c:pt>
                <c:pt idx="1276">
                  <c:v>31071</c:v>
                </c:pt>
                <c:pt idx="1277">
                  <c:v>31072</c:v>
                </c:pt>
                <c:pt idx="1278">
                  <c:v>31075</c:v>
                </c:pt>
                <c:pt idx="1279">
                  <c:v>31076</c:v>
                </c:pt>
                <c:pt idx="1280">
                  <c:v>31077</c:v>
                </c:pt>
                <c:pt idx="1281">
                  <c:v>31078</c:v>
                </c:pt>
                <c:pt idx="1282">
                  <c:v>31079</c:v>
                </c:pt>
                <c:pt idx="1283">
                  <c:v>31082</c:v>
                </c:pt>
                <c:pt idx="1284">
                  <c:v>31083</c:v>
                </c:pt>
                <c:pt idx="1285">
                  <c:v>31084</c:v>
                </c:pt>
                <c:pt idx="1286">
                  <c:v>31085</c:v>
                </c:pt>
                <c:pt idx="1287">
                  <c:v>31086</c:v>
                </c:pt>
                <c:pt idx="1288">
                  <c:v>31089</c:v>
                </c:pt>
                <c:pt idx="1289">
                  <c:v>31090</c:v>
                </c:pt>
                <c:pt idx="1290">
                  <c:v>31091</c:v>
                </c:pt>
                <c:pt idx="1291">
                  <c:v>31092</c:v>
                </c:pt>
                <c:pt idx="1292">
                  <c:v>31093</c:v>
                </c:pt>
                <c:pt idx="1293">
                  <c:v>31097</c:v>
                </c:pt>
                <c:pt idx="1294">
                  <c:v>31098</c:v>
                </c:pt>
                <c:pt idx="1295">
                  <c:v>31099</c:v>
                </c:pt>
                <c:pt idx="1296">
                  <c:v>31100</c:v>
                </c:pt>
                <c:pt idx="1297">
                  <c:v>31103</c:v>
                </c:pt>
                <c:pt idx="1298">
                  <c:v>31104</c:v>
                </c:pt>
                <c:pt idx="1299">
                  <c:v>31105</c:v>
                </c:pt>
                <c:pt idx="1300">
                  <c:v>31106</c:v>
                </c:pt>
                <c:pt idx="1301">
                  <c:v>31107</c:v>
                </c:pt>
                <c:pt idx="1302">
                  <c:v>31110</c:v>
                </c:pt>
                <c:pt idx="1303">
                  <c:v>31111</c:v>
                </c:pt>
                <c:pt idx="1304">
                  <c:v>31112</c:v>
                </c:pt>
                <c:pt idx="1305">
                  <c:v>31113</c:v>
                </c:pt>
                <c:pt idx="1306">
                  <c:v>31114</c:v>
                </c:pt>
                <c:pt idx="1307">
                  <c:v>31117</c:v>
                </c:pt>
                <c:pt idx="1308">
                  <c:v>31118</c:v>
                </c:pt>
                <c:pt idx="1309">
                  <c:v>31119</c:v>
                </c:pt>
                <c:pt idx="1310">
                  <c:v>31120</c:v>
                </c:pt>
                <c:pt idx="1311">
                  <c:v>31121</c:v>
                </c:pt>
                <c:pt idx="1312">
                  <c:v>31124</c:v>
                </c:pt>
                <c:pt idx="1313">
                  <c:v>31125</c:v>
                </c:pt>
                <c:pt idx="1314">
                  <c:v>31126</c:v>
                </c:pt>
                <c:pt idx="1315">
                  <c:v>31127</c:v>
                </c:pt>
                <c:pt idx="1316">
                  <c:v>31128</c:v>
                </c:pt>
                <c:pt idx="1317">
                  <c:v>31131</c:v>
                </c:pt>
                <c:pt idx="1318">
                  <c:v>31132</c:v>
                </c:pt>
                <c:pt idx="1319">
                  <c:v>31133</c:v>
                </c:pt>
                <c:pt idx="1320">
                  <c:v>31134</c:v>
                </c:pt>
                <c:pt idx="1321">
                  <c:v>31135</c:v>
                </c:pt>
                <c:pt idx="1322">
                  <c:v>31138</c:v>
                </c:pt>
                <c:pt idx="1323">
                  <c:v>31139</c:v>
                </c:pt>
                <c:pt idx="1324">
                  <c:v>31140</c:v>
                </c:pt>
                <c:pt idx="1325">
                  <c:v>31141</c:v>
                </c:pt>
                <c:pt idx="1326">
                  <c:v>31145</c:v>
                </c:pt>
                <c:pt idx="1327">
                  <c:v>31146</c:v>
                </c:pt>
                <c:pt idx="1328">
                  <c:v>31147</c:v>
                </c:pt>
                <c:pt idx="1329">
                  <c:v>31148</c:v>
                </c:pt>
                <c:pt idx="1330">
                  <c:v>31149</c:v>
                </c:pt>
                <c:pt idx="1331">
                  <c:v>31152</c:v>
                </c:pt>
                <c:pt idx="1332">
                  <c:v>31153</c:v>
                </c:pt>
                <c:pt idx="1333">
                  <c:v>31154</c:v>
                </c:pt>
                <c:pt idx="1334">
                  <c:v>31155</c:v>
                </c:pt>
                <c:pt idx="1335">
                  <c:v>31156</c:v>
                </c:pt>
                <c:pt idx="1336">
                  <c:v>31159</c:v>
                </c:pt>
                <c:pt idx="1337">
                  <c:v>31160</c:v>
                </c:pt>
                <c:pt idx="1338">
                  <c:v>31161</c:v>
                </c:pt>
                <c:pt idx="1339">
                  <c:v>31162</c:v>
                </c:pt>
                <c:pt idx="1340">
                  <c:v>31163</c:v>
                </c:pt>
                <c:pt idx="1341">
                  <c:v>31166</c:v>
                </c:pt>
                <c:pt idx="1342">
                  <c:v>31167</c:v>
                </c:pt>
                <c:pt idx="1343">
                  <c:v>31168</c:v>
                </c:pt>
                <c:pt idx="1344">
                  <c:v>31169</c:v>
                </c:pt>
                <c:pt idx="1345">
                  <c:v>31170</c:v>
                </c:pt>
                <c:pt idx="1346">
                  <c:v>31173</c:v>
                </c:pt>
                <c:pt idx="1347">
                  <c:v>31174</c:v>
                </c:pt>
                <c:pt idx="1348">
                  <c:v>31175</c:v>
                </c:pt>
                <c:pt idx="1349">
                  <c:v>31176</c:v>
                </c:pt>
                <c:pt idx="1350">
                  <c:v>31177</c:v>
                </c:pt>
                <c:pt idx="1351">
                  <c:v>31180</c:v>
                </c:pt>
                <c:pt idx="1352">
                  <c:v>31181</c:v>
                </c:pt>
                <c:pt idx="1353">
                  <c:v>31182</c:v>
                </c:pt>
                <c:pt idx="1354">
                  <c:v>31183</c:v>
                </c:pt>
                <c:pt idx="1355">
                  <c:v>31184</c:v>
                </c:pt>
                <c:pt idx="1356">
                  <c:v>31187</c:v>
                </c:pt>
                <c:pt idx="1357">
                  <c:v>31188</c:v>
                </c:pt>
                <c:pt idx="1358">
                  <c:v>31189</c:v>
                </c:pt>
                <c:pt idx="1359">
                  <c:v>31190</c:v>
                </c:pt>
                <c:pt idx="1360">
                  <c:v>31191</c:v>
                </c:pt>
                <c:pt idx="1361">
                  <c:v>31195</c:v>
                </c:pt>
                <c:pt idx="1362">
                  <c:v>31196</c:v>
                </c:pt>
                <c:pt idx="1363">
                  <c:v>31197</c:v>
                </c:pt>
                <c:pt idx="1364">
                  <c:v>31198</c:v>
                </c:pt>
                <c:pt idx="1365">
                  <c:v>31201</c:v>
                </c:pt>
                <c:pt idx="1366">
                  <c:v>31202</c:v>
                </c:pt>
                <c:pt idx="1367">
                  <c:v>31203</c:v>
                </c:pt>
                <c:pt idx="1368">
                  <c:v>31204</c:v>
                </c:pt>
                <c:pt idx="1369">
                  <c:v>31205</c:v>
                </c:pt>
                <c:pt idx="1370">
                  <c:v>31208</c:v>
                </c:pt>
                <c:pt idx="1371">
                  <c:v>31209</c:v>
                </c:pt>
                <c:pt idx="1372">
                  <c:v>31210</c:v>
                </c:pt>
                <c:pt idx="1373">
                  <c:v>31211</c:v>
                </c:pt>
                <c:pt idx="1374">
                  <c:v>31212</c:v>
                </c:pt>
                <c:pt idx="1375">
                  <c:v>31215</c:v>
                </c:pt>
                <c:pt idx="1376">
                  <c:v>31216</c:v>
                </c:pt>
                <c:pt idx="1377">
                  <c:v>31217</c:v>
                </c:pt>
                <c:pt idx="1378">
                  <c:v>31218</c:v>
                </c:pt>
                <c:pt idx="1379">
                  <c:v>31219</c:v>
                </c:pt>
                <c:pt idx="1380">
                  <c:v>31222</c:v>
                </c:pt>
                <c:pt idx="1381">
                  <c:v>31223</c:v>
                </c:pt>
                <c:pt idx="1382">
                  <c:v>31224</c:v>
                </c:pt>
                <c:pt idx="1383">
                  <c:v>31225</c:v>
                </c:pt>
                <c:pt idx="1384">
                  <c:v>31226</c:v>
                </c:pt>
                <c:pt idx="1385">
                  <c:v>31229</c:v>
                </c:pt>
                <c:pt idx="1386">
                  <c:v>31230</c:v>
                </c:pt>
                <c:pt idx="1387">
                  <c:v>31231</c:v>
                </c:pt>
                <c:pt idx="1388">
                  <c:v>31233</c:v>
                </c:pt>
                <c:pt idx="1389">
                  <c:v>31236</c:v>
                </c:pt>
                <c:pt idx="1390">
                  <c:v>31237</c:v>
                </c:pt>
                <c:pt idx="1391">
                  <c:v>31238</c:v>
                </c:pt>
                <c:pt idx="1392">
                  <c:v>31239</c:v>
                </c:pt>
                <c:pt idx="1393">
                  <c:v>31240</c:v>
                </c:pt>
                <c:pt idx="1394">
                  <c:v>31243</c:v>
                </c:pt>
                <c:pt idx="1395">
                  <c:v>31244</c:v>
                </c:pt>
                <c:pt idx="1396">
                  <c:v>31245</c:v>
                </c:pt>
                <c:pt idx="1397">
                  <c:v>31246</c:v>
                </c:pt>
                <c:pt idx="1398">
                  <c:v>31247</c:v>
                </c:pt>
                <c:pt idx="1399">
                  <c:v>31250</c:v>
                </c:pt>
                <c:pt idx="1400">
                  <c:v>31251</c:v>
                </c:pt>
                <c:pt idx="1401">
                  <c:v>31252</c:v>
                </c:pt>
                <c:pt idx="1402">
                  <c:v>31253</c:v>
                </c:pt>
                <c:pt idx="1403">
                  <c:v>31254</c:v>
                </c:pt>
                <c:pt idx="1404">
                  <c:v>31257</c:v>
                </c:pt>
                <c:pt idx="1405">
                  <c:v>31258</c:v>
                </c:pt>
                <c:pt idx="1406">
                  <c:v>31259</c:v>
                </c:pt>
                <c:pt idx="1407">
                  <c:v>31260</c:v>
                </c:pt>
                <c:pt idx="1408">
                  <c:v>31261</c:v>
                </c:pt>
                <c:pt idx="1409">
                  <c:v>31264</c:v>
                </c:pt>
                <c:pt idx="1410">
                  <c:v>31265</c:v>
                </c:pt>
                <c:pt idx="1411">
                  <c:v>31266</c:v>
                </c:pt>
                <c:pt idx="1412">
                  <c:v>31267</c:v>
                </c:pt>
                <c:pt idx="1413">
                  <c:v>31268</c:v>
                </c:pt>
                <c:pt idx="1414">
                  <c:v>31271</c:v>
                </c:pt>
                <c:pt idx="1415">
                  <c:v>31272</c:v>
                </c:pt>
                <c:pt idx="1416">
                  <c:v>31273</c:v>
                </c:pt>
                <c:pt idx="1417">
                  <c:v>31274</c:v>
                </c:pt>
                <c:pt idx="1418">
                  <c:v>31275</c:v>
                </c:pt>
                <c:pt idx="1419">
                  <c:v>31278</c:v>
                </c:pt>
                <c:pt idx="1420">
                  <c:v>31279</c:v>
                </c:pt>
                <c:pt idx="1421">
                  <c:v>31280</c:v>
                </c:pt>
                <c:pt idx="1422">
                  <c:v>31281</c:v>
                </c:pt>
                <c:pt idx="1423">
                  <c:v>31282</c:v>
                </c:pt>
                <c:pt idx="1424">
                  <c:v>31285</c:v>
                </c:pt>
                <c:pt idx="1425">
                  <c:v>31286</c:v>
                </c:pt>
                <c:pt idx="1426">
                  <c:v>31287</c:v>
                </c:pt>
                <c:pt idx="1427">
                  <c:v>31288</c:v>
                </c:pt>
                <c:pt idx="1428">
                  <c:v>31289</c:v>
                </c:pt>
                <c:pt idx="1429">
                  <c:v>31293</c:v>
                </c:pt>
                <c:pt idx="1430">
                  <c:v>31294</c:v>
                </c:pt>
                <c:pt idx="1431">
                  <c:v>31295</c:v>
                </c:pt>
                <c:pt idx="1432">
                  <c:v>31296</c:v>
                </c:pt>
                <c:pt idx="1433">
                  <c:v>31299</c:v>
                </c:pt>
                <c:pt idx="1434">
                  <c:v>31300</c:v>
                </c:pt>
                <c:pt idx="1435">
                  <c:v>31301</c:v>
                </c:pt>
                <c:pt idx="1436">
                  <c:v>31302</c:v>
                </c:pt>
                <c:pt idx="1437">
                  <c:v>31303</c:v>
                </c:pt>
                <c:pt idx="1438">
                  <c:v>31306</c:v>
                </c:pt>
                <c:pt idx="1439">
                  <c:v>31307</c:v>
                </c:pt>
                <c:pt idx="1440">
                  <c:v>31308</c:v>
                </c:pt>
                <c:pt idx="1441">
                  <c:v>31309</c:v>
                </c:pt>
                <c:pt idx="1442">
                  <c:v>31310</c:v>
                </c:pt>
                <c:pt idx="1443">
                  <c:v>31313</c:v>
                </c:pt>
                <c:pt idx="1444">
                  <c:v>31314</c:v>
                </c:pt>
                <c:pt idx="1445">
                  <c:v>31315</c:v>
                </c:pt>
                <c:pt idx="1446">
                  <c:v>31316</c:v>
                </c:pt>
                <c:pt idx="1447">
                  <c:v>31317</c:v>
                </c:pt>
                <c:pt idx="1448">
                  <c:v>31320</c:v>
                </c:pt>
                <c:pt idx="1449">
                  <c:v>31321</c:v>
                </c:pt>
                <c:pt idx="1450">
                  <c:v>31322</c:v>
                </c:pt>
                <c:pt idx="1451">
                  <c:v>31323</c:v>
                </c:pt>
                <c:pt idx="1452">
                  <c:v>31324</c:v>
                </c:pt>
                <c:pt idx="1453">
                  <c:v>31327</c:v>
                </c:pt>
                <c:pt idx="1454">
                  <c:v>31328</c:v>
                </c:pt>
                <c:pt idx="1455">
                  <c:v>31329</c:v>
                </c:pt>
                <c:pt idx="1456">
                  <c:v>31330</c:v>
                </c:pt>
                <c:pt idx="1457">
                  <c:v>31331</c:v>
                </c:pt>
                <c:pt idx="1458">
                  <c:v>31334</c:v>
                </c:pt>
                <c:pt idx="1459">
                  <c:v>31335</c:v>
                </c:pt>
                <c:pt idx="1460">
                  <c:v>31336</c:v>
                </c:pt>
                <c:pt idx="1461">
                  <c:v>31337</c:v>
                </c:pt>
                <c:pt idx="1462">
                  <c:v>31338</c:v>
                </c:pt>
                <c:pt idx="1463">
                  <c:v>31341</c:v>
                </c:pt>
                <c:pt idx="1464">
                  <c:v>31342</c:v>
                </c:pt>
                <c:pt idx="1465">
                  <c:v>31343</c:v>
                </c:pt>
                <c:pt idx="1466">
                  <c:v>31344</c:v>
                </c:pt>
                <c:pt idx="1467">
                  <c:v>31345</c:v>
                </c:pt>
                <c:pt idx="1468">
                  <c:v>31348</c:v>
                </c:pt>
                <c:pt idx="1469">
                  <c:v>31349</c:v>
                </c:pt>
                <c:pt idx="1470">
                  <c:v>31350</c:v>
                </c:pt>
                <c:pt idx="1471">
                  <c:v>31351</c:v>
                </c:pt>
                <c:pt idx="1472">
                  <c:v>31352</c:v>
                </c:pt>
                <c:pt idx="1473">
                  <c:v>31355</c:v>
                </c:pt>
                <c:pt idx="1474">
                  <c:v>31356</c:v>
                </c:pt>
                <c:pt idx="1475">
                  <c:v>31357</c:v>
                </c:pt>
                <c:pt idx="1476">
                  <c:v>31358</c:v>
                </c:pt>
                <c:pt idx="1477">
                  <c:v>31359</c:v>
                </c:pt>
                <c:pt idx="1478">
                  <c:v>31362</c:v>
                </c:pt>
                <c:pt idx="1479">
                  <c:v>31363</c:v>
                </c:pt>
                <c:pt idx="1480">
                  <c:v>31364</c:v>
                </c:pt>
                <c:pt idx="1481">
                  <c:v>31365</c:v>
                </c:pt>
                <c:pt idx="1482">
                  <c:v>31366</c:v>
                </c:pt>
                <c:pt idx="1483">
                  <c:v>31369</c:v>
                </c:pt>
                <c:pt idx="1484">
                  <c:v>31370</c:v>
                </c:pt>
                <c:pt idx="1485">
                  <c:v>31371</c:v>
                </c:pt>
                <c:pt idx="1486">
                  <c:v>31372</c:v>
                </c:pt>
                <c:pt idx="1487">
                  <c:v>31373</c:v>
                </c:pt>
                <c:pt idx="1488">
                  <c:v>31376</c:v>
                </c:pt>
                <c:pt idx="1489">
                  <c:v>31377</c:v>
                </c:pt>
                <c:pt idx="1490">
                  <c:v>31378</c:v>
                </c:pt>
                <c:pt idx="1491">
                  <c:v>31380</c:v>
                </c:pt>
                <c:pt idx="1492">
                  <c:v>31383</c:v>
                </c:pt>
                <c:pt idx="1493">
                  <c:v>31384</c:v>
                </c:pt>
                <c:pt idx="1494">
                  <c:v>31385</c:v>
                </c:pt>
                <c:pt idx="1495">
                  <c:v>31386</c:v>
                </c:pt>
                <c:pt idx="1496">
                  <c:v>31387</c:v>
                </c:pt>
                <c:pt idx="1497">
                  <c:v>31390</c:v>
                </c:pt>
                <c:pt idx="1498">
                  <c:v>31391</c:v>
                </c:pt>
                <c:pt idx="1499">
                  <c:v>31392</c:v>
                </c:pt>
                <c:pt idx="1500">
                  <c:v>31393</c:v>
                </c:pt>
                <c:pt idx="1501">
                  <c:v>31394</c:v>
                </c:pt>
                <c:pt idx="1502">
                  <c:v>31397</c:v>
                </c:pt>
                <c:pt idx="1503">
                  <c:v>31398</c:v>
                </c:pt>
                <c:pt idx="1504">
                  <c:v>31399</c:v>
                </c:pt>
                <c:pt idx="1505">
                  <c:v>31400</c:v>
                </c:pt>
                <c:pt idx="1506">
                  <c:v>31401</c:v>
                </c:pt>
                <c:pt idx="1507">
                  <c:v>31404</c:v>
                </c:pt>
                <c:pt idx="1508">
                  <c:v>31405</c:v>
                </c:pt>
                <c:pt idx="1509">
                  <c:v>31407</c:v>
                </c:pt>
                <c:pt idx="1510">
                  <c:v>31408</c:v>
                </c:pt>
                <c:pt idx="1511">
                  <c:v>31411</c:v>
                </c:pt>
                <c:pt idx="1512">
                  <c:v>31412</c:v>
                </c:pt>
                <c:pt idx="1513">
                  <c:v>31414</c:v>
                </c:pt>
                <c:pt idx="1514">
                  <c:v>31415</c:v>
                </c:pt>
                <c:pt idx="1515">
                  <c:v>31418</c:v>
                </c:pt>
                <c:pt idx="1516">
                  <c:v>31419</c:v>
                </c:pt>
                <c:pt idx="1517">
                  <c:v>31420</c:v>
                </c:pt>
                <c:pt idx="1518">
                  <c:v>31421</c:v>
                </c:pt>
                <c:pt idx="1519">
                  <c:v>31422</c:v>
                </c:pt>
                <c:pt idx="1520">
                  <c:v>31425</c:v>
                </c:pt>
                <c:pt idx="1521">
                  <c:v>31426</c:v>
                </c:pt>
                <c:pt idx="1522">
                  <c:v>31427</c:v>
                </c:pt>
                <c:pt idx="1523">
                  <c:v>31428</c:v>
                </c:pt>
                <c:pt idx="1524">
                  <c:v>31429</c:v>
                </c:pt>
                <c:pt idx="1525">
                  <c:v>31432</c:v>
                </c:pt>
                <c:pt idx="1526">
                  <c:v>31433</c:v>
                </c:pt>
                <c:pt idx="1527">
                  <c:v>31434</c:v>
                </c:pt>
                <c:pt idx="1528">
                  <c:v>31435</c:v>
                </c:pt>
                <c:pt idx="1529">
                  <c:v>31436</c:v>
                </c:pt>
                <c:pt idx="1530">
                  <c:v>31439</c:v>
                </c:pt>
                <c:pt idx="1531">
                  <c:v>31440</c:v>
                </c:pt>
                <c:pt idx="1532">
                  <c:v>31441</c:v>
                </c:pt>
                <c:pt idx="1533">
                  <c:v>31442</c:v>
                </c:pt>
                <c:pt idx="1534">
                  <c:v>31443</c:v>
                </c:pt>
                <c:pt idx="1535">
                  <c:v>31446</c:v>
                </c:pt>
                <c:pt idx="1536">
                  <c:v>31447</c:v>
                </c:pt>
                <c:pt idx="1537">
                  <c:v>31448</c:v>
                </c:pt>
                <c:pt idx="1538">
                  <c:v>31449</c:v>
                </c:pt>
                <c:pt idx="1539">
                  <c:v>31450</c:v>
                </c:pt>
                <c:pt idx="1540">
                  <c:v>31453</c:v>
                </c:pt>
                <c:pt idx="1541">
                  <c:v>31454</c:v>
                </c:pt>
                <c:pt idx="1542">
                  <c:v>31455</c:v>
                </c:pt>
                <c:pt idx="1543">
                  <c:v>31456</c:v>
                </c:pt>
                <c:pt idx="1544">
                  <c:v>31457</c:v>
                </c:pt>
                <c:pt idx="1545">
                  <c:v>31461</c:v>
                </c:pt>
                <c:pt idx="1546">
                  <c:v>31462</c:v>
                </c:pt>
                <c:pt idx="1547">
                  <c:v>31463</c:v>
                </c:pt>
                <c:pt idx="1548">
                  <c:v>31464</c:v>
                </c:pt>
                <c:pt idx="1549">
                  <c:v>31467</c:v>
                </c:pt>
                <c:pt idx="1550">
                  <c:v>31468</c:v>
                </c:pt>
                <c:pt idx="1551">
                  <c:v>31469</c:v>
                </c:pt>
                <c:pt idx="1552">
                  <c:v>31470</c:v>
                </c:pt>
                <c:pt idx="1553">
                  <c:v>31471</c:v>
                </c:pt>
                <c:pt idx="1554">
                  <c:v>31474</c:v>
                </c:pt>
                <c:pt idx="1555">
                  <c:v>31475</c:v>
                </c:pt>
                <c:pt idx="1556">
                  <c:v>31476</c:v>
                </c:pt>
                <c:pt idx="1557">
                  <c:v>31477</c:v>
                </c:pt>
                <c:pt idx="1558">
                  <c:v>31478</c:v>
                </c:pt>
                <c:pt idx="1559">
                  <c:v>31481</c:v>
                </c:pt>
                <c:pt idx="1560">
                  <c:v>31482</c:v>
                </c:pt>
                <c:pt idx="1561">
                  <c:v>31483</c:v>
                </c:pt>
                <c:pt idx="1562">
                  <c:v>31484</c:v>
                </c:pt>
                <c:pt idx="1563">
                  <c:v>31485</c:v>
                </c:pt>
                <c:pt idx="1564">
                  <c:v>31488</c:v>
                </c:pt>
                <c:pt idx="1565">
                  <c:v>31489</c:v>
                </c:pt>
                <c:pt idx="1566">
                  <c:v>31490</c:v>
                </c:pt>
                <c:pt idx="1567">
                  <c:v>31491</c:v>
                </c:pt>
                <c:pt idx="1568">
                  <c:v>31492</c:v>
                </c:pt>
                <c:pt idx="1569">
                  <c:v>31495</c:v>
                </c:pt>
                <c:pt idx="1570">
                  <c:v>31496</c:v>
                </c:pt>
                <c:pt idx="1571">
                  <c:v>31497</c:v>
                </c:pt>
                <c:pt idx="1572">
                  <c:v>31498</c:v>
                </c:pt>
                <c:pt idx="1573">
                  <c:v>31502</c:v>
                </c:pt>
                <c:pt idx="1574">
                  <c:v>31503</c:v>
                </c:pt>
                <c:pt idx="1575">
                  <c:v>31504</c:v>
                </c:pt>
                <c:pt idx="1576">
                  <c:v>31505</c:v>
                </c:pt>
                <c:pt idx="1577">
                  <c:v>31506</c:v>
                </c:pt>
                <c:pt idx="1578">
                  <c:v>31509</c:v>
                </c:pt>
                <c:pt idx="1579">
                  <c:v>31510</c:v>
                </c:pt>
                <c:pt idx="1580">
                  <c:v>31511</c:v>
                </c:pt>
                <c:pt idx="1581">
                  <c:v>31512</c:v>
                </c:pt>
                <c:pt idx="1582">
                  <c:v>31513</c:v>
                </c:pt>
                <c:pt idx="1583">
                  <c:v>31516</c:v>
                </c:pt>
                <c:pt idx="1584">
                  <c:v>31517</c:v>
                </c:pt>
                <c:pt idx="1585">
                  <c:v>31518</c:v>
                </c:pt>
                <c:pt idx="1586">
                  <c:v>31519</c:v>
                </c:pt>
                <c:pt idx="1587">
                  <c:v>31520</c:v>
                </c:pt>
                <c:pt idx="1588">
                  <c:v>31523</c:v>
                </c:pt>
                <c:pt idx="1589">
                  <c:v>31524</c:v>
                </c:pt>
                <c:pt idx="1590">
                  <c:v>31525</c:v>
                </c:pt>
                <c:pt idx="1591">
                  <c:v>31526</c:v>
                </c:pt>
                <c:pt idx="1592">
                  <c:v>31527</c:v>
                </c:pt>
                <c:pt idx="1593">
                  <c:v>31530</c:v>
                </c:pt>
                <c:pt idx="1594">
                  <c:v>31531</c:v>
                </c:pt>
                <c:pt idx="1595">
                  <c:v>31532</c:v>
                </c:pt>
                <c:pt idx="1596">
                  <c:v>31533</c:v>
                </c:pt>
                <c:pt idx="1597">
                  <c:v>31534</c:v>
                </c:pt>
                <c:pt idx="1598">
                  <c:v>31537</c:v>
                </c:pt>
                <c:pt idx="1599">
                  <c:v>31538</c:v>
                </c:pt>
                <c:pt idx="1600">
                  <c:v>31539</c:v>
                </c:pt>
                <c:pt idx="1601">
                  <c:v>31540</c:v>
                </c:pt>
                <c:pt idx="1602">
                  <c:v>31541</c:v>
                </c:pt>
                <c:pt idx="1603">
                  <c:v>31544</c:v>
                </c:pt>
                <c:pt idx="1604">
                  <c:v>31545</c:v>
                </c:pt>
                <c:pt idx="1605">
                  <c:v>31546</c:v>
                </c:pt>
                <c:pt idx="1606">
                  <c:v>31547</c:v>
                </c:pt>
                <c:pt idx="1607">
                  <c:v>31548</c:v>
                </c:pt>
                <c:pt idx="1608">
                  <c:v>31551</c:v>
                </c:pt>
                <c:pt idx="1609">
                  <c:v>31552</c:v>
                </c:pt>
                <c:pt idx="1610">
                  <c:v>31553</c:v>
                </c:pt>
                <c:pt idx="1611">
                  <c:v>31554</c:v>
                </c:pt>
                <c:pt idx="1612">
                  <c:v>31555</c:v>
                </c:pt>
                <c:pt idx="1613">
                  <c:v>31559</c:v>
                </c:pt>
                <c:pt idx="1614">
                  <c:v>31560</c:v>
                </c:pt>
                <c:pt idx="1615">
                  <c:v>31561</c:v>
                </c:pt>
                <c:pt idx="1616">
                  <c:v>31562</c:v>
                </c:pt>
                <c:pt idx="1617">
                  <c:v>31565</c:v>
                </c:pt>
                <c:pt idx="1618">
                  <c:v>31566</c:v>
                </c:pt>
                <c:pt idx="1619">
                  <c:v>31567</c:v>
                </c:pt>
                <c:pt idx="1620">
                  <c:v>31568</c:v>
                </c:pt>
                <c:pt idx="1621">
                  <c:v>31569</c:v>
                </c:pt>
                <c:pt idx="1622">
                  <c:v>31572</c:v>
                </c:pt>
                <c:pt idx="1623">
                  <c:v>31573</c:v>
                </c:pt>
                <c:pt idx="1624">
                  <c:v>31574</c:v>
                </c:pt>
                <c:pt idx="1625">
                  <c:v>31575</c:v>
                </c:pt>
                <c:pt idx="1626">
                  <c:v>31576</c:v>
                </c:pt>
                <c:pt idx="1627">
                  <c:v>31579</c:v>
                </c:pt>
                <c:pt idx="1628">
                  <c:v>31580</c:v>
                </c:pt>
                <c:pt idx="1629">
                  <c:v>31581</c:v>
                </c:pt>
                <c:pt idx="1630">
                  <c:v>31582</c:v>
                </c:pt>
                <c:pt idx="1631">
                  <c:v>31583</c:v>
                </c:pt>
                <c:pt idx="1632">
                  <c:v>31586</c:v>
                </c:pt>
                <c:pt idx="1633">
                  <c:v>31587</c:v>
                </c:pt>
                <c:pt idx="1634">
                  <c:v>31588</c:v>
                </c:pt>
                <c:pt idx="1635">
                  <c:v>31589</c:v>
                </c:pt>
                <c:pt idx="1636">
                  <c:v>31590</c:v>
                </c:pt>
                <c:pt idx="1637">
                  <c:v>31593</c:v>
                </c:pt>
                <c:pt idx="1638">
                  <c:v>31594</c:v>
                </c:pt>
                <c:pt idx="1639">
                  <c:v>31595</c:v>
                </c:pt>
                <c:pt idx="1640">
                  <c:v>31596</c:v>
                </c:pt>
                <c:pt idx="1641">
                  <c:v>31600</c:v>
                </c:pt>
                <c:pt idx="1642">
                  <c:v>31601</c:v>
                </c:pt>
                <c:pt idx="1643">
                  <c:v>31602</c:v>
                </c:pt>
                <c:pt idx="1644">
                  <c:v>31603</c:v>
                </c:pt>
                <c:pt idx="1645">
                  <c:v>31604</c:v>
                </c:pt>
                <c:pt idx="1646">
                  <c:v>31607</c:v>
                </c:pt>
                <c:pt idx="1647">
                  <c:v>31608</c:v>
                </c:pt>
                <c:pt idx="1648">
                  <c:v>31609</c:v>
                </c:pt>
                <c:pt idx="1649">
                  <c:v>31610</c:v>
                </c:pt>
                <c:pt idx="1650">
                  <c:v>31611</c:v>
                </c:pt>
                <c:pt idx="1651">
                  <c:v>31614</c:v>
                </c:pt>
                <c:pt idx="1652">
                  <c:v>31615</c:v>
                </c:pt>
                <c:pt idx="1653">
                  <c:v>31616</c:v>
                </c:pt>
                <c:pt idx="1654">
                  <c:v>31617</c:v>
                </c:pt>
                <c:pt idx="1655">
                  <c:v>31618</c:v>
                </c:pt>
                <c:pt idx="1656">
                  <c:v>31621</c:v>
                </c:pt>
                <c:pt idx="1657">
                  <c:v>31622</c:v>
                </c:pt>
                <c:pt idx="1658">
                  <c:v>31623</c:v>
                </c:pt>
                <c:pt idx="1659">
                  <c:v>31624</c:v>
                </c:pt>
                <c:pt idx="1660">
                  <c:v>31625</c:v>
                </c:pt>
                <c:pt idx="1661">
                  <c:v>31628</c:v>
                </c:pt>
                <c:pt idx="1662">
                  <c:v>31629</c:v>
                </c:pt>
                <c:pt idx="1663">
                  <c:v>31630</c:v>
                </c:pt>
                <c:pt idx="1664">
                  <c:v>31631</c:v>
                </c:pt>
                <c:pt idx="1665">
                  <c:v>31632</c:v>
                </c:pt>
                <c:pt idx="1666">
                  <c:v>31635</c:v>
                </c:pt>
                <c:pt idx="1667">
                  <c:v>31636</c:v>
                </c:pt>
                <c:pt idx="1668">
                  <c:v>31637</c:v>
                </c:pt>
                <c:pt idx="1669">
                  <c:v>31638</c:v>
                </c:pt>
                <c:pt idx="1670">
                  <c:v>31639</c:v>
                </c:pt>
                <c:pt idx="1671">
                  <c:v>31642</c:v>
                </c:pt>
                <c:pt idx="1672">
                  <c:v>31643</c:v>
                </c:pt>
                <c:pt idx="1673">
                  <c:v>31644</c:v>
                </c:pt>
                <c:pt idx="1674">
                  <c:v>31645</c:v>
                </c:pt>
                <c:pt idx="1675">
                  <c:v>31646</c:v>
                </c:pt>
                <c:pt idx="1676">
                  <c:v>31649</c:v>
                </c:pt>
                <c:pt idx="1677">
                  <c:v>31650</c:v>
                </c:pt>
                <c:pt idx="1678">
                  <c:v>31651</c:v>
                </c:pt>
                <c:pt idx="1679">
                  <c:v>31652</c:v>
                </c:pt>
                <c:pt idx="1680">
                  <c:v>31653</c:v>
                </c:pt>
                <c:pt idx="1681">
                  <c:v>31657</c:v>
                </c:pt>
                <c:pt idx="1682">
                  <c:v>31658</c:v>
                </c:pt>
                <c:pt idx="1683">
                  <c:v>31659</c:v>
                </c:pt>
                <c:pt idx="1684">
                  <c:v>31660</c:v>
                </c:pt>
                <c:pt idx="1685">
                  <c:v>31663</c:v>
                </c:pt>
                <c:pt idx="1686">
                  <c:v>31664</c:v>
                </c:pt>
                <c:pt idx="1687">
                  <c:v>31665</c:v>
                </c:pt>
                <c:pt idx="1688">
                  <c:v>31666</c:v>
                </c:pt>
                <c:pt idx="1689">
                  <c:v>31667</c:v>
                </c:pt>
                <c:pt idx="1690">
                  <c:v>31670</c:v>
                </c:pt>
                <c:pt idx="1691">
                  <c:v>31671</c:v>
                </c:pt>
                <c:pt idx="1692">
                  <c:v>31672</c:v>
                </c:pt>
                <c:pt idx="1693">
                  <c:v>31673</c:v>
                </c:pt>
                <c:pt idx="1694">
                  <c:v>31674</c:v>
                </c:pt>
                <c:pt idx="1695">
                  <c:v>31677</c:v>
                </c:pt>
                <c:pt idx="1696">
                  <c:v>31678</c:v>
                </c:pt>
                <c:pt idx="1697">
                  <c:v>31679</c:v>
                </c:pt>
                <c:pt idx="1698">
                  <c:v>31680</c:v>
                </c:pt>
                <c:pt idx="1699">
                  <c:v>31681</c:v>
                </c:pt>
                <c:pt idx="1700">
                  <c:v>31684</c:v>
                </c:pt>
                <c:pt idx="1701">
                  <c:v>31685</c:v>
                </c:pt>
                <c:pt idx="1702">
                  <c:v>31686</c:v>
                </c:pt>
                <c:pt idx="1703">
                  <c:v>31687</c:v>
                </c:pt>
                <c:pt idx="1704">
                  <c:v>31688</c:v>
                </c:pt>
                <c:pt idx="1705">
                  <c:v>31691</c:v>
                </c:pt>
                <c:pt idx="1706">
                  <c:v>31692</c:v>
                </c:pt>
                <c:pt idx="1707">
                  <c:v>31693</c:v>
                </c:pt>
                <c:pt idx="1708">
                  <c:v>31694</c:v>
                </c:pt>
                <c:pt idx="1709">
                  <c:v>31695</c:v>
                </c:pt>
                <c:pt idx="1710">
                  <c:v>31698</c:v>
                </c:pt>
                <c:pt idx="1711">
                  <c:v>31699</c:v>
                </c:pt>
                <c:pt idx="1712">
                  <c:v>31700</c:v>
                </c:pt>
                <c:pt idx="1713">
                  <c:v>31701</c:v>
                </c:pt>
                <c:pt idx="1714">
                  <c:v>31702</c:v>
                </c:pt>
                <c:pt idx="1715">
                  <c:v>31705</c:v>
                </c:pt>
                <c:pt idx="1716">
                  <c:v>31706</c:v>
                </c:pt>
                <c:pt idx="1717">
                  <c:v>31707</c:v>
                </c:pt>
                <c:pt idx="1718">
                  <c:v>31708</c:v>
                </c:pt>
                <c:pt idx="1719">
                  <c:v>31709</c:v>
                </c:pt>
                <c:pt idx="1720">
                  <c:v>31712</c:v>
                </c:pt>
                <c:pt idx="1721">
                  <c:v>31713</c:v>
                </c:pt>
                <c:pt idx="1722">
                  <c:v>31714</c:v>
                </c:pt>
                <c:pt idx="1723">
                  <c:v>31715</c:v>
                </c:pt>
                <c:pt idx="1724">
                  <c:v>31716</c:v>
                </c:pt>
                <c:pt idx="1725">
                  <c:v>31719</c:v>
                </c:pt>
                <c:pt idx="1726">
                  <c:v>31720</c:v>
                </c:pt>
                <c:pt idx="1727">
                  <c:v>31721</c:v>
                </c:pt>
                <c:pt idx="1728">
                  <c:v>31722</c:v>
                </c:pt>
                <c:pt idx="1729">
                  <c:v>31723</c:v>
                </c:pt>
                <c:pt idx="1730">
                  <c:v>31726</c:v>
                </c:pt>
                <c:pt idx="1731">
                  <c:v>31727</c:v>
                </c:pt>
                <c:pt idx="1732">
                  <c:v>31728</c:v>
                </c:pt>
                <c:pt idx="1733">
                  <c:v>31729</c:v>
                </c:pt>
                <c:pt idx="1734">
                  <c:v>31730</c:v>
                </c:pt>
                <c:pt idx="1735">
                  <c:v>31733</c:v>
                </c:pt>
                <c:pt idx="1736">
                  <c:v>31734</c:v>
                </c:pt>
                <c:pt idx="1737">
                  <c:v>31735</c:v>
                </c:pt>
                <c:pt idx="1738">
                  <c:v>31736</c:v>
                </c:pt>
                <c:pt idx="1739">
                  <c:v>31737</c:v>
                </c:pt>
                <c:pt idx="1740">
                  <c:v>31740</c:v>
                </c:pt>
                <c:pt idx="1741">
                  <c:v>31741</c:v>
                </c:pt>
                <c:pt idx="1742">
                  <c:v>31742</c:v>
                </c:pt>
                <c:pt idx="1743">
                  <c:v>31744</c:v>
                </c:pt>
                <c:pt idx="1744">
                  <c:v>31747</c:v>
                </c:pt>
                <c:pt idx="1745">
                  <c:v>31748</c:v>
                </c:pt>
                <c:pt idx="1746">
                  <c:v>31749</c:v>
                </c:pt>
                <c:pt idx="1747">
                  <c:v>31750</c:v>
                </c:pt>
                <c:pt idx="1748">
                  <c:v>31751</c:v>
                </c:pt>
                <c:pt idx="1749">
                  <c:v>31754</c:v>
                </c:pt>
                <c:pt idx="1750">
                  <c:v>31755</c:v>
                </c:pt>
                <c:pt idx="1751">
                  <c:v>31756</c:v>
                </c:pt>
                <c:pt idx="1752">
                  <c:v>31757</c:v>
                </c:pt>
                <c:pt idx="1753">
                  <c:v>31758</c:v>
                </c:pt>
                <c:pt idx="1754">
                  <c:v>31761</c:v>
                </c:pt>
                <c:pt idx="1755">
                  <c:v>31762</c:v>
                </c:pt>
                <c:pt idx="1756">
                  <c:v>31763</c:v>
                </c:pt>
                <c:pt idx="1757">
                  <c:v>31764</c:v>
                </c:pt>
                <c:pt idx="1758">
                  <c:v>31765</c:v>
                </c:pt>
                <c:pt idx="1759">
                  <c:v>31768</c:v>
                </c:pt>
                <c:pt idx="1760">
                  <c:v>31769</c:v>
                </c:pt>
                <c:pt idx="1761">
                  <c:v>31770</c:v>
                </c:pt>
                <c:pt idx="1762">
                  <c:v>31772</c:v>
                </c:pt>
                <c:pt idx="1763">
                  <c:v>31775</c:v>
                </c:pt>
                <c:pt idx="1764">
                  <c:v>31776</c:v>
                </c:pt>
                <c:pt idx="1765">
                  <c:v>31777</c:v>
                </c:pt>
                <c:pt idx="1766">
                  <c:v>31779</c:v>
                </c:pt>
                <c:pt idx="1767">
                  <c:v>31782</c:v>
                </c:pt>
                <c:pt idx="1768">
                  <c:v>31783</c:v>
                </c:pt>
                <c:pt idx="1769">
                  <c:v>31784</c:v>
                </c:pt>
                <c:pt idx="1770">
                  <c:v>31785</c:v>
                </c:pt>
                <c:pt idx="1771">
                  <c:v>31786</c:v>
                </c:pt>
                <c:pt idx="1772">
                  <c:v>31789</c:v>
                </c:pt>
                <c:pt idx="1773">
                  <c:v>31790</c:v>
                </c:pt>
                <c:pt idx="1774">
                  <c:v>31791</c:v>
                </c:pt>
                <c:pt idx="1775">
                  <c:v>31792</c:v>
                </c:pt>
                <c:pt idx="1776">
                  <c:v>31793</c:v>
                </c:pt>
                <c:pt idx="1777">
                  <c:v>31796</c:v>
                </c:pt>
                <c:pt idx="1778">
                  <c:v>31797</c:v>
                </c:pt>
                <c:pt idx="1779">
                  <c:v>31798</c:v>
                </c:pt>
                <c:pt idx="1780">
                  <c:v>31799</c:v>
                </c:pt>
                <c:pt idx="1781">
                  <c:v>31800</c:v>
                </c:pt>
                <c:pt idx="1782">
                  <c:v>31803</c:v>
                </c:pt>
                <c:pt idx="1783">
                  <c:v>31804</c:v>
                </c:pt>
                <c:pt idx="1784">
                  <c:v>31805</c:v>
                </c:pt>
                <c:pt idx="1785">
                  <c:v>31806</c:v>
                </c:pt>
                <c:pt idx="1786">
                  <c:v>31807</c:v>
                </c:pt>
                <c:pt idx="1787">
                  <c:v>31810</c:v>
                </c:pt>
                <c:pt idx="1788">
                  <c:v>31811</c:v>
                </c:pt>
                <c:pt idx="1789">
                  <c:v>31812</c:v>
                </c:pt>
                <c:pt idx="1790">
                  <c:v>31813</c:v>
                </c:pt>
                <c:pt idx="1791">
                  <c:v>31814</c:v>
                </c:pt>
                <c:pt idx="1792">
                  <c:v>31817</c:v>
                </c:pt>
                <c:pt idx="1793">
                  <c:v>31818</c:v>
                </c:pt>
                <c:pt idx="1794">
                  <c:v>31819</c:v>
                </c:pt>
                <c:pt idx="1795">
                  <c:v>31820</c:v>
                </c:pt>
                <c:pt idx="1796">
                  <c:v>31821</c:v>
                </c:pt>
                <c:pt idx="1797">
                  <c:v>31825</c:v>
                </c:pt>
                <c:pt idx="1798">
                  <c:v>31826</c:v>
                </c:pt>
                <c:pt idx="1799">
                  <c:v>31827</c:v>
                </c:pt>
                <c:pt idx="1800">
                  <c:v>31828</c:v>
                </c:pt>
                <c:pt idx="1801">
                  <c:v>31831</c:v>
                </c:pt>
                <c:pt idx="1802">
                  <c:v>31832</c:v>
                </c:pt>
                <c:pt idx="1803">
                  <c:v>31833</c:v>
                </c:pt>
                <c:pt idx="1804">
                  <c:v>31834</c:v>
                </c:pt>
                <c:pt idx="1805">
                  <c:v>31835</c:v>
                </c:pt>
                <c:pt idx="1806">
                  <c:v>31838</c:v>
                </c:pt>
                <c:pt idx="1807">
                  <c:v>31839</c:v>
                </c:pt>
                <c:pt idx="1808">
                  <c:v>31840</c:v>
                </c:pt>
                <c:pt idx="1809">
                  <c:v>31841</c:v>
                </c:pt>
                <c:pt idx="1810">
                  <c:v>31842</c:v>
                </c:pt>
                <c:pt idx="1811">
                  <c:v>31845</c:v>
                </c:pt>
                <c:pt idx="1812">
                  <c:v>31846</c:v>
                </c:pt>
                <c:pt idx="1813">
                  <c:v>31847</c:v>
                </c:pt>
                <c:pt idx="1814">
                  <c:v>31848</c:v>
                </c:pt>
                <c:pt idx="1815">
                  <c:v>31849</c:v>
                </c:pt>
                <c:pt idx="1816">
                  <c:v>31852</c:v>
                </c:pt>
                <c:pt idx="1817">
                  <c:v>31853</c:v>
                </c:pt>
                <c:pt idx="1818">
                  <c:v>31854</c:v>
                </c:pt>
                <c:pt idx="1819">
                  <c:v>31855</c:v>
                </c:pt>
                <c:pt idx="1820">
                  <c:v>31856</c:v>
                </c:pt>
                <c:pt idx="1821">
                  <c:v>31859</c:v>
                </c:pt>
                <c:pt idx="1822">
                  <c:v>31860</c:v>
                </c:pt>
                <c:pt idx="1823">
                  <c:v>31861</c:v>
                </c:pt>
                <c:pt idx="1824">
                  <c:v>31862</c:v>
                </c:pt>
                <c:pt idx="1825">
                  <c:v>31863</c:v>
                </c:pt>
                <c:pt idx="1826">
                  <c:v>31866</c:v>
                </c:pt>
                <c:pt idx="1827">
                  <c:v>31867</c:v>
                </c:pt>
                <c:pt idx="1828">
                  <c:v>31868</c:v>
                </c:pt>
                <c:pt idx="1829">
                  <c:v>31869</c:v>
                </c:pt>
                <c:pt idx="1830">
                  <c:v>31870</c:v>
                </c:pt>
                <c:pt idx="1831">
                  <c:v>31873</c:v>
                </c:pt>
                <c:pt idx="1832">
                  <c:v>31874</c:v>
                </c:pt>
                <c:pt idx="1833">
                  <c:v>31875</c:v>
                </c:pt>
                <c:pt idx="1834">
                  <c:v>31876</c:v>
                </c:pt>
                <c:pt idx="1835">
                  <c:v>31877</c:v>
                </c:pt>
                <c:pt idx="1836">
                  <c:v>31880</c:v>
                </c:pt>
                <c:pt idx="1837">
                  <c:v>31881</c:v>
                </c:pt>
                <c:pt idx="1838">
                  <c:v>31882</c:v>
                </c:pt>
                <c:pt idx="1839">
                  <c:v>31883</c:v>
                </c:pt>
                <c:pt idx="1840">
                  <c:v>31887</c:v>
                </c:pt>
                <c:pt idx="1841">
                  <c:v>31888</c:v>
                </c:pt>
                <c:pt idx="1842">
                  <c:v>31889</c:v>
                </c:pt>
                <c:pt idx="1843">
                  <c:v>31890</c:v>
                </c:pt>
                <c:pt idx="1844">
                  <c:v>31891</c:v>
                </c:pt>
                <c:pt idx="1845">
                  <c:v>31894</c:v>
                </c:pt>
                <c:pt idx="1846">
                  <c:v>31895</c:v>
                </c:pt>
                <c:pt idx="1847">
                  <c:v>31896</c:v>
                </c:pt>
                <c:pt idx="1848">
                  <c:v>31897</c:v>
                </c:pt>
                <c:pt idx="1849">
                  <c:v>31898</c:v>
                </c:pt>
                <c:pt idx="1850">
                  <c:v>31901</c:v>
                </c:pt>
                <c:pt idx="1851">
                  <c:v>31902</c:v>
                </c:pt>
                <c:pt idx="1852">
                  <c:v>31903</c:v>
                </c:pt>
                <c:pt idx="1853">
                  <c:v>31904</c:v>
                </c:pt>
                <c:pt idx="1854">
                  <c:v>31905</c:v>
                </c:pt>
                <c:pt idx="1855">
                  <c:v>31908</c:v>
                </c:pt>
                <c:pt idx="1856">
                  <c:v>31909</c:v>
                </c:pt>
                <c:pt idx="1857">
                  <c:v>31910</c:v>
                </c:pt>
                <c:pt idx="1858">
                  <c:v>31911</c:v>
                </c:pt>
                <c:pt idx="1859">
                  <c:v>31912</c:v>
                </c:pt>
                <c:pt idx="1860">
                  <c:v>31915</c:v>
                </c:pt>
                <c:pt idx="1861">
                  <c:v>31916</c:v>
                </c:pt>
                <c:pt idx="1862">
                  <c:v>31917</c:v>
                </c:pt>
                <c:pt idx="1863">
                  <c:v>31918</c:v>
                </c:pt>
                <c:pt idx="1864">
                  <c:v>31919</c:v>
                </c:pt>
                <c:pt idx="1865">
                  <c:v>31923</c:v>
                </c:pt>
                <c:pt idx="1866">
                  <c:v>31924</c:v>
                </c:pt>
                <c:pt idx="1867">
                  <c:v>31925</c:v>
                </c:pt>
                <c:pt idx="1868">
                  <c:v>31926</c:v>
                </c:pt>
                <c:pt idx="1869">
                  <c:v>31929</c:v>
                </c:pt>
                <c:pt idx="1870">
                  <c:v>31930</c:v>
                </c:pt>
                <c:pt idx="1871">
                  <c:v>31931</c:v>
                </c:pt>
                <c:pt idx="1872">
                  <c:v>31932</c:v>
                </c:pt>
                <c:pt idx="1873">
                  <c:v>31933</c:v>
                </c:pt>
                <c:pt idx="1874">
                  <c:v>31936</c:v>
                </c:pt>
                <c:pt idx="1875">
                  <c:v>31937</c:v>
                </c:pt>
                <c:pt idx="1876">
                  <c:v>31938</c:v>
                </c:pt>
                <c:pt idx="1877">
                  <c:v>31939</c:v>
                </c:pt>
                <c:pt idx="1878">
                  <c:v>31940</c:v>
                </c:pt>
                <c:pt idx="1879">
                  <c:v>31943</c:v>
                </c:pt>
                <c:pt idx="1880">
                  <c:v>31944</c:v>
                </c:pt>
                <c:pt idx="1881">
                  <c:v>31945</c:v>
                </c:pt>
                <c:pt idx="1882">
                  <c:v>31946</c:v>
                </c:pt>
                <c:pt idx="1883">
                  <c:v>31947</c:v>
                </c:pt>
                <c:pt idx="1884">
                  <c:v>31950</c:v>
                </c:pt>
                <c:pt idx="1885">
                  <c:v>31951</c:v>
                </c:pt>
                <c:pt idx="1886">
                  <c:v>31952</c:v>
                </c:pt>
                <c:pt idx="1887">
                  <c:v>31953</c:v>
                </c:pt>
                <c:pt idx="1888">
                  <c:v>31954</c:v>
                </c:pt>
                <c:pt idx="1889">
                  <c:v>31957</c:v>
                </c:pt>
                <c:pt idx="1890">
                  <c:v>31958</c:v>
                </c:pt>
                <c:pt idx="1891">
                  <c:v>31959</c:v>
                </c:pt>
                <c:pt idx="1892">
                  <c:v>31960</c:v>
                </c:pt>
                <c:pt idx="1893">
                  <c:v>31964</c:v>
                </c:pt>
                <c:pt idx="1894">
                  <c:v>31965</c:v>
                </c:pt>
                <c:pt idx="1895">
                  <c:v>31966</c:v>
                </c:pt>
                <c:pt idx="1896">
                  <c:v>31967</c:v>
                </c:pt>
                <c:pt idx="1897">
                  <c:v>31968</c:v>
                </c:pt>
                <c:pt idx="1898">
                  <c:v>31971</c:v>
                </c:pt>
                <c:pt idx="1899">
                  <c:v>31972</c:v>
                </c:pt>
                <c:pt idx="1900">
                  <c:v>31973</c:v>
                </c:pt>
                <c:pt idx="1901">
                  <c:v>31974</c:v>
                </c:pt>
                <c:pt idx="1902">
                  <c:v>31975</c:v>
                </c:pt>
                <c:pt idx="1903">
                  <c:v>31978</c:v>
                </c:pt>
                <c:pt idx="1904">
                  <c:v>31979</c:v>
                </c:pt>
                <c:pt idx="1905">
                  <c:v>31980</c:v>
                </c:pt>
                <c:pt idx="1906">
                  <c:v>31981</c:v>
                </c:pt>
                <c:pt idx="1907">
                  <c:v>31982</c:v>
                </c:pt>
                <c:pt idx="1908">
                  <c:v>31985</c:v>
                </c:pt>
                <c:pt idx="1909">
                  <c:v>31986</c:v>
                </c:pt>
                <c:pt idx="1910">
                  <c:v>31987</c:v>
                </c:pt>
                <c:pt idx="1911">
                  <c:v>31988</c:v>
                </c:pt>
                <c:pt idx="1912">
                  <c:v>31989</c:v>
                </c:pt>
                <c:pt idx="1913">
                  <c:v>31992</c:v>
                </c:pt>
                <c:pt idx="1914">
                  <c:v>31993</c:v>
                </c:pt>
                <c:pt idx="1915">
                  <c:v>31994</c:v>
                </c:pt>
                <c:pt idx="1916">
                  <c:v>31995</c:v>
                </c:pt>
                <c:pt idx="1917">
                  <c:v>31996</c:v>
                </c:pt>
                <c:pt idx="1918">
                  <c:v>31999</c:v>
                </c:pt>
                <c:pt idx="1919">
                  <c:v>32000</c:v>
                </c:pt>
                <c:pt idx="1920">
                  <c:v>32001</c:v>
                </c:pt>
                <c:pt idx="1921">
                  <c:v>32002</c:v>
                </c:pt>
                <c:pt idx="1922">
                  <c:v>32003</c:v>
                </c:pt>
                <c:pt idx="1923">
                  <c:v>32006</c:v>
                </c:pt>
                <c:pt idx="1924">
                  <c:v>32007</c:v>
                </c:pt>
                <c:pt idx="1925">
                  <c:v>32008</c:v>
                </c:pt>
                <c:pt idx="1926">
                  <c:v>32009</c:v>
                </c:pt>
                <c:pt idx="1927">
                  <c:v>32010</c:v>
                </c:pt>
                <c:pt idx="1928">
                  <c:v>32013</c:v>
                </c:pt>
                <c:pt idx="1929">
                  <c:v>32014</c:v>
                </c:pt>
                <c:pt idx="1930">
                  <c:v>32015</c:v>
                </c:pt>
                <c:pt idx="1931">
                  <c:v>32016</c:v>
                </c:pt>
                <c:pt idx="1932">
                  <c:v>32017</c:v>
                </c:pt>
                <c:pt idx="1933">
                  <c:v>32020</c:v>
                </c:pt>
                <c:pt idx="1934">
                  <c:v>32021</c:v>
                </c:pt>
                <c:pt idx="1935">
                  <c:v>32022</c:v>
                </c:pt>
                <c:pt idx="1936">
                  <c:v>32023</c:v>
                </c:pt>
                <c:pt idx="1937">
                  <c:v>32024</c:v>
                </c:pt>
                <c:pt idx="1938">
                  <c:v>32028</c:v>
                </c:pt>
                <c:pt idx="1939">
                  <c:v>32029</c:v>
                </c:pt>
                <c:pt idx="1940">
                  <c:v>32030</c:v>
                </c:pt>
                <c:pt idx="1941">
                  <c:v>32031</c:v>
                </c:pt>
                <c:pt idx="1942">
                  <c:v>32034</c:v>
                </c:pt>
                <c:pt idx="1943">
                  <c:v>32035</c:v>
                </c:pt>
                <c:pt idx="1944">
                  <c:v>32036</c:v>
                </c:pt>
                <c:pt idx="1945">
                  <c:v>32037</c:v>
                </c:pt>
                <c:pt idx="1946">
                  <c:v>32038</c:v>
                </c:pt>
                <c:pt idx="1947">
                  <c:v>32041</c:v>
                </c:pt>
                <c:pt idx="1948">
                  <c:v>32042</c:v>
                </c:pt>
                <c:pt idx="1949">
                  <c:v>32043</c:v>
                </c:pt>
                <c:pt idx="1950">
                  <c:v>32044</c:v>
                </c:pt>
                <c:pt idx="1951">
                  <c:v>32045</c:v>
                </c:pt>
                <c:pt idx="1952">
                  <c:v>32048</c:v>
                </c:pt>
                <c:pt idx="1953">
                  <c:v>32049</c:v>
                </c:pt>
                <c:pt idx="1954">
                  <c:v>32050</c:v>
                </c:pt>
                <c:pt idx="1955">
                  <c:v>32051</c:v>
                </c:pt>
                <c:pt idx="1956">
                  <c:v>32052</c:v>
                </c:pt>
                <c:pt idx="1957">
                  <c:v>32055</c:v>
                </c:pt>
                <c:pt idx="1958">
                  <c:v>32056</c:v>
                </c:pt>
                <c:pt idx="1959">
                  <c:v>32057</c:v>
                </c:pt>
                <c:pt idx="1960">
                  <c:v>32058</c:v>
                </c:pt>
                <c:pt idx="1961">
                  <c:v>32059</c:v>
                </c:pt>
                <c:pt idx="1962">
                  <c:v>32062</c:v>
                </c:pt>
                <c:pt idx="1963">
                  <c:v>32063</c:v>
                </c:pt>
                <c:pt idx="1964">
                  <c:v>32064</c:v>
                </c:pt>
                <c:pt idx="1965">
                  <c:v>32065</c:v>
                </c:pt>
                <c:pt idx="1966">
                  <c:v>32066</c:v>
                </c:pt>
                <c:pt idx="1967">
                  <c:v>32069</c:v>
                </c:pt>
                <c:pt idx="1968">
                  <c:v>32070</c:v>
                </c:pt>
                <c:pt idx="1969">
                  <c:v>32071</c:v>
                </c:pt>
                <c:pt idx="1970">
                  <c:v>32072</c:v>
                </c:pt>
                <c:pt idx="1971">
                  <c:v>32073</c:v>
                </c:pt>
                <c:pt idx="1972">
                  <c:v>32076</c:v>
                </c:pt>
                <c:pt idx="1973">
                  <c:v>32077</c:v>
                </c:pt>
                <c:pt idx="1974">
                  <c:v>32078</c:v>
                </c:pt>
                <c:pt idx="1975">
                  <c:v>32079</c:v>
                </c:pt>
                <c:pt idx="1976">
                  <c:v>32080</c:v>
                </c:pt>
                <c:pt idx="1977">
                  <c:v>32083</c:v>
                </c:pt>
                <c:pt idx="1978">
                  <c:v>32084</c:v>
                </c:pt>
                <c:pt idx="1979">
                  <c:v>32085</c:v>
                </c:pt>
                <c:pt idx="1980">
                  <c:v>32086</c:v>
                </c:pt>
                <c:pt idx="1981">
                  <c:v>32087</c:v>
                </c:pt>
                <c:pt idx="1982">
                  <c:v>32090</c:v>
                </c:pt>
                <c:pt idx="1983">
                  <c:v>32091</c:v>
                </c:pt>
                <c:pt idx="1984">
                  <c:v>32092</c:v>
                </c:pt>
                <c:pt idx="1985">
                  <c:v>32093</c:v>
                </c:pt>
                <c:pt idx="1986">
                  <c:v>32094</c:v>
                </c:pt>
                <c:pt idx="1987">
                  <c:v>32097</c:v>
                </c:pt>
                <c:pt idx="1988">
                  <c:v>32098</c:v>
                </c:pt>
                <c:pt idx="1989">
                  <c:v>32099</c:v>
                </c:pt>
                <c:pt idx="1990">
                  <c:v>32100</c:v>
                </c:pt>
                <c:pt idx="1991">
                  <c:v>32101</c:v>
                </c:pt>
                <c:pt idx="1992">
                  <c:v>32104</c:v>
                </c:pt>
                <c:pt idx="1993">
                  <c:v>32105</c:v>
                </c:pt>
                <c:pt idx="1994">
                  <c:v>32106</c:v>
                </c:pt>
                <c:pt idx="1995">
                  <c:v>32108</c:v>
                </c:pt>
                <c:pt idx="1996">
                  <c:v>32111</c:v>
                </c:pt>
                <c:pt idx="1997">
                  <c:v>32112</c:v>
                </c:pt>
                <c:pt idx="1998">
                  <c:v>32113</c:v>
                </c:pt>
                <c:pt idx="1999">
                  <c:v>32114</c:v>
                </c:pt>
                <c:pt idx="2000">
                  <c:v>32115</c:v>
                </c:pt>
                <c:pt idx="2001">
                  <c:v>32118</c:v>
                </c:pt>
                <c:pt idx="2002">
                  <c:v>32119</c:v>
                </c:pt>
                <c:pt idx="2003">
                  <c:v>32120</c:v>
                </c:pt>
                <c:pt idx="2004">
                  <c:v>32121</c:v>
                </c:pt>
                <c:pt idx="2005">
                  <c:v>32122</c:v>
                </c:pt>
                <c:pt idx="2006">
                  <c:v>32125</c:v>
                </c:pt>
                <c:pt idx="2007">
                  <c:v>32126</c:v>
                </c:pt>
                <c:pt idx="2008">
                  <c:v>32127</c:v>
                </c:pt>
                <c:pt idx="2009">
                  <c:v>32128</c:v>
                </c:pt>
                <c:pt idx="2010">
                  <c:v>32129</c:v>
                </c:pt>
                <c:pt idx="2011">
                  <c:v>32132</c:v>
                </c:pt>
                <c:pt idx="2012">
                  <c:v>32133</c:v>
                </c:pt>
                <c:pt idx="2013">
                  <c:v>32134</c:v>
                </c:pt>
                <c:pt idx="2014">
                  <c:v>32135</c:v>
                </c:pt>
                <c:pt idx="2015">
                  <c:v>32139</c:v>
                </c:pt>
                <c:pt idx="2016">
                  <c:v>32140</c:v>
                </c:pt>
                <c:pt idx="2017">
                  <c:v>32141</c:v>
                </c:pt>
                <c:pt idx="2018">
                  <c:v>32142</c:v>
                </c:pt>
                <c:pt idx="2019">
                  <c:v>32146</c:v>
                </c:pt>
                <c:pt idx="2020">
                  <c:v>32147</c:v>
                </c:pt>
                <c:pt idx="2021">
                  <c:v>32148</c:v>
                </c:pt>
                <c:pt idx="2022">
                  <c:v>32149</c:v>
                </c:pt>
                <c:pt idx="2023">
                  <c:v>32150</c:v>
                </c:pt>
                <c:pt idx="2024">
                  <c:v>32153</c:v>
                </c:pt>
                <c:pt idx="2025">
                  <c:v>32154</c:v>
                </c:pt>
                <c:pt idx="2026">
                  <c:v>32155</c:v>
                </c:pt>
                <c:pt idx="2027">
                  <c:v>32156</c:v>
                </c:pt>
                <c:pt idx="2028">
                  <c:v>32157</c:v>
                </c:pt>
                <c:pt idx="2029">
                  <c:v>32160</c:v>
                </c:pt>
                <c:pt idx="2030">
                  <c:v>32161</c:v>
                </c:pt>
                <c:pt idx="2031">
                  <c:v>32162</c:v>
                </c:pt>
                <c:pt idx="2032">
                  <c:v>32163</c:v>
                </c:pt>
                <c:pt idx="2033">
                  <c:v>32164</c:v>
                </c:pt>
                <c:pt idx="2034">
                  <c:v>32167</c:v>
                </c:pt>
                <c:pt idx="2035">
                  <c:v>32168</c:v>
                </c:pt>
                <c:pt idx="2036">
                  <c:v>32169</c:v>
                </c:pt>
                <c:pt idx="2037">
                  <c:v>32170</c:v>
                </c:pt>
                <c:pt idx="2038">
                  <c:v>32171</c:v>
                </c:pt>
                <c:pt idx="2039">
                  <c:v>32174</c:v>
                </c:pt>
                <c:pt idx="2040">
                  <c:v>32175</c:v>
                </c:pt>
                <c:pt idx="2041">
                  <c:v>32176</c:v>
                </c:pt>
                <c:pt idx="2042">
                  <c:v>32177</c:v>
                </c:pt>
                <c:pt idx="2043">
                  <c:v>32178</c:v>
                </c:pt>
                <c:pt idx="2044">
                  <c:v>32181</c:v>
                </c:pt>
                <c:pt idx="2045">
                  <c:v>32182</c:v>
                </c:pt>
                <c:pt idx="2046">
                  <c:v>32183</c:v>
                </c:pt>
                <c:pt idx="2047">
                  <c:v>32184</c:v>
                </c:pt>
                <c:pt idx="2048">
                  <c:v>32185</c:v>
                </c:pt>
                <c:pt idx="2049">
                  <c:v>32189</c:v>
                </c:pt>
                <c:pt idx="2050">
                  <c:v>32190</c:v>
                </c:pt>
                <c:pt idx="2051">
                  <c:v>32191</c:v>
                </c:pt>
                <c:pt idx="2052">
                  <c:v>32192</c:v>
                </c:pt>
                <c:pt idx="2053">
                  <c:v>32195</c:v>
                </c:pt>
                <c:pt idx="2054">
                  <c:v>32196</c:v>
                </c:pt>
                <c:pt idx="2055">
                  <c:v>32197</c:v>
                </c:pt>
                <c:pt idx="2056">
                  <c:v>32198</c:v>
                </c:pt>
                <c:pt idx="2057">
                  <c:v>32199</c:v>
                </c:pt>
                <c:pt idx="2058">
                  <c:v>32202</c:v>
                </c:pt>
                <c:pt idx="2059">
                  <c:v>32203</c:v>
                </c:pt>
                <c:pt idx="2060">
                  <c:v>32204</c:v>
                </c:pt>
                <c:pt idx="2061">
                  <c:v>32205</c:v>
                </c:pt>
                <c:pt idx="2062">
                  <c:v>32206</c:v>
                </c:pt>
                <c:pt idx="2063">
                  <c:v>32209</c:v>
                </c:pt>
                <c:pt idx="2064">
                  <c:v>32210</c:v>
                </c:pt>
                <c:pt idx="2065">
                  <c:v>32211</c:v>
                </c:pt>
                <c:pt idx="2066">
                  <c:v>32212</c:v>
                </c:pt>
                <c:pt idx="2067">
                  <c:v>32213</c:v>
                </c:pt>
                <c:pt idx="2068">
                  <c:v>32216</c:v>
                </c:pt>
                <c:pt idx="2069">
                  <c:v>32217</c:v>
                </c:pt>
                <c:pt idx="2070">
                  <c:v>32218</c:v>
                </c:pt>
                <c:pt idx="2071">
                  <c:v>32219</c:v>
                </c:pt>
                <c:pt idx="2072">
                  <c:v>32220</c:v>
                </c:pt>
                <c:pt idx="2073">
                  <c:v>32223</c:v>
                </c:pt>
                <c:pt idx="2074">
                  <c:v>32224</c:v>
                </c:pt>
                <c:pt idx="2075">
                  <c:v>32225</c:v>
                </c:pt>
                <c:pt idx="2076">
                  <c:v>32226</c:v>
                </c:pt>
                <c:pt idx="2077">
                  <c:v>32227</c:v>
                </c:pt>
                <c:pt idx="2078">
                  <c:v>32230</c:v>
                </c:pt>
                <c:pt idx="2079">
                  <c:v>32231</c:v>
                </c:pt>
                <c:pt idx="2080">
                  <c:v>32232</c:v>
                </c:pt>
                <c:pt idx="2081">
                  <c:v>32233</c:v>
                </c:pt>
                <c:pt idx="2082">
                  <c:v>32237</c:v>
                </c:pt>
                <c:pt idx="2083">
                  <c:v>32238</c:v>
                </c:pt>
                <c:pt idx="2084">
                  <c:v>32239</c:v>
                </c:pt>
                <c:pt idx="2085">
                  <c:v>32240</c:v>
                </c:pt>
                <c:pt idx="2086">
                  <c:v>32241</c:v>
                </c:pt>
                <c:pt idx="2087">
                  <c:v>32244</c:v>
                </c:pt>
                <c:pt idx="2088">
                  <c:v>32245</c:v>
                </c:pt>
                <c:pt idx="2089">
                  <c:v>32246</c:v>
                </c:pt>
                <c:pt idx="2090">
                  <c:v>32247</c:v>
                </c:pt>
                <c:pt idx="2091">
                  <c:v>32248</c:v>
                </c:pt>
                <c:pt idx="2092">
                  <c:v>32251</c:v>
                </c:pt>
                <c:pt idx="2093">
                  <c:v>32252</c:v>
                </c:pt>
                <c:pt idx="2094">
                  <c:v>32253</c:v>
                </c:pt>
                <c:pt idx="2095">
                  <c:v>32254</c:v>
                </c:pt>
                <c:pt idx="2096">
                  <c:v>32255</c:v>
                </c:pt>
                <c:pt idx="2097">
                  <c:v>32258</c:v>
                </c:pt>
                <c:pt idx="2098">
                  <c:v>32259</c:v>
                </c:pt>
                <c:pt idx="2099">
                  <c:v>32260</c:v>
                </c:pt>
                <c:pt idx="2100">
                  <c:v>32261</c:v>
                </c:pt>
                <c:pt idx="2101">
                  <c:v>32262</c:v>
                </c:pt>
                <c:pt idx="2102">
                  <c:v>32265</c:v>
                </c:pt>
                <c:pt idx="2103">
                  <c:v>32266</c:v>
                </c:pt>
                <c:pt idx="2104">
                  <c:v>32267</c:v>
                </c:pt>
                <c:pt idx="2105">
                  <c:v>32268</c:v>
                </c:pt>
                <c:pt idx="2106">
                  <c:v>32269</c:v>
                </c:pt>
                <c:pt idx="2107">
                  <c:v>32272</c:v>
                </c:pt>
                <c:pt idx="2108">
                  <c:v>32273</c:v>
                </c:pt>
                <c:pt idx="2109">
                  <c:v>32274</c:v>
                </c:pt>
                <c:pt idx="2110">
                  <c:v>32275</c:v>
                </c:pt>
                <c:pt idx="2111">
                  <c:v>32276</c:v>
                </c:pt>
                <c:pt idx="2112">
                  <c:v>32279</c:v>
                </c:pt>
                <c:pt idx="2113">
                  <c:v>32280</c:v>
                </c:pt>
                <c:pt idx="2114">
                  <c:v>32281</c:v>
                </c:pt>
                <c:pt idx="2115">
                  <c:v>32282</c:v>
                </c:pt>
                <c:pt idx="2116">
                  <c:v>32283</c:v>
                </c:pt>
                <c:pt idx="2117">
                  <c:v>32286</c:v>
                </c:pt>
                <c:pt idx="2118">
                  <c:v>32287</c:v>
                </c:pt>
                <c:pt idx="2119">
                  <c:v>32288</c:v>
                </c:pt>
                <c:pt idx="2120">
                  <c:v>32289</c:v>
                </c:pt>
                <c:pt idx="2121">
                  <c:v>32290</c:v>
                </c:pt>
                <c:pt idx="2122">
                  <c:v>32294</c:v>
                </c:pt>
                <c:pt idx="2123">
                  <c:v>32295</c:v>
                </c:pt>
                <c:pt idx="2124">
                  <c:v>32296</c:v>
                </c:pt>
                <c:pt idx="2125">
                  <c:v>32297</c:v>
                </c:pt>
                <c:pt idx="2126">
                  <c:v>32300</c:v>
                </c:pt>
                <c:pt idx="2127">
                  <c:v>32301</c:v>
                </c:pt>
                <c:pt idx="2128">
                  <c:v>32302</c:v>
                </c:pt>
                <c:pt idx="2129">
                  <c:v>32303</c:v>
                </c:pt>
                <c:pt idx="2130">
                  <c:v>32304</c:v>
                </c:pt>
                <c:pt idx="2131">
                  <c:v>32307</c:v>
                </c:pt>
                <c:pt idx="2132">
                  <c:v>32308</c:v>
                </c:pt>
                <c:pt idx="2133">
                  <c:v>32309</c:v>
                </c:pt>
                <c:pt idx="2134">
                  <c:v>32310</c:v>
                </c:pt>
                <c:pt idx="2135">
                  <c:v>32311</c:v>
                </c:pt>
                <c:pt idx="2136">
                  <c:v>32314</c:v>
                </c:pt>
                <c:pt idx="2137">
                  <c:v>32315</c:v>
                </c:pt>
                <c:pt idx="2138">
                  <c:v>32316</c:v>
                </c:pt>
                <c:pt idx="2139">
                  <c:v>32317</c:v>
                </c:pt>
                <c:pt idx="2140">
                  <c:v>32318</c:v>
                </c:pt>
                <c:pt idx="2141">
                  <c:v>32321</c:v>
                </c:pt>
                <c:pt idx="2142">
                  <c:v>32322</c:v>
                </c:pt>
                <c:pt idx="2143">
                  <c:v>32323</c:v>
                </c:pt>
                <c:pt idx="2144">
                  <c:v>32324</c:v>
                </c:pt>
                <c:pt idx="2145">
                  <c:v>32325</c:v>
                </c:pt>
                <c:pt idx="2146">
                  <c:v>32329</c:v>
                </c:pt>
                <c:pt idx="2147">
                  <c:v>32330</c:v>
                </c:pt>
                <c:pt idx="2148">
                  <c:v>32331</c:v>
                </c:pt>
                <c:pt idx="2149">
                  <c:v>32332</c:v>
                </c:pt>
                <c:pt idx="2150">
                  <c:v>32335</c:v>
                </c:pt>
                <c:pt idx="2151">
                  <c:v>32336</c:v>
                </c:pt>
                <c:pt idx="2152">
                  <c:v>32337</c:v>
                </c:pt>
                <c:pt idx="2153">
                  <c:v>32338</c:v>
                </c:pt>
                <c:pt idx="2154">
                  <c:v>32339</c:v>
                </c:pt>
                <c:pt idx="2155">
                  <c:v>32342</c:v>
                </c:pt>
                <c:pt idx="2156">
                  <c:v>32343</c:v>
                </c:pt>
                <c:pt idx="2157">
                  <c:v>32344</c:v>
                </c:pt>
                <c:pt idx="2158">
                  <c:v>32345</c:v>
                </c:pt>
                <c:pt idx="2159">
                  <c:v>32346</c:v>
                </c:pt>
                <c:pt idx="2160">
                  <c:v>32349</c:v>
                </c:pt>
                <c:pt idx="2161">
                  <c:v>32350</c:v>
                </c:pt>
                <c:pt idx="2162">
                  <c:v>32351</c:v>
                </c:pt>
                <c:pt idx="2163">
                  <c:v>32352</c:v>
                </c:pt>
                <c:pt idx="2164">
                  <c:v>32353</c:v>
                </c:pt>
                <c:pt idx="2165">
                  <c:v>32356</c:v>
                </c:pt>
                <c:pt idx="2166">
                  <c:v>32357</c:v>
                </c:pt>
                <c:pt idx="2167">
                  <c:v>32358</c:v>
                </c:pt>
                <c:pt idx="2168">
                  <c:v>32359</c:v>
                </c:pt>
                <c:pt idx="2169">
                  <c:v>32360</c:v>
                </c:pt>
                <c:pt idx="2170">
                  <c:v>32363</c:v>
                </c:pt>
                <c:pt idx="2171">
                  <c:v>32364</c:v>
                </c:pt>
                <c:pt idx="2172">
                  <c:v>32365</c:v>
                </c:pt>
                <c:pt idx="2173">
                  <c:v>32366</c:v>
                </c:pt>
                <c:pt idx="2174">
                  <c:v>32367</c:v>
                </c:pt>
                <c:pt idx="2175">
                  <c:v>32370</c:v>
                </c:pt>
                <c:pt idx="2176">
                  <c:v>32371</c:v>
                </c:pt>
                <c:pt idx="2177">
                  <c:v>32372</c:v>
                </c:pt>
                <c:pt idx="2178">
                  <c:v>32373</c:v>
                </c:pt>
                <c:pt idx="2179">
                  <c:v>32374</c:v>
                </c:pt>
                <c:pt idx="2180">
                  <c:v>32377</c:v>
                </c:pt>
                <c:pt idx="2181">
                  <c:v>32378</c:v>
                </c:pt>
                <c:pt idx="2182">
                  <c:v>32379</c:v>
                </c:pt>
                <c:pt idx="2183">
                  <c:v>32380</c:v>
                </c:pt>
                <c:pt idx="2184">
                  <c:v>32381</c:v>
                </c:pt>
                <c:pt idx="2185">
                  <c:v>32384</c:v>
                </c:pt>
                <c:pt idx="2186">
                  <c:v>32385</c:v>
                </c:pt>
                <c:pt idx="2187">
                  <c:v>32386</c:v>
                </c:pt>
                <c:pt idx="2188">
                  <c:v>32387</c:v>
                </c:pt>
                <c:pt idx="2189">
                  <c:v>32388</c:v>
                </c:pt>
                <c:pt idx="2190">
                  <c:v>32392</c:v>
                </c:pt>
                <c:pt idx="2191">
                  <c:v>32393</c:v>
                </c:pt>
                <c:pt idx="2192">
                  <c:v>32394</c:v>
                </c:pt>
                <c:pt idx="2193">
                  <c:v>32395</c:v>
                </c:pt>
                <c:pt idx="2194">
                  <c:v>32398</c:v>
                </c:pt>
                <c:pt idx="2195">
                  <c:v>32399</c:v>
                </c:pt>
                <c:pt idx="2196">
                  <c:v>32400</c:v>
                </c:pt>
                <c:pt idx="2197">
                  <c:v>32401</c:v>
                </c:pt>
                <c:pt idx="2198">
                  <c:v>32402</c:v>
                </c:pt>
                <c:pt idx="2199">
                  <c:v>32405</c:v>
                </c:pt>
                <c:pt idx="2200">
                  <c:v>32406</c:v>
                </c:pt>
                <c:pt idx="2201">
                  <c:v>32407</c:v>
                </c:pt>
                <c:pt idx="2202">
                  <c:v>32408</c:v>
                </c:pt>
                <c:pt idx="2203">
                  <c:v>32409</c:v>
                </c:pt>
                <c:pt idx="2204">
                  <c:v>32412</c:v>
                </c:pt>
                <c:pt idx="2205">
                  <c:v>32413</c:v>
                </c:pt>
                <c:pt idx="2206">
                  <c:v>32414</c:v>
                </c:pt>
                <c:pt idx="2207">
                  <c:v>32415</c:v>
                </c:pt>
                <c:pt idx="2208">
                  <c:v>32416</c:v>
                </c:pt>
                <c:pt idx="2209">
                  <c:v>32419</c:v>
                </c:pt>
                <c:pt idx="2210">
                  <c:v>32420</c:v>
                </c:pt>
                <c:pt idx="2211">
                  <c:v>32421</c:v>
                </c:pt>
                <c:pt idx="2212">
                  <c:v>32422</c:v>
                </c:pt>
                <c:pt idx="2213">
                  <c:v>32423</c:v>
                </c:pt>
                <c:pt idx="2214">
                  <c:v>32426</c:v>
                </c:pt>
                <c:pt idx="2215">
                  <c:v>32427</c:v>
                </c:pt>
                <c:pt idx="2216">
                  <c:v>32428</c:v>
                </c:pt>
                <c:pt idx="2217">
                  <c:v>32429</c:v>
                </c:pt>
                <c:pt idx="2218">
                  <c:v>32430</c:v>
                </c:pt>
                <c:pt idx="2219">
                  <c:v>32433</c:v>
                </c:pt>
                <c:pt idx="2220">
                  <c:v>32434</c:v>
                </c:pt>
                <c:pt idx="2221">
                  <c:v>32435</c:v>
                </c:pt>
                <c:pt idx="2222">
                  <c:v>32436</c:v>
                </c:pt>
                <c:pt idx="2223">
                  <c:v>32437</c:v>
                </c:pt>
                <c:pt idx="2224">
                  <c:v>32440</c:v>
                </c:pt>
                <c:pt idx="2225">
                  <c:v>32441</c:v>
                </c:pt>
                <c:pt idx="2226">
                  <c:v>32442</c:v>
                </c:pt>
                <c:pt idx="2227">
                  <c:v>32443</c:v>
                </c:pt>
                <c:pt idx="2228">
                  <c:v>32444</c:v>
                </c:pt>
                <c:pt idx="2229">
                  <c:v>32447</c:v>
                </c:pt>
                <c:pt idx="2230">
                  <c:v>32448</c:v>
                </c:pt>
                <c:pt idx="2231">
                  <c:v>32449</c:v>
                </c:pt>
                <c:pt idx="2232">
                  <c:v>32450</c:v>
                </c:pt>
                <c:pt idx="2233">
                  <c:v>32451</c:v>
                </c:pt>
                <c:pt idx="2234">
                  <c:v>32454</c:v>
                </c:pt>
                <c:pt idx="2235">
                  <c:v>32455</c:v>
                </c:pt>
                <c:pt idx="2236">
                  <c:v>32456</c:v>
                </c:pt>
                <c:pt idx="2237">
                  <c:v>32457</c:v>
                </c:pt>
                <c:pt idx="2238">
                  <c:v>32458</c:v>
                </c:pt>
                <c:pt idx="2239">
                  <c:v>32461</c:v>
                </c:pt>
                <c:pt idx="2240">
                  <c:v>32462</c:v>
                </c:pt>
                <c:pt idx="2241">
                  <c:v>32463</c:v>
                </c:pt>
                <c:pt idx="2242">
                  <c:v>32464</c:v>
                </c:pt>
                <c:pt idx="2243">
                  <c:v>32465</c:v>
                </c:pt>
                <c:pt idx="2244">
                  <c:v>32468</c:v>
                </c:pt>
                <c:pt idx="2245">
                  <c:v>32469</c:v>
                </c:pt>
                <c:pt idx="2246">
                  <c:v>32470</c:v>
                </c:pt>
                <c:pt idx="2247">
                  <c:v>32472</c:v>
                </c:pt>
                <c:pt idx="2248">
                  <c:v>32475</c:v>
                </c:pt>
                <c:pt idx="2249">
                  <c:v>32476</c:v>
                </c:pt>
                <c:pt idx="2250">
                  <c:v>32477</c:v>
                </c:pt>
                <c:pt idx="2251">
                  <c:v>32478</c:v>
                </c:pt>
                <c:pt idx="2252">
                  <c:v>32479</c:v>
                </c:pt>
                <c:pt idx="2253">
                  <c:v>32482</c:v>
                </c:pt>
                <c:pt idx="2254">
                  <c:v>32483</c:v>
                </c:pt>
                <c:pt idx="2255">
                  <c:v>32484</c:v>
                </c:pt>
                <c:pt idx="2256">
                  <c:v>32485</c:v>
                </c:pt>
                <c:pt idx="2257">
                  <c:v>32486</c:v>
                </c:pt>
                <c:pt idx="2258">
                  <c:v>32489</c:v>
                </c:pt>
                <c:pt idx="2259">
                  <c:v>32490</c:v>
                </c:pt>
                <c:pt idx="2260">
                  <c:v>32491</c:v>
                </c:pt>
                <c:pt idx="2261">
                  <c:v>32492</c:v>
                </c:pt>
                <c:pt idx="2262">
                  <c:v>32493</c:v>
                </c:pt>
                <c:pt idx="2263">
                  <c:v>32496</c:v>
                </c:pt>
                <c:pt idx="2264">
                  <c:v>32497</c:v>
                </c:pt>
                <c:pt idx="2265">
                  <c:v>32498</c:v>
                </c:pt>
                <c:pt idx="2266">
                  <c:v>32499</c:v>
                </c:pt>
                <c:pt idx="2267">
                  <c:v>32500</c:v>
                </c:pt>
                <c:pt idx="2268">
                  <c:v>32504</c:v>
                </c:pt>
                <c:pt idx="2269">
                  <c:v>32505</c:v>
                </c:pt>
                <c:pt idx="2270">
                  <c:v>32506</c:v>
                </c:pt>
                <c:pt idx="2271">
                  <c:v>32507</c:v>
                </c:pt>
                <c:pt idx="2272">
                  <c:v>32511</c:v>
                </c:pt>
                <c:pt idx="2273">
                  <c:v>32512</c:v>
                </c:pt>
                <c:pt idx="2274">
                  <c:v>32513</c:v>
                </c:pt>
                <c:pt idx="2275">
                  <c:v>32514</c:v>
                </c:pt>
                <c:pt idx="2276">
                  <c:v>32517</c:v>
                </c:pt>
                <c:pt idx="2277">
                  <c:v>32518</c:v>
                </c:pt>
                <c:pt idx="2278">
                  <c:v>32519</c:v>
                </c:pt>
                <c:pt idx="2279">
                  <c:v>32520</c:v>
                </c:pt>
                <c:pt idx="2280">
                  <c:v>32521</c:v>
                </c:pt>
                <c:pt idx="2281">
                  <c:v>32524</c:v>
                </c:pt>
                <c:pt idx="2282">
                  <c:v>32525</c:v>
                </c:pt>
                <c:pt idx="2283">
                  <c:v>32526</c:v>
                </c:pt>
                <c:pt idx="2284">
                  <c:v>32527</c:v>
                </c:pt>
                <c:pt idx="2285">
                  <c:v>32528</c:v>
                </c:pt>
                <c:pt idx="2286">
                  <c:v>32531</c:v>
                </c:pt>
                <c:pt idx="2287">
                  <c:v>32532</c:v>
                </c:pt>
                <c:pt idx="2288">
                  <c:v>32533</c:v>
                </c:pt>
                <c:pt idx="2289">
                  <c:v>32534</c:v>
                </c:pt>
                <c:pt idx="2290">
                  <c:v>32535</c:v>
                </c:pt>
                <c:pt idx="2291">
                  <c:v>32538</c:v>
                </c:pt>
                <c:pt idx="2292">
                  <c:v>32539</c:v>
                </c:pt>
                <c:pt idx="2293">
                  <c:v>32540</c:v>
                </c:pt>
                <c:pt idx="2294">
                  <c:v>32541</c:v>
                </c:pt>
                <c:pt idx="2295">
                  <c:v>32542</c:v>
                </c:pt>
                <c:pt idx="2296">
                  <c:v>32545</c:v>
                </c:pt>
                <c:pt idx="2297">
                  <c:v>32546</c:v>
                </c:pt>
                <c:pt idx="2298">
                  <c:v>32547</c:v>
                </c:pt>
                <c:pt idx="2299">
                  <c:v>32548</c:v>
                </c:pt>
                <c:pt idx="2300">
                  <c:v>32549</c:v>
                </c:pt>
                <c:pt idx="2301">
                  <c:v>32552</c:v>
                </c:pt>
                <c:pt idx="2302">
                  <c:v>32553</c:v>
                </c:pt>
                <c:pt idx="2303">
                  <c:v>32554</c:v>
                </c:pt>
                <c:pt idx="2304">
                  <c:v>32555</c:v>
                </c:pt>
                <c:pt idx="2305">
                  <c:v>32556</c:v>
                </c:pt>
                <c:pt idx="2306">
                  <c:v>32560</c:v>
                </c:pt>
                <c:pt idx="2307">
                  <c:v>32561</c:v>
                </c:pt>
                <c:pt idx="2308">
                  <c:v>32562</c:v>
                </c:pt>
                <c:pt idx="2309">
                  <c:v>32563</c:v>
                </c:pt>
                <c:pt idx="2310">
                  <c:v>32566</c:v>
                </c:pt>
                <c:pt idx="2311">
                  <c:v>32567</c:v>
                </c:pt>
                <c:pt idx="2312">
                  <c:v>32568</c:v>
                </c:pt>
                <c:pt idx="2313">
                  <c:v>32569</c:v>
                </c:pt>
                <c:pt idx="2314">
                  <c:v>32570</c:v>
                </c:pt>
                <c:pt idx="2315">
                  <c:v>32573</c:v>
                </c:pt>
                <c:pt idx="2316">
                  <c:v>32574</c:v>
                </c:pt>
                <c:pt idx="2317">
                  <c:v>32575</c:v>
                </c:pt>
                <c:pt idx="2318">
                  <c:v>32576</c:v>
                </c:pt>
                <c:pt idx="2319">
                  <c:v>32577</c:v>
                </c:pt>
                <c:pt idx="2320">
                  <c:v>32580</c:v>
                </c:pt>
                <c:pt idx="2321">
                  <c:v>32581</c:v>
                </c:pt>
                <c:pt idx="2322">
                  <c:v>32582</c:v>
                </c:pt>
                <c:pt idx="2323">
                  <c:v>32583</c:v>
                </c:pt>
                <c:pt idx="2324">
                  <c:v>32584</c:v>
                </c:pt>
                <c:pt idx="2325">
                  <c:v>32587</c:v>
                </c:pt>
                <c:pt idx="2326">
                  <c:v>32588</c:v>
                </c:pt>
                <c:pt idx="2327">
                  <c:v>32589</c:v>
                </c:pt>
                <c:pt idx="2328">
                  <c:v>32590</c:v>
                </c:pt>
                <c:pt idx="2329">
                  <c:v>32594</c:v>
                </c:pt>
                <c:pt idx="2330">
                  <c:v>32595</c:v>
                </c:pt>
                <c:pt idx="2331">
                  <c:v>32596</c:v>
                </c:pt>
                <c:pt idx="2332">
                  <c:v>32597</c:v>
                </c:pt>
                <c:pt idx="2333">
                  <c:v>32598</c:v>
                </c:pt>
                <c:pt idx="2334">
                  <c:v>32601</c:v>
                </c:pt>
                <c:pt idx="2335">
                  <c:v>32602</c:v>
                </c:pt>
                <c:pt idx="2336">
                  <c:v>32603</c:v>
                </c:pt>
                <c:pt idx="2337">
                  <c:v>32604</c:v>
                </c:pt>
                <c:pt idx="2338">
                  <c:v>32605</c:v>
                </c:pt>
                <c:pt idx="2339">
                  <c:v>32608</c:v>
                </c:pt>
                <c:pt idx="2340">
                  <c:v>32609</c:v>
                </c:pt>
                <c:pt idx="2341">
                  <c:v>32610</c:v>
                </c:pt>
                <c:pt idx="2342">
                  <c:v>32611</c:v>
                </c:pt>
                <c:pt idx="2343">
                  <c:v>32612</c:v>
                </c:pt>
                <c:pt idx="2344">
                  <c:v>32615</c:v>
                </c:pt>
                <c:pt idx="2345">
                  <c:v>32616</c:v>
                </c:pt>
                <c:pt idx="2346">
                  <c:v>32617</c:v>
                </c:pt>
                <c:pt idx="2347">
                  <c:v>32618</c:v>
                </c:pt>
                <c:pt idx="2348">
                  <c:v>32619</c:v>
                </c:pt>
                <c:pt idx="2349">
                  <c:v>32622</c:v>
                </c:pt>
                <c:pt idx="2350">
                  <c:v>32623</c:v>
                </c:pt>
                <c:pt idx="2351">
                  <c:v>32624</c:v>
                </c:pt>
                <c:pt idx="2352">
                  <c:v>32625</c:v>
                </c:pt>
                <c:pt idx="2353">
                  <c:v>32626</c:v>
                </c:pt>
                <c:pt idx="2354">
                  <c:v>32629</c:v>
                </c:pt>
                <c:pt idx="2355">
                  <c:v>32630</c:v>
                </c:pt>
                <c:pt idx="2356">
                  <c:v>32631</c:v>
                </c:pt>
                <c:pt idx="2357">
                  <c:v>32632</c:v>
                </c:pt>
                <c:pt idx="2358">
                  <c:v>32633</c:v>
                </c:pt>
                <c:pt idx="2359">
                  <c:v>32636</c:v>
                </c:pt>
                <c:pt idx="2360">
                  <c:v>32637</c:v>
                </c:pt>
                <c:pt idx="2361">
                  <c:v>32638</c:v>
                </c:pt>
                <c:pt idx="2362">
                  <c:v>32639</c:v>
                </c:pt>
                <c:pt idx="2363">
                  <c:v>32640</c:v>
                </c:pt>
                <c:pt idx="2364">
                  <c:v>32643</c:v>
                </c:pt>
                <c:pt idx="2365">
                  <c:v>32644</c:v>
                </c:pt>
                <c:pt idx="2366">
                  <c:v>32645</c:v>
                </c:pt>
                <c:pt idx="2367">
                  <c:v>32646</c:v>
                </c:pt>
                <c:pt idx="2368">
                  <c:v>32647</c:v>
                </c:pt>
                <c:pt idx="2369">
                  <c:v>32650</c:v>
                </c:pt>
                <c:pt idx="2370">
                  <c:v>32651</c:v>
                </c:pt>
                <c:pt idx="2371">
                  <c:v>32652</c:v>
                </c:pt>
                <c:pt idx="2372">
                  <c:v>32653</c:v>
                </c:pt>
                <c:pt idx="2373">
                  <c:v>32654</c:v>
                </c:pt>
                <c:pt idx="2374">
                  <c:v>32658</c:v>
                </c:pt>
                <c:pt idx="2375">
                  <c:v>32659</c:v>
                </c:pt>
                <c:pt idx="2376">
                  <c:v>32660</c:v>
                </c:pt>
                <c:pt idx="2377">
                  <c:v>32661</c:v>
                </c:pt>
                <c:pt idx="2378">
                  <c:v>32664</c:v>
                </c:pt>
                <c:pt idx="2379">
                  <c:v>32665</c:v>
                </c:pt>
                <c:pt idx="2380">
                  <c:v>32666</c:v>
                </c:pt>
                <c:pt idx="2381">
                  <c:v>32667</c:v>
                </c:pt>
                <c:pt idx="2382">
                  <c:v>32668</c:v>
                </c:pt>
                <c:pt idx="2383">
                  <c:v>32671</c:v>
                </c:pt>
                <c:pt idx="2384">
                  <c:v>32672</c:v>
                </c:pt>
                <c:pt idx="2385">
                  <c:v>32673</c:v>
                </c:pt>
                <c:pt idx="2386">
                  <c:v>32674</c:v>
                </c:pt>
                <c:pt idx="2387">
                  <c:v>32675</c:v>
                </c:pt>
                <c:pt idx="2388">
                  <c:v>32678</c:v>
                </c:pt>
                <c:pt idx="2389">
                  <c:v>32679</c:v>
                </c:pt>
                <c:pt idx="2390">
                  <c:v>32680</c:v>
                </c:pt>
                <c:pt idx="2391">
                  <c:v>32681</c:v>
                </c:pt>
                <c:pt idx="2392">
                  <c:v>32682</c:v>
                </c:pt>
                <c:pt idx="2393">
                  <c:v>32685</c:v>
                </c:pt>
                <c:pt idx="2394">
                  <c:v>32686</c:v>
                </c:pt>
                <c:pt idx="2395">
                  <c:v>32687</c:v>
                </c:pt>
                <c:pt idx="2396">
                  <c:v>32688</c:v>
                </c:pt>
                <c:pt idx="2397">
                  <c:v>32689</c:v>
                </c:pt>
                <c:pt idx="2398">
                  <c:v>32692</c:v>
                </c:pt>
                <c:pt idx="2399">
                  <c:v>32694</c:v>
                </c:pt>
                <c:pt idx="2400">
                  <c:v>32695</c:v>
                </c:pt>
                <c:pt idx="2401">
                  <c:v>32696</c:v>
                </c:pt>
                <c:pt idx="2402">
                  <c:v>32699</c:v>
                </c:pt>
                <c:pt idx="2403">
                  <c:v>32700</c:v>
                </c:pt>
                <c:pt idx="2404">
                  <c:v>32701</c:v>
                </c:pt>
                <c:pt idx="2405">
                  <c:v>32702</c:v>
                </c:pt>
                <c:pt idx="2406">
                  <c:v>32703</c:v>
                </c:pt>
                <c:pt idx="2407">
                  <c:v>32706</c:v>
                </c:pt>
                <c:pt idx="2408">
                  <c:v>32707</c:v>
                </c:pt>
                <c:pt idx="2409">
                  <c:v>32708</c:v>
                </c:pt>
                <c:pt idx="2410">
                  <c:v>32709</c:v>
                </c:pt>
                <c:pt idx="2411">
                  <c:v>32710</c:v>
                </c:pt>
                <c:pt idx="2412">
                  <c:v>32713</c:v>
                </c:pt>
                <c:pt idx="2413">
                  <c:v>32714</c:v>
                </c:pt>
                <c:pt idx="2414">
                  <c:v>32715</c:v>
                </c:pt>
                <c:pt idx="2415">
                  <c:v>32716</c:v>
                </c:pt>
                <c:pt idx="2416">
                  <c:v>32717</c:v>
                </c:pt>
                <c:pt idx="2417">
                  <c:v>32720</c:v>
                </c:pt>
                <c:pt idx="2418">
                  <c:v>32721</c:v>
                </c:pt>
                <c:pt idx="2419">
                  <c:v>32722</c:v>
                </c:pt>
                <c:pt idx="2420">
                  <c:v>32723</c:v>
                </c:pt>
                <c:pt idx="2421">
                  <c:v>32724</c:v>
                </c:pt>
                <c:pt idx="2422">
                  <c:v>32727</c:v>
                </c:pt>
                <c:pt idx="2423">
                  <c:v>32728</c:v>
                </c:pt>
                <c:pt idx="2424">
                  <c:v>32729</c:v>
                </c:pt>
                <c:pt idx="2425">
                  <c:v>32730</c:v>
                </c:pt>
                <c:pt idx="2426">
                  <c:v>32731</c:v>
                </c:pt>
                <c:pt idx="2427">
                  <c:v>32734</c:v>
                </c:pt>
                <c:pt idx="2428">
                  <c:v>32735</c:v>
                </c:pt>
                <c:pt idx="2429">
                  <c:v>32736</c:v>
                </c:pt>
                <c:pt idx="2430">
                  <c:v>32737</c:v>
                </c:pt>
                <c:pt idx="2431">
                  <c:v>32738</c:v>
                </c:pt>
                <c:pt idx="2432">
                  <c:v>32741</c:v>
                </c:pt>
                <c:pt idx="2433">
                  <c:v>32742</c:v>
                </c:pt>
                <c:pt idx="2434">
                  <c:v>32743</c:v>
                </c:pt>
                <c:pt idx="2435">
                  <c:v>32744</c:v>
                </c:pt>
                <c:pt idx="2436">
                  <c:v>32745</c:v>
                </c:pt>
                <c:pt idx="2437">
                  <c:v>32748</c:v>
                </c:pt>
                <c:pt idx="2438">
                  <c:v>32749</c:v>
                </c:pt>
                <c:pt idx="2439">
                  <c:v>32750</c:v>
                </c:pt>
                <c:pt idx="2440">
                  <c:v>32751</c:v>
                </c:pt>
                <c:pt idx="2441">
                  <c:v>32752</c:v>
                </c:pt>
                <c:pt idx="2442">
                  <c:v>32756</c:v>
                </c:pt>
                <c:pt idx="2443">
                  <c:v>32757</c:v>
                </c:pt>
                <c:pt idx="2444">
                  <c:v>32758</c:v>
                </c:pt>
                <c:pt idx="2445">
                  <c:v>32759</c:v>
                </c:pt>
                <c:pt idx="2446">
                  <c:v>32762</c:v>
                </c:pt>
                <c:pt idx="2447">
                  <c:v>32763</c:v>
                </c:pt>
                <c:pt idx="2448">
                  <c:v>32764</c:v>
                </c:pt>
                <c:pt idx="2449">
                  <c:v>32765</c:v>
                </c:pt>
                <c:pt idx="2450">
                  <c:v>32766</c:v>
                </c:pt>
                <c:pt idx="2451">
                  <c:v>32769</c:v>
                </c:pt>
                <c:pt idx="2452">
                  <c:v>32770</c:v>
                </c:pt>
                <c:pt idx="2453">
                  <c:v>32771</c:v>
                </c:pt>
                <c:pt idx="2454">
                  <c:v>32772</c:v>
                </c:pt>
                <c:pt idx="2455">
                  <c:v>32773</c:v>
                </c:pt>
                <c:pt idx="2456">
                  <c:v>32776</c:v>
                </c:pt>
                <c:pt idx="2457">
                  <c:v>32777</c:v>
                </c:pt>
                <c:pt idx="2458">
                  <c:v>32778</c:v>
                </c:pt>
                <c:pt idx="2459">
                  <c:v>32779</c:v>
                </c:pt>
                <c:pt idx="2460">
                  <c:v>32780</c:v>
                </c:pt>
                <c:pt idx="2461">
                  <c:v>32783</c:v>
                </c:pt>
                <c:pt idx="2462">
                  <c:v>32784</c:v>
                </c:pt>
                <c:pt idx="2463">
                  <c:v>32785</c:v>
                </c:pt>
                <c:pt idx="2464">
                  <c:v>32786</c:v>
                </c:pt>
                <c:pt idx="2465">
                  <c:v>32787</c:v>
                </c:pt>
                <c:pt idx="2466">
                  <c:v>32790</c:v>
                </c:pt>
                <c:pt idx="2467">
                  <c:v>32791</c:v>
                </c:pt>
                <c:pt idx="2468">
                  <c:v>32792</c:v>
                </c:pt>
                <c:pt idx="2469">
                  <c:v>32793</c:v>
                </c:pt>
                <c:pt idx="2470">
                  <c:v>32794</c:v>
                </c:pt>
                <c:pt idx="2471">
                  <c:v>32797</c:v>
                </c:pt>
                <c:pt idx="2472">
                  <c:v>32798</c:v>
                </c:pt>
                <c:pt idx="2473">
                  <c:v>32799</c:v>
                </c:pt>
                <c:pt idx="2474">
                  <c:v>32800</c:v>
                </c:pt>
                <c:pt idx="2475">
                  <c:v>32801</c:v>
                </c:pt>
                <c:pt idx="2476">
                  <c:v>32804</c:v>
                </c:pt>
                <c:pt idx="2477">
                  <c:v>32805</c:v>
                </c:pt>
                <c:pt idx="2478">
                  <c:v>32806</c:v>
                </c:pt>
                <c:pt idx="2479">
                  <c:v>32807</c:v>
                </c:pt>
                <c:pt idx="2480">
                  <c:v>32808</c:v>
                </c:pt>
                <c:pt idx="2481">
                  <c:v>32811</c:v>
                </c:pt>
                <c:pt idx="2482">
                  <c:v>32812</c:v>
                </c:pt>
                <c:pt idx="2483">
                  <c:v>32813</c:v>
                </c:pt>
                <c:pt idx="2484">
                  <c:v>32814</c:v>
                </c:pt>
                <c:pt idx="2485">
                  <c:v>32815</c:v>
                </c:pt>
                <c:pt idx="2486">
                  <c:v>32818</c:v>
                </c:pt>
                <c:pt idx="2487">
                  <c:v>32819</c:v>
                </c:pt>
                <c:pt idx="2488">
                  <c:v>32820</c:v>
                </c:pt>
                <c:pt idx="2489">
                  <c:v>32821</c:v>
                </c:pt>
                <c:pt idx="2490">
                  <c:v>32822</c:v>
                </c:pt>
                <c:pt idx="2491">
                  <c:v>32825</c:v>
                </c:pt>
                <c:pt idx="2492">
                  <c:v>32826</c:v>
                </c:pt>
                <c:pt idx="2493">
                  <c:v>32827</c:v>
                </c:pt>
                <c:pt idx="2494">
                  <c:v>32828</c:v>
                </c:pt>
                <c:pt idx="2495">
                  <c:v>32829</c:v>
                </c:pt>
                <c:pt idx="2496">
                  <c:v>32832</c:v>
                </c:pt>
                <c:pt idx="2497">
                  <c:v>32833</c:v>
                </c:pt>
                <c:pt idx="2498">
                  <c:v>32834</c:v>
                </c:pt>
                <c:pt idx="2499">
                  <c:v>32836</c:v>
                </c:pt>
                <c:pt idx="2500">
                  <c:v>32839</c:v>
                </c:pt>
                <c:pt idx="2501">
                  <c:v>32840</c:v>
                </c:pt>
                <c:pt idx="2502">
                  <c:v>32841</c:v>
                </c:pt>
                <c:pt idx="2503">
                  <c:v>32842</c:v>
                </c:pt>
                <c:pt idx="2504">
                  <c:v>32843</c:v>
                </c:pt>
                <c:pt idx="2505">
                  <c:v>32846</c:v>
                </c:pt>
                <c:pt idx="2506">
                  <c:v>32847</c:v>
                </c:pt>
                <c:pt idx="2507">
                  <c:v>32848</c:v>
                </c:pt>
                <c:pt idx="2508">
                  <c:v>32849</c:v>
                </c:pt>
                <c:pt idx="2509">
                  <c:v>32850</c:v>
                </c:pt>
                <c:pt idx="2510">
                  <c:v>32853</c:v>
                </c:pt>
                <c:pt idx="2511">
                  <c:v>32854</c:v>
                </c:pt>
                <c:pt idx="2512">
                  <c:v>32855</c:v>
                </c:pt>
                <c:pt idx="2513">
                  <c:v>32856</c:v>
                </c:pt>
                <c:pt idx="2514">
                  <c:v>32857</c:v>
                </c:pt>
                <c:pt idx="2515">
                  <c:v>32860</c:v>
                </c:pt>
                <c:pt idx="2516">
                  <c:v>32861</c:v>
                </c:pt>
                <c:pt idx="2517">
                  <c:v>32862</c:v>
                </c:pt>
                <c:pt idx="2518">
                  <c:v>32863</c:v>
                </c:pt>
                <c:pt idx="2519">
                  <c:v>32864</c:v>
                </c:pt>
                <c:pt idx="2520">
                  <c:v>32868</c:v>
                </c:pt>
                <c:pt idx="2521">
                  <c:v>32869</c:v>
                </c:pt>
                <c:pt idx="2522">
                  <c:v>32870</c:v>
                </c:pt>
                <c:pt idx="2523">
                  <c:v>32871</c:v>
                </c:pt>
                <c:pt idx="2524">
                  <c:v>32875</c:v>
                </c:pt>
                <c:pt idx="2525">
                  <c:v>32876</c:v>
                </c:pt>
                <c:pt idx="2526">
                  <c:v>32877</c:v>
                </c:pt>
                <c:pt idx="2527">
                  <c:v>32878</c:v>
                </c:pt>
                <c:pt idx="2528">
                  <c:v>32881</c:v>
                </c:pt>
                <c:pt idx="2529">
                  <c:v>32882</c:v>
                </c:pt>
                <c:pt idx="2530">
                  <c:v>32883</c:v>
                </c:pt>
                <c:pt idx="2531">
                  <c:v>32884</c:v>
                </c:pt>
                <c:pt idx="2532">
                  <c:v>32885</c:v>
                </c:pt>
                <c:pt idx="2533">
                  <c:v>32889</c:v>
                </c:pt>
                <c:pt idx="2534">
                  <c:v>32890</c:v>
                </c:pt>
                <c:pt idx="2535">
                  <c:v>32891</c:v>
                </c:pt>
                <c:pt idx="2536">
                  <c:v>32892</c:v>
                </c:pt>
                <c:pt idx="2537">
                  <c:v>32895</c:v>
                </c:pt>
                <c:pt idx="2538">
                  <c:v>32896</c:v>
                </c:pt>
                <c:pt idx="2539">
                  <c:v>32897</c:v>
                </c:pt>
                <c:pt idx="2540">
                  <c:v>32898</c:v>
                </c:pt>
                <c:pt idx="2541">
                  <c:v>32899</c:v>
                </c:pt>
                <c:pt idx="2542">
                  <c:v>32902</c:v>
                </c:pt>
                <c:pt idx="2543">
                  <c:v>32903</c:v>
                </c:pt>
                <c:pt idx="2544">
                  <c:v>32904</c:v>
                </c:pt>
                <c:pt idx="2545">
                  <c:v>32905</c:v>
                </c:pt>
                <c:pt idx="2546">
                  <c:v>32906</c:v>
                </c:pt>
                <c:pt idx="2547">
                  <c:v>32909</c:v>
                </c:pt>
                <c:pt idx="2548">
                  <c:v>32910</c:v>
                </c:pt>
                <c:pt idx="2549">
                  <c:v>32911</c:v>
                </c:pt>
                <c:pt idx="2550">
                  <c:v>32912</c:v>
                </c:pt>
                <c:pt idx="2551">
                  <c:v>32913</c:v>
                </c:pt>
                <c:pt idx="2552">
                  <c:v>32916</c:v>
                </c:pt>
                <c:pt idx="2553">
                  <c:v>32917</c:v>
                </c:pt>
                <c:pt idx="2554">
                  <c:v>32918</c:v>
                </c:pt>
                <c:pt idx="2555">
                  <c:v>32919</c:v>
                </c:pt>
                <c:pt idx="2556">
                  <c:v>32920</c:v>
                </c:pt>
                <c:pt idx="2557">
                  <c:v>32924</c:v>
                </c:pt>
                <c:pt idx="2558">
                  <c:v>32925</c:v>
                </c:pt>
                <c:pt idx="2559">
                  <c:v>32926</c:v>
                </c:pt>
                <c:pt idx="2560">
                  <c:v>32927</c:v>
                </c:pt>
                <c:pt idx="2561">
                  <c:v>32930</c:v>
                </c:pt>
                <c:pt idx="2562">
                  <c:v>32931</c:v>
                </c:pt>
                <c:pt idx="2563">
                  <c:v>32932</c:v>
                </c:pt>
                <c:pt idx="2564">
                  <c:v>32933</c:v>
                </c:pt>
                <c:pt idx="2565">
                  <c:v>32934</c:v>
                </c:pt>
                <c:pt idx="2566">
                  <c:v>32937</c:v>
                </c:pt>
                <c:pt idx="2567">
                  <c:v>32938</c:v>
                </c:pt>
                <c:pt idx="2568">
                  <c:v>32939</c:v>
                </c:pt>
                <c:pt idx="2569">
                  <c:v>32940</c:v>
                </c:pt>
                <c:pt idx="2570">
                  <c:v>32941</c:v>
                </c:pt>
                <c:pt idx="2571">
                  <c:v>32944</c:v>
                </c:pt>
                <c:pt idx="2572">
                  <c:v>32945</c:v>
                </c:pt>
                <c:pt idx="2573">
                  <c:v>32946</c:v>
                </c:pt>
                <c:pt idx="2574">
                  <c:v>32947</c:v>
                </c:pt>
                <c:pt idx="2575">
                  <c:v>32948</c:v>
                </c:pt>
                <c:pt idx="2576">
                  <c:v>32951</c:v>
                </c:pt>
                <c:pt idx="2577">
                  <c:v>32952</c:v>
                </c:pt>
                <c:pt idx="2578">
                  <c:v>32953</c:v>
                </c:pt>
                <c:pt idx="2579">
                  <c:v>32954</c:v>
                </c:pt>
                <c:pt idx="2580">
                  <c:v>32955</c:v>
                </c:pt>
                <c:pt idx="2581">
                  <c:v>32958</c:v>
                </c:pt>
                <c:pt idx="2582">
                  <c:v>32959</c:v>
                </c:pt>
                <c:pt idx="2583">
                  <c:v>32960</c:v>
                </c:pt>
                <c:pt idx="2584">
                  <c:v>32961</c:v>
                </c:pt>
                <c:pt idx="2585">
                  <c:v>32962</c:v>
                </c:pt>
                <c:pt idx="2586">
                  <c:v>32965</c:v>
                </c:pt>
                <c:pt idx="2587">
                  <c:v>32966</c:v>
                </c:pt>
                <c:pt idx="2588">
                  <c:v>32967</c:v>
                </c:pt>
                <c:pt idx="2589">
                  <c:v>32968</c:v>
                </c:pt>
                <c:pt idx="2590">
                  <c:v>32969</c:v>
                </c:pt>
                <c:pt idx="2591">
                  <c:v>32972</c:v>
                </c:pt>
                <c:pt idx="2592">
                  <c:v>32973</c:v>
                </c:pt>
                <c:pt idx="2593">
                  <c:v>32974</c:v>
                </c:pt>
                <c:pt idx="2594">
                  <c:v>32975</c:v>
                </c:pt>
                <c:pt idx="2595">
                  <c:v>32979</c:v>
                </c:pt>
                <c:pt idx="2596">
                  <c:v>32980</c:v>
                </c:pt>
                <c:pt idx="2597">
                  <c:v>32981</c:v>
                </c:pt>
                <c:pt idx="2598">
                  <c:v>32982</c:v>
                </c:pt>
                <c:pt idx="2599">
                  <c:v>32983</c:v>
                </c:pt>
                <c:pt idx="2600">
                  <c:v>32986</c:v>
                </c:pt>
                <c:pt idx="2601">
                  <c:v>32987</c:v>
                </c:pt>
                <c:pt idx="2602">
                  <c:v>32988</c:v>
                </c:pt>
                <c:pt idx="2603">
                  <c:v>32989</c:v>
                </c:pt>
                <c:pt idx="2604">
                  <c:v>32990</c:v>
                </c:pt>
                <c:pt idx="2605">
                  <c:v>32993</c:v>
                </c:pt>
                <c:pt idx="2606">
                  <c:v>32994</c:v>
                </c:pt>
                <c:pt idx="2607">
                  <c:v>32995</c:v>
                </c:pt>
                <c:pt idx="2608">
                  <c:v>32996</c:v>
                </c:pt>
                <c:pt idx="2609">
                  <c:v>32997</c:v>
                </c:pt>
                <c:pt idx="2610">
                  <c:v>33000</c:v>
                </c:pt>
                <c:pt idx="2611">
                  <c:v>33001</c:v>
                </c:pt>
                <c:pt idx="2612">
                  <c:v>33002</c:v>
                </c:pt>
                <c:pt idx="2613">
                  <c:v>33003</c:v>
                </c:pt>
                <c:pt idx="2614">
                  <c:v>33004</c:v>
                </c:pt>
                <c:pt idx="2615">
                  <c:v>33007</c:v>
                </c:pt>
                <c:pt idx="2616">
                  <c:v>33008</c:v>
                </c:pt>
                <c:pt idx="2617">
                  <c:v>33009</c:v>
                </c:pt>
                <c:pt idx="2618">
                  <c:v>33010</c:v>
                </c:pt>
                <c:pt idx="2619">
                  <c:v>33011</c:v>
                </c:pt>
                <c:pt idx="2620">
                  <c:v>33014</c:v>
                </c:pt>
                <c:pt idx="2621">
                  <c:v>33015</c:v>
                </c:pt>
                <c:pt idx="2622">
                  <c:v>33016</c:v>
                </c:pt>
                <c:pt idx="2623">
                  <c:v>33017</c:v>
                </c:pt>
                <c:pt idx="2624">
                  <c:v>33018</c:v>
                </c:pt>
                <c:pt idx="2625">
                  <c:v>33022</c:v>
                </c:pt>
                <c:pt idx="2626">
                  <c:v>33023</c:v>
                </c:pt>
                <c:pt idx="2627">
                  <c:v>33024</c:v>
                </c:pt>
                <c:pt idx="2628">
                  <c:v>33025</c:v>
                </c:pt>
                <c:pt idx="2629">
                  <c:v>33028</c:v>
                </c:pt>
                <c:pt idx="2630">
                  <c:v>33029</c:v>
                </c:pt>
                <c:pt idx="2631">
                  <c:v>33030</c:v>
                </c:pt>
                <c:pt idx="2632">
                  <c:v>33031</c:v>
                </c:pt>
                <c:pt idx="2633">
                  <c:v>33032</c:v>
                </c:pt>
                <c:pt idx="2634">
                  <c:v>33035</c:v>
                </c:pt>
                <c:pt idx="2635">
                  <c:v>33036</c:v>
                </c:pt>
                <c:pt idx="2636">
                  <c:v>33037</c:v>
                </c:pt>
                <c:pt idx="2637">
                  <c:v>33038</c:v>
                </c:pt>
                <c:pt idx="2638">
                  <c:v>33039</c:v>
                </c:pt>
                <c:pt idx="2639">
                  <c:v>33042</c:v>
                </c:pt>
                <c:pt idx="2640">
                  <c:v>33043</c:v>
                </c:pt>
                <c:pt idx="2641">
                  <c:v>33044</c:v>
                </c:pt>
                <c:pt idx="2642">
                  <c:v>33045</c:v>
                </c:pt>
                <c:pt idx="2643">
                  <c:v>33046</c:v>
                </c:pt>
                <c:pt idx="2644">
                  <c:v>33049</c:v>
                </c:pt>
                <c:pt idx="2645">
                  <c:v>33050</c:v>
                </c:pt>
                <c:pt idx="2646">
                  <c:v>33051</c:v>
                </c:pt>
                <c:pt idx="2647">
                  <c:v>33052</c:v>
                </c:pt>
                <c:pt idx="2648">
                  <c:v>33053</c:v>
                </c:pt>
                <c:pt idx="2649">
                  <c:v>33056</c:v>
                </c:pt>
                <c:pt idx="2650">
                  <c:v>33057</c:v>
                </c:pt>
                <c:pt idx="2651">
                  <c:v>33059</c:v>
                </c:pt>
                <c:pt idx="2652">
                  <c:v>33060</c:v>
                </c:pt>
                <c:pt idx="2653">
                  <c:v>33063</c:v>
                </c:pt>
                <c:pt idx="2654">
                  <c:v>33064</c:v>
                </c:pt>
                <c:pt idx="2655">
                  <c:v>33065</c:v>
                </c:pt>
                <c:pt idx="2656">
                  <c:v>33066</c:v>
                </c:pt>
                <c:pt idx="2657">
                  <c:v>33067</c:v>
                </c:pt>
                <c:pt idx="2658">
                  <c:v>33070</c:v>
                </c:pt>
                <c:pt idx="2659">
                  <c:v>33071</c:v>
                </c:pt>
                <c:pt idx="2660">
                  <c:v>33072</c:v>
                </c:pt>
                <c:pt idx="2661">
                  <c:v>33073</c:v>
                </c:pt>
                <c:pt idx="2662">
                  <c:v>33074</c:v>
                </c:pt>
                <c:pt idx="2663">
                  <c:v>33077</c:v>
                </c:pt>
                <c:pt idx="2664">
                  <c:v>33078</c:v>
                </c:pt>
                <c:pt idx="2665">
                  <c:v>33079</c:v>
                </c:pt>
                <c:pt idx="2666">
                  <c:v>33080</c:v>
                </c:pt>
                <c:pt idx="2667">
                  <c:v>33081</c:v>
                </c:pt>
                <c:pt idx="2668">
                  <c:v>33084</c:v>
                </c:pt>
                <c:pt idx="2669">
                  <c:v>33085</c:v>
                </c:pt>
                <c:pt idx="2670">
                  <c:v>33086</c:v>
                </c:pt>
                <c:pt idx="2671">
                  <c:v>33087</c:v>
                </c:pt>
                <c:pt idx="2672">
                  <c:v>33088</c:v>
                </c:pt>
                <c:pt idx="2673">
                  <c:v>33091</c:v>
                </c:pt>
                <c:pt idx="2674">
                  <c:v>33092</c:v>
                </c:pt>
                <c:pt idx="2675">
                  <c:v>33093</c:v>
                </c:pt>
                <c:pt idx="2676">
                  <c:v>33094</c:v>
                </c:pt>
                <c:pt idx="2677">
                  <c:v>33095</c:v>
                </c:pt>
                <c:pt idx="2678">
                  <c:v>33098</c:v>
                </c:pt>
                <c:pt idx="2679">
                  <c:v>33099</c:v>
                </c:pt>
                <c:pt idx="2680">
                  <c:v>33100</c:v>
                </c:pt>
                <c:pt idx="2681">
                  <c:v>33101</c:v>
                </c:pt>
                <c:pt idx="2682">
                  <c:v>33102</c:v>
                </c:pt>
                <c:pt idx="2683">
                  <c:v>33105</c:v>
                </c:pt>
                <c:pt idx="2684">
                  <c:v>33106</c:v>
                </c:pt>
                <c:pt idx="2685">
                  <c:v>33107</c:v>
                </c:pt>
                <c:pt idx="2686">
                  <c:v>33108</c:v>
                </c:pt>
                <c:pt idx="2687">
                  <c:v>33109</c:v>
                </c:pt>
                <c:pt idx="2688">
                  <c:v>33112</c:v>
                </c:pt>
                <c:pt idx="2689">
                  <c:v>33113</c:v>
                </c:pt>
                <c:pt idx="2690">
                  <c:v>33114</c:v>
                </c:pt>
                <c:pt idx="2691">
                  <c:v>33115</c:v>
                </c:pt>
                <c:pt idx="2692">
                  <c:v>33116</c:v>
                </c:pt>
                <c:pt idx="2693">
                  <c:v>33120</c:v>
                </c:pt>
                <c:pt idx="2694">
                  <c:v>33121</c:v>
                </c:pt>
                <c:pt idx="2695">
                  <c:v>33122</c:v>
                </c:pt>
                <c:pt idx="2696">
                  <c:v>33123</c:v>
                </c:pt>
                <c:pt idx="2697">
                  <c:v>33126</c:v>
                </c:pt>
                <c:pt idx="2698">
                  <c:v>33127</c:v>
                </c:pt>
                <c:pt idx="2699">
                  <c:v>33128</c:v>
                </c:pt>
                <c:pt idx="2700">
                  <c:v>33129</c:v>
                </c:pt>
                <c:pt idx="2701">
                  <c:v>33130</c:v>
                </c:pt>
                <c:pt idx="2702">
                  <c:v>33133</c:v>
                </c:pt>
                <c:pt idx="2703">
                  <c:v>33134</c:v>
                </c:pt>
                <c:pt idx="2704">
                  <c:v>33135</c:v>
                </c:pt>
                <c:pt idx="2705">
                  <c:v>33136</c:v>
                </c:pt>
                <c:pt idx="2706">
                  <c:v>33137</c:v>
                </c:pt>
                <c:pt idx="2707">
                  <c:v>33140</c:v>
                </c:pt>
                <c:pt idx="2708">
                  <c:v>33141</c:v>
                </c:pt>
                <c:pt idx="2709">
                  <c:v>33142</c:v>
                </c:pt>
                <c:pt idx="2710">
                  <c:v>33143</c:v>
                </c:pt>
                <c:pt idx="2711">
                  <c:v>33144</c:v>
                </c:pt>
                <c:pt idx="2712">
                  <c:v>33147</c:v>
                </c:pt>
                <c:pt idx="2713">
                  <c:v>33148</c:v>
                </c:pt>
                <c:pt idx="2714">
                  <c:v>33149</c:v>
                </c:pt>
                <c:pt idx="2715">
                  <c:v>33150</c:v>
                </c:pt>
                <c:pt idx="2716">
                  <c:v>33151</c:v>
                </c:pt>
                <c:pt idx="2717">
                  <c:v>33155</c:v>
                </c:pt>
                <c:pt idx="2718">
                  <c:v>33156</c:v>
                </c:pt>
                <c:pt idx="2719">
                  <c:v>33157</c:v>
                </c:pt>
                <c:pt idx="2720">
                  <c:v>33158</c:v>
                </c:pt>
                <c:pt idx="2721">
                  <c:v>33161</c:v>
                </c:pt>
                <c:pt idx="2722">
                  <c:v>33162</c:v>
                </c:pt>
                <c:pt idx="2723">
                  <c:v>33163</c:v>
                </c:pt>
                <c:pt idx="2724">
                  <c:v>33164</c:v>
                </c:pt>
                <c:pt idx="2725">
                  <c:v>33165</c:v>
                </c:pt>
                <c:pt idx="2726">
                  <c:v>33168</c:v>
                </c:pt>
                <c:pt idx="2727">
                  <c:v>33169</c:v>
                </c:pt>
                <c:pt idx="2728">
                  <c:v>33170</c:v>
                </c:pt>
                <c:pt idx="2729">
                  <c:v>33171</c:v>
                </c:pt>
                <c:pt idx="2730">
                  <c:v>33172</c:v>
                </c:pt>
                <c:pt idx="2731">
                  <c:v>33175</c:v>
                </c:pt>
                <c:pt idx="2732">
                  <c:v>33176</c:v>
                </c:pt>
                <c:pt idx="2733">
                  <c:v>33177</c:v>
                </c:pt>
                <c:pt idx="2734">
                  <c:v>33178</c:v>
                </c:pt>
                <c:pt idx="2735">
                  <c:v>33179</c:v>
                </c:pt>
                <c:pt idx="2736">
                  <c:v>33182</c:v>
                </c:pt>
                <c:pt idx="2737">
                  <c:v>33183</c:v>
                </c:pt>
                <c:pt idx="2738">
                  <c:v>33184</c:v>
                </c:pt>
                <c:pt idx="2739">
                  <c:v>33185</c:v>
                </c:pt>
                <c:pt idx="2740">
                  <c:v>33186</c:v>
                </c:pt>
                <c:pt idx="2741">
                  <c:v>33190</c:v>
                </c:pt>
                <c:pt idx="2742">
                  <c:v>33191</c:v>
                </c:pt>
                <c:pt idx="2743">
                  <c:v>33192</c:v>
                </c:pt>
                <c:pt idx="2744">
                  <c:v>33193</c:v>
                </c:pt>
                <c:pt idx="2745">
                  <c:v>33196</c:v>
                </c:pt>
                <c:pt idx="2746">
                  <c:v>33197</c:v>
                </c:pt>
                <c:pt idx="2747">
                  <c:v>33198</c:v>
                </c:pt>
                <c:pt idx="2748">
                  <c:v>33200</c:v>
                </c:pt>
                <c:pt idx="2749">
                  <c:v>33203</c:v>
                </c:pt>
                <c:pt idx="2750">
                  <c:v>33204</c:v>
                </c:pt>
                <c:pt idx="2751">
                  <c:v>33205</c:v>
                </c:pt>
                <c:pt idx="2752">
                  <c:v>33206</c:v>
                </c:pt>
                <c:pt idx="2753">
                  <c:v>33207</c:v>
                </c:pt>
                <c:pt idx="2754">
                  <c:v>33210</c:v>
                </c:pt>
                <c:pt idx="2755">
                  <c:v>33211</c:v>
                </c:pt>
                <c:pt idx="2756">
                  <c:v>33212</c:v>
                </c:pt>
                <c:pt idx="2757">
                  <c:v>33213</c:v>
                </c:pt>
                <c:pt idx="2758">
                  <c:v>33214</c:v>
                </c:pt>
                <c:pt idx="2759">
                  <c:v>33217</c:v>
                </c:pt>
                <c:pt idx="2760">
                  <c:v>33218</c:v>
                </c:pt>
                <c:pt idx="2761">
                  <c:v>33219</c:v>
                </c:pt>
                <c:pt idx="2762">
                  <c:v>33220</c:v>
                </c:pt>
                <c:pt idx="2763">
                  <c:v>33221</c:v>
                </c:pt>
                <c:pt idx="2764">
                  <c:v>33224</c:v>
                </c:pt>
                <c:pt idx="2765">
                  <c:v>33225</c:v>
                </c:pt>
                <c:pt idx="2766">
                  <c:v>33226</c:v>
                </c:pt>
                <c:pt idx="2767">
                  <c:v>33227</c:v>
                </c:pt>
                <c:pt idx="2768">
                  <c:v>33228</c:v>
                </c:pt>
                <c:pt idx="2769">
                  <c:v>33231</c:v>
                </c:pt>
                <c:pt idx="2770">
                  <c:v>33233</c:v>
                </c:pt>
                <c:pt idx="2771">
                  <c:v>33234</c:v>
                </c:pt>
                <c:pt idx="2772">
                  <c:v>33235</c:v>
                </c:pt>
                <c:pt idx="2773">
                  <c:v>33238</c:v>
                </c:pt>
                <c:pt idx="2774">
                  <c:v>33240</c:v>
                </c:pt>
                <c:pt idx="2775">
                  <c:v>33241</c:v>
                </c:pt>
                <c:pt idx="2776">
                  <c:v>33242</c:v>
                </c:pt>
                <c:pt idx="2777">
                  <c:v>33245</c:v>
                </c:pt>
                <c:pt idx="2778">
                  <c:v>33246</c:v>
                </c:pt>
                <c:pt idx="2779">
                  <c:v>33247</c:v>
                </c:pt>
                <c:pt idx="2780">
                  <c:v>33248</c:v>
                </c:pt>
                <c:pt idx="2781">
                  <c:v>33249</c:v>
                </c:pt>
                <c:pt idx="2782">
                  <c:v>33252</c:v>
                </c:pt>
                <c:pt idx="2783">
                  <c:v>33253</c:v>
                </c:pt>
                <c:pt idx="2784">
                  <c:v>33254</c:v>
                </c:pt>
                <c:pt idx="2785">
                  <c:v>33255</c:v>
                </c:pt>
                <c:pt idx="2786">
                  <c:v>33256</c:v>
                </c:pt>
                <c:pt idx="2787">
                  <c:v>33260</c:v>
                </c:pt>
                <c:pt idx="2788">
                  <c:v>33261</c:v>
                </c:pt>
                <c:pt idx="2789">
                  <c:v>33262</c:v>
                </c:pt>
                <c:pt idx="2790">
                  <c:v>33263</c:v>
                </c:pt>
                <c:pt idx="2791">
                  <c:v>33266</c:v>
                </c:pt>
                <c:pt idx="2792">
                  <c:v>33267</c:v>
                </c:pt>
                <c:pt idx="2793">
                  <c:v>33268</c:v>
                </c:pt>
                <c:pt idx="2794">
                  <c:v>33269</c:v>
                </c:pt>
                <c:pt idx="2795">
                  <c:v>33270</c:v>
                </c:pt>
                <c:pt idx="2796">
                  <c:v>33273</c:v>
                </c:pt>
                <c:pt idx="2797">
                  <c:v>33274</c:v>
                </c:pt>
                <c:pt idx="2798">
                  <c:v>33275</c:v>
                </c:pt>
                <c:pt idx="2799">
                  <c:v>33276</c:v>
                </c:pt>
                <c:pt idx="2800">
                  <c:v>33277</c:v>
                </c:pt>
                <c:pt idx="2801">
                  <c:v>33280</c:v>
                </c:pt>
                <c:pt idx="2802">
                  <c:v>33281</c:v>
                </c:pt>
                <c:pt idx="2803">
                  <c:v>33282</c:v>
                </c:pt>
                <c:pt idx="2804">
                  <c:v>33283</c:v>
                </c:pt>
                <c:pt idx="2805">
                  <c:v>33284</c:v>
                </c:pt>
                <c:pt idx="2806">
                  <c:v>33288</c:v>
                </c:pt>
                <c:pt idx="2807">
                  <c:v>33289</c:v>
                </c:pt>
                <c:pt idx="2808">
                  <c:v>33290</c:v>
                </c:pt>
                <c:pt idx="2809">
                  <c:v>33291</c:v>
                </c:pt>
                <c:pt idx="2810">
                  <c:v>33294</c:v>
                </c:pt>
                <c:pt idx="2811">
                  <c:v>33295</c:v>
                </c:pt>
                <c:pt idx="2812">
                  <c:v>33296</c:v>
                </c:pt>
                <c:pt idx="2813">
                  <c:v>33297</c:v>
                </c:pt>
                <c:pt idx="2814">
                  <c:v>33298</c:v>
                </c:pt>
                <c:pt idx="2815">
                  <c:v>33301</c:v>
                </c:pt>
                <c:pt idx="2816">
                  <c:v>33302</c:v>
                </c:pt>
                <c:pt idx="2817">
                  <c:v>33303</c:v>
                </c:pt>
                <c:pt idx="2818">
                  <c:v>33304</c:v>
                </c:pt>
                <c:pt idx="2819">
                  <c:v>33305</c:v>
                </c:pt>
                <c:pt idx="2820">
                  <c:v>33308</c:v>
                </c:pt>
                <c:pt idx="2821">
                  <c:v>33309</c:v>
                </c:pt>
                <c:pt idx="2822">
                  <c:v>33310</c:v>
                </c:pt>
                <c:pt idx="2823">
                  <c:v>33311</c:v>
                </c:pt>
                <c:pt idx="2824">
                  <c:v>33312</c:v>
                </c:pt>
                <c:pt idx="2825">
                  <c:v>33315</c:v>
                </c:pt>
                <c:pt idx="2826">
                  <c:v>33316</c:v>
                </c:pt>
                <c:pt idx="2827">
                  <c:v>33317</c:v>
                </c:pt>
                <c:pt idx="2828">
                  <c:v>33318</c:v>
                </c:pt>
                <c:pt idx="2829">
                  <c:v>33319</c:v>
                </c:pt>
                <c:pt idx="2830">
                  <c:v>33322</c:v>
                </c:pt>
                <c:pt idx="2831">
                  <c:v>33323</c:v>
                </c:pt>
                <c:pt idx="2832">
                  <c:v>33324</c:v>
                </c:pt>
                <c:pt idx="2833">
                  <c:v>33325</c:v>
                </c:pt>
                <c:pt idx="2834">
                  <c:v>33329</c:v>
                </c:pt>
                <c:pt idx="2835">
                  <c:v>33330</c:v>
                </c:pt>
                <c:pt idx="2836">
                  <c:v>33331</c:v>
                </c:pt>
                <c:pt idx="2837">
                  <c:v>33332</c:v>
                </c:pt>
                <c:pt idx="2838">
                  <c:v>33333</c:v>
                </c:pt>
                <c:pt idx="2839">
                  <c:v>33336</c:v>
                </c:pt>
                <c:pt idx="2840">
                  <c:v>33337</c:v>
                </c:pt>
                <c:pt idx="2841">
                  <c:v>33338</c:v>
                </c:pt>
                <c:pt idx="2842">
                  <c:v>33339</c:v>
                </c:pt>
                <c:pt idx="2843">
                  <c:v>33340</c:v>
                </c:pt>
                <c:pt idx="2844">
                  <c:v>33343</c:v>
                </c:pt>
                <c:pt idx="2845">
                  <c:v>33344</c:v>
                </c:pt>
                <c:pt idx="2846">
                  <c:v>33345</c:v>
                </c:pt>
                <c:pt idx="2847">
                  <c:v>33346</c:v>
                </c:pt>
                <c:pt idx="2848">
                  <c:v>33347</c:v>
                </c:pt>
                <c:pt idx="2849">
                  <c:v>33350</c:v>
                </c:pt>
                <c:pt idx="2850">
                  <c:v>33351</c:v>
                </c:pt>
                <c:pt idx="2851">
                  <c:v>33352</c:v>
                </c:pt>
                <c:pt idx="2852">
                  <c:v>33353</c:v>
                </c:pt>
                <c:pt idx="2853">
                  <c:v>33354</c:v>
                </c:pt>
                <c:pt idx="2854">
                  <c:v>33357</c:v>
                </c:pt>
                <c:pt idx="2855">
                  <c:v>33358</c:v>
                </c:pt>
                <c:pt idx="2856">
                  <c:v>33359</c:v>
                </c:pt>
                <c:pt idx="2857">
                  <c:v>33360</c:v>
                </c:pt>
                <c:pt idx="2858">
                  <c:v>33361</c:v>
                </c:pt>
                <c:pt idx="2859">
                  <c:v>33364</c:v>
                </c:pt>
                <c:pt idx="2860">
                  <c:v>33365</c:v>
                </c:pt>
                <c:pt idx="2861">
                  <c:v>33366</c:v>
                </c:pt>
                <c:pt idx="2862">
                  <c:v>33367</c:v>
                </c:pt>
                <c:pt idx="2863">
                  <c:v>33368</c:v>
                </c:pt>
                <c:pt idx="2864">
                  <c:v>33371</c:v>
                </c:pt>
                <c:pt idx="2865">
                  <c:v>33372</c:v>
                </c:pt>
                <c:pt idx="2866">
                  <c:v>33373</c:v>
                </c:pt>
                <c:pt idx="2867">
                  <c:v>33374</c:v>
                </c:pt>
                <c:pt idx="2868">
                  <c:v>33375</c:v>
                </c:pt>
                <c:pt idx="2869">
                  <c:v>33378</c:v>
                </c:pt>
                <c:pt idx="2870">
                  <c:v>33379</c:v>
                </c:pt>
                <c:pt idx="2871">
                  <c:v>33380</c:v>
                </c:pt>
                <c:pt idx="2872">
                  <c:v>33381</c:v>
                </c:pt>
                <c:pt idx="2873">
                  <c:v>33382</c:v>
                </c:pt>
                <c:pt idx="2874">
                  <c:v>33386</c:v>
                </c:pt>
                <c:pt idx="2875">
                  <c:v>33387</c:v>
                </c:pt>
                <c:pt idx="2876">
                  <c:v>33388</c:v>
                </c:pt>
                <c:pt idx="2877">
                  <c:v>33389</c:v>
                </c:pt>
                <c:pt idx="2878">
                  <c:v>33392</c:v>
                </c:pt>
                <c:pt idx="2879">
                  <c:v>33393</c:v>
                </c:pt>
                <c:pt idx="2880">
                  <c:v>33394</c:v>
                </c:pt>
                <c:pt idx="2881">
                  <c:v>33395</c:v>
                </c:pt>
                <c:pt idx="2882">
                  <c:v>33396</c:v>
                </c:pt>
                <c:pt idx="2883">
                  <c:v>33399</c:v>
                </c:pt>
                <c:pt idx="2884">
                  <c:v>33400</c:v>
                </c:pt>
                <c:pt idx="2885">
                  <c:v>33401</c:v>
                </c:pt>
                <c:pt idx="2886">
                  <c:v>33402</c:v>
                </c:pt>
                <c:pt idx="2887">
                  <c:v>33403</c:v>
                </c:pt>
                <c:pt idx="2888">
                  <c:v>33406</c:v>
                </c:pt>
                <c:pt idx="2889">
                  <c:v>33407</c:v>
                </c:pt>
                <c:pt idx="2890">
                  <c:v>33408</c:v>
                </c:pt>
                <c:pt idx="2891">
                  <c:v>33409</c:v>
                </c:pt>
                <c:pt idx="2892">
                  <c:v>33410</c:v>
                </c:pt>
                <c:pt idx="2893">
                  <c:v>33413</c:v>
                </c:pt>
                <c:pt idx="2894">
                  <c:v>33414</c:v>
                </c:pt>
                <c:pt idx="2895">
                  <c:v>33415</c:v>
                </c:pt>
                <c:pt idx="2896">
                  <c:v>33416</c:v>
                </c:pt>
                <c:pt idx="2897">
                  <c:v>33417</c:v>
                </c:pt>
                <c:pt idx="2898">
                  <c:v>33420</c:v>
                </c:pt>
                <c:pt idx="2899">
                  <c:v>33421</c:v>
                </c:pt>
                <c:pt idx="2900">
                  <c:v>33422</c:v>
                </c:pt>
                <c:pt idx="2901">
                  <c:v>33424</c:v>
                </c:pt>
                <c:pt idx="2902">
                  <c:v>33427</c:v>
                </c:pt>
                <c:pt idx="2903">
                  <c:v>33428</c:v>
                </c:pt>
                <c:pt idx="2904">
                  <c:v>33429</c:v>
                </c:pt>
                <c:pt idx="2905">
                  <c:v>33430</c:v>
                </c:pt>
                <c:pt idx="2906">
                  <c:v>33431</c:v>
                </c:pt>
                <c:pt idx="2907">
                  <c:v>33434</c:v>
                </c:pt>
                <c:pt idx="2908">
                  <c:v>33435</c:v>
                </c:pt>
                <c:pt idx="2909">
                  <c:v>33436</c:v>
                </c:pt>
                <c:pt idx="2910">
                  <c:v>33437</c:v>
                </c:pt>
                <c:pt idx="2911">
                  <c:v>33438</c:v>
                </c:pt>
                <c:pt idx="2912">
                  <c:v>33441</c:v>
                </c:pt>
                <c:pt idx="2913">
                  <c:v>33442</c:v>
                </c:pt>
                <c:pt idx="2914">
                  <c:v>33443</c:v>
                </c:pt>
                <c:pt idx="2915">
                  <c:v>33444</c:v>
                </c:pt>
                <c:pt idx="2916">
                  <c:v>33445</c:v>
                </c:pt>
                <c:pt idx="2917">
                  <c:v>33448</c:v>
                </c:pt>
                <c:pt idx="2918">
                  <c:v>33449</c:v>
                </c:pt>
                <c:pt idx="2919">
                  <c:v>33450</c:v>
                </c:pt>
                <c:pt idx="2920">
                  <c:v>33451</c:v>
                </c:pt>
                <c:pt idx="2921">
                  <c:v>33452</c:v>
                </c:pt>
                <c:pt idx="2922">
                  <c:v>33455</c:v>
                </c:pt>
                <c:pt idx="2923">
                  <c:v>33456</c:v>
                </c:pt>
                <c:pt idx="2924">
                  <c:v>33457</c:v>
                </c:pt>
                <c:pt idx="2925">
                  <c:v>33458</c:v>
                </c:pt>
                <c:pt idx="2926">
                  <c:v>33459</c:v>
                </c:pt>
                <c:pt idx="2927">
                  <c:v>33462</c:v>
                </c:pt>
                <c:pt idx="2928">
                  <c:v>33463</c:v>
                </c:pt>
                <c:pt idx="2929">
                  <c:v>33464</c:v>
                </c:pt>
                <c:pt idx="2930">
                  <c:v>33465</c:v>
                </c:pt>
                <c:pt idx="2931">
                  <c:v>33466</c:v>
                </c:pt>
                <c:pt idx="2932">
                  <c:v>33469</c:v>
                </c:pt>
                <c:pt idx="2933">
                  <c:v>33470</c:v>
                </c:pt>
                <c:pt idx="2934">
                  <c:v>33471</c:v>
                </c:pt>
                <c:pt idx="2935">
                  <c:v>33472</c:v>
                </c:pt>
                <c:pt idx="2936">
                  <c:v>33473</c:v>
                </c:pt>
                <c:pt idx="2937">
                  <c:v>33476</c:v>
                </c:pt>
                <c:pt idx="2938">
                  <c:v>33477</c:v>
                </c:pt>
                <c:pt idx="2939">
                  <c:v>33478</c:v>
                </c:pt>
                <c:pt idx="2940">
                  <c:v>33479</c:v>
                </c:pt>
                <c:pt idx="2941">
                  <c:v>33480</c:v>
                </c:pt>
                <c:pt idx="2942">
                  <c:v>33484</c:v>
                </c:pt>
                <c:pt idx="2943">
                  <c:v>33485</c:v>
                </c:pt>
                <c:pt idx="2944">
                  <c:v>33486</c:v>
                </c:pt>
                <c:pt idx="2945">
                  <c:v>33487</c:v>
                </c:pt>
                <c:pt idx="2946">
                  <c:v>33490</c:v>
                </c:pt>
                <c:pt idx="2947">
                  <c:v>33491</c:v>
                </c:pt>
                <c:pt idx="2948">
                  <c:v>33492</c:v>
                </c:pt>
                <c:pt idx="2949">
                  <c:v>33493</c:v>
                </c:pt>
                <c:pt idx="2950">
                  <c:v>33494</c:v>
                </c:pt>
                <c:pt idx="2951">
                  <c:v>33497</c:v>
                </c:pt>
                <c:pt idx="2952">
                  <c:v>33498</c:v>
                </c:pt>
                <c:pt idx="2953">
                  <c:v>33499</c:v>
                </c:pt>
                <c:pt idx="2954">
                  <c:v>33500</c:v>
                </c:pt>
                <c:pt idx="2955">
                  <c:v>33501</c:v>
                </c:pt>
                <c:pt idx="2956">
                  <c:v>33504</c:v>
                </c:pt>
                <c:pt idx="2957">
                  <c:v>33505</c:v>
                </c:pt>
                <c:pt idx="2958">
                  <c:v>33506</c:v>
                </c:pt>
                <c:pt idx="2959">
                  <c:v>33507</c:v>
                </c:pt>
                <c:pt idx="2960">
                  <c:v>33508</c:v>
                </c:pt>
                <c:pt idx="2961">
                  <c:v>33511</c:v>
                </c:pt>
                <c:pt idx="2962">
                  <c:v>33512</c:v>
                </c:pt>
                <c:pt idx="2963">
                  <c:v>33513</c:v>
                </c:pt>
                <c:pt idx="2964">
                  <c:v>33514</c:v>
                </c:pt>
                <c:pt idx="2965">
                  <c:v>33515</c:v>
                </c:pt>
                <c:pt idx="2966">
                  <c:v>33518</c:v>
                </c:pt>
                <c:pt idx="2967">
                  <c:v>33519</c:v>
                </c:pt>
                <c:pt idx="2968">
                  <c:v>33520</c:v>
                </c:pt>
                <c:pt idx="2969">
                  <c:v>33521</c:v>
                </c:pt>
                <c:pt idx="2970">
                  <c:v>33522</c:v>
                </c:pt>
                <c:pt idx="2971">
                  <c:v>33526</c:v>
                </c:pt>
                <c:pt idx="2972">
                  <c:v>33527</c:v>
                </c:pt>
                <c:pt idx="2973">
                  <c:v>33528</c:v>
                </c:pt>
                <c:pt idx="2974">
                  <c:v>33529</c:v>
                </c:pt>
                <c:pt idx="2975">
                  <c:v>33532</c:v>
                </c:pt>
                <c:pt idx="2976">
                  <c:v>33533</c:v>
                </c:pt>
                <c:pt idx="2977">
                  <c:v>33534</c:v>
                </c:pt>
                <c:pt idx="2978">
                  <c:v>33535</c:v>
                </c:pt>
                <c:pt idx="2979">
                  <c:v>33536</c:v>
                </c:pt>
                <c:pt idx="2980">
                  <c:v>33539</c:v>
                </c:pt>
                <c:pt idx="2981">
                  <c:v>33540</c:v>
                </c:pt>
                <c:pt idx="2982">
                  <c:v>33541</c:v>
                </c:pt>
                <c:pt idx="2983">
                  <c:v>33542</c:v>
                </c:pt>
                <c:pt idx="2984">
                  <c:v>33543</c:v>
                </c:pt>
                <c:pt idx="2985">
                  <c:v>33546</c:v>
                </c:pt>
                <c:pt idx="2986">
                  <c:v>33547</c:v>
                </c:pt>
                <c:pt idx="2987">
                  <c:v>33548</c:v>
                </c:pt>
                <c:pt idx="2988">
                  <c:v>33549</c:v>
                </c:pt>
                <c:pt idx="2989">
                  <c:v>33550</c:v>
                </c:pt>
                <c:pt idx="2990">
                  <c:v>33554</c:v>
                </c:pt>
                <c:pt idx="2991">
                  <c:v>33555</c:v>
                </c:pt>
                <c:pt idx="2992">
                  <c:v>33556</c:v>
                </c:pt>
                <c:pt idx="2993">
                  <c:v>33557</c:v>
                </c:pt>
                <c:pt idx="2994">
                  <c:v>33560</c:v>
                </c:pt>
                <c:pt idx="2995">
                  <c:v>33561</c:v>
                </c:pt>
                <c:pt idx="2996">
                  <c:v>33562</c:v>
                </c:pt>
                <c:pt idx="2997">
                  <c:v>33563</c:v>
                </c:pt>
                <c:pt idx="2998">
                  <c:v>33564</c:v>
                </c:pt>
                <c:pt idx="2999">
                  <c:v>33567</c:v>
                </c:pt>
                <c:pt idx="3000">
                  <c:v>33568</c:v>
                </c:pt>
                <c:pt idx="3001">
                  <c:v>33569</c:v>
                </c:pt>
                <c:pt idx="3002">
                  <c:v>33571</c:v>
                </c:pt>
                <c:pt idx="3003">
                  <c:v>33574</c:v>
                </c:pt>
                <c:pt idx="3004">
                  <c:v>33575</c:v>
                </c:pt>
                <c:pt idx="3005">
                  <c:v>33576</c:v>
                </c:pt>
                <c:pt idx="3006">
                  <c:v>33577</c:v>
                </c:pt>
                <c:pt idx="3007">
                  <c:v>33578</c:v>
                </c:pt>
                <c:pt idx="3008">
                  <c:v>33581</c:v>
                </c:pt>
                <c:pt idx="3009">
                  <c:v>33582</c:v>
                </c:pt>
                <c:pt idx="3010">
                  <c:v>33583</c:v>
                </c:pt>
                <c:pt idx="3011">
                  <c:v>33584</c:v>
                </c:pt>
                <c:pt idx="3012">
                  <c:v>33585</c:v>
                </c:pt>
                <c:pt idx="3013">
                  <c:v>33588</c:v>
                </c:pt>
                <c:pt idx="3014">
                  <c:v>33589</c:v>
                </c:pt>
                <c:pt idx="3015">
                  <c:v>33590</c:v>
                </c:pt>
                <c:pt idx="3016">
                  <c:v>33591</c:v>
                </c:pt>
                <c:pt idx="3017">
                  <c:v>33592</c:v>
                </c:pt>
                <c:pt idx="3018">
                  <c:v>33595</c:v>
                </c:pt>
                <c:pt idx="3019">
                  <c:v>33596</c:v>
                </c:pt>
                <c:pt idx="3020">
                  <c:v>33598</c:v>
                </c:pt>
                <c:pt idx="3021">
                  <c:v>33599</c:v>
                </c:pt>
                <c:pt idx="3022">
                  <c:v>33602</c:v>
                </c:pt>
                <c:pt idx="3023">
                  <c:v>33603</c:v>
                </c:pt>
                <c:pt idx="3024">
                  <c:v>33605</c:v>
                </c:pt>
                <c:pt idx="3025">
                  <c:v>33606</c:v>
                </c:pt>
                <c:pt idx="3026">
                  <c:v>33609</c:v>
                </c:pt>
                <c:pt idx="3027">
                  <c:v>33610</c:v>
                </c:pt>
                <c:pt idx="3028">
                  <c:v>33611</c:v>
                </c:pt>
                <c:pt idx="3029">
                  <c:v>33612</c:v>
                </c:pt>
                <c:pt idx="3030">
                  <c:v>33613</c:v>
                </c:pt>
                <c:pt idx="3031">
                  <c:v>33616</c:v>
                </c:pt>
                <c:pt idx="3032">
                  <c:v>33617</c:v>
                </c:pt>
                <c:pt idx="3033">
                  <c:v>33618</c:v>
                </c:pt>
                <c:pt idx="3034">
                  <c:v>33619</c:v>
                </c:pt>
                <c:pt idx="3035">
                  <c:v>33620</c:v>
                </c:pt>
                <c:pt idx="3036">
                  <c:v>33624</c:v>
                </c:pt>
                <c:pt idx="3037">
                  <c:v>33625</c:v>
                </c:pt>
                <c:pt idx="3038">
                  <c:v>33626</c:v>
                </c:pt>
                <c:pt idx="3039">
                  <c:v>33627</c:v>
                </c:pt>
                <c:pt idx="3040">
                  <c:v>33630</c:v>
                </c:pt>
                <c:pt idx="3041">
                  <c:v>33631</c:v>
                </c:pt>
                <c:pt idx="3042">
                  <c:v>33632</c:v>
                </c:pt>
                <c:pt idx="3043">
                  <c:v>33633</c:v>
                </c:pt>
                <c:pt idx="3044">
                  <c:v>33634</c:v>
                </c:pt>
                <c:pt idx="3045">
                  <c:v>33637</c:v>
                </c:pt>
                <c:pt idx="3046">
                  <c:v>33638</c:v>
                </c:pt>
                <c:pt idx="3047">
                  <c:v>33639</c:v>
                </c:pt>
                <c:pt idx="3048">
                  <c:v>33640</c:v>
                </c:pt>
                <c:pt idx="3049">
                  <c:v>33641</c:v>
                </c:pt>
                <c:pt idx="3050">
                  <c:v>33644</c:v>
                </c:pt>
                <c:pt idx="3051">
                  <c:v>33645</c:v>
                </c:pt>
                <c:pt idx="3052">
                  <c:v>33646</c:v>
                </c:pt>
                <c:pt idx="3053">
                  <c:v>33647</c:v>
                </c:pt>
                <c:pt idx="3054">
                  <c:v>33648</c:v>
                </c:pt>
                <c:pt idx="3055">
                  <c:v>33652</c:v>
                </c:pt>
                <c:pt idx="3056">
                  <c:v>33653</c:v>
                </c:pt>
                <c:pt idx="3057">
                  <c:v>33654</c:v>
                </c:pt>
                <c:pt idx="3058">
                  <c:v>33655</c:v>
                </c:pt>
                <c:pt idx="3059">
                  <c:v>33658</c:v>
                </c:pt>
                <c:pt idx="3060">
                  <c:v>33659</c:v>
                </c:pt>
                <c:pt idx="3061">
                  <c:v>33660</c:v>
                </c:pt>
                <c:pt idx="3062">
                  <c:v>33661</c:v>
                </c:pt>
                <c:pt idx="3063">
                  <c:v>33662</c:v>
                </c:pt>
                <c:pt idx="3064">
                  <c:v>33665</c:v>
                </c:pt>
                <c:pt idx="3065">
                  <c:v>33666</c:v>
                </c:pt>
                <c:pt idx="3066">
                  <c:v>33667</c:v>
                </c:pt>
                <c:pt idx="3067">
                  <c:v>33668</c:v>
                </c:pt>
                <c:pt idx="3068">
                  <c:v>33669</c:v>
                </c:pt>
                <c:pt idx="3069">
                  <c:v>33672</c:v>
                </c:pt>
                <c:pt idx="3070">
                  <c:v>33673</c:v>
                </c:pt>
                <c:pt idx="3071">
                  <c:v>33674</c:v>
                </c:pt>
                <c:pt idx="3072">
                  <c:v>33675</c:v>
                </c:pt>
                <c:pt idx="3073">
                  <c:v>33676</c:v>
                </c:pt>
                <c:pt idx="3074">
                  <c:v>33679</c:v>
                </c:pt>
                <c:pt idx="3075">
                  <c:v>33680</c:v>
                </c:pt>
                <c:pt idx="3076">
                  <c:v>33681</c:v>
                </c:pt>
                <c:pt idx="3077">
                  <c:v>33682</c:v>
                </c:pt>
                <c:pt idx="3078">
                  <c:v>33683</c:v>
                </c:pt>
                <c:pt idx="3079">
                  <c:v>33686</c:v>
                </c:pt>
                <c:pt idx="3080">
                  <c:v>33687</c:v>
                </c:pt>
                <c:pt idx="3081">
                  <c:v>33688</c:v>
                </c:pt>
                <c:pt idx="3082">
                  <c:v>33689</c:v>
                </c:pt>
                <c:pt idx="3083">
                  <c:v>33690</c:v>
                </c:pt>
                <c:pt idx="3084">
                  <c:v>33693</c:v>
                </c:pt>
                <c:pt idx="3085">
                  <c:v>33694</c:v>
                </c:pt>
                <c:pt idx="3086">
                  <c:v>33695</c:v>
                </c:pt>
                <c:pt idx="3087">
                  <c:v>33696</c:v>
                </c:pt>
                <c:pt idx="3088">
                  <c:v>33697</c:v>
                </c:pt>
                <c:pt idx="3089">
                  <c:v>33700</c:v>
                </c:pt>
                <c:pt idx="3090">
                  <c:v>33701</c:v>
                </c:pt>
                <c:pt idx="3091">
                  <c:v>33702</c:v>
                </c:pt>
                <c:pt idx="3092">
                  <c:v>33703</c:v>
                </c:pt>
                <c:pt idx="3093">
                  <c:v>33704</c:v>
                </c:pt>
                <c:pt idx="3094">
                  <c:v>33707</c:v>
                </c:pt>
                <c:pt idx="3095">
                  <c:v>33708</c:v>
                </c:pt>
                <c:pt idx="3096">
                  <c:v>33709</c:v>
                </c:pt>
                <c:pt idx="3097">
                  <c:v>33710</c:v>
                </c:pt>
                <c:pt idx="3098">
                  <c:v>33714</c:v>
                </c:pt>
                <c:pt idx="3099">
                  <c:v>33715</c:v>
                </c:pt>
                <c:pt idx="3100">
                  <c:v>33716</c:v>
                </c:pt>
                <c:pt idx="3101">
                  <c:v>33717</c:v>
                </c:pt>
                <c:pt idx="3102">
                  <c:v>33718</c:v>
                </c:pt>
                <c:pt idx="3103">
                  <c:v>33721</c:v>
                </c:pt>
                <c:pt idx="3104">
                  <c:v>33722</c:v>
                </c:pt>
                <c:pt idx="3105">
                  <c:v>33723</c:v>
                </c:pt>
                <c:pt idx="3106">
                  <c:v>33724</c:v>
                </c:pt>
                <c:pt idx="3107">
                  <c:v>33725</c:v>
                </c:pt>
                <c:pt idx="3108">
                  <c:v>33728</c:v>
                </c:pt>
                <c:pt idx="3109">
                  <c:v>33729</c:v>
                </c:pt>
                <c:pt idx="3110">
                  <c:v>33730</c:v>
                </c:pt>
                <c:pt idx="3111">
                  <c:v>33731</c:v>
                </c:pt>
                <c:pt idx="3112">
                  <c:v>33732</c:v>
                </c:pt>
                <c:pt idx="3113">
                  <c:v>33735</c:v>
                </c:pt>
                <c:pt idx="3114">
                  <c:v>33736</c:v>
                </c:pt>
                <c:pt idx="3115">
                  <c:v>33737</c:v>
                </c:pt>
                <c:pt idx="3116">
                  <c:v>33738</c:v>
                </c:pt>
                <c:pt idx="3117">
                  <c:v>33739</c:v>
                </c:pt>
                <c:pt idx="3118">
                  <c:v>33742</c:v>
                </c:pt>
                <c:pt idx="3119">
                  <c:v>33743</c:v>
                </c:pt>
                <c:pt idx="3120">
                  <c:v>33744</c:v>
                </c:pt>
                <c:pt idx="3121">
                  <c:v>33745</c:v>
                </c:pt>
                <c:pt idx="3122">
                  <c:v>33746</c:v>
                </c:pt>
                <c:pt idx="3123">
                  <c:v>33750</c:v>
                </c:pt>
                <c:pt idx="3124">
                  <c:v>33751</c:v>
                </c:pt>
                <c:pt idx="3125">
                  <c:v>33752</c:v>
                </c:pt>
                <c:pt idx="3126">
                  <c:v>33753</c:v>
                </c:pt>
                <c:pt idx="3127">
                  <c:v>33756</c:v>
                </c:pt>
                <c:pt idx="3128">
                  <c:v>33757</c:v>
                </c:pt>
                <c:pt idx="3129">
                  <c:v>33758</c:v>
                </c:pt>
                <c:pt idx="3130">
                  <c:v>33759</c:v>
                </c:pt>
                <c:pt idx="3131">
                  <c:v>33760</c:v>
                </c:pt>
                <c:pt idx="3132">
                  <c:v>33763</c:v>
                </c:pt>
                <c:pt idx="3133">
                  <c:v>33764</c:v>
                </c:pt>
                <c:pt idx="3134">
                  <c:v>33765</c:v>
                </c:pt>
                <c:pt idx="3135">
                  <c:v>33766</c:v>
                </c:pt>
                <c:pt idx="3136">
                  <c:v>33767</c:v>
                </c:pt>
                <c:pt idx="3137">
                  <c:v>33770</c:v>
                </c:pt>
                <c:pt idx="3138">
                  <c:v>33771</c:v>
                </c:pt>
                <c:pt idx="3139">
                  <c:v>33772</c:v>
                </c:pt>
                <c:pt idx="3140">
                  <c:v>33773</c:v>
                </c:pt>
                <c:pt idx="3141">
                  <c:v>33774</c:v>
                </c:pt>
                <c:pt idx="3142">
                  <c:v>33777</c:v>
                </c:pt>
                <c:pt idx="3143">
                  <c:v>33778</c:v>
                </c:pt>
                <c:pt idx="3144">
                  <c:v>33779</c:v>
                </c:pt>
                <c:pt idx="3145">
                  <c:v>33780</c:v>
                </c:pt>
                <c:pt idx="3146">
                  <c:v>33781</c:v>
                </c:pt>
                <c:pt idx="3147">
                  <c:v>33784</c:v>
                </c:pt>
                <c:pt idx="3148">
                  <c:v>33785</c:v>
                </c:pt>
                <c:pt idx="3149">
                  <c:v>33786</c:v>
                </c:pt>
                <c:pt idx="3150">
                  <c:v>33787</c:v>
                </c:pt>
                <c:pt idx="3151">
                  <c:v>33791</c:v>
                </c:pt>
                <c:pt idx="3152">
                  <c:v>33792</c:v>
                </c:pt>
                <c:pt idx="3153">
                  <c:v>33793</c:v>
                </c:pt>
                <c:pt idx="3154">
                  <c:v>33794</c:v>
                </c:pt>
                <c:pt idx="3155">
                  <c:v>33795</c:v>
                </c:pt>
                <c:pt idx="3156">
                  <c:v>33798</c:v>
                </c:pt>
                <c:pt idx="3157">
                  <c:v>33799</c:v>
                </c:pt>
                <c:pt idx="3158">
                  <c:v>33800</c:v>
                </c:pt>
                <c:pt idx="3159">
                  <c:v>33801</c:v>
                </c:pt>
                <c:pt idx="3160">
                  <c:v>33802</c:v>
                </c:pt>
                <c:pt idx="3161">
                  <c:v>33805</c:v>
                </c:pt>
                <c:pt idx="3162">
                  <c:v>33806</c:v>
                </c:pt>
                <c:pt idx="3163">
                  <c:v>33807</c:v>
                </c:pt>
                <c:pt idx="3164">
                  <c:v>33808</c:v>
                </c:pt>
                <c:pt idx="3165">
                  <c:v>33809</c:v>
                </c:pt>
                <c:pt idx="3166">
                  <c:v>33812</c:v>
                </c:pt>
                <c:pt idx="3167">
                  <c:v>33813</c:v>
                </c:pt>
                <c:pt idx="3168">
                  <c:v>33814</c:v>
                </c:pt>
                <c:pt idx="3169">
                  <c:v>33815</c:v>
                </c:pt>
                <c:pt idx="3170">
                  <c:v>33816</c:v>
                </c:pt>
                <c:pt idx="3171">
                  <c:v>33819</c:v>
                </c:pt>
                <c:pt idx="3172">
                  <c:v>33820</c:v>
                </c:pt>
                <c:pt idx="3173">
                  <c:v>33821</c:v>
                </c:pt>
                <c:pt idx="3174">
                  <c:v>33822</c:v>
                </c:pt>
                <c:pt idx="3175">
                  <c:v>33823</c:v>
                </c:pt>
                <c:pt idx="3176">
                  <c:v>33826</c:v>
                </c:pt>
                <c:pt idx="3177">
                  <c:v>33827</c:v>
                </c:pt>
                <c:pt idx="3178">
                  <c:v>33828</c:v>
                </c:pt>
                <c:pt idx="3179">
                  <c:v>33829</c:v>
                </c:pt>
                <c:pt idx="3180">
                  <c:v>33830</c:v>
                </c:pt>
                <c:pt idx="3181">
                  <c:v>33833</c:v>
                </c:pt>
                <c:pt idx="3182">
                  <c:v>33834</c:v>
                </c:pt>
                <c:pt idx="3183">
                  <c:v>33835</c:v>
                </c:pt>
                <c:pt idx="3184">
                  <c:v>33836</c:v>
                </c:pt>
                <c:pt idx="3185">
                  <c:v>33837</c:v>
                </c:pt>
                <c:pt idx="3186">
                  <c:v>33840</c:v>
                </c:pt>
                <c:pt idx="3187">
                  <c:v>33841</c:v>
                </c:pt>
                <c:pt idx="3188">
                  <c:v>33842</c:v>
                </c:pt>
                <c:pt idx="3189">
                  <c:v>33843</c:v>
                </c:pt>
                <c:pt idx="3190">
                  <c:v>33844</c:v>
                </c:pt>
                <c:pt idx="3191">
                  <c:v>33847</c:v>
                </c:pt>
                <c:pt idx="3192">
                  <c:v>33848</c:v>
                </c:pt>
                <c:pt idx="3193">
                  <c:v>33849</c:v>
                </c:pt>
                <c:pt idx="3194">
                  <c:v>33850</c:v>
                </c:pt>
                <c:pt idx="3195">
                  <c:v>33851</c:v>
                </c:pt>
                <c:pt idx="3196">
                  <c:v>33855</c:v>
                </c:pt>
                <c:pt idx="3197">
                  <c:v>33856</c:v>
                </c:pt>
                <c:pt idx="3198">
                  <c:v>33857</c:v>
                </c:pt>
                <c:pt idx="3199">
                  <c:v>33858</c:v>
                </c:pt>
                <c:pt idx="3200">
                  <c:v>33861</c:v>
                </c:pt>
                <c:pt idx="3201">
                  <c:v>33862</c:v>
                </c:pt>
                <c:pt idx="3202">
                  <c:v>33863</c:v>
                </c:pt>
                <c:pt idx="3203">
                  <c:v>33864</c:v>
                </c:pt>
                <c:pt idx="3204">
                  <c:v>33865</c:v>
                </c:pt>
                <c:pt idx="3205">
                  <c:v>33868</c:v>
                </c:pt>
                <c:pt idx="3206">
                  <c:v>33869</c:v>
                </c:pt>
                <c:pt idx="3207">
                  <c:v>33870</c:v>
                </c:pt>
                <c:pt idx="3208">
                  <c:v>33871</c:v>
                </c:pt>
                <c:pt idx="3209">
                  <c:v>33872</c:v>
                </c:pt>
                <c:pt idx="3210">
                  <c:v>33875</c:v>
                </c:pt>
                <c:pt idx="3211">
                  <c:v>33876</c:v>
                </c:pt>
                <c:pt idx="3212">
                  <c:v>33877</c:v>
                </c:pt>
                <c:pt idx="3213">
                  <c:v>33878</c:v>
                </c:pt>
                <c:pt idx="3214">
                  <c:v>33879</c:v>
                </c:pt>
                <c:pt idx="3215">
                  <c:v>33882</c:v>
                </c:pt>
                <c:pt idx="3216">
                  <c:v>33883</c:v>
                </c:pt>
                <c:pt idx="3217">
                  <c:v>33884</c:v>
                </c:pt>
                <c:pt idx="3218">
                  <c:v>33885</c:v>
                </c:pt>
                <c:pt idx="3219">
                  <c:v>33886</c:v>
                </c:pt>
                <c:pt idx="3220">
                  <c:v>33890</c:v>
                </c:pt>
                <c:pt idx="3221">
                  <c:v>33891</c:v>
                </c:pt>
                <c:pt idx="3222">
                  <c:v>33892</c:v>
                </c:pt>
                <c:pt idx="3223">
                  <c:v>33893</c:v>
                </c:pt>
                <c:pt idx="3224">
                  <c:v>33896</c:v>
                </c:pt>
                <c:pt idx="3225">
                  <c:v>33897</c:v>
                </c:pt>
                <c:pt idx="3226">
                  <c:v>33898</c:v>
                </c:pt>
                <c:pt idx="3227">
                  <c:v>33899</c:v>
                </c:pt>
                <c:pt idx="3228">
                  <c:v>33900</c:v>
                </c:pt>
                <c:pt idx="3229">
                  <c:v>33903</c:v>
                </c:pt>
                <c:pt idx="3230">
                  <c:v>33904</c:v>
                </c:pt>
                <c:pt idx="3231">
                  <c:v>33905</c:v>
                </c:pt>
                <c:pt idx="3232">
                  <c:v>33906</c:v>
                </c:pt>
                <c:pt idx="3233">
                  <c:v>33907</c:v>
                </c:pt>
                <c:pt idx="3234">
                  <c:v>33910</c:v>
                </c:pt>
                <c:pt idx="3235">
                  <c:v>33911</c:v>
                </c:pt>
                <c:pt idx="3236">
                  <c:v>33912</c:v>
                </c:pt>
                <c:pt idx="3237">
                  <c:v>33913</c:v>
                </c:pt>
                <c:pt idx="3238">
                  <c:v>33914</c:v>
                </c:pt>
                <c:pt idx="3239">
                  <c:v>33917</c:v>
                </c:pt>
                <c:pt idx="3240">
                  <c:v>33918</c:v>
                </c:pt>
                <c:pt idx="3241">
                  <c:v>33920</c:v>
                </c:pt>
                <c:pt idx="3242">
                  <c:v>33921</c:v>
                </c:pt>
                <c:pt idx="3243">
                  <c:v>33924</c:v>
                </c:pt>
                <c:pt idx="3244">
                  <c:v>33925</c:v>
                </c:pt>
                <c:pt idx="3245">
                  <c:v>33926</c:v>
                </c:pt>
                <c:pt idx="3246">
                  <c:v>33927</c:v>
                </c:pt>
                <c:pt idx="3247">
                  <c:v>33928</c:v>
                </c:pt>
                <c:pt idx="3248">
                  <c:v>33931</c:v>
                </c:pt>
                <c:pt idx="3249">
                  <c:v>33932</c:v>
                </c:pt>
                <c:pt idx="3250">
                  <c:v>33933</c:v>
                </c:pt>
                <c:pt idx="3251">
                  <c:v>33935</c:v>
                </c:pt>
                <c:pt idx="3252">
                  <c:v>33938</c:v>
                </c:pt>
                <c:pt idx="3253">
                  <c:v>33939</c:v>
                </c:pt>
                <c:pt idx="3254">
                  <c:v>33940</c:v>
                </c:pt>
                <c:pt idx="3255">
                  <c:v>33941</c:v>
                </c:pt>
                <c:pt idx="3256">
                  <c:v>33942</c:v>
                </c:pt>
                <c:pt idx="3257">
                  <c:v>33945</c:v>
                </c:pt>
                <c:pt idx="3258">
                  <c:v>33946</c:v>
                </c:pt>
                <c:pt idx="3259">
                  <c:v>33947</c:v>
                </c:pt>
                <c:pt idx="3260">
                  <c:v>33948</c:v>
                </c:pt>
                <c:pt idx="3261">
                  <c:v>33949</c:v>
                </c:pt>
                <c:pt idx="3262">
                  <c:v>33952</c:v>
                </c:pt>
                <c:pt idx="3263">
                  <c:v>33953</c:v>
                </c:pt>
                <c:pt idx="3264">
                  <c:v>33954</c:v>
                </c:pt>
                <c:pt idx="3265">
                  <c:v>33955</c:v>
                </c:pt>
                <c:pt idx="3266">
                  <c:v>33956</c:v>
                </c:pt>
                <c:pt idx="3267">
                  <c:v>33959</c:v>
                </c:pt>
                <c:pt idx="3268">
                  <c:v>33960</c:v>
                </c:pt>
                <c:pt idx="3269">
                  <c:v>33961</c:v>
                </c:pt>
                <c:pt idx="3270">
                  <c:v>33962</c:v>
                </c:pt>
                <c:pt idx="3271">
                  <c:v>33966</c:v>
                </c:pt>
                <c:pt idx="3272">
                  <c:v>33967</c:v>
                </c:pt>
                <c:pt idx="3273">
                  <c:v>33968</c:v>
                </c:pt>
                <c:pt idx="3274">
                  <c:v>33969</c:v>
                </c:pt>
                <c:pt idx="3275">
                  <c:v>33970</c:v>
                </c:pt>
                <c:pt idx="3276">
                  <c:v>33973</c:v>
                </c:pt>
                <c:pt idx="3277">
                  <c:v>33974</c:v>
                </c:pt>
                <c:pt idx="3278">
                  <c:v>33975</c:v>
                </c:pt>
                <c:pt idx="3279">
                  <c:v>33976</c:v>
                </c:pt>
                <c:pt idx="3280">
                  <c:v>33977</c:v>
                </c:pt>
                <c:pt idx="3281">
                  <c:v>33980</c:v>
                </c:pt>
                <c:pt idx="3282">
                  <c:v>33981</c:v>
                </c:pt>
                <c:pt idx="3283">
                  <c:v>33982</c:v>
                </c:pt>
                <c:pt idx="3284">
                  <c:v>33983</c:v>
                </c:pt>
                <c:pt idx="3285">
                  <c:v>33984</c:v>
                </c:pt>
                <c:pt idx="3286">
                  <c:v>33987</c:v>
                </c:pt>
                <c:pt idx="3287">
                  <c:v>33988</c:v>
                </c:pt>
                <c:pt idx="3288">
                  <c:v>33989</c:v>
                </c:pt>
                <c:pt idx="3289">
                  <c:v>33990</c:v>
                </c:pt>
                <c:pt idx="3290">
                  <c:v>33991</c:v>
                </c:pt>
                <c:pt idx="3291">
                  <c:v>33994</c:v>
                </c:pt>
                <c:pt idx="3292">
                  <c:v>33995</c:v>
                </c:pt>
                <c:pt idx="3293">
                  <c:v>33996</c:v>
                </c:pt>
                <c:pt idx="3294">
                  <c:v>33997</c:v>
                </c:pt>
                <c:pt idx="3295">
                  <c:v>33998</c:v>
                </c:pt>
                <c:pt idx="3296">
                  <c:v>34001</c:v>
                </c:pt>
                <c:pt idx="3297">
                  <c:v>34002</c:v>
                </c:pt>
                <c:pt idx="3298">
                  <c:v>34003</c:v>
                </c:pt>
                <c:pt idx="3299">
                  <c:v>34004</c:v>
                </c:pt>
                <c:pt idx="3300">
                  <c:v>34005</c:v>
                </c:pt>
                <c:pt idx="3301">
                  <c:v>34008</c:v>
                </c:pt>
                <c:pt idx="3302">
                  <c:v>34009</c:v>
                </c:pt>
                <c:pt idx="3303">
                  <c:v>34010</c:v>
                </c:pt>
                <c:pt idx="3304">
                  <c:v>34011</c:v>
                </c:pt>
                <c:pt idx="3305">
                  <c:v>34012</c:v>
                </c:pt>
                <c:pt idx="3306">
                  <c:v>34015</c:v>
                </c:pt>
                <c:pt idx="3307">
                  <c:v>34016</c:v>
                </c:pt>
                <c:pt idx="3308">
                  <c:v>34017</c:v>
                </c:pt>
                <c:pt idx="3309">
                  <c:v>34018</c:v>
                </c:pt>
                <c:pt idx="3310">
                  <c:v>34019</c:v>
                </c:pt>
                <c:pt idx="3311">
                  <c:v>34022</c:v>
                </c:pt>
                <c:pt idx="3312">
                  <c:v>34023</c:v>
                </c:pt>
                <c:pt idx="3313">
                  <c:v>34024</c:v>
                </c:pt>
                <c:pt idx="3314">
                  <c:v>34025</c:v>
                </c:pt>
                <c:pt idx="3315">
                  <c:v>34026</c:v>
                </c:pt>
                <c:pt idx="3316">
                  <c:v>34029</c:v>
                </c:pt>
                <c:pt idx="3317">
                  <c:v>34030</c:v>
                </c:pt>
                <c:pt idx="3318">
                  <c:v>34031</c:v>
                </c:pt>
                <c:pt idx="3319">
                  <c:v>34032</c:v>
                </c:pt>
                <c:pt idx="3320">
                  <c:v>34033</c:v>
                </c:pt>
                <c:pt idx="3321">
                  <c:v>34036</c:v>
                </c:pt>
                <c:pt idx="3322">
                  <c:v>34037</c:v>
                </c:pt>
                <c:pt idx="3323">
                  <c:v>34038</c:v>
                </c:pt>
                <c:pt idx="3324">
                  <c:v>34039</c:v>
                </c:pt>
                <c:pt idx="3325">
                  <c:v>34040</c:v>
                </c:pt>
                <c:pt idx="3326">
                  <c:v>34043</c:v>
                </c:pt>
                <c:pt idx="3327">
                  <c:v>34044</c:v>
                </c:pt>
                <c:pt idx="3328">
                  <c:v>34045</c:v>
                </c:pt>
                <c:pt idx="3329">
                  <c:v>34046</c:v>
                </c:pt>
                <c:pt idx="3330">
                  <c:v>34047</c:v>
                </c:pt>
                <c:pt idx="3331">
                  <c:v>34050</c:v>
                </c:pt>
                <c:pt idx="3332">
                  <c:v>34051</c:v>
                </c:pt>
                <c:pt idx="3333">
                  <c:v>34052</c:v>
                </c:pt>
                <c:pt idx="3334">
                  <c:v>34053</c:v>
                </c:pt>
                <c:pt idx="3335">
                  <c:v>34054</c:v>
                </c:pt>
                <c:pt idx="3336">
                  <c:v>34057</c:v>
                </c:pt>
                <c:pt idx="3337">
                  <c:v>34058</c:v>
                </c:pt>
                <c:pt idx="3338">
                  <c:v>34059</c:v>
                </c:pt>
                <c:pt idx="3339">
                  <c:v>34060</c:v>
                </c:pt>
                <c:pt idx="3340">
                  <c:v>34061</c:v>
                </c:pt>
                <c:pt idx="3341">
                  <c:v>34064</c:v>
                </c:pt>
                <c:pt idx="3342">
                  <c:v>34065</c:v>
                </c:pt>
                <c:pt idx="3343">
                  <c:v>34066</c:v>
                </c:pt>
                <c:pt idx="3344">
                  <c:v>34067</c:v>
                </c:pt>
                <c:pt idx="3345">
                  <c:v>34068</c:v>
                </c:pt>
                <c:pt idx="3346">
                  <c:v>34071</c:v>
                </c:pt>
                <c:pt idx="3347">
                  <c:v>34072</c:v>
                </c:pt>
                <c:pt idx="3348">
                  <c:v>34073</c:v>
                </c:pt>
                <c:pt idx="3349">
                  <c:v>34074</c:v>
                </c:pt>
                <c:pt idx="3350">
                  <c:v>34075</c:v>
                </c:pt>
                <c:pt idx="3351">
                  <c:v>34078</c:v>
                </c:pt>
                <c:pt idx="3352">
                  <c:v>34079</c:v>
                </c:pt>
                <c:pt idx="3353">
                  <c:v>34080</c:v>
                </c:pt>
                <c:pt idx="3354">
                  <c:v>34081</c:v>
                </c:pt>
                <c:pt idx="3355">
                  <c:v>34082</c:v>
                </c:pt>
                <c:pt idx="3356">
                  <c:v>34085</c:v>
                </c:pt>
                <c:pt idx="3357">
                  <c:v>34086</c:v>
                </c:pt>
                <c:pt idx="3358">
                  <c:v>34087</c:v>
                </c:pt>
                <c:pt idx="3359">
                  <c:v>34088</c:v>
                </c:pt>
                <c:pt idx="3360">
                  <c:v>34089</c:v>
                </c:pt>
                <c:pt idx="3361">
                  <c:v>34092</c:v>
                </c:pt>
                <c:pt idx="3362">
                  <c:v>34093</c:v>
                </c:pt>
                <c:pt idx="3363">
                  <c:v>34094</c:v>
                </c:pt>
                <c:pt idx="3364">
                  <c:v>34095</c:v>
                </c:pt>
                <c:pt idx="3365">
                  <c:v>34096</c:v>
                </c:pt>
                <c:pt idx="3366">
                  <c:v>34099</c:v>
                </c:pt>
                <c:pt idx="3367">
                  <c:v>34100</c:v>
                </c:pt>
                <c:pt idx="3368">
                  <c:v>34101</c:v>
                </c:pt>
                <c:pt idx="3369">
                  <c:v>34102</c:v>
                </c:pt>
                <c:pt idx="3370">
                  <c:v>34103</c:v>
                </c:pt>
                <c:pt idx="3371">
                  <c:v>34106</c:v>
                </c:pt>
                <c:pt idx="3372">
                  <c:v>34107</c:v>
                </c:pt>
                <c:pt idx="3373">
                  <c:v>34108</c:v>
                </c:pt>
                <c:pt idx="3374">
                  <c:v>34109</c:v>
                </c:pt>
                <c:pt idx="3375">
                  <c:v>34110</c:v>
                </c:pt>
                <c:pt idx="3376">
                  <c:v>34113</c:v>
                </c:pt>
                <c:pt idx="3377">
                  <c:v>34114</c:v>
                </c:pt>
                <c:pt idx="3378">
                  <c:v>34115</c:v>
                </c:pt>
                <c:pt idx="3379">
                  <c:v>34116</c:v>
                </c:pt>
                <c:pt idx="3380">
                  <c:v>34117</c:v>
                </c:pt>
                <c:pt idx="3381">
                  <c:v>34120</c:v>
                </c:pt>
                <c:pt idx="3382">
                  <c:v>34121</c:v>
                </c:pt>
                <c:pt idx="3383">
                  <c:v>34122</c:v>
                </c:pt>
                <c:pt idx="3384">
                  <c:v>34123</c:v>
                </c:pt>
                <c:pt idx="3385">
                  <c:v>34124</c:v>
                </c:pt>
                <c:pt idx="3386">
                  <c:v>34127</c:v>
                </c:pt>
                <c:pt idx="3387">
                  <c:v>34128</c:v>
                </c:pt>
                <c:pt idx="3388">
                  <c:v>34129</c:v>
                </c:pt>
                <c:pt idx="3389">
                  <c:v>34130</c:v>
                </c:pt>
                <c:pt idx="3390">
                  <c:v>34131</c:v>
                </c:pt>
                <c:pt idx="3391">
                  <c:v>34134</c:v>
                </c:pt>
                <c:pt idx="3392">
                  <c:v>34135</c:v>
                </c:pt>
                <c:pt idx="3393">
                  <c:v>34136</c:v>
                </c:pt>
                <c:pt idx="3394">
                  <c:v>34137</c:v>
                </c:pt>
                <c:pt idx="3395">
                  <c:v>34138</c:v>
                </c:pt>
                <c:pt idx="3396">
                  <c:v>34141</c:v>
                </c:pt>
                <c:pt idx="3397">
                  <c:v>34142</c:v>
                </c:pt>
                <c:pt idx="3398">
                  <c:v>34143</c:v>
                </c:pt>
                <c:pt idx="3399">
                  <c:v>34144</c:v>
                </c:pt>
                <c:pt idx="3400">
                  <c:v>34145</c:v>
                </c:pt>
                <c:pt idx="3401">
                  <c:v>34148</c:v>
                </c:pt>
                <c:pt idx="3402">
                  <c:v>34149</c:v>
                </c:pt>
                <c:pt idx="3403">
                  <c:v>34150</c:v>
                </c:pt>
                <c:pt idx="3404">
                  <c:v>34151</c:v>
                </c:pt>
                <c:pt idx="3405">
                  <c:v>34152</c:v>
                </c:pt>
                <c:pt idx="3406">
                  <c:v>34155</c:v>
                </c:pt>
                <c:pt idx="3407">
                  <c:v>34156</c:v>
                </c:pt>
                <c:pt idx="3408">
                  <c:v>34157</c:v>
                </c:pt>
                <c:pt idx="3409">
                  <c:v>34158</c:v>
                </c:pt>
                <c:pt idx="3410">
                  <c:v>34159</c:v>
                </c:pt>
                <c:pt idx="3411">
                  <c:v>34162</c:v>
                </c:pt>
                <c:pt idx="3412">
                  <c:v>34163</c:v>
                </c:pt>
                <c:pt idx="3413">
                  <c:v>34164</c:v>
                </c:pt>
                <c:pt idx="3414">
                  <c:v>34165</c:v>
                </c:pt>
                <c:pt idx="3415">
                  <c:v>34166</c:v>
                </c:pt>
                <c:pt idx="3416">
                  <c:v>34169</c:v>
                </c:pt>
                <c:pt idx="3417">
                  <c:v>34170</c:v>
                </c:pt>
                <c:pt idx="3418">
                  <c:v>34171</c:v>
                </c:pt>
                <c:pt idx="3419">
                  <c:v>34172</c:v>
                </c:pt>
                <c:pt idx="3420">
                  <c:v>34173</c:v>
                </c:pt>
                <c:pt idx="3421">
                  <c:v>34176</c:v>
                </c:pt>
                <c:pt idx="3422">
                  <c:v>34177</c:v>
                </c:pt>
                <c:pt idx="3423">
                  <c:v>34178</c:v>
                </c:pt>
                <c:pt idx="3424">
                  <c:v>34179</c:v>
                </c:pt>
                <c:pt idx="3425">
                  <c:v>34180</c:v>
                </c:pt>
                <c:pt idx="3426">
                  <c:v>34183</c:v>
                </c:pt>
                <c:pt idx="3427">
                  <c:v>34184</c:v>
                </c:pt>
                <c:pt idx="3428">
                  <c:v>34185</c:v>
                </c:pt>
                <c:pt idx="3429">
                  <c:v>34186</c:v>
                </c:pt>
                <c:pt idx="3430">
                  <c:v>34187</c:v>
                </c:pt>
                <c:pt idx="3431">
                  <c:v>34190</c:v>
                </c:pt>
                <c:pt idx="3432">
                  <c:v>34191</c:v>
                </c:pt>
                <c:pt idx="3433">
                  <c:v>34192</c:v>
                </c:pt>
                <c:pt idx="3434">
                  <c:v>34193</c:v>
                </c:pt>
                <c:pt idx="3435">
                  <c:v>34194</c:v>
                </c:pt>
                <c:pt idx="3436">
                  <c:v>34197</c:v>
                </c:pt>
                <c:pt idx="3437">
                  <c:v>34198</c:v>
                </c:pt>
                <c:pt idx="3438">
                  <c:v>34199</c:v>
                </c:pt>
                <c:pt idx="3439">
                  <c:v>34200</c:v>
                </c:pt>
                <c:pt idx="3440">
                  <c:v>34201</c:v>
                </c:pt>
                <c:pt idx="3441">
                  <c:v>34204</c:v>
                </c:pt>
                <c:pt idx="3442">
                  <c:v>34205</c:v>
                </c:pt>
                <c:pt idx="3443">
                  <c:v>34206</c:v>
                </c:pt>
                <c:pt idx="3444">
                  <c:v>34207</c:v>
                </c:pt>
                <c:pt idx="3445">
                  <c:v>34208</c:v>
                </c:pt>
                <c:pt idx="3446">
                  <c:v>34211</c:v>
                </c:pt>
                <c:pt idx="3447">
                  <c:v>34212</c:v>
                </c:pt>
                <c:pt idx="3448">
                  <c:v>34213</c:v>
                </c:pt>
                <c:pt idx="3449">
                  <c:v>34214</c:v>
                </c:pt>
                <c:pt idx="3450">
                  <c:v>34215</c:v>
                </c:pt>
                <c:pt idx="3451">
                  <c:v>34218</c:v>
                </c:pt>
                <c:pt idx="3452">
                  <c:v>34219</c:v>
                </c:pt>
                <c:pt idx="3453">
                  <c:v>34220</c:v>
                </c:pt>
                <c:pt idx="3454">
                  <c:v>34221</c:v>
                </c:pt>
                <c:pt idx="3455">
                  <c:v>34222</c:v>
                </c:pt>
                <c:pt idx="3456">
                  <c:v>34225</c:v>
                </c:pt>
                <c:pt idx="3457">
                  <c:v>34226</c:v>
                </c:pt>
                <c:pt idx="3458">
                  <c:v>34227</c:v>
                </c:pt>
                <c:pt idx="3459">
                  <c:v>34228</c:v>
                </c:pt>
                <c:pt idx="3460">
                  <c:v>34229</c:v>
                </c:pt>
                <c:pt idx="3461">
                  <c:v>34232</c:v>
                </c:pt>
                <c:pt idx="3462">
                  <c:v>34233</c:v>
                </c:pt>
                <c:pt idx="3463">
                  <c:v>34234</c:v>
                </c:pt>
                <c:pt idx="3464">
                  <c:v>34235</c:v>
                </c:pt>
                <c:pt idx="3465">
                  <c:v>34236</c:v>
                </c:pt>
                <c:pt idx="3466">
                  <c:v>34239</c:v>
                </c:pt>
                <c:pt idx="3467">
                  <c:v>34240</c:v>
                </c:pt>
                <c:pt idx="3468">
                  <c:v>34241</c:v>
                </c:pt>
                <c:pt idx="3469">
                  <c:v>34242</c:v>
                </c:pt>
                <c:pt idx="3470">
                  <c:v>34243</c:v>
                </c:pt>
                <c:pt idx="3471">
                  <c:v>34246</c:v>
                </c:pt>
                <c:pt idx="3472">
                  <c:v>34247</c:v>
                </c:pt>
                <c:pt idx="3473">
                  <c:v>34248</c:v>
                </c:pt>
                <c:pt idx="3474">
                  <c:v>34249</c:v>
                </c:pt>
                <c:pt idx="3475">
                  <c:v>34250</c:v>
                </c:pt>
                <c:pt idx="3476">
                  <c:v>34253</c:v>
                </c:pt>
                <c:pt idx="3477">
                  <c:v>34254</c:v>
                </c:pt>
                <c:pt idx="3478">
                  <c:v>34255</c:v>
                </c:pt>
                <c:pt idx="3479">
                  <c:v>34256</c:v>
                </c:pt>
                <c:pt idx="3480">
                  <c:v>34257</c:v>
                </c:pt>
                <c:pt idx="3481">
                  <c:v>34260</c:v>
                </c:pt>
                <c:pt idx="3482">
                  <c:v>34261</c:v>
                </c:pt>
                <c:pt idx="3483">
                  <c:v>34262</c:v>
                </c:pt>
                <c:pt idx="3484">
                  <c:v>34263</c:v>
                </c:pt>
                <c:pt idx="3485">
                  <c:v>34264</c:v>
                </c:pt>
                <c:pt idx="3486">
                  <c:v>34267</c:v>
                </c:pt>
                <c:pt idx="3487">
                  <c:v>34268</c:v>
                </c:pt>
                <c:pt idx="3488">
                  <c:v>34269</c:v>
                </c:pt>
                <c:pt idx="3489">
                  <c:v>34270</c:v>
                </c:pt>
                <c:pt idx="3490">
                  <c:v>34271</c:v>
                </c:pt>
                <c:pt idx="3491">
                  <c:v>34274</c:v>
                </c:pt>
                <c:pt idx="3492">
                  <c:v>34275</c:v>
                </c:pt>
                <c:pt idx="3493">
                  <c:v>34276</c:v>
                </c:pt>
                <c:pt idx="3494">
                  <c:v>34277</c:v>
                </c:pt>
                <c:pt idx="3495">
                  <c:v>34278</c:v>
                </c:pt>
                <c:pt idx="3496">
                  <c:v>34281</c:v>
                </c:pt>
                <c:pt idx="3497">
                  <c:v>34282</c:v>
                </c:pt>
                <c:pt idx="3498">
                  <c:v>34283</c:v>
                </c:pt>
                <c:pt idx="3499">
                  <c:v>34284</c:v>
                </c:pt>
                <c:pt idx="3500">
                  <c:v>34285</c:v>
                </c:pt>
                <c:pt idx="3501">
                  <c:v>34288</c:v>
                </c:pt>
                <c:pt idx="3502">
                  <c:v>34289</c:v>
                </c:pt>
                <c:pt idx="3503">
                  <c:v>34290</c:v>
                </c:pt>
                <c:pt idx="3504">
                  <c:v>34291</c:v>
                </c:pt>
                <c:pt idx="3505">
                  <c:v>34292</c:v>
                </c:pt>
                <c:pt idx="3506">
                  <c:v>34295</c:v>
                </c:pt>
                <c:pt idx="3507">
                  <c:v>34296</c:v>
                </c:pt>
                <c:pt idx="3508">
                  <c:v>34297</c:v>
                </c:pt>
                <c:pt idx="3509">
                  <c:v>34298</c:v>
                </c:pt>
                <c:pt idx="3510">
                  <c:v>34299</c:v>
                </c:pt>
                <c:pt idx="3511">
                  <c:v>34302</c:v>
                </c:pt>
                <c:pt idx="3512">
                  <c:v>34303</c:v>
                </c:pt>
                <c:pt idx="3513">
                  <c:v>34304</c:v>
                </c:pt>
                <c:pt idx="3514">
                  <c:v>34305</c:v>
                </c:pt>
                <c:pt idx="3515">
                  <c:v>34306</c:v>
                </c:pt>
                <c:pt idx="3516">
                  <c:v>34309</c:v>
                </c:pt>
                <c:pt idx="3517">
                  <c:v>34310</c:v>
                </c:pt>
                <c:pt idx="3518">
                  <c:v>34311</c:v>
                </c:pt>
                <c:pt idx="3519">
                  <c:v>34312</c:v>
                </c:pt>
                <c:pt idx="3520">
                  <c:v>34313</c:v>
                </c:pt>
                <c:pt idx="3521">
                  <c:v>34316</c:v>
                </c:pt>
                <c:pt idx="3522">
                  <c:v>34317</c:v>
                </c:pt>
                <c:pt idx="3523">
                  <c:v>34318</c:v>
                </c:pt>
                <c:pt idx="3524">
                  <c:v>34319</c:v>
                </c:pt>
                <c:pt idx="3525">
                  <c:v>34320</c:v>
                </c:pt>
                <c:pt idx="3526">
                  <c:v>34323</c:v>
                </c:pt>
                <c:pt idx="3527">
                  <c:v>34324</c:v>
                </c:pt>
                <c:pt idx="3528">
                  <c:v>34325</c:v>
                </c:pt>
                <c:pt idx="3529">
                  <c:v>34326</c:v>
                </c:pt>
                <c:pt idx="3530">
                  <c:v>34327</c:v>
                </c:pt>
                <c:pt idx="3531">
                  <c:v>34330</c:v>
                </c:pt>
                <c:pt idx="3532">
                  <c:v>34331</c:v>
                </c:pt>
                <c:pt idx="3533">
                  <c:v>34332</c:v>
                </c:pt>
                <c:pt idx="3534">
                  <c:v>34333</c:v>
                </c:pt>
                <c:pt idx="3535">
                  <c:v>34334</c:v>
                </c:pt>
                <c:pt idx="3536">
                  <c:v>34337</c:v>
                </c:pt>
                <c:pt idx="3537">
                  <c:v>34338</c:v>
                </c:pt>
                <c:pt idx="3538">
                  <c:v>34339</c:v>
                </c:pt>
                <c:pt idx="3539">
                  <c:v>34340</c:v>
                </c:pt>
                <c:pt idx="3540">
                  <c:v>34341</c:v>
                </c:pt>
                <c:pt idx="3541">
                  <c:v>34344</c:v>
                </c:pt>
                <c:pt idx="3542">
                  <c:v>34345</c:v>
                </c:pt>
                <c:pt idx="3543">
                  <c:v>34346</c:v>
                </c:pt>
                <c:pt idx="3544">
                  <c:v>34347</c:v>
                </c:pt>
                <c:pt idx="3545">
                  <c:v>34348</c:v>
                </c:pt>
                <c:pt idx="3546">
                  <c:v>34351</c:v>
                </c:pt>
                <c:pt idx="3547">
                  <c:v>34352</c:v>
                </c:pt>
                <c:pt idx="3548">
                  <c:v>34353</c:v>
                </c:pt>
                <c:pt idx="3549">
                  <c:v>34354</c:v>
                </c:pt>
                <c:pt idx="3550">
                  <c:v>34355</c:v>
                </c:pt>
                <c:pt idx="3551">
                  <c:v>34358</c:v>
                </c:pt>
                <c:pt idx="3552">
                  <c:v>34359</c:v>
                </c:pt>
                <c:pt idx="3553">
                  <c:v>34360</c:v>
                </c:pt>
                <c:pt idx="3554">
                  <c:v>34361</c:v>
                </c:pt>
                <c:pt idx="3555">
                  <c:v>34362</c:v>
                </c:pt>
                <c:pt idx="3556">
                  <c:v>34365</c:v>
                </c:pt>
                <c:pt idx="3557">
                  <c:v>34366</c:v>
                </c:pt>
                <c:pt idx="3558">
                  <c:v>34367</c:v>
                </c:pt>
                <c:pt idx="3559">
                  <c:v>34368</c:v>
                </c:pt>
                <c:pt idx="3560">
                  <c:v>34369</c:v>
                </c:pt>
                <c:pt idx="3561">
                  <c:v>34372</c:v>
                </c:pt>
                <c:pt idx="3562">
                  <c:v>34373</c:v>
                </c:pt>
                <c:pt idx="3563">
                  <c:v>34374</c:v>
                </c:pt>
                <c:pt idx="3564">
                  <c:v>34375</c:v>
                </c:pt>
                <c:pt idx="3565">
                  <c:v>34376</c:v>
                </c:pt>
                <c:pt idx="3566">
                  <c:v>34379</c:v>
                </c:pt>
                <c:pt idx="3567">
                  <c:v>34380</c:v>
                </c:pt>
                <c:pt idx="3568">
                  <c:v>34381</c:v>
                </c:pt>
                <c:pt idx="3569">
                  <c:v>34382</c:v>
                </c:pt>
                <c:pt idx="3570">
                  <c:v>34383</c:v>
                </c:pt>
                <c:pt idx="3571">
                  <c:v>34386</c:v>
                </c:pt>
                <c:pt idx="3572">
                  <c:v>34387</c:v>
                </c:pt>
                <c:pt idx="3573">
                  <c:v>34388</c:v>
                </c:pt>
                <c:pt idx="3574">
                  <c:v>34389</c:v>
                </c:pt>
                <c:pt idx="3575">
                  <c:v>34390</c:v>
                </c:pt>
                <c:pt idx="3576">
                  <c:v>34393</c:v>
                </c:pt>
                <c:pt idx="3577">
                  <c:v>34394</c:v>
                </c:pt>
                <c:pt idx="3578">
                  <c:v>34395</c:v>
                </c:pt>
                <c:pt idx="3579">
                  <c:v>34396</c:v>
                </c:pt>
                <c:pt idx="3580">
                  <c:v>34397</c:v>
                </c:pt>
                <c:pt idx="3581">
                  <c:v>34400</c:v>
                </c:pt>
                <c:pt idx="3582">
                  <c:v>34401</c:v>
                </c:pt>
                <c:pt idx="3583">
                  <c:v>34402</c:v>
                </c:pt>
                <c:pt idx="3584">
                  <c:v>34403</c:v>
                </c:pt>
                <c:pt idx="3585">
                  <c:v>34404</c:v>
                </c:pt>
                <c:pt idx="3586">
                  <c:v>34407</c:v>
                </c:pt>
                <c:pt idx="3587">
                  <c:v>34408</c:v>
                </c:pt>
                <c:pt idx="3588">
                  <c:v>34409</c:v>
                </c:pt>
                <c:pt idx="3589">
                  <c:v>34410</c:v>
                </c:pt>
                <c:pt idx="3590">
                  <c:v>34411</c:v>
                </c:pt>
                <c:pt idx="3591">
                  <c:v>34414</c:v>
                </c:pt>
                <c:pt idx="3592">
                  <c:v>34415</c:v>
                </c:pt>
                <c:pt idx="3593">
                  <c:v>34416</c:v>
                </c:pt>
                <c:pt idx="3594">
                  <c:v>34417</c:v>
                </c:pt>
                <c:pt idx="3595">
                  <c:v>34418</c:v>
                </c:pt>
                <c:pt idx="3596">
                  <c:v>34421</c:v>
                </c:pt>
                <c:pt idx="3597">
                  <c:v>34422</c:v>
                </c:pt>
                <c:pt idx="3598">
                  <c:v>34423</c:v>
                </c:pt>
                <c:pt idx="3599">
                  <c:v>34424</c:v>
                </c:pt>
                <c:pt idx="3600">
                  <c:v>34425</c:v>
                </c:pt>
                <c:pt idx="3601">
                  <c:v>34428</c:v>
                </c:pt>
                <c:pt idx="3602">
                  <c:v>34429</c:v>
                </c:pt>
                <c:pt idx="3603">
                  <c:v>34430</c:v>
                </c:pt>
                <c:pt idx="3604">
                  <c:v>34431</c:v>
                </c:pt>
                <c:pt idx="3605">
                  <c:v>34432</c:v>
                </c:pt>
                <c:pt idx="3606">
                  <c:v>34435</c:v>
                </c:pt>
                <c:pt idx="3607">
                  <c:v>34436</c:v>
                </c:pt>
                <c:pt idx="3608">
                  <c:v>34437</c:v>
                </c:pt>
                <c:pt idx="3609">
                  <c:v>34438</c:v>
                </c:pt>
                <c:pt idx="3610">
                  <c:v>34439</c:v>
                </c:pt>
                <c:pt idx="3611">
                  <c:v>34442</c:v>
                </c:pt>
                <c:pt idx="3612">
                  <c:v>34443</c:v>
                </c:pt>
                <c:pt idx="3613">
                  <c:v>34444</c:v>
                </c:pt>
                <c:pt idx="3614">
                  <c:v>34445</c:v>
                </c:pt>
                <c:pt idx="3615">
                  <c:v>34446</c:v>
                </c:pt>
                <c:pt idx="3616">
                  <c:v>34449</c:v>
                </c:pt>
                <c:pt idx="3617">
                  <c:v>34450</c:v>
                </c:pt>
                <c:pt idx="3618">
                  <c:v>34451</c:v>
                </c:pt>
                <c:pt idx="3619">
                  <c:v>34452</c:v>
                </c:pt>
                <c:pt idx="3620">
                  <c:v>34453</c:v>
                </c:pt>
                <c:pt idx="3621">
                  <c:v>34456</c:v>
                </c:pt>
                <c:pt idx="3622">
                  <c:v>34457</c:v>
                </c:pt>
                <c:pt idx="3623">
                  <c:v>34458</c:v>
                </c:pt>
                <c:pt idx="3624">
                  <c:v>34459</c:v>
                </c:pt>
                <c:pt idx="3625">
                  <c:v>34460</c:v>
                </c:pt>
                <c:pt idx="3626">
                  <c:v>34463</c:v>
                </c:pt>
                <c:pt idx="3627">
                  <c:v>34464</c:v>
                </c:pt>
                <c:pt idx="3628">
                  <c:v>34465</c:v>
                </c:pt>
                <c:pt idx="3629">
                  <c:v>34466</c:v>
                </c:pt>
                <c:pt idx="3630">
                  <c:v>34467</c:v>
                </c:pt>
                <c:pt idx="3631">
                  <c:v>34470</c:v>
                </c:pt>
                <c:pt idx="3632">
                  <c:v>34471</c:v>
                </c:pt>
                <c:pt idx="3633">
                  <c:v>34472</c:v>
                </c:pt>
                <c:pt idx="3634">
                  <c:v>34473</c:v>
                </c:pt>
                <c:pt idx="3635">
                  <c:v>34474</c:v>
                </c:pt>
                <c:pt idx="3636">
                  <c:v>34477</c:v>
                </c:pt>
                <c:pt idx="3637">
                  <c:v>34478</c:v>
                </c:pt>
                <c:pt idx="3638">
                  <c:v>34479</c:v>
                </c:pt>
                <c:pt idx="3639">
                  <c:v>34480</c:v>
                </c:pt>
                <c:pt idx="3640">
                  <c:v>34481</c:v>
                </c:pt>
                <c:pt idx="3641">
                  <c:v>34484</c:v>
                </c:pt>
                <c:pt idx="3642">
                  <c:v>34485</c:v>
                </c:pt>
                <c:pt idx="3643">
                  <c:v>34486</c:v>
                </c:pt>
                <c:pt idx="3644">
                  <c:v>34487</c:v>
                </c:pt>
                <c:pt idx="3645">
                  <c:v>34488</c:v>
                </c:pt>
                <c:pt idx="3646">
                  <c:v>34491</c:v>
                </c:pt>
                <c:pt idx="3647">
                  <c:v>34492</c:v>
                </c:pt>
                <c:pt idx="3648">
                  <c:v>34493</c:v>
                </c:pt>
                <c:pt idx="3649">
                  <c:v>34494</c:v>
                </c:pt>
                <c:pt idx="3650">
                  <c:v>34495</c:v>
                </c:pt>
                <c:pt idx="3651">
                  <c:v>34498</c:v>
                </c:pt>
                <c:pt idx="3652">
                  <c:v>34499</c:v>
                </c:pt>
                <c:pt idx="3653">
                  <c:v>34500</c:v>
                </c:pt>
                <c:pt idx="3654">
                  <c:v>34501</c:v>
                </c:pt>
                <c:pt idx="3655">
                  <c:v>34502</c:v>
                </c:pt>
                <c:pt idx="3656">
                  <c:v>34505</c:v>
                </c:pt>
                <c:pt idx="3657">
                  <c:v>34506</c:v>
                </c:pt>
                <c:pt idx="3658">
                  <c:v>34507</c:v>
                </c:pt>
                <c:pt idx="3659">
                  <c:v>34508</c:v>
                </c:pt>
                <c:pt idx="3660">
                  <c:v>34509</c:v>
                </c:pt>
                <c:pt idx="3661">
                  <c:v>34512</c:v>
                </c:pt>
                <c:pt idx="3662">
                  <c:v>34513</c:v>
                </c:pt>
                <c:pt idx="3663">
                  <c:v>34514</c:v>
                </c:pt>
                <c:pt idx="3664">
                  <c:v>34515</c:v>
                </c:pt>
                <c:pt idx="3665">
                  <c:v>34516</c:v>
                </c:pt>
                <c:pt idx="3666">
                  <c:v>34519</c:v>
                </c:pt>
                <c:pt idx="3667">
                  <c:v>34520</c:v>
                </c:pt>
                <c:pt idx="3668">
                  <c:v>34521</c:v>
                </c:pt>
                <c:pt idx="3669">
                  <c:v>34522</c:v>
                </c:pt>
                <c:pt idx="3670">
                  <c:v>34523</c:v>
                </c:pt>
                <c:pt idx="3671">
                  <c:v>34526</c:v>
                </c:pt>
                <c:pt idx="3672">
                  <c:v>34527</c:v>
                </c:pt>
                <c:pt idx="3673">
                  <c:v>34528</c:v>
                </c:pt>
                <c:pt idx="3674">
                  <c:v>34529</c:v>
                </c:pt>
                <c:pt idx="3675">
                  <c:v>34530</c:v>
                </c:pt>
                <c:pt idx="3676">
                  <c:v>34533</c:v>
                </c:pt>
                <c:pt idx="3677">
                  <c:v>34534</c:v>
                </c:pt>
                <c:pt idx="3678">
                  <c:v>34535</c:v>
                </c:pt>
                <c:pt idx="3679">
                  <c:v>34536</c:v>
                </c:pt>
                <c:pt idx="3680">
                  <c:v>34537</c:v>
                </c:pt>
                <c:pt idx="3681">
                  <c:v>34540</c:v>
                </c:pt>
                <c:pt idx="3682">
                  <c:v>34541</c:v>
                </c:pt>
                <c:pt idx="3683">
                  <c:v>34542</c:v>
                </c:pt>
                <c:pt idx="3684">
                  <c:v>34543</c:v>
                </c:pt>
                <c:pt idx="3685">
                  <c:v>34544</c:v>
                </c:pt>
                <c:pt idx="3686">
                  <c:v>34547</c:v>
                </c:pt>
                <c:pt idx="3687">
                  <c:v>34548</c:v>
                </c:pt>
                <c:pt idx="3688">
                  <c:v>34549</c:v>
                </c:pt>
                <c:pt idx="3689">
                  <c:v>34550</c:v>
                </c:pt>
                <c:pt idx="3690">
                  <c:v>34551</c:v>
                </c:pt>
                <c:pt idx="3691">
                  <c:v>34554</c:v>
                </c:pt>
                <c:pt idx="3692">
                  <c:v>34555</c:v>
                </c:pt>
                <c:pt idx="3693">
                  <c:v>34556</c:v>
                </c:pt>
                <c:pt idx="3694">
                  <c:v>34557</c:v>
                </c:pt>
                <c:pt idx="3695">
                  <c:v>34558</c:v>
                </c:pt>
                <c:pt idx="3696">
                  <c:v>34561</c:v>
                </c:pt>
                <c:pt idx="3697">
                  <c:v>34562</c:v>
                </c:pt>
                <c:pt idx="3698">
                  <c:v>34563</c:v>
                </c:pt>
                <c:pt idx="3699">
                  <c:v>34564</c:v>
                </c:pt>
                <c:pt idx="3700">
                  <c:v>34565</c:v>
                </c:pt>
                <c:pt idx="3701">
                  <c:v>34568</c:v>
                </c:pt>
                <c:pt idx="3702">
                  <c:v>34569</c:v>
                </c:pt>
                <c:pt idx="3703">
                  <c:v>34570</c:v>
                </c:pt>
                <c:pt idx="3704">
                  <c:v>34571</c:v>
                </c:pt>
                <c:pt idx="3705">
                  <c:v>34572</c:v>
                </c:pt>
                <c:pt idx="3706">
                  <c:v>34575</c:v>
                </c:pt>
                <c:pt idx="3707">
                  <c:v>34576</c:v>
                </c:pt>
                <c:pt idx="3708">
                  <c:v>34577</c:v>
                </c:pt>
                <c:pt idx="3709">
                  <c:v>34578</c:v>
                </c:pt>
                <c:pt idx="3710">
                  <c:v>34579</c:v>
                </c:pt>
                <c:pt idx="3711">
                  <c:v>34582</c:v>
                </c:pt>
                <c:pt idx="3712">
                  <c:v>34583</c:v>
                </c:pt>
                <c:pt idx="3713">
                  <c:v>34584</c:v>
                </c:pt>
                <c:pt idx="3714">
                  <c:v>34585</c:v>
                </c:pt>
                <c:pt idx="3715">
                  <c:v>34586</c:v>
                </c:pt>
                <c:pt idx="3716">
                  <c:v>34589</c:v>
                </c:pt>
                <c:pt idx="3717">
                  <c:v>34590</c:v>
                </c:pt>
                <c:pt idx="3718">
                  <c:v>34591</c:v>
                </c:pt>
                <c:pt idx="3719">
                  <c:v>34592</c:v>
                </c:pt>
                <c:pt idx="3720">
                  <c:v>34593</c:v>
                </c:pt>
                <c:pt idx="3721">
                  <c:v>34596</c:v>
                </c:pt>
                <c:pt idx="3722">
                  <c:v>34597</c:v>
                </c:pt>
                <c:pt idx="3723">
                  <c:v>34598</c:v>
                </c:pt>
                <c:pt idx="3724">
                  <c:v>34599</c:v>
                </c:pt>
                <c:pt idx="3725">
                  <c:v>34600</c:v>
                </c:pt>
                <c:pt idx="3726">
                  <c:v>34603</c:v>
                </c:pt>
                <c:pt idx="3727">
                  <c:v>34604</c:v>
                </c:pt>
                <c:pt idx="3728">
                  <c:v>34605</c:v>
                </c:pt>
                <c:pt idx="3729">
                  <c:v>34606</c:v>
                </c:pt>
                <c:pt idx="3730">
                  <c:v>34607</c:v>
                </c:pt>
                <c:pt idx="3731">
                  <c:v>34610</c:v>
                </c:pt>
                <c:pt idx="3732">
                  <c:v>34611</c:v>
                </c:pt>
                <c:pt idx="3733">
                  <c:v>34612</c:v>
                </c:pt>
                <c:pt idx="3734">
                  <c:v>34613</c:v>
                </c:pt>
                <c:pt idx="3735">
                  <c:v>34614</c:v>
                </c:pt>
                <c:pt idx="3736">
                  <c:v>34617</c:v>
                </c:pt>
                <c:pt idx="3737">
                  <c:v>34618</c:v>
                </c:pt>
                <c:pt idx="3738">
                  <c:v>34619</c:v>
                </c:pt>
                <c:pt idx="3739">
                  <c:v>34620</c:v>
                </c:pt>
                <c:pt idx="3740">
                  <c:v>34621</c:v>
                </c:pt>
                <c:pt idx="3741">
                  <c:v>34624</c:v>
                </c:pt>
                <c:pt idx="3742">
                  <c:v>34625</c:v>
                </c:pt>
                <c:pt idx="3743">
                  <c:v>34626</c:v>
                </c:pt>
                <c:pt idx="3744">
                  <c:v>34627</c:v>
                </c:pt>
                <c:pt idx="3745">
                  <c:v>34628</c:v>
                </c:pt>
                <c:pt idx="3746">
                  <c:v>34631</c:v>
                </c:pt>
                <c:pt idx="3747">
                  <c:v>34632</c:v>
                </c:pt>
                <c:pt idx="3748">
                  <c:v>34633</c:v>
                </c:pt>
                <c:pt idx="3749">
                  <c:v>34634</c:v>
                </c:pt>
                <c:pt idx="3750">
                  <c:v>34635</c:v>
                </c:pt>
                <c:pt idx="3751">
                  <c:v>34638</c:v>
                </c:pt>
                <c:pt idx="3752">
                  <c:v>34639</c:v>
                </c:pt>
                <c:pt idx="3753">
                  <c:v>34640</c:v>
                </c:pt>
                <c:pt idx="3754">
                  <c:v>34641</c:v>
                </c:pt>
                <c:pt idx="3755">
                  <c:v>34642</c:v>
                </c:pt>
                <c:pt idx="3756">
                  <c:v>34645</c:v>
                </c:pt>
                <c:pt idx="3757">
                  <c:v>34646</c:v>
                </c:pt>
                <c:pt idx="3758">
                  <c:v>34647</c:v>
                </c:pt>
                <c:pt idx="3759">
                  <c:v>34648</c:v>
                </c:pt>
                <c:pt idx="3760">
                  <c:v>34649</c:v>
                </c:pt>
                <c:pt idx="3761">
                  <c:v>34652</c:v>
                </c:pt>
                <c:pt idx="3762">
                  <c:v>34653</c:v>
                </c:pt>
                <c:pt idx="3763">
                  <c:v>34654</c:v>
                </c:pt>
                <c:pt idx="3764">
                  <c:v>34655</c:v>
                </c:pt>
                <c:pt idx="3765">
                  <c:v>34656</c:v>
                </c:pt>
                <c:pt idx="3766">
                  <c:v>34659</c:v>
                </c:pt>
                <c:pt idx="3767">
                  <c:v>34660</c:v>
                </c:pt>
                <c:pt idx="3768">
                  <c:v>34661</c:v>
                </c:pt>
                <c:pt idx="3769">
                  <c:v>34662</c:v>
                </c:pt>
                <c:pt idx="3770">
                  <c:v>34663</c:v>
                </c:pt>
                <c:pt idx="3771">
                  <c:v>34666</c:v>
                </c:pt>
                <c:pt idx="3772">
                  <c:v>34667</c:v>
                </c:pt>
                <c:pt idx="3773">
                  <c:v>34668</c:v>
                </c:pt>
                <c:pt idx="3774">
                  <c:v>34669</c:v>
                </c:pt>
                <c:pt idx="3775">
                  <c:v>34670</c:v>
                </c:pt>
                <c:pt idx="3776">
                  <c:v>34673</c:v>
                </c:pt>
                <c:pt idx="3777">
                  <c:v>34674</c:v>
                </c:pt>
                <c:pt idx="3778">
                  <c:v>34675</c:v>
                </c:pt>
                <c:pt idx="3779">
                  <c:v>34676</c:v>
                </c:pt>
                <c:pt idx="3780">
                  <c:v>34677</c:v>
                </c:pt>
                <c:pt idx="3781">
                  <c:v>34680</c:v>
                </c:pt>
                <c:pt idx="3782">
                  <c:v>34681</c:v>
                </c:pt>
                <c:pt idx="3783">
                  <c:v>34682</c:v>
                </c:pt>
                <c:pt idx="3784">
                  <c:v>34683</c:v>
                </c:pt>
                <c:pt idx="3785">
                  <c:v>34684</c:v>
                </c:pt>
                <c:pt idx="3786">
                  <c:v>34687</c:v>
                </c:pt>
                <c:pt idx="3787">
                  <c:v>34688</c:v>
                </c:pt>
                <c:pt idx="3788">
                  <c:v>34689</c:v>
                </c:pt>
                <c:pt idx="3789">
                  <c:v>34690</c:v>
                </c:pt>
                <c:pt idx="3790">
                  <c:v>34691</c:v>
                </c:pt>
                <c:pt idx="3791">
                  <c:v>34694</c:v>
                </c:pt>
                <c:pt idx="3792">
                  <c:v>34695</c:v>
                </c:pt>
                <c:pt idx="3793">
                  <c:v>34696</c:v>
                </c:pt>
                <c:pt idx="3794">
                  <c:v>34697</c:v>
                </c:pt>
                <c:pt idx="3795">
                  <c:v>34698</c:v>
                </c:pt>
                <c:pt idx="3796">
                  <c:v>34701</c:v>
                </c:pt>
                <c:pt idx="3797">
                  <c:v>34702</c:v>
                </c:pt>
                <c:pt idx="3798">
                  <c:v>34703</c:v>
                </c:pt>
                <c:pt idx="3799">
                  <c:v>34704</c:v>
                </c:pt>
                <c:pt idx="3800">
                  <c:v>34705</c:v>
                </c:pt>
                <c:pt idx="3801">
                  <c:v>34708</c:v>
                </c:pt>
                <c:pt idx="3802">
                  <c:v>34709</c:v>
                </c:pt>
                <c:pt idx="3803">
                  <c:v>34710</c:v>
                </c:pt>
                <c:pt idx="3804">
                  <c:v>34711</c:v>
                </c:pt>
                <c:pt idx="3805">
                  <c:v>34712</c:v>
                </c:pt>
                <c:pt idx="3806">
                  <c:v>34715</c:v>
                </c:pt>
                <c:pt idx="3807">
                  <c:v>34716</c:v>
                </c:pt>
                <c:pt idx="3808">
                  <c:v>34717</c:v>
                </c:pt>
                <c:pt idx="3809">
                  <c:v>34718</c:v>
                </c:pt>
                <c:pt idx="3810">
                  <c:v>34719</c:v>
                </c:pt>
                <c:pt idx="3811">
                  <c:v>34722</c:v>
                </c:pt>
                <c:pt idx="3812">
                  <c:v>34723</c:v>
                </c:pt>
                <c:pt idx="3813">
                  <c:v>34724</c:v>
                </c:pt>
                <c:pt idx="3814">
                  <c:v>34725</c:v>
                </c:pt>
                <c:pt idx="3815">
                  <c:v>34726</c:v>
                </c:pt>
                <c:pt idx="3816">
                  <c:v>34729</c:v>
                </c:pt>
                <c:pt idx="3817">
                  <c:v>34730</c:v>
                </c:pt>
                <c:pt idx="3818">
                  <c:v>34731</c:v>
                </c:pt>
                <c:pt idx="3819">
                  <c:v>34732</c:v>
                </c:pt>
                <c:pt idx="3820">
                  <c:v>34733</c:v>
                </c:pt>
                <c:pt idx="3821">
                  <c:v>34736</c:v>
                </c:pt>
                <c:pt idx="3822">
                  <c:v>34737</c:v>
                </c:pt>
                <c:pt idx="3823">
                  <c:v>34738</c:v>
                </c:pt>
                <c:pt idx="3824">
                  <c:v>34739</c:v>
                </c:pt>
                <c:pt idx="3825">
                  <c:v>34740</c:v>
                </c:pt>
                <c:pt idx="3826">
                  <c:v>34743</c:v>
                </c:pt>
                <c:pt idx="3827">
                  <c:v>34744</c:v>
                </c:pt>
                <c:pt idx="3828">
                  <c:v>34745</c:v>
                </c:pt>
                <c:pt idx="3829">
                  <c:v>34746</c:v>
                </c:pt>
                <c:pt idx="3830">
                  <c:v>34747</c:v>
                </c:pt>
                <c:pt idx="3831">
                  <c:v>34750</c:v>
                </c:pt>
                <c:pt idx="3832">
                  <c:v>34751</c:v>
                </c:pt>
                <c:pt idx="3833">
                  <c:v>34752</c:v>
                </c:pt>
                <c:pt idx="3834">
                  <c:v>34753</c:v>
                </c:pt>
                <c:pt idx="3835">
                  <c:v>34754</c:v>
                </c:pt>
                <c:pt idx="3836">
                  <c:v>34757</c:v>
                </c:pt>
                <c:pt idx="3837">
                  <c:v>34758</c:v>
                </c:pt>
                <c:pt idx="3838">
                  <c:v>34759</c:v>
                </c:pt>
                <c:pt idx="3839">
                  <c:v>34760</c:v>
                </c:pt>
                <c:pt idx="3840">
                  <c:v>34761</c:v>
                </c:pt>
                <c:pt idx="3841">
                  <c:v>34764</c:v>
                </c:pt>
                <c:pt idx="3842">
                  <c:v>34765</c:v>
                </c:pt>
                <c:pt idx="3843">
                  <c:v>34766</c:v>
                </c:pt>
                <c:pt idx="3844">
                  <c:v>34767</c:v>
                </c:pt>
                <c:pt idx="3845">
                  <c:v>34768</c:v>
                </c:pt>
                <c:pt idx="3846">
                  <c:v>34771</c:v>
                </c:pt>
                <c:pt idx="3847">
                  <c:v>34772</c:v>
                </c:pt>
                <c:pt idx="3848">
                  <c:v>34773</c:v>
                </c:pt>
                <c:pt idx="3849">
                  <c:v>34774</c:v>
                </c:pt>
                <c:pt idx="3850">
                  <c:v>34775</c:v>
                </c:pt>
                <c:pt idx="3851">
                  <c:v>34778</c:v>
                </c:pt>
                <c:pt idx="3852">
                  <c:v>34779</c:v>
                </c:pt>
                <c:pt idx="3853">
                  <c:v>34780</c:v>
                </c:pt>
                <c:pt idx="3854">
                  <c:v>34781</c:v>
                </c:pt>
                <c:pt idx="3855">
                  <c:v>34782</c:v>
                </c:pt>
                <c:pt idx="3856">
                  <c:v>34785</c:v>
                </c:pt>
                <c:pt idx="3857">
                  <c:v>34786</c:v>
                </c:pt>
                <c:pt idx="3858">
                  <c:v>34787</c:v>
                </c:pt>
                <c:pt idx="3859">
                  <c:v>34788</c:v>
                </c:pt>
                <c:pt idx="3860">
                  <c:v>34789</c:v>
                </c:pt>
                <c:pt idx="3861">
                  <c:v>34792</c:v>
                </c:pt>
                <c:pt idx="3862">
                  <c:v>34793</c:v>
                </c:pt>
                <c:pt idx="3863">
                  <c:v>34794</c:v>
                </c:pt>
                <c:pt idx="3864">
                  <c:v>34795</c:v>
                </c:pt>
                <c:pt idx="3865">
                  <c:v>34796</c:v>
                </c:pt>
                <c:pt idx="3866">
                  <c:v>34799</c:v>
                </c:pt>
                <c:pt idx="3867">
                  <c:v>34800</c:v>
                </c:pt>
                <c:pt idx="3868">
                  <c:v>34801</c:v>
                </c:pt>
                <c:pt idx="3869">
                  <c:v>34802</c:v>
                </c:pt>
                <c:pt idx="3870">
                  <c:v>34803</c:v>
                </c:pt>
                <c:pt idx="3871">
                  <c:v>34806</c:v>
                </c:pt>
                <c:pt idx="3872">
                  <c:v>34807</c:v>
                </c:pt>
                <c:pt idx="3873">
                  <c:v>34808</c:v>
                </c:pt>
                <c:pt idx="3874">
                  <c:v>34809</c:v>
                </c:pt>
                <c:pt idx="3875">
                  <c:v>34810</c:v>
                </c:pt>
                <c:pt idx="3876">
                  <c:v>34813</c:v>
                </c:pt>
                <c:pt idx="3877">
                  <c:v>34814</c:v>
                </c:pt>
                <c:pt idx="3878">
                  <c:v>34815</c:v>
                </c:pt>
                <c:pt idx="3879">
                  <c:v>34816</c:v>
                </c:pt>
                <c:pt idx="3880">
                  <c:v>34817</c:v>
                </c:pt>
                <c:pt idx="3881">
                  <c:v>34820</c:v>
                </c:pt>
                <c:pt idx="3882">
                  <c:v>34821</c:v>
                </c:pt>
                <c:pt idx="3883">
                  <c:v>34822</c:v>
                </c:pt>
                <c:pt idx="3884">
                  <c:v>34823</c:v>
                </c:pt>
                <c:pt idx="3885">
                  <c:v>34824</c:v>
                </c:pt>
                <c:pt idx="3886">
                  <c:v>34827</c:v>
                </c:pt>
                <c:pt idx="3887">
                  <c:v>34828</c:v>
                </c:pt>
                <c:pt idx="3888">
                  <c:v>34829</c:v>
                </c:pt>
                <c:pt idx="3889">
                  <c:v>34830</c:v>
                </c:pt>
                <c:pt idx="3890">
                  <c:v>34831</c:v>
                </c:pt>
                <c:pt idx="3891">
                  <c:v>34834</c:v>
                </c:pt>
                <c:pt idx="3892">
                  <c:v>34835</c:v>
                </c:pt>
                <c:pt idx="3893">
                  <c:v>34836</c:v>
                </c:pt>
                <c:pt idx="3894">
                  <c:v>34837</c:v>
                </c:pt>
                <c:pt idx="3895">
                  <c:v>34838</c:v>
                </c:pt>
                <c:pt idx="3896">
                  <c:v>34841</c:v>
                </c:pt>
                <c:pt idx="3897">
                  <c:v>34842</c:v>
                </c:pt>
                <c:pt idx="3898">
                  <c:v>34843</c:v>
                </c:pt>
                <c:pt idx="3899">
                  <c:v>34844</c:v>
                </c:pt>
                <c:pt idx="3900">
                  <c:v>34845</c:v>
                </c:pt>
                <c:pt idx="3901">
                  <c:v>34848</c:v>
                </c:pt>
                <c:pt idx="3902">
                  <c:v>34849</c:v>
                </c:pt>
                <c:pt idx="3903">
                  <c:v>34850</c:v>
                </c:pt>
                <c:pt idx="3904">
                  <c:v>34851</c:v>
                </c:pt>
                <c:pt idx="3905">
                  <c:v>34852</c:v>
                </c:pt>
                <c:pt idx="3906">
                  <c:v>34855</c:v>
                </c:pt>
                <c:pt idx="3907">
                  <c:v>34856</c:v>
                </c:pt>
                <c:pt idx="3908">
                  <c:v>34857</c:v>
                </c:pt>
                <c:pt idx="3909">
                  <c:v>34858</c:v>
                </c:pt>
                <c:pt idx="3910">
                  <c:v>34859</c:v>
                </c:pt>
                <c:pt idx="3911">
                  <c:v>34862</c:v>
                </c:pt>
                <c:pt idx="3912">
                  <c:v>34863</c:v>
                </c:pt>
                <c:pt idx="3913">
                  <c:v>34864</c:v>
                </c:pt>
                <c:pt idx="3914">
                  <c:v>34865</c:v>
                </c:pt>
                <c:pt idx="3915">
                  <c:v>34866</c:v>
                </c:pt>
                <c:pt idx="3916">
                  <c:v>34869</c:v>
                </c:pt>
                <c:pt idx="3917">
                  <c:v>34870</c:v>
                </c:pt>
                <c:pt idx="3918">
                  <c:v>34871</c:v>
                </c:pt>
                <c:pt idx="3919">
                  <c:v>34872</c:v>
                </c:pt>
                <c:pt idx="3920">
                  <c:v>34873</c:v>
                </c:pt>
                <c:pt idx="3921">
                  <c:v>34876</c:v>
                </c:pt>
                <c:pt idx="3922">
                  <c:v>34877</c:v>
                </c:pt>
                <c:pt idx="3923">
                  <c:v>34878</c:v>
                </c:pt>
                <c:pt idx="3924">
                  <c:v>34879</c:v>
                </c:pt>
                <c:pt idx="3925">
                  <c:v>34880</c:v>
                </c:pt>
                <c:pt idx="3926">
                  <c:v>34883</c:v>
                </c:pt>
                <c:pt idx="3927">
                  <c:v>34884</c:v>
                </c:pt>
                <c:pt idx="3928">
                  <c:v>34885</c:v>
                </c:pt>
                <c:pt idx="3929">
                  <c:v>34886</c:v>
                </c:pt>
                <c:pt idx="3930">
                  <c:v>34887</c:v>
                </c:pt>
                <c:pt idx="3931">
                  <c:v>34890</c:v>
                </c:pt>
                <c:pt idx="3932">
                  <c:v>34891</c:v>
                </c:pt>
                <c:pt idx="3933">
                  <c:v>34892</c:v>
                </c:pt>
                <c:pt idx="3934">
                  <c:v>34893</c:v>
                </c:pt>
                <c:pt idx="3935">
                  <c:v>34894</c:v>
                </c:pt>
                <c:pt idx="3936">
                  <c:v>34897</c:v>
                </c:pt>
                <c:pt idx="3937">
                  <c:v>34898</c:v>
                </c:pt>
                <c:pt idx="3938">
                  <c:v>34899</c:v>
                </c:pt>
                <c:pt idx="3939">
                  <c:v>34900</c:v>
                </c:pt>
                <c:pt idx="3940">
                  <c:v>34901</c:v>
                </c:pt>
                <c:pt idx="3941">
                  <c:v>34904</c:v>
                </c:pt>
                <c:pt idx="3942">
                  <c:v>34905</c:v>
                </c:pt>
                <c:pt idx="3943">
                  <c:v>34906</c:v>
                </c:pt>
                <c:pt idx="3944">
                  <c:v>34907</c:v>
                </c:pt>
                <c:pt idx="3945">
                  <c:v>34908</c:v>
                </c:pt>
                <c:pt idx="3946">
                  <c:v>34911</c:v>
                </c:pt>
                <c:pt idx="3947">
                  <c:v>34912</c:v>
                </c:pt>
                <c:pt idx="3948">
                  <c:v>34913</c:v>
                </c:pt>
                <c:pt idx="3949">
                  <c:v>34914</c:v>
                </c:pt>
                <c:pt idx="3950">
                  <c:v>34915</c:v>
                </c:pt>
                <c:pt idx="3951">
                  <c:v>34918</c:v>
                </c:pt>
                <c:pt idx="3952">
                  <c:v>34919</c:v>
                </c:pt>
                <c:pt idx="3953">
                  <c:v>34920</c:v>
                </c:pt>
                <c:pt idx="3954">
                  <c:v>34921</c:v>
                </c:pt>
                <c:pt idx="3955">
                  <c:v>34922</c:v>
                </c:pt>
                <c:pt idx="3956">
                  <c:v>34925</c:v>
                </c:pt>
                <c:pt idx="3957">
                  <c:v>34926</c:v>
                </c:pt>
                <c:pt idx="3958">
                  <c:v>34927</c:v>
                </c:pt>
                <c:pt idx="3959">
                  <c:v>34928</c:v>
                </c:pt>
                <c:pt idx="3960">
                  <c:v>34929</c:v>
                </c:pt>
                <c:pt idx="3961">
                  <c:v>34932</c:v>
                </c:pt>
                <c:pt idx="3962">
                  <c:v>34933</c:v>
                </c:pt>
                <c:pt idx="3963">
                  <c:v>34934</c:v>
                </c:pt>
                <c:pt idx="3964">
                  <c:v>34935</c:v>
                </c:pt>
                <c:pt idx="3965">
                  <c:v>34936</c:v>
                </c:pt>
                <c:pt idx="3966">
                  <c:v>34939</c:v>
                </c:pt>
                <c:pt idx="3967">
                  <c:v>34940</c:v>
                </c:pt>
                <c:pt idx="3968">
                  <c:v>34941</c:v>
                </c:pt>
                <c:pt idx="3969">
                  <c:v>34942</c:v>
                </c:pt>
                <c:pt idx="3970">
                  <c:v>34943</c:v>
                </c:pt>
                <c:pt idx="3971">
                  <c:v>34946</c:v>
                </c:pt>
                <c:pt idx="3972">
                  <c:v>34947</c:v>
                </c:pt>
                <c:pt idx="3973">
                  <c:v>34948</c:v>
                </c:pt>
                <c:pt idx="3974">
                  <c:v>34949</c:v>
                </c:pt>
                <c:pt idx="3975">
                  <c:v>34950</c:v>
                </c:pt>
                <c:pt idx="3976">
                  <c:v>34953</c:v>
                </c:pt>
                <c:pt idx="3977">
                  <c:v>34954</c:v>
                </c:pt>
                <c:pt idx="3978">
                  <c:v>34955</c:v>
                </c:pt>
                <c:pt idx="3979">
                  <c:v>34956</c:v>
                </c:pt>
                <c:pt idx="3980">
                  <c:v>34957</c:v>
                </c:pt>
                <c:pt idx="3981">
                  <c:v>34960</c:v>
                </c:pt>
                <c:pt idx="3982">
                  <c:v>34961</c:v>
                </c:pt>
                <c:pt idx="3983">
                  <c:v>34962</c:v>
                </c:pt>
                <c:pt idx="3984">
                  <c:v>34963</c:v>
                </c:pt>
                <c:pt idx="3985">
                  <c:v>34964</c:v>
                </c:pt>
                <c:pt idx="3986">
                  <c:v>34967</c:v>
                </c:pt>
                <c:pt idx="3987">
                  <c:v>34968</c:v>
                </c:pt>
                <c:pt idx="3988">
                  <c:v>34969</c:v>
                </c:pt>
                <c:pt idx="3989">
                  <c:v>34970</c:v>
                </c:pt>
                <c:pt idx="3990">
                  <c:v>34971</c:v>
                </c:pt>
                <c:pt idx="3991">
                  <c:v>34974</c:v>
                </c:pt>
                <c:pt idx="3992">
                  <c:v>34975</c:v>
                </c:pt>
                <c:pt idx="3993">
                  <c:v>34976</c:v>
                </c:pt>
                <c:pt idx="3994">
                  <c:v>34977</c:v>
                </c:pt>
                <c:pt idx="3995">
                  <c:v>34978</c:v>
                </c:pt>
                <c:pt idx="3996">
                  <c:v>34981</c:v>
                </c:pt>
                <c:pt idx="3997">
                  <c:v>34982</c:v>
                </c:pt>
                <c:pt idx="3998">
                  <c:v>34983</c:v>
                </c:pt>
                <c:pt idx="3999">
                  <c:v>34984</c:v>
                </c:pt>
                <c:pt idx="4000">
                  <c:v>34985</c:v>
                </c:pt>
                <c:pt idx="4001">
                  <c:v>34988</c:v>
                </c:pt>
                <c:pt idx="4002">
                  <c:v>34989</c:v>
                </c:pt>
                <c:pt idx="4003">
                  <c:v>34990</c:v>
                </c:pt>
                <c:pt idx="4004">
                  <c:v>34991</c:v>
                </c:pt>
                <c:pt idx="4005">
                  <c:v>34992</c:v>
                </c:pt>
                <c:pt idx="4006">
                  <c:v>34995</c:v>
                </c:pt>
                <c:pt idx="4007">
                  <c:v>34996</c:v>
                </c:pt>
                <c:pt idx="4008">
                  <c:v>34997</c:v>
                </c:pt>
                <c:pt idx="4009">
                  <c:v>34998</c:v>
                </c:pt>
                <c:pt idx="4010">
                  <c:v>34999</c:v>
                </c:pt>
                <c:pt idx="4011">
                  <c:v>35002</c:v>
                </c:pt>
                <c:pt idx="4012">
                  <c:v>35003</c:v>
                </c:pt>
                <c:pt idx="4013">
                  <c:v>35004</c:v>
                </c:pt>
                <c:pt idx="4014">
                  <c:v>35005</c:v>
                </c:pt>
                <c:pt idx="4015">
                  <c:v>35006</c:v>
                </c:pt>
                <c:pt idx="4016">
                  <c:v>35009</c:v>
                </c:pt>
                <c:pt idx="4017">
                  <c:v>35010</c:v>
                </c:pt>
                <c:pt idx="4018">
                  <c:v>35011</c:v>
                </c:pt>
                <c:pt idx="4019">
                  <c:v>35012</c:v>
                </c:pt>
                <c:pt idx="4020">
                  <c:v>35013</c:v>
                </c:pt>
                <c:pt idx="4021">
                  <c:v>35016</c:v>
                </c:pt>
                <c:pt idx="4022">
                  <c:v>35017</c:v>
                </c:pt>
                <c:pt idx="4023">
                  <c:v>35018</c:v>
                </c:pt>
                <c:pt idx="4024">
                  <c:v>35019</c:v>
                </c:pt>
                <c:pt idx="4025">
                  <c:v>35020</c:v>
                </c:pt>
                <c:pt idx="4026">
                  <c:v>35023</c:v>
                </c:pt>
                <c:pt idx="4027">
                  <c:v>35024</c:v>
                </c:pt>
                <c:pt idx="4028">
                  <c:v>35025</c:v>
                </c:pt>
                <c:pt idx="4029">
                  <c:v>35026</c:v>
                </c:pt>
                <c:pt idx="4030">
                  <c:v>35027</c:v>
                </c:pt>
                <c:pt idx="4031">
                  <c:v>35030</c:v>
                </c:pt>
                <c:pt idx="4032">
                  <c:v>35031</c:v>
                </c:pt>
                <c:pt idx="4033">
                  <c:v>35032</c:v>
                </c:pt>
                <c:pt idx="4034">
                  <c:v>35033</c:v>
                </c:pt>
                <c:pt idx="4035">
                  <c:v>35034</c:v>
                </c:pt>
                <c:pt idx="4036">
                  <c:v>35037</c:v>
                </c:pt>
                <c:pt idx="4037">
                  <c:v>35038</c:v>
                </c:pt>
                <c:pt idx="4038">
                  <c:v>35039</c:v>
                </c:pt>
                <c:pt idx="4039">
                  <c:v>35040</c:v>
                </c:pt>
                <c:pt idx="4040">
                  <c:v>35041</c:v>
                </c:pt>
                <c:pt idx="4041">
                  <c:v>35044</c:v>
                </c:pt>
                <c:pt idx="4042">
                  <c:v>35045</c:v>
                </c:pt>
                <c:pt idx="4043">
                  <c:v>35046</c:v>
                </c:pt>
                <c:pt idx="4044">
                  <c:v>35047</c:v>
                </c:pt>
                <c:pt idx="4045">
                  <c:v>35048</c:v>
                </c:pt>
                <c:pt idx="4046">
                  <c:v>35051</c:v>
                </c:pt>
                <c:pt idx="4047">
                  <c:v>35052</c:v>
                </c:pt>
                <c:pt idx="4048">
                  <c:v>35053</c:v>
                </c:pt>
                <c:pt idx="4049">
                  <c:v>35054</c:v>
                </c:pt>
                <c:pt idx="4050">
                  <c:v>35055</c:v>
                </c:pt>
                <c:pt idx="4051">
                  <c:v>35058</c:v>
                </c:pt>
                <c:pt idx="4052">
                  <c:v>35059</c:v>
                </c:pt>
                <c:pt idx="4053">
                  <c:v>35060</c:v>
                </c:pt>
                <c:pt idx="4054">
                  <c:v>35061</c:v>
                </c:pt>
                <c:pt idx="4055">
                  <c:v>35062</c:v>
                </c:pt>
                <c:pt idx="4056">
                  <c:v>35065</c:v>
                </c:pt>
                <c:pt idx="4057">
                  <c:v>35066</c:v>
                </c:pt>
                <c:pt idx="4058">
                  <c:v>35067</c:v>
                </c:pt>
                <c:pt idx="4059">
                  <c:v>35068</c:v>
                </c:pt>
                <c:pt idx="4060">
                  <c:v>35069</c:v>
                </c:pt>
                <c:pt idx="4061">
                  <c:v>35072</c:v>
                </c:pt>
                <c:pt idx="4062">
                  <c:v>35073</c:v>
                </c:pt>
                <c:pt idx="4063">
                  <c:v>35074</c:v>
                </c:pt>
                <c:pt idx="4064">
                  <c:v>35075</c:v>
                </c:pt>
                <c:pt idx="4065">
                  <c:v>35076</c:v>
                </c:pt>
                <c:pt idx="4066">
                  <c:v>35079</c:v>
                </c:pt>
                <c:pt idx="4067">
                  <c:v>35080</c:v>
                </c:pt>
                <c:pt idx="4068">
                  <c:v>35081</c:v>
                </c:pt>
                <c:pt idx="4069">
                  <c:v>35082</c:v>
                </c:pt>
                <c:pt idx="4070">
                  <c:v>35083</c:v>
                </c:pt>
                <c:pt idx="4071">
                  <c:v>35086</c:v>
                </c:pt>
                <c:pt idx="4072">
                  <c:v>35087</c:v>
                </c:pt>
                <c:pt idx="4073">
                  <c:v>35088</c:v>
                </c:pt>
                <c:pt idx="4074">
                  <c:v>35089</c:v>
                </c:pt>
                <c:pt idx="4075">
                  <c:v>35090</c:v>
                </c:pt>
                <c:pt idx="4076">
                  <c:v>35093</c:v>
                </c:pt>
                <c:pt idx="4077">
                  <c:v>35094</c:v>
                </c:pt>
                <c:pt idx="4078">
                  <c:v>35095</c:v>
                </c:pt>
                <c:pt idx="4079">
                  <c:v>35096</c:v>
                </c:pt>
                <c:pt idx="4080">
                  <c:v>35097</c:v>
                </c:pt>
                <c:pt idx="4081">
                  <c:v>35100</c:v>
                </c:pt>
                <c:pt idx="4082">
                  <c:v>35101</c:v>
                </c:pt>
                <c:pt idx="4083">
                  <c:v>35102</c:v>
                </c:pt>
                <c:pt idx="4084">
                  <c:v>35103</c:v>
                </c:pt>
                <c:pt idx="4085">
                  <c:v>35104</c:v>
                </c:pt>
                <c:pt idx="4086">
                  <c:v>35107</c:v>
                </c:pt>
                <c:pt idx="4087">
                  <c:v>35108</c:v>
                </c:pt>
                <c:pt idx="4088">
                  <c:v>35109</c:v>
                </c:pt>
                <c:pt idx="4089">
                  <c:v>35110</c:v>
                </c:pt>
                <c:pt idx="4090">
                  <c:v>35111</c:v>
                </c:pt>
                <c:pt idx="4091">
                  <c:v>35114</c:v>
                </c:pt>
                <c:pt idx="4092">
                  <c:v>35115</c:v>
                </c:pt>
                <c:pt idx="4093">
                  <c:v>35116</c:v>
                </c:pt>
                <c:pt idx="4094">
                  <c:v>35117</c:v>
                </c:pt>
                <c:pt idx="4095">
                  <c:v>35118</c:v>
                </c:pt>
                <c:pt idx="4096">
                  <c:v>35121</c:v>
                </c:pt>
                <c:pt idx="4097">
                  <c:v>35122</c:v>
                </c:pt>
                <c:pt idx="4098">
                  <c:v>35123</c:v>
                </c:pt>
                <c:pt idx="4099">
                  <c:v>35124</c:v>
                </c:pt>
                <c:pt idx="4100">
                  <c:v>35125</c:v>
                </c:pt>
                <c:pt idx="4101">
                  <c:v>35128</c:v>
                </c:pt>
                <c:pt idx="4102">
                  <c:v>35129</c:v>
                </c:pt>
                <c:pt idx="4103">
                  <c:v>35130</c:v>
                </c:pt>
                <c:pt idx="4104">
                  <c:v>35131</c:v>
                </c:pt>
                <c:pt idx="4105">
                  <c:v>35132</c:v>
                </c:pt>
                <c:pt idx="4106">
                  <c:v>35135</c:v>
                </c:pt>
                <c:pt idx="4107">
                  <c:v>35136</c:v>
                </c:pt>
                <c:pt idx="4108">
                  <c:v>35137</c:v>
                </c:pt>
                <c:pt idx="4109">
                  <c:v>35138</c:v>
                </c:pt>
                <c:pt idx="4110">
                  <c:v>35139</c:v>
                </c:pt>
                <c:pt idx="4111">
                  <c:v>35142</c:v>
                </c:pt>
                <c:pt idx="4112">
                  <c:v>35143</c:v>
                </c:pt>
                <c:pt idx="4113">
                  <c:v>35144</c:v>
                </c:pt>
                <c:pt idx="4114">
                  <c:v>35145</c:v>
                </c:pt>
                <c:pt idx="4115">
                  <c:v>35146</c:v>
                </c:pt>
                <c:pt idx="4116">
                  <c:v>35149</c:v>
                </c:pt>
                <c:pt idx="4117">
                  <c:v>35150</c:v>
                </c:pt>
                <c:pt idx="4118">
                  <c:v>35151</c:v>
                </c:pt>
                <c:pt idx="4119">
                  <c:v>35152</c:v>
                </c:pt>
                <c:pt idx="4120">
                  <c:v>35153</c:v>
                </c:pt>
                <c:pt idx="4121">
                  <c:v>35156</c:v>
                </c:pt>
                <c:pt idx="4122">
                  <c:v>35157</c:v>
                </c:pt>
                <c:pt idx="4123">
                  <c:v>35158</c:v>
                </c:pt>
                <c:pt idx="4124">
                  <c:v>35159</c:v>
                </c:pt>
                <c:pt idx="4125">
                  <c:v>35160</c:v>
                </c:pt>
                <c:pt idx="4126">
                  <c:v>35163</c:v>
                </c:pt>
                <c:pt idx="4127">
                  <c:v>35164</c:v>
                </c:pt>
                <c:pt idx="4128">
                  <c:v>35165</c:v>
                </c:pt>
                <c:pt idx="4129">
                  <c:v>35166</c:v>
                </c:pt>
                <c:pt idx="4130">
                  <c:v>35167</c:v>
                </c:pt>
                <c:pt idx="4131">
                  <c:v>35170</c:v>
                </c:pt>
                <c:pt idx="4132">
                  <c:v>35171</c:v>
                </c:pt>
                <c:pt idx="4133">
                  <c:v>35172</c:v>
                </c:pt>
                <c:pt idx="4134">
                  <c:v>35173</c:v>
                </c:pt>
                <c:pt idx="4135">
                  <c:v>35174</c:v>
                </c:pt>
                <c:pt idx="4136">
                  <c:v>35177</c:v>
                </c:pt>
                <c:pt idx="4137">
                  <c:v>35178</c:v>
                </c:pt>
                <c:pt idx="4138">
                  <c:v>35179</c:v>
                </c:pt>
                <c:pt idx="4139">
                  <c:v>35180</c:v>
                </c:pt>
                <c:pt idx="4140">
                  <c:v>35181</c:v>
                </c:pt>
                <c:pt idx="4141">
                  <c:v>35184</c:v>
                </c:pt>
                <c:pt idx="4142">
                  <c:v>35185</c:v>
                </c:pt>
                <c:pt idx="4143">
                  <c:v>35186</c:v>
                </c:pt>
                <c:pt idx="4144">
                  <c:v>35187</c:v>
                </c:pt>
                <c:pt idx="4145">
                  <c:v>35188</c:v>
                </c:pt>
                <c:pt idx="4146">
                  <c:v>35191</c:v>
                </c:pt>
                <c:pt idx="4147">
                  <c:v>35192</c:v>
                </c:pt>
                <c:pt idx="4148">
                  <c:v>35193</c:v>
                </c:pt>
                <c:pt idx="4149">
                  <c:v>35194</c:v>
                </c:pt>
                <c:pt idx="4150">
                  <c:v>35195</c:v>
                </c:pt>
                <c:pt idx="4151">
                  <c:v>35198</c:v>
                </c:pt>
                <c:pt idx="4152">
                  <c:v>35199</c:v>
                </c:pt>
                <c:pt idx="4153">
                  <c:v>35200</c:v>
                </c:pt>
                <c:pt idx="4154">
                  <c:v>35201</c:v>
                </c:pt>
                <c:pt idx="4155">
                  <c:v>35202</c:v>
                </c:pt>
                <c:pt idx="4156">
                  <c:v>35205</c:v>
                </c:pt>
                <c:pt idx="4157">
                  <c:v>35206</c:v>
                </c:pt>
                <c:pt idx="4158">
                  <c:v>35207</c:v>
                </c:pt>
                <c:pt idx="4159">
                  <c:v>35208</c:v>
                </c:pt>
                <c:pt idx="4160">
                  <c:v>35209</c:v>
                </c:pt>
                <c:pt idx="4161">
                  <c:v>35212</c:v>
                </c:pt>
                <c:pt idx="4162">
                  <c:v>35213</c:v>
                </c:pt>
                <c:pt idx="4163">
                  <c:v>35214</c:v>
                </c:pt>
                <c:pt idx="4164">
                  <c:v>35215</c:v>
                </c:pt>
                <c:pt idx="4165">
                  <c:v>35216</c:v>
                </c:pt>
                <c:pt idx="4166">
                  <c:v>35219</c:v>
                </c:pt>
                <c:pt idx="4167">
                  <c:v>35220</c:v>
                </c:pt>
                <c:pt idx="4168">
                  <c:v>35221</c:v>
                </c:pt>
                <c:pt idx="4169">
                  <c:v>35222</c:v>
                </c:pt>
                <c:pt idx="4170">
                  <c:v>35223</c:v>
                </c:pt>
                <c:pt idx="4171">
                  <c:v>35226</c:v>
                </c:pt>
                <c:pt idx="4172">
                  <c:v>35227</c:v>
                </c:pt>
                <c:pt idx="4173">
                  <c:v>35228</c:v>
                </c:pt>
                <c:pt idx="4174">
                  <c:v>35229</c:v>
                </c:pt>
                <c:pt idx="4175">
                  <c:v>35230</c:v>
                </c:pt>
                <c:pt idx="4176">
                  <c:v>35233</c:v>
                </c:pt>
                <c:pt idx="4177">
                  <c:v>35234</c:v>
                </c:pt>
                <c:pt idx="4178">
                  <c:v>35235</c:v>
                </c:pt>
                <c:pt idx="4179">
                  <c:v>35236</c:v>
                </c:pt>
                <c:pt idx="4180">
                  <c:v>35237</c:v>
                </c:pt>
                <c:pt idx="4181">
                  <c:v>35240</c:v>
                </c:pt>
                <c:pt idx="4182">
                  <c:v>35241</c:v>
                </c:pt>
                <c:pt idx="4183">
                  <c:v>35242</c:v>
                </c:pt>
                <c:pt idx="4184">
                  <c:v>35243</c:v>
                </c:pt>
                <c:pt idx="4185">
                  <c:v>35244</c:v>
                </c:pt>
                <c:pt idx="4186">
                  <c:v>35247</c:v>
                </c:pt>
                <c:pt idx="4187">
                  <c:v>35248</c:v>
                </c:pt>
                <c:pt idx="4188">
                  <c:v>35249</c:v>
                </c:pt>
                <c:pt idx="4189">
                  <c:v>35250</c:v>
                </c:pt>
                <c:pt idx="4190">
                  <c:v>35251</c:v>
                </c:pt>
                <c:pt idx="4191">
                  <c:v>35254</c:v>
                </c:pt>
                <c:pt idx="4192">
                  <c:v>35255</c:v>
                </c:pt>
                <c:pt idx="4193">
                  <c:v>35256</c:v>
                </c:pt>
                <c:pt idx="4194">
                  <c:v>35257</c:v>
                </c:pt>
                <c:pt idx="4195">
                  <c:v>35258</c:v>
                </c:pt>
                <c:pt idx="4196">
                  <c:v>35261</c:v>
                </c:pt>
                <c:pt idx="4197">
                  <c:v>35262</c:v>
                </c:pt>
                <c:pt idx="4198">
                  <c:v>35263</c:v>
                </c:pt>
                <c:pt idx="4199">
                  <c:v>35264</c:v>
                </c:pt>
                <c:pt idx="4200">
                  <c:v>35265</c:v>
                </c:pt>
                <c:pt idx="4201">
                  <c:v>35268</c:v>
                </c:pt>
                <c:pt idx="4202">
                  <c:v>35269</c:v>
                </c:pt>
                <c:pt idx="4203">
                  <c:v>35270</c:v>
                </c:pt>
                <c:pt idx="4204">
                  <c:v>35271</c:v>
                </c:pt>
                <c:pt idx="4205">
                  <c:v>35272</c:v>
                </c:pt>
                <c:pt idx="4206">
                  <c:v>35275</c:v>
                </c:pt>
                <c:pt idx="4207">
                  <c:v>35276</c:v>
                </c:pt>
                <c:pt idx="4208">
                  <c:v>35277</c:v>
                </c:pt>
                <c:pt idx="4209">
                  <c:v>35278</c:v>
                </c:pt>
                <c:pt idx="4210">
                  <c:v>35279</c:v>
                </c:pt>
                <c:pt idx="4211">
                  <c:v>35282</c:v>
                </c:pt>
                <c:pt idx="4212">
                  <c:v>35283</c:v>
                </c:pt>
                <c:pt idx="4213">
                  <c:v>35284</c:v>
                </c:pt>
                <c:pt idx="4214">
                  <c:v>35285</c:v>
                </c:pt>
                <c:pt idx="4215">
                  <c:v>35286</c:v>
                </c:pt>
                <c:pt idx="4216">
                  <c:v>35289</c:v>
                </c:pt>
                <c:pt idx="4217">
                  <c:v>35290</c:v>
                </c:pt>
                <c:pt idx="4218">
                  <c:v>35291</c:v>
                </c:pt>
                <c:pt idx="4219">
                  <c:v>35292</c:v>
                </c:pt>
                <c:pt idx="4220">
                  <c:v>35293</c:v>
                </c:pt>
                <c:pt idx="4221">
                  <c:v>35296</c:v>
                </c:pt>
                <c:pt idx="4222">
                  <c:v>35297</c:v>
                </c:pt>
                <c:pt idx="4223">
                  <c:v>35298</c:v>
                </c:pt>
                <c:pt idx="4224">
                  <c:v>35299</c:v>
                </c:pt>
                <c:pt idx="4225">
                  <c:v>35300</c:v>
                </c:pt>
                <c:pt idx="4226">
                  <c:v>35303</c:v>
                </c:pt>
                <c:pt idx="4227">
                  <c:v>35304</c:v>
                </c:pt>
                <c:pt idx="4228">
                  <c:v>35305</c:v>
                </c:pt>
                <c:pt idx="4229">
                  <c:v>35306</c:v>
                </c:pt>
                <c:pt idx="4230">
                  <c:v>35307</c:v>
                </c:pt>
                <c:pt idx="4231">
                  <c:v>35310</c:v>
                </c:pt>
                <c:pt idx="4232">
                  <c:v>35311</c:v>
                </c:pt>
                <c:pt idx="4233">
                  <c:v>35312</c:v>
                </c:pt>
                <c:pt idx="4234">
                  <c:v>35313</c:v>
                </c:pt>
                <c:pt idx="4235">
                  <c:v>35314</c:v>
                </c:pt>
                <c:pt idx="4236">
                  <c:v>35317</c:v>
                </c:pt>
                <c:pt idx="4237">
                  <c:v>35318</c:v>
                </c:pt>
                <c:pt idx="4238">
                  <c:v>35319</c:v>
                </c:pt>
                <c:pt idx="4239">
                  <c:v>35320</c:v>
                </c:pt>
                <c:pt idx="4240">
                  <c:v>35321</c:v>
                </c:pt>
                <c:pt idx="4241">
                  <c:v>35324</c:v>
                </c:pt>
                <c:pt idx="4242">
                  <c:v>35325</c:v>
                </c:pt>
                <c:pt idx="4243">
                  <c:v>35326</c:v>
                </c:pt>
                <c:pt idx="4244">
                  <c:v>35327</c:v>
                </c:pt>
                <c:pt idx="4245">
                  <c:v>35328</c:v>
                </c:pt>
                <c:pt idx="4246">
                  <c:v>35331</c:v>
                </c:pt>
                <c:pt idx="4247">
                  <c:v>35332</c:v>
                </c:pt>
                <c:pt idx="4248">
                  <c:v>35333</c:v>
                </c:pt>
                <c:pt idx="4249">
                  <c:v>35334</c:v>
                </c:pt>
                <c:pt idx="4250">
                  <c:v>35335</c:v>
                </c:pt>
                <c:pt idx="4251">
                  <c:v>35338</c:v>
                </c:pt>
                <c:pt idx="4252">
                  <c:v>35339</c:v>
                </c:pt>
                <c:pt idx="4253">
                  <c:v>35340</c:v>
                </c:pt>
                <c:pt idx="4254">
                  <c:v>35341</c:v>
                </c:pt>
                <c:pt idx="4255">
                  <c:v>35342</c:v>
                </c:pt>
                <c:pt idx="4256">
                  <c:v>35345</c:v>
                </c:pt>
                <c:pt idx="4257">
                  <c:v>35346</c:v>
                </c:pt>
                <c:pt idx="4258">
                  <c:v>35347</c:v>
                </c:pt>
                <c:pt idx="4259">
                  <c:v>35348</c:v>
                </c:pt>
                <c:pt idx="4260">
                  <c:v>35349</c:v>
                </c:pt>
                <c:pt idx="4261">
                  <c:v>35352</c:v>
                </c:pt>
                <c:pt idx="4262">
                  <c:v>35353</c:v>
                </c:pt>
                <c:pt idx="4263">
                  <c:v>35354</c:v>
                </c:pt>
                <c:pt idx="4264">
                  <c:v>35355</c:v>
                </c:pt>
                <c:pt idx="4265">
                  <c:v>35356</c:v>
                </c:pt>
                <c:pt idx="4266">
                  <c:v>35359</c:v>
                </c:pt>
                <c:pt idx="4267">
                  <c:v>35360</c:v>
                </c:pt>
                <c:pt idx="4268">
                  <c:v>35361</c:v>
                </c:pt>
                <c:pt idx="4269">
                  <c:v>35362</c:v>
                </c:pt>
                <c:pt idx="4270">
                  <c:v>35363</c:v>
                </c:pt>
                <c:pt idx="4271">
                  <c:v>35366</c:v>
                </c:pt>
                <c:pt idx="4272">
                  <c:v>35367</c:v>
                </c:pt>
                <c:pt idx="4273">
                  <c:v>35368</c:v>
                </c:pt>
                <c:pt idx="4274">
                  <c:v>35369</c:v>
                </c:pt>
                <c:pt idx="4275">
                  <c:v>35370</c:v>
                </c:pt>
                <c:pt idx="4276">
                  <c:v>35373</c:v>
                </c:pt>
                <c:pt idx="4277">
                  <c:v>35374</c:v>
                </c:pt>
                <c:pt idx="4278">
                  <c:v>35375</c:v>
                </c:pt>
                <c:pt idx="4279">
                  <c:v>35376</c:v>
                </c:pt>
                <c:pt idx="4280">
                  <c:v>35377</c:v>
                </c:pt>
                <c:pt idx="4281">
                  <c:v>35380</c:v>
                </c:pt>
                <c:pt idx="4282">
                  <c:v>35381</c:v>
                </c:pt>
                <c:pt idx="4283">
                  <c:v>35382</c:v>
                </c:pt>
                <c:pt idx="4284">
                  <c:v>35383</c:v>
                </c:pt>
                <c:pt idx="4285">
                  <c:v>35384</c:v>
                </c:pt>
                <c:pt idx="4286">
                  <c:v>35387</c:v>
                </c:pt>
                <c:pt idx="4287">
                  <c:v>35388</c:v>
                </c:pt>
                <c:pt idx="4288">
                  <c:v>35389</c:v>
                </c:pt>
                <c:pt idx="4289">
                  <c:v>35390</c:v>
                </c:pt>
                <c:pt idx="4290">
                  <c:v>35391</c:v>
                </c:pt>
                <c:pt idx="4291">
                  <c:v>35394</c:v>
                </c:pt>
                <c:pt idx="4292">
                  <c:v>35395</c:v>
                </c:pt>
                <c:pt idx="4293">
                  <c:v>35396</c:v>
                </c:pt>
                <c:pt idx="4294">
                  <c:v>35397</c:v>
                </c:pt>
                <c:pt idx="4295">
                  <c:v>35398</c:v>
                </c:pt>
                <c:pt idx="4296">
                  <c:v>35401</c:v>
                </c:pt>
                <c:pt idx="4297">
                  <c:v>35402</c:v>
                </c:pt>
                <c:pt idx="4298">
                  <c:v>35403</c:v>
                </c:pt>
                <c:pt idx="4299">
                  <c:v>35404</c:v>
                </c:pt>
                <c:pt idx="4300">
                  <c:v>35405</c:v>
                </c:pt>
                <c:pt idx="4301">
                  <c:v>35408</c:v>
                </c:pt>
                <c:pt idx="4302">
                  <c:v>35409</c:v>
                </c:pt>
                <c:pt idx="4303">
                  <c:v>35410</c:v>
                </c:pt>
                <c:pt idx="4304">
                  <c:v>35411</c:v>
                </c:pt>
                <c:pt idx="4305">
                  <c:v>35412</c:v>
                </c:pt>
                <c:pt idx="4306">
                  <c:v>35415</c:v>
                </c:pt>
                <c:pt idx="4307">
                  <c:v>35416</c:v>
                </c:pt>
                <c:pt idx="4308">
                  <c:v>35417</c:v>
                </c:pt>
                <c:pt idx="4309">
                  <c:v>35418</c:v>
                </c:pt>
                <c:pt idx="4310">
                  <c:v>35419</c:v>
                </c:pt>
                <c:pt idx="4311">
                  <c:v>35422</c:v>
                </c:pt>
                <c:pt idx="4312">
                  <c:v>35423</c:v>
                </c:pt>
                <c:pt idx="4313">
                  <c:v>35424</c:v>
                </c:pt>
                <c:pt idx="4314">
                  <c:v>35425</c:v>
                </c:pt>
                <c:pt idx="4315">
                  <c:v>35426</c:v>
                </c:pt>
                <c:pt idx="4316">
                  <c:v>35429</c:v>
                </c:pt>
                <c:pt idx="4317">
                  <c:v>35430</c:v>
                </c:pt>
                <c:pt idx="4318">
                  <c:v>35431</c:v>
                </c:pt>
                <c:pt idx="4319">
                  <c:v>35432</c:v>
                </c:pt>
                <c:pt idx="4320">
                  <c:v>35433</c:v>
                </c:pt>
                <c:pt idx="4321">
                  <c:v>35436</c:v>
                </c:pt>
                <c:pt idx="4322">
                  <c:v>35437</c:v>
                </c:pt>
                <c:pt idx="4323">
                  <c:v>35438</c:v>
                </c:pt>
                <c:pt idx="4324">
                  <c:v>35439</c:v>
                </c:pt>
                <c:pt idx="4325">
                  <c:v>35440</c:v>
                </c:pt>
                <c:pt idx="4326">
                  <c:v>35443</c:v>
                </c:pt>
                <c:pt idx="4327">
                  <c:v>35444</c:v>
                </c:pt>
                <c:pt idx="4328">
                  <c:v>35445</c:v>
                </c:pt>
                <c:pt idx="4329">
                  <c:v>35446</c:v>
                </c:pt>
                <c:pt idx="4330">
                  <c:v>35447</c:v>
                </c:pt>
                <c:pt idx="4331">
                  <c:v>35450</c:v>
                </c:pt>
                <c:pt idx="4332">
                  <c:v>35451</c:v>
                </c:pt>
                <c:pt idx="4333">
                  <c:v>35452</c:v>
                </c:pt>
                <c:pt idx="4334">
                  <c:v>35453</c:v>
                </c:pt>
                <c:pt idx="4335">
                  <c:v>35454</c:v>
                </c:pt>
                <c:pt idx="4336">
                  <c:v>35457</c:v>
                </c:pt>
                <c:pt idx="4337">
                  <c:v>35458</c:v>
                </c:pt>
                <c:pt idx="4338">
                  <c:v>35459</c:v>
                </c:pt>
                <c:pt idx="4339">
                  <c:v>35460</c:v>
                </c:pt>
                <c:pt idx="4340">
                  <c:v>35461</c:v>
                </c:pt>
                <c:pt idx="4341">
                  <c:v>35464</c:v>
                </c:pt>
                <c:pt idx="4342">
                  <c:v>35465</c:v>
                </c:pt>
                <c:pt idx="4343">
                  <c:v>35466</c:v>
                </c:pt>
                <c:pt idx="4344">
                  <c:v>35467</c:v>
                </c:pt>
                <c:pt idx="4345">
                  <c:v>35468</c:v>
                </c:pt>
                <c:pt idx="4346">
                  <c:v>35471</c:v>
                </c:pt>
                <c:pt idx="4347">
                  <c:v>35472</c:v>
                </c:pt>
                <c:pt idx="4348">
                  <c:v>35473</c:v>
                </c:pt>
                <c:pt idx="4349">
                  <c:v>35474</c:v>
                </c:pt>
                <c:pt idx="4350">
                  <c:v>35475</c:v>
                </c:pt>
                <c:pt idx="4351">
                  <c:v>35478</c:v>
                </c:pt>
                <c:pt idx="4352">
                  <c:v>35479</c:v>
                </c:pt>
                <c:pt idx="4353">
                  <c:v>35480</c:v>
                </c:pt>
                <c:pt idx="4354">
                  <c:v>35481</c:v>
                </c:pt>
                <c:pt idx="4355">
                  <c:v>35482</c:v>
                </c:pt>
                <c:pt idx="4356">
                  <c:v>35485</c:v>
                </c:pt>
                <c:pt idx="4357">
                  <c:v>35486</c:v>
                </c:pt>
                <c:pt idx="4358">
                  <c:v>35487</c:v>
                </c:pt>
                <c:pt idx="4359">
                  <c:v>35488</c:v>
                </c:pt>
                <c:pt idx="4360">
                  <c:v>35489</c:v>
                </c:pt>
                <c:pt idx="4361">
                  <c:v>35492</c:v>
                </c:pt>
                <c:pt idx="4362">
                  <c:v>35493</c:v>
                </c:pt>
                <c:pt idx="4363">
                  <c:v>35494</c:v>
                </c:pt>
                <c:pt idx="4364">
                  <c:v>35495</c:v>
                </c:pt>
                <c:pt idx="4365">
                  <c:v>35496</c:v>
                </c:pt>
                <c:pt idx="4366">
                  <c:v>35499</c:v>
                </c:pt>
                <c:pt idx="4367">
                  <c:v>35500</c:v>
                </c:pt>
                <c:pt idx="4368">
                  <c:v>35501</c:v>
                </c:pt>
                <c:pt idx="4369">
                  <c:v>35502</c:v>
                </c:pt>
                <c:pt idx="4370">
                  <c:v>35503</c:v>
                </c:pt>
                <c:pt idx="4371">
                  <c:v>35506</c:v>
                </c:pt>
                <c:pt idx="4372">
                  <c:v>35507</c:v>
                </c:pt>
                <c:pt idx="4373">
                  <c:v>35508</c:v>
                </c:pt>
                <c:pt idx="4374">
                  <c:v>35509</c:v>
                </c:pt>
                <c:pt idx="4375">
                  <c:v>35510</c:v>
                </c:pt>
                <c:pt idx="4376">
                  <c:v>35513</c:v>
                </c:pt>
                <c:pt idx="4377">
                  <c:v>35514</c:v>
                </c:pt>
                <c:pt idx="4378">
                  <c:v>35515</c:v>
                </c:pt>
                <c:pt idx="4379">
                  <c:v>35516</c:v>
                </c:pt>
                <c:pt idx="4380">
                  <c:v>35517</c:v>
                </c:pt>
                <c:pt idx="4381">
                  <c:v>35520</c:v>
                </c:pt>
                <c:pt idx="4382">
                  <c:v>35521</c:v>
                </c:pt>
                <c:pt idx="4383">
                  <c:v>35522</c:v>
                </c:pt>
                <c:pt idx="4384">
                  <c:v>35523</c:v>
                </c:pt>
                <c:pt idx="4385">
                  <c:v>35524</c:v>
                </c:pt>
                <c:pt idx="4386">
                  <c:v>35527</c:v>
                </c:pt>
                <c:pt idx="4387">
                  <c:v>35528</c:v>
                </c:pt>
                <c:pt idx="4388">
                  <c:v>35529</c:v>
                </c:pt>
                <c:pt idx="4389">
                  <c:v>35530</c:v>
                </c:pt>
                <c:pt idx="4390">
                  <c:v>35531</c:v>
                </c:pt>
                <c:pt idx="4391">
                  <c:v>35534</c:v>
                </c:pt>
                <c:pt idx="4392">
                  <c:v>35535</c:v>
                </c:pt>
                <c:pt idx="4393">
                  <c:v>35536</c:v>
                </c:pt>
                <c:pt idx="4394">
                  <c:v>35537</c:v>
                </c:pt>
                <c:pt idx="4395">
                  <c:v>35538</c:v>
                </c:pt>
                <c:pt idx="4396">
                  <c:v>35541</c:v>
                </c:pt>
                <c:pt idx="4397">
                  <c:v>35542</c:v>
                </c:pt>
                <c:pt idx="4398">
                  <c:v>35543</c:v>
                </c:pt>
                <c:pt idx="4399">
                  <c:v>35544</c:v>
                </c:pt>
                <c:pt idx="4400">
                  <c:v>35545</c:v>
                </c:pt>
                <c:pt idx="4401">
                  <c:v>35548</c:v>
                </c:pt>
                <c:pt idx="4402">
                  <c:v>35549</c:v>
                </c:pt>
                <c:pt idx="4403">
                  <c:v>35550</c:v>
                </c:pt>
                <c:pt idx="4404">
                  <c:v>35551</c:v>
                </c:pt>
                <c:pt idx="4405">
                  <c:v>35552</c:v>
                </c:pt>
                <c:pt idx="4406">
                  <c:v>35555</c:v>
                </c:pt>
                <c:pt idx="4407">
                  <c:v>35556</c:v>
                </c:pt>
                <c:pt idx="4408">
                  <c:v>35557</c:v>
                </c:pt>
                <c:pt idx="4409">
                  <c:v>35558</c:v>
                </c:pt>
                <c:pt idx="4410">
                  <c:v>35559</c:v>
                </c:pt>
                <c:pt idx="4411">
                  <c:v>35562</c:v>
                </c:pt>
                <c:pt idx="4412">
                  <c:v>35563</c:v>
                </c:pt>
                <c:pt idx="4413">
                  <c:v>35564</c:v>
                </c:pt>
                <c:pt idx="4414">
                  <c:v>35565</c:v>
                </c:pt>
                <c:pt idx="4415">
                  <c:v>35566</c:v>
                </c:pt>
                <c:pt idx="4416">
                  <c:v>35569</c:v>
                </c:pt>
                <c:pt idx="4417">
                  <c:v>35570</c:v>
                </c:pt>
                <c:pt idx="4418">
                  <c:v>35571</c:v>
                </c:pt>
                <c:pt idx="4419">
                  <c:v>35572</c:v>
                </c:pt>
                <c:pt idx="4420">
                  <c:v>35573</c:v>
                </c:pt>
                <c:pt idx="4421">
                  <c:v>35576</c:v>
                </c:pt>
                <c:pt idx="4422">
                  <c:v>35577</c:v>
                </c:pt>
                <c:pt idx="4423">
                  <c:v>35578</c:v>
                </c:pt>
                <c:pt idx="4424">
                  <c:v>35579</c:v>
                </c:pt>
                <c:pt idx="4425">
                  <c:v>35580</c:v>
                </c:pt>
                <c:pt idx="4426">
                  <c:v>35583</c:v>
                </c:pt>
                <c:pt idx="4427">
                  <c:v>35584</c:v>
                </c:pt>
                <c:pt idx="4428">
                  <c:v>35585</c:v>
                </c:pt>
                <c:pt idx="4429">
                  <c:v>35586</c:v>
                </c:pt>
                <c:pt idx="4430">
                  <c:v>35587</c:v>
                </c:pt>
                <c:pt idx="4431">
                  <c:v>35590</c:v>
                </c:pt>
                <c:pt idx="4432">
                  <c:v>35591</c:v>
                </c:pt>
                <c:pt idx="4433">
                  <c:v>35592</c:v>
                </c:pt>
                <c:pt idx="4434">
                  <c:v>35593</c:v>
                </c:pt>
                <c:pt idx="4435">
                  <c:v>35594</c:v>
                </c:pt>
                <c:pt idx="4436">
                  <c:v>35597</c:v>
                </c:pt>
                <c:pt idx="4437">
                  <c:v>35598</c:v>
                </c:pt>
                <c:pt idx="4438">
                  <c:v>35599</c:v>
                </c:pt>
                <c:pt idx="4439">
                  <c:v>35600</c:v>
                </c:pt>
                <c:pt idx="4440">
                  <c:v>35601</c:v>
                </c:pt>
                <c:pt idx="4441">
                  <c:v>35604</c:v>
                </c:pt>
                <c:pt idx="4442">
                  <c:v>35605</c:v>
                </c:pt>
                <c:pt idx="4443">
                  <c:v>35606</c:v>
                </c:pt>
                <c:pt idx="4444">
                  <c:v>35607</c:v>
                </c:pt>
                <c:pt idx="4445">
                  <c:v>35608</c:v>
                </c:pt>
                <c:pt idx="4446">
                  <c:v>35611</c:v>
                </c:pt>
                <c:pt idx="4447">
                  <c:v>35612</c:v>
                </c:pt>
                <c:pt idx="4448">
                  <c:v>35613</c:v>
                </c:pt>
                <c:pt idx="4449">
                  <c:v>35614</c:v>
                </c:pt>
                <c:pt idx="4450">
                  <c:v>35615</c:v>
                </c:pt>
                <c:pt idx="4451">
                  <c:v>35618</c:v>
                </c:pt>
                <c:pt idx="4452">
                  <c:v>35619</c:v>
                </c:pt>
                <c:pt idx="4453">
                  <c:v>35620</c:v>
                </c:pt>
                <c:pt idx="4454">
                  <c:v>35621</c:v>
                </c:pt>
                <c:pt idx="4455">
                  <c:v>35622</c:v>
                </c:pt>
                <c:pt idx="4456">
                  <c:v>35625</c:v>
                </c:pt>
                <c:pt idx="4457">
                  <c:v>35626</c:v>
                </c:pt>
                <c:pt idx="4458">
                  <c:v>35627</c:v>
                </c:pt>
                <c:pt idx="4459">
                  <c:v>35628</c:v>
                </c:pt>
                <c:pt idx="4460">
                  <c:v>35629</c:v>
                </c:pt>
                <c:pt idx="4461">
                  <c:v>35632</c:v>
                </c:pt>
                <c:pt idx="4462">
                  <c:v>35633</c:v>
                </c:pt>
                <c:pt idx="4463">
                  <c:v>35634</c:v>
                </c:pt>
                <c:pt idx="4464">
                  <c:v>35635</c:v>
                </c:pt>
                <c:pt idx="4465">
                  <c:v>35636</c:v>
                </c:pt>
                <c:pt idx="4466">
                  <c:v>35639</c:v>
                </c:pt>
                <c:pt idx="4467">
                  <c:v>35640</c:v>
                </c:pt>
                <c:pt idx="4468">
                  <c:v>35641</c:v>
                </c:pt>
                <c:pt idx="4469">
                  <c:v>35642</c:v>
                </c:pt>
                <c:pt idx="4470">
                  <c:v>35643</c:v>
                </c:pt>
                <c:pt idx="4471">
                  <c:v>35646</c:v>
                </c:pt>
                <c:pt idx="4472">
                  <c:v>35647</c:v>
                </c:pt>
                <c:pt idx="4473">
                  <c:v>35648</c:v>
                </c:pt>
                <c:pt idx="4474">
                  <c:v>35649</c:v>
                </c:pt>
                <c:pt idx="4475">
                  <c:v>35650</c:v>
                </c:pt>
                <c:pt idx="4476">
                  <c:v>35653</c:v>
                </c:pt>
                <c:pt idx="4477">
                  <c:v>35654</c:v>
                </c:pt>
                <c:pt idx="4478">
                  <c:v>35655</c:v>
                </c:pt>
                <c:pt idx="4479">
                  <c:v>35656</c:v>
                </c:pt>
                <c:pt idx="4480">
                  <c:v>35657</c:v>
                </c:pt>
                <c:pt idx="4481">
                  <c:v>35660</c:v>
                </c:pt>
                <c:pt idx="4482">
                  <c:v>35661</c:v>
                </c:pt>
                <c:pt idx="4483">
                  <c:v>35662</c:v>
                </c:pt>
                <c:pt idx="4484">
                  <c:v>35663</c:v>
                </c:pt>
                <c:pt idx="4485">
                  <c:v>35664</c:v>
                </c:pt>
                <c:pt idx="4486">
                  <c:v>35667</c:v>
                </c:pt>
                <c:pt idx="4487">
                  <c:v>35668</c:v>
                </c:pt>
                <c:pt idx="4488">
                  <c:v>35669</c:v>
                </c:pt>
                <c:pt idx="4489">
                  <c:v>35670</c:v>
                </c:pt>
                <c:pt idx="4490">
                  <c:v>35671</c:v>
                </c:pt>
                <c:pt idx="4491">
                  <c:v>35674</c:v>
                </c:pt>
                <c:pt idx="4492">
                  <c:v>35675</c:v>
                </c:pt>
                <c:pt idx="4493">
                  <c:v>35676</c:v>
                </c:pt>
                <c:pt idx="4494">
                  <c:v>35677</c:v>
                </c:pt>
                <c:pt idx="4495">
                  <c:v>35678</c:v>
                </c:pt>
                <c:pt idx="4496">
                  <c:v>35681</c:v>
                </c:pt>
                <c:pt idx="4497">
                  <c:v>35682</c:v>
                </c:pt>
                <c:pt idx="4498">
                  <c:v>35683</c:v>
                </c:pt>
                <c:pt idx="4499">
                  <c:v>35684</c:v>
                </c:pt>
                <c:pt idx="4500">
                  <c:v>35685</c:v>
                </c:pt>
                <c:pt idx="4501">
                  <c:v>35688</c:v>
                </c:pt>
                <c:pt idx="4502">
                  <c:v>35689</c:v>
                </c:pt>
                <c:pt idx="4503">
                  <c:v>35690</c:v>
                </c:pt>
                <c:pt idx="4504">
                  <c:v>35691</c:v>
                </c:pt>
                <c:pt idx="4505">
                  <c:v>35692</c:v>
                </c:pt>
                <c:pt idx="4506">
                  <c:v>35695</c:v>
                </c:pt>
                <c:pt idx="4507">
                  <c:v>35696</c:v>
                </c:pt>
                <c:pt idx="4508">
                  <c:v>35697</c:v>
                </c:pt>
                <c:pt idx="4509">
                  <c:v>35698</c:v>
                </c:pt>
                <c:pt idx="4510">
                  <c:v>35699</c:v>
                </c:pt>
                <c:pt idx="4511">
                  <c:v>35702</c:v>
                </c:pt>
                <c:pt idx="4512">
                  <c:v>35703</c:v>
                </c:pt>
                <c:pt idx="4513">
                  <c:v>35704</c:v>
                </c:pt>
                <c:pt idx="4514">
                  <c:v>35705</c:v>
                </c:pt>
                <c:pt idx="4515">
                  <c:v>35706</c:v>
                </c:pt>
                <c:pt idx="4516">
                  <c:v>35709</c:v>
                </c:pt>
                <c:pt idx="4517">
                  <c:v>35710</c:v>
                </c:pt>
                <c:pt idx="4518">
                  <c:v>35711</c:v>
                </c:pt>
                <c:pt idx="4519">
                  <c:v>35712</c:v>
                </c:pt>
                <c:pt idx="4520">
                  <c:v>35713</c:v>
                </c:pt>
                <c:pt idx="4521">
                  <c:v>35716</c:v>
                </c:pt>
                <c:pt idx="4522">
                  <c:v>35717</c:v>
                </c:pt>
                <c:pt idx="4523">
                  <c:v>35718</c:v>
                </c:pt>
                <c:pt idx="4524">
                  <c:v>35719</c:v>
                </c:pt>
                <c:pt idx="4525">
                  <c:v>35720</c:v>
                </c:pt>
                <c:pt idx="4526">
                  <c:v>35723</c:v>
                </c:pt>
                <c:pt idx="4527">
                  <c:v>35724</c:v>
                </c:pt>
                <c:pt idx="4528">
                  <c:v>35725</c:v>
                </c:pt>
                <c:pt idx="4529">
                  <c:v>35726</c:v>
                </c:pt>
                <c:pt idx="4530">
                  <c:v>35727</c:v>
                </c:pt>
                <c:pt idx="4531">
                  <c:v>35730</c:v>
                </c:pt>
                <c:pt idx="4532">
                  <c:v>35731</c:v>
                </c:pt>
                <c:pt idx="4533">
                  <c:v>35732</c:v>
                </c:pt>
                <c:pt idx="4534">
                  <c:v>35733</c:v>
                </c:pt>
                <c:pt idx="4535">
                  <c:v>35734</c:v>
                </c:pt>
                <c:pt idx="4536">
                  <c:v>35737</c:v>
                </c:pt>
                <c:pt idx="4537">
                  <c:v>35738</c:v>
                </c:pt>
                <c:pt idx="4538">
                  <c:v>35739</c:v>
                </c:pt>
                <c:pt idx="4539">
                  <c:v>35740</c:v>
                </c:pt>
                <c:pt idx="4540">
                  <c:v>35741</c:v>
                </c:pt>
                <c:pt idx="4541">
                  <c:v>35744</c:v>
                </c:pt>
                <c:pt idx="4542">
                  <c:v>35745</c:v>
                </c:pt>
                <c:pt idx="4543">
                  <c:v>35746</c:v>
                </c:pt>
                <c:pt idx="4544">
                  <c:v>35747</c:v>
                </c:pt>
                <c:pt idx="4545">
                  <c:v>35748</c:v>
                </c:pt>
                <c:pt idx="4546">
                  <c:v>35751</c:v>
                </c:pt>
                <c:pt idx="4547">
                  <c:v>35752</c:v>
                </c:pt>
                <c:pt idx="4548">
                  <c:v>35753</c:v>
                </c:pt>
                <c:pt idx="4549">
                  <c:v>35754</c:v>
                </c:pt>
                <c:pt idx="4550">
                  <c:v>35755</c:v>
                </c:pt>
                <c:pt idx="4551">
                  <c:v>35758</c:v>
                </c:pt>
                <c:pt idx="4552">
                  <c:v>35759</c:v>
                </c:pt>
                <c:pt idx="4553">
                  <c:v>35760</c:v>
                </c:pt>
                <c:pt idx="4554">
                  <c:v>35761</c:v>
                </c:pt>
                <c:pt idx="4555">
                  <c:v>35762</c:v>
                </c:pt>
                <c:pt idx="4556">
                  <c:v>35765</c:v>
                </c:pt>
                <c:pt idx="4557">
                  <c:v>35766</c:v>
                </c:pt>
                <c:pt idx="4558">
                  <c:v>35767</c:v>
                </c:pt>
                <c:pt idx="4559">
                  <c:v>35768</c:v>
                </c:pt>
                <c:pt idx="4560">
                  <c:v>35769</c:v>
                </c:pt>
                <c:pt idx="4561">
                  <c:v>35772</c:v>
                </c:pt>
                <c:pt idx="4562">
                  <c:v>35773</c:v>
                </c:pt>
                <c:pt idx="4563">
                  <c:v>35774</c:v>
                </c:pt>
                <c:pt idx="4564">
                  <c:v>35775</c:v>
                </c:pt>
                <c:pt idx="4565">
                  <c:v>35776</c:v>
                </c:pt>
                <c:pt idx="4566">
                  <c:v>35779</c:v>
                </c:pt>
                <c:pt idx="4567">
                  <c:v>35780</c:v>
                </c:pt>
                <c:pt idx="4568">
                  <c:v>35781</c:v>
                </c:pt>
                <c:pt idx="4569">
                  <c:v>35782</c:v>
                </c:pt>
                <c:pt idx="4570">
                  <c:v>35783</c:v>
                </c:pt>
                <c:pt idx="4571">
                  <c:v>35786</c:v>
                </c:pt>
                <c:pt idx="4572">
                  <c:v>35787</c:v>
                </c:pt>
                <c:pt idx="4573">
                  <c:v>35788</c:v>
                </c:pt>
                <c:pt idx="4574">
                  <c:v>35789</c:v>
                </c:pt>
                <c:pt idx="4575">
                  <c:v>35790</c:v>
                </c:pt>
                <c:pt idx="4576">
                  <c:v>35793</c:v>
                </c:pt>
                <c:pt idx="4577">
                  <c:v>35794</c:v>
                </c:pt>
                <c:pt idx="4578">
                  <c:v>35795</c:v>
                </c:pt>
                <c:pt idx="4579">
                  <c:v>35796</c:v>
                </c:pt>
                <c:pt idx="4580">
                  <c:v>35797</c:v>
                </c:pt>
                <c:pt idx="4581">
                  <c:v>35800</c:v>
                </c:pt>
                <c:pt idx="4582">
                  <c:v>35801</c:v>
                </c:pt>
                <c:pt idx="4583">
                  <c:v>35802</c:v>
                </c:pt>
                <c:pt idx="4584">
                  <c:v>35803</c:v>
                </c:pt>
                <c:pt idx="4585">
                  <c:v>35804</c:v>
                </c:pt>
                <c:pt idx="4586">
                  <c:v>35807</c:v>
                </c:pt>
                <c:pt idx="4587">
                  <c:v>35808</c:v>
                </c:pt>
                <c:pt idx="4588">
                  <c:v>35809</c:v>
                </c:pt>
                <c:pt idx="4589">
                  <c:v>35810</c:v>
                </c:pt>
                <c:pt idx="4590">
                  <c:v>35811</c:v>
                </c:pt>
                <c:pt idx="4591">
                  <c:v>35814</c:v>
                </c:pt>
                <c:pt idx="4592">
                  <c:v>35815</c:v>
                </c:pt>
                <c:pt idx="4593">
                  <c:v>35816</c:v>
                </c:pt>
                <c:pt idx="4594">
                  <c:v>35817</c:v>
                </c:pt>
                <c:pt idx="4595">
                  <c:v>35818</c:v>
                </c:pt>
                <c:pt idx="4596">
                  <c:v>35821</c:v>
                </c:pt>
                <c:pt idx="4597">
                  <c:v>35822</c:v>
                </c:pt>
                <c:pt idx="4598">
                  <c:v>35823</c:v>
                </c:pt>
                <c:pt idx="4599">
                  <c:v>35824</c:v>
                </c:pt>
                <c:pt idx="4600">
                  <c:v>35825</c:v>
                </c:pt>
                <c:pt idx="4601">
                  <c:v>35828</c:v>
                </c:pt>
                <c:pt idx="4602">
                  <c:v>35829</c:v>
                </c:pt>
                <c:pt idx="4603">
                  <c:v>35830</c:v>
                </c:pt>
                <c:pt idx="4604">
                  <c:v>35831</c:v>
                </c:pt>
                <c:pt idx="4605">
                  <c:v>35832</c:v>
                </c:pt>
                <c:pt idx="4606">
                  <c:v>35835</c:v>
                </c:pt>
                <c:pt idx="4607">
                  <c:v>35836</c:v>
                </c:pt>
                <c:pt idx="4608">
                  <c:v>35837</c:v>
                </c:pt>
                <c:pt idx="4609">
                  <c:v>35838</c:v>
                </c:pt>
                <c:pt idx="4610">
                  <c:v>35839</c:v>
                </c:pt>
                <c:pt idx="4611">
                  <c:v>35842</c:v>
                </c:pt>
                <c:pt idx="4612">
                  <c:v>35843</c:v>
                </c:pt>
                <c:pt idx="4613">
                  <c:v>35844</c:v>
                </c:pt>
                <c:pt idx="4614">
                  <c:v>35845</c:v>
                </c:pt>
                <c:pt idx="4615">
                  <c:v>35846</c:v>
                </c:pt>
                <c:pt idx="4616">
                  <c:v>35849</c:v>
                </c:pt>
                <c:pt idx="4617">
                  <c:v>35850</c:v>
                </c:pt>
                <c:pt idx="4618">
                  <c:v>35851</c:v>
                </c:pt>
                <c:pt idx="4619">
                  <c:v>35852</c:v>
                </c:pt>
                <c:pt idx="4620">
                  <c:v>35853</c:v>
                </c:pt>
                <c:pt idx="4621">
                  <c:v>35856</c:v>
                </c:pt>
                <c:pt idx="4622">
                  <c:v>35857</c:v>
                </c:pt>
                <c:pt idx="4623">
                  <c:v>35858</c:v>
                </c:pt>
                <c:pt idx="4624">
                  <c:v>35859</c:v>
                </c:pt>
                <c:pt idx="4625">
                  <c:v>35860</c:v>
                </c:pt>
                <c:pt idx="4626">
                  <c:v>35863</c:v>
                </c:pt>
                <c:pt idx="4627">
                  <c:v>35864</c:v>
                </c:pt>
                <c:pt idx="4628">
                  <c:v>35865</c:v>
                </c:pt>
                <c:pt idx="4629">
                  <c:v>35866</c:v>
                </c:pt>
                <c:pt idx="4630">
                  <c:v>35867</c:v>
                </c:pt>
                <c:pt idx="4631">
                  <c:v>35870</c:v>
                </c:pt>
                <c:pt idx="4632">
                  <c:v>35871</c:v>
                </c:pt>
                <c:pt idx="4633">
                  <c:v>35872</c:v>
                </c:pt>
                <c:pt idx="4634">
                  <c:v>35873</c:v>
                </c:pt>
                <c:pt idx="4635">
                  <c:v>35874</c:v>
                </c:pt>
                <c:pt idx="4636">
                  <c:v>35877</c:v>
                </c:pt>
                <c:pt idx="4637">
                  <c:v>35878</c:v>
                </c:pt>
                <c:pt idx="4638">
                  <c:v>35879</c:v>
                </c:pt>
                <c:pt idx="4639">
                  <c:v>35880</c:v>
                </c:pt>
                <c:pt idx="4640">
                  <c:v>35881</c:v>
                </c:pt>
                <c:pt idx="4641">
                  <c:v>35884</c:v>
                </c:pt>
                <c:pt idx="4642">
                  <c:v>35885</c:v>
                </c:pt>
                <c:pt idx="4643">
                  <c:v>35886</c:v>
                </c:pt>
                <c:pt idx="4644">
                  <c:v>35887</c:v>
                </c:pt>
                <c:pt idx="4645">
                  <c:v>35888</c:v>
                </c:pt>
                <c:pt idx="4646">
                  <c:v>35891</c:v>
                </c:pt>
                <c:pt idx="4647">
                  <c:v>35892</c:v>
                </c:pt>
                <c:pt idx="4648">
                  <c:v>35893</c:v>
                </c:pt>
                <c:pt idx="4649">
                  <c:v>35894</c:v>
                </c:pt>
                <c:pt idx="4650">
                  <c:v>35895</c:v>
                </c:pt>
                <c:pt idx="4651">
                  <c:v>35898</c:v>
                </c:pt>
                <c:pt idx="4652">
                  <c:v>35899</c:v>
                </c:pt>
                <c:pt idx="4653">
                  <c:v>35900</c:v>
                </c:pt>
                <c:pt idx="4654">
                  <c:v>35901</c:v>
                </c:pt>
                <c:pt idx="4655">
                  <c:v>35902</c:v>
                </c:pt>
                <c:pt idx="4656">
                  <c:v>35905</c:v>
                </c:pt>
                <c:pt idx="4657">
                  <c:v>35906</c:v>
                </c:pt>
                <c:pt idx="4658">
                  <c:v>35907</c:v>
                </c:pt>
                <c:pt idx="4659">
                  <c:v>35908</c:v>
                </c:pt>
                <c:pt idx="4660">
                  <c:v>35909</c:v>
                </c:pt>
                <c:pt idx="4661">
                  <c:v>35912</c:v>
                </c:pt>
                <c:pt idx="4662">
                  <c:v>35913</c:v>
                </c:pt>
                <c:pt idx="4663">
                  <c:v>35914</c:v>
                </c:pt>
                <c:pt idx="4664">
                  <c:v>35915</c:v>
                </c:pt>
                <c:pt idx="4665">
                  <c:v>35916</c:v>
                </c:pt>
                <c:pt idx="4666">
                  <c:v>35919</c:v>
                </c:pt>
                <c:pt idx="4667">
                  <c:v>35920</c:v>
                </c:pt>
                <c:pt idx="4668">
                  <c:v>35921</c:v>
                </c:pt>
                <c:pt idx="4669">
                  <c:v>35922</c:v>
                </c:pt>
                <c:pt idx="4670">
                  <c:v>35923</c:v>
                </c:pt>
                <c:pt idx="4671">
                  <c:v>35926</c:v>
                </c:pt>
                <c:pt idx="4672">
                  <c:v>35927</c:v>
                </c:pt>
                <c:pt idx="4673">
                  <c:v>35928</c:v>
                </c:pt>
                <c:pt idx="4674">
                  <c:v>35929</c:v>
                </c:pt>
                <c:pt idx="4675">
                  <c:v>35930</c:v>
                </c:pt>
                <c:pt idx="4676">
                  <c:v>35933</c:v>
                </c:pt>
                <c:pt idx="4677">
                  <c:v>35934</c:v>
                </c:pt>
                <c:pt idx="4678">
                  <c:v>35935</c:v>
                </c:pt>
                <c:pt idx="4679">
                  <c:v>35936</c:v>
                </c:pt>
                <c:pt idx="4680">
                  <c:v>35937</c:v>
                </c:pt>
                <c:pt idx="4681">
                  <c:v>35940</c:v>
                </c:pt>
                <c:pt idx="4682">
                  <c:v>35941</c:v>
                </c:pt>
                <c:pt idx="4683">
                  <c:v>35942</c:v>
                </c:pt>
                <c:pt idx="4684">
                  <c:v>35943</c:v>
                </c:pt>
                <c:pt idx="4685">
                  <c:v>35944</c:v>
                </c:pt>
                <c:pt idx="4686">
                  <c:v>35947</c:v>
                </c:pt>
                <c:pt idx="4687">
                  <c:v>35948</c:v>
                </c:pt>
                <c:pt idx="4688">
                  <c:v>35949</c:v>
                </c:pt>
                <c:pt idx="4689">
                  <c:v>35950</c:v>
                </c:pt>
                <c:pt idx="4690">
                  <c:v>35951</c:v>
                </c:pt>
                <c:pt idx="4691">
                  <c:v>35954</c:v>
                </c:pt>
                <c:pt idx="4692">
                  <c:v>35955</c:v>
                </c:pt>
                <c:pt idx="4693">
                  <c:v>35956</c:v>
                </c:pt>
                <c:pt idx="4694">
                  <c:v>35957</c:v>
                </c:pt>
                <c:pt idx="4695">
                  <c:v>35958</c:v>
                </c:pt>
                <c:pt idx="4696">
                  <c:v>35961</c:v>
                </c:pt>
                <c:pt idx="4697">
                  <c:v>35962</c:v>
                </c:pt>
                <c:pt idx="4698">
                  <c:v>35963</c:v>
                </c:pt>
                <c:pt idx="4699">
                  <c:v>35964</c:v>
                </c:pt>
                <c:pt idx="4700">
                  <c:v>35965</c:v>
                </c:pt>
                <c:pt idx="4701">
                  <c:v>35968</c:v>
                </c:pt>
                <c:pt idx="4702">
                  <c:v>35969</c:v>
                </c:pt>
                <c:pt idx="4703">
                  <c:v>35970</c:v>
                </c:pt>
                <c:pt idx="4704">
                  <c:v>35971</c:v>
                </c:pt>
                <c:pt idx="4705">
                  <c:v>35972</c:v>
                </c:pt>
                <c:pt idx="4706">
                  <c:v>35975</c:v>
                </c:pt>
                <c:pt idx="4707">
                  <c:v>35976</c:v>
                </c:pt>
                <c:pt idx="4708">
                  <c:v>35977</c:v>
                </c:pt>
                <c:pt idx="4709">
                  <c:v>35978</c:v>
                </c:pt>
                <c:pt idx="4710">
                  <c:v>35979</c:v>
                </c:pt>
                <c:pt idx="4711">
                  <c:v>35982</c:v>
                </c:pt>
                <c:pt idx="4712">
                  <c:v>35983</c:v>
                </c:pt>
                <c:pt idx="4713">
                  <c:v>35984</c:v>
                </c:pt>
                <c:pt idx="4714">
                  <c:v>35985</c:v>
                </c:pt>
                <c:pt idx="4715">
                  <c:v>35986</c:v>
                </c:pt>
                <c:pt idx="4716">
                  <c:v>35989</c:v>
                </c:pt>
                <c:pt idx="4717">
                  <c:v>35990</c:v>
                </c:pt>
                <c:pt idx="4718">
                  <c:v>35991</c:v>
                </c:pt>
                <c:pt idx="4719">
                  <c:v>35992</c:v>
                </c:pt>
                <c:pt idx="4720">
                  <c:v>35993</c:v>
                </c:pt>
                <c:pt idx="4721">
                  <c:v>35996</c:v>
                </c:pt>
                <c:pt idx="4722">
                  <c:v>35997</c:v>
                </c:pt>
                <c:pt idx="4723">
                  <c:v>35998</c:v>
                </c:pt>
                <c:pt idx="4724">
                  <c:v>35999</c:v>
                </c:pt>
                <c:pt idx="4725">
                  <c:v>36000</c:v>
                </c:pt>
                <c:pt idx="4726">
                  <c:v>36003</c:v>
                </c:pt>
                <c:pt idx="4727">
                  <c:v>36004</c:v>
                </c:pt>
                <c:pt idx="4728">
                  <c:v>36005</c:v>
                </c:pt>
                <c:pt idx="4729">
                  <c:v>36006</c:v>
                </c:pt>
                <c:pt idx="4730">
                  <c:v>36007</c:v>
                </c:pt>
                <c:pt idx="4731">
                  <c:v>36010</c:v>
                </c:pt>
                <c:pt idx="4732">
                  <c:v>36011</c:v>
                </c:pt>
                <c:pt idx="4733">
                  <c:v>36012</c:v>
                </c:pt>
                <c:pt idx="4734">
                  <c:v>36013</c:v>
                </c:pt>
                <c:pt idx="4735">
                  <c:v>36014</c:v>
                </c:pt>
                <c:pt idx="4736">
                  <c:v>36017</c:v>
                </c:pt>
                <c:pt idx="4737">
                  <c:v>36018</c:v>
                </c:pt>
                <c:pt idx="4738">
                  <c:v>36019</c:v>
                </c:pt>
                <c:pt idx="4739">
                  <c:v>36020</c:v>
                </c:pt>
                <c:pt idx="4740">
                  <c:v>36021</c:v>
                </c:pt>
                <c:pt idx="4741">
                  <c:v>36024</c:v>
                </c:pt>
                <c:pt idx="4742">
                  <c:v>36025</c:v>
                </c:pt>
                <c:pt idx="4743">
                  <c:v>36026</c:v>
                </c:pt>
                <c:pt idx="4744">
                  <c:v>36027</c:v>
                </c:pt>
                <c:pt idx="4745">
                  <c:v>36028</c:v>
                </c:pt>
                <c:pt idx="4746">
                  <c:v>36031</c:v>
                </c:pt>
                <c:pt idx="4747">
                  <c:v>36032</c:v>
                </c:pt>
                <c:pt idx="4748">
                  <c:v>36033</c:v>
                </c:pt>
                <c:pt idx="4749">
                  <c:v>36034</c:v>
                </c:pt>
                <c:pt idx="4750">
                  <c:v>36035</c:v>
                </c:pt>
                <c:pt idx="4751">
                  <c:v>36038</c:v>
                </c:pt>
                <c:pt idx="4752">
                  <c:v>36039</c:v>
                </c:pt>
                <c:pt idx="4753">
                  <c:v>36040</c:v>
                </c:pt>
                <c:pt idx="4754">
                  <c:v>36041</c:v>
                </c:pt>
                <c:pt idx="4755">
                  <c:v>36042</c:v>
                </c:pt>
                <c:pt idx="4756">
                  <c:v>36045</c:v>
                </c:pt>
                <c:pt idx="4757">
                  <c:v>36046</c:v>
                </c:pt>
                <c:pt idx="4758">
                  <c:v>36047</c:v>
                </c:pt>
                <c:pt idx="4759">
                  <c:v>36048</c:v>
                </c:pt>
                <c:pt idx="4760">
                  <c:v>36049</c:v>
                </c:pt>
                <c:pt idx="4761">
                  <c:v>36052</c:v>
                </c:pt>
                <c:pt idx="4762">
                  <c:v>36053</c:v>
                </c:pt>
                <c:pt idx="4763">
                  <c:v>36054</c:v>
                </c:pt>
                <c:pt idx="4764">
                  <c:v>36055</c:v>
                </c:pt>
                <c:pt idx="4765">
                  <c:v>36056</c:v>
                </c:pt>
                <c:pt idx="4766">
                  <c:v>36059</c:v>
                </c:pt>
                <c:pt idx="4767">
                  <c:v>36060</c:v>
                </c:pt>
                <c:pt idx="4768">
                  <c:v>36061</c:v>
                </c:pt>
                <c:pt idx="4769">
                  <c:v>36062</c:v>
                </c:pt>
                <c:pt idx="4770">
                  <c:v>36063</c:v>
                </c:pt>
                <c:pt idx="4771">
                  <c:v>36066</c:v>
                </c:pt>
                <c:pt idx="4772">
                  <c:v>36067</c:v>
                </c:pt>
                <c:pt idx="4773">
                  <c:v>36068</c:v>
                </c:pt>
                <c:pt idx="4774">
                  <c:v>36069</c:v>
                </c:pt>
                <c:pt idx="4775">
                  <c:v>36070</c:v>
                </c:pt>
                <c:pt idx="4776">
                  <c:v>36073</c:v>
                </c:pt>
                <c:pt idx="4777">
                  <c:v>36074</c:v>
                </c:pt>
                <c:pt idx="4778">
                  <c:v>36075</c:v>
                </c:pt>
                <c:pt idx="4779">
                  <c:v>36076</c:v>
                </c:pt>
                <c:pt idx="4780">
                  <c:v>36077</c:v>
                </c:pt>
                <c:pt idx="4781">
                  <c:v>36080</c:v>
                </c:pt>
                <c:pt idx="4782">
                  <c:v>36081</c:v>
                </c:pt>
                <c:pt idx="4783">
                  <c:v>36082</c:v>
                </c:pt>
                <c:pt idx="4784">
                  <c:v>36083</c:v>
                </c:pt>
                <c:pt idx="4785">
                  <c:v>36084</c:v>
                </c:pt>
                <c:pt idx="4786">
                  <c:v>36087</c:v>
                </c:pt>
                <c:pt idx="4787">
                  <c:v>36088</c:v>
                </c:pt>
                <c:pt idx="4788">
                  <c:v>36089</c:v>
                </c:pt>
                <c:pt idx="4789">
                  <c:v>36090</c:v>
                </c:pt>
                <c:pt idx="4790">
                  <c:v>36091</c:v>
                </c:pt>
                <c:pt idx="4791">
                  <c:v>36094</c:v>
                </c:pt>
                <c:pt idx="4792">
                  <c:v>36095</c:v>
                </c:pt>
                <c:pt idx="4793">
                  <c:v>36096</c:v>
                </c:pt>
                <c:pt idx="4794">
                  <c:v>36097</c:v>
                </c:pt>
                <c:pt idx="4795">
                  <c:v>36098</c:v>
                </c:pt>
                <c:pt idx="4796">
                  <c:v>36101</c:v>
                </c:pt>
                <c:pt idx="4797">
                  <c:v>36102</c:v>
                </c:pt>
                <c:pt idx="4798">
                  <c:v>36103</c:v>
                </c:pt>
                <c:pt idx="4799">
                  <c:v>36104</c:v>
                </c:pt>
                <c:pt idx="4800">
                  <c:v>36105</c:v>
                </c:pt>
                <c:pt idx="4801">
                  <c:v>36108</c:v>
                </c:pt>
                <c:pt idx="4802">
                  <c:v>36109</c:v>
                </c:pt>
                <c:pt idx="4803">
                  <c:v>36110</c:v>
                </c:pt>
                <c:pt idx="4804">
                  <c:v>36111</c:v>
                </c:pt>
                <c:pt idx="4805">
                  <c:v>36112</c:v>
                </c:pt>
                <c:pt idx="4806">
                  <c:v>36115</c:v>
                </c:pt>
                <c:pt idx="4807">
                  <c:v>36116</c:v>
                </c:pt>
                <c:pt idx="4808">
                  <c:v>36117</c:v>
                </c:pt>
                <c:pt idx="4809">
                  <c:v>36118</c:v>
                </c:pt>
                <c:pt idx="4810">
                  <c:v>36119</c:v>
                </c:pt>
                <c:pt idx="4811">
                  <c:v>36122</c:v>
                </c:pt>
                <c:pt idx="4812">
                  <c:v>36123</c:v>
                </c:pt>
                <c:pt idx="4813">
                  <c:v>36124</c:v>
                </c:pt>
                <c:pt idx="4814">
                  <c:v>36125</c:v>
                </c:pt>
                <c:pt idx="4815">
                  <c:v>36126</c:v>
                </c:pt>
                <c:pt idx="4816">
                  <c:v>36129</c:v>
                </c:pt>
                <c:pt idx="4817">
                  <c:v>36130</c:v>
                </c:pt>
                <c:pt idx="4818">
                  <c:v>36131</c:v>
                </c:pt>
                <c:pt idx="4819">
                  <c:v>36132</c:v>
                </c:pt>
                <c:pt idx="4820">
                  <c:v>36133</c:v>
                </c:pt>
                <c:pt idx="4821">
                  <c:v>36136</c:v>
                </c:pt>
                <c:pt idx="4822">
                  <c:v>36137</c:v>
                </c:pt>
                <c:pt idx="4823">
                  <c:v>36138</c:v>
                </c:pt>
                <c:pt idx="4824">
                  <c:v>36139</c:v>
                </c:pt>
                <c:pt idx="4825">
                  <c:v>36140</c:v>
                </c:pt>
                <c:pt idx="4826">
                  <c:v>36143</c:v>
                </c:pt>
                <c:pt idx="4827">
                  <c:v>36144</c:v>
                </c:pt>
                <c:pt idx="4828">
                  <c:v>36145</c:v>
                </c:pt>
                <c:pt idx="4829">
                  <c:v>36146</c:v>
                </c:pt>
                <c:pt idx="4830">
                  <c:v>36147</c:v>
                </c:pt>
                <c:pt idx="4831">
                  <c:v>36150</c:v>
                </c:pt>
                <c:pt idx="4832">
                  <c:v>36151</c:v>
                </c:pt>
                <c:pt idx="4833">
                  <c:v>36152</c:v>
                </c:pt>
                <c:pt idx="4834">
                  <c:v>36153</c:v>
                </c:pt>
                <c:pt idx="4835">
                  <c:v>36154</c:v>
                </c:pt>
                <c:pt idx="4836">
                  <c:v>36157</c:v>
                </c:pt>
                <c:pt idx="4837">
                  <c:v>36158</c:v>
                </c:pt>
                <c:pt idx="4838">
                  <c:v>36159</c:v>
                </c:pt>
                <c:pt idx="4839">
                  <c:v>36160</c:v>
                </c:pt>
                <c:pt idx="4840">
                  <c:v>36161</c:v>
                </c:pt>
                <c:pt idx="4841">
                  <c:v>36164</c:v>
                </c:pt>
                <c:pt idx="4842">
                  <c:v>36165</c:v>
                </c:pt>
                <c:pt idx="4843">
                  <c:v>36166</c:v>
                </c:pt>
                <c:pt idx="4844">
                  <c:v>36167</c:v>
                </c:pt>
                <c:pt idx="4845">
                  <c:v>36168</c:v>
                </c:pt>
                <c:pt idx="4846">
                  <c:v>36171</c:v>
                </c:pt>
                <c:pt idx="4847">
                  <c:v>36172</c:v>
                </c:pt>
                <c:pt idx="4848">
                  <c:v>36173</c:v>
                </c:pt>
                <c:pt idx="4849">
                  <c:v>36174</c:v>
                </c:pt>
                <c:pt idx="4850">
                  <c:v>36175</c:v>
                </c:pt>
                <c:pt idx="4851">
                  <c:v>36178</c:v>
                </c:pt>
                <c:pt idx="4852">
                  <c:v>36179</c:v>
                </c:pt>
                <c:pt idx="4853">
                  <c:v>36180</c:v>
                </c:pt>
                <c:pt idx="4854">
                  <c:v>36181</c:v>
                </c:pt>
                <c:pt idx="4855">
                  <c:v>36182</c:v>
                </c:pt>
                <c:pt idx="4856">
                  <c:v>36185</c:v>
                </c:pt>
                <c:pt idx="4857">
                  <c:v>36186</c:v>
                </c:pt>
                <c:pt idx="4858">
                  <c:v>36187</c:v>
                </c:pt>
                <c:pt idx="4859">
                  <c:v>36188</c:v>
                </c:pt>
                <c:pt idx="4860">
                  <c:v>36189</c:v>
                </c:pt>
                <c:pt idx="4861">
                  <c:v>36192</c:v>
                </c:pt>
                <c:pt idx="4862">
                  <c:v>36193</c:v>
                </c:pt>
                <c:pt idx="4863">
                  <c:v>36194</c:v>
                </c:pt>
                <c:pt idx="4864">
                  <c:v>36195</c:v>
                </c:pt>
                <c:pt idx="4865">
                  <c:v>36196</c:v>
                </c:pt>
                <c:pt idx="4866">
                  <c:v>36199</c:v>
                </c:pt>
                <c:pt idx="4867">
                  <c:v>36200</c:v>
                </c:pt>
                <c:pt idx="4868">
                  <c:v>36201</c:v>
                </c:pt>
                <c:pt idx="4869">
                  <c:v>36202</c:v>
                </c:pt>
                <c:pt idx="4870">
                  <c:v>36203</c:v>
                </c:pt>
                <c:pt idx="4871">
                  <c:v>36206</c:v>
                </c:pt>
                <c:pt idx="4872">
                  <c:v>36207</c:v>
                </c:pt>
                <c:pt idx="4873">
                  <c:v>36208</c:v>
                </c:pt>
                <c:pt idx="4874">
                  <c:v>36209</c:v>
                </c:pt>
                <c:pt idx="4875">
                  <c:v>36210</c:v>
                </c:pt>
                <c:pt idx="4876">
                  <c:v>36213</c:v>
                </c:pt>
                <c:pt idx="4877">
                  <c:v>36214</c:v>
                </c:pt>
                <c:pt idx="4878">
                  <c:v>36215</c:v>
                </c:pt>
                <c:pt idx="4879">
                  <c:v>36216</c:v>
                </c:pt>
                <c:pt idx="4880">
                  <c:v>36217</c:v>
                </c:pt>
                <c:pt idx="4881">
                  <c:v>36220</c:v>
                </c:pt>
                <c:pt idx="4882">
                  <c:v>36221</c:v>
                </c:pt>
                <c:pt idx="4883">
                  <c:v>36222</c:v>
                </c:pt>
                <c:pt idx="4884">
                  <c:v>36223</c:v>
                </c:pt>
                <c:pt idx="4885">
                  <c:v>36224</c:v>
                </c:pt>
                <c:pt idx="4886">
                  <c:v>36227</c:v>
                </c:pt>
                <c:pt idx="4887">
                  <c:v>36228</c:v>
                </c:pt>
                <c:pt idx="4888">
                  <c:v>36229</c:v>
                </c:pt>
                <c:pt idx="4889">
                  <c:v>36230</c:v>
                </c:pt>
                <c:pt idx="4890">
                  <c:v>36231</c:v>
                </c:pt>
                <c:pt idx="4891">
                  <c:v>36234</c:v>
                </c:pt>
                <c:pt idx="4892">
                  <c:v>36235</c:v>
                </c:pt>
                <c:pt idx="4893">
                  <c:v>36236</c:v>
                </c:pt>
                <c:pt idx="4894">
                  <c:v>36237</c:v>
                </c:pt>
                <c:pt idx="4895">
                  <c:v>36238</c:v>
                </c:pt>
                <c:pt idx="4896">
                  <c:v>36241</c:v>
                </c:pt>
                <c:pt idx="4897">
                  <c:v>36242</c:v>
                </c:pt>
                <c:pt idx="4898">
                  <c:v>36243</c:v>
                </c:pt>
                <c:pt idx="4899">
                  <c:v>36244</c:v>
                </c:pt>
                <c:pt idx="4900">
                  <c:v>36245</c:v>
                </c:pt>
                <c:pt idx="4901">
                  <c:v>36248</c:v>
                </c:pt>
                <c:pt idx="4902">
                  <c:v>36249</c:v>
                </c:pt>
                <c:pt idx="4903">
                  <c:v>36250</c:v>
                </c:pt>
                <c:pt idx="4904">
                  <c:v>36251</c:v>
                </c:pt>
                <c:pt idx="4905">
                  <c:v>36252</c:v>
                </c:pt>
                <c:pt idx="4906">
                  <c:v>36255</c:v>
                </c:pt>
                <c:pt idx="4907">
                  <c:v>36256</c:v>
                </c:pt>
                <c:pt idx="4908">
                  <c:v>36257</c:v>
                </c:pt>
                <c:pt idx="4909">
                  <c:v>36258</c:v>
                </c:pt>
                <c:pt idx="4910">
                  <c:v>36259</c:v>
                </c:pt>
                <c:pt idx="4911">
                  <c:v>36262</c:v>
                </c:pt>
                <c:pt idx="4912">
                  <c:v>36263</c:v>
                </c:pt>
                <c:pt idx="4913">
                  <c:v>36264</c:v>
                </c:pt>
                <c:pt idx="4914">
                  <c:v>36265</c:v>
                </c:pt>
                <c:pt idx="4915">
                  <c:v>36266</c:v>
                </c:pt>
                <c:pt idx="4916">
                  <c:v>36269</c:v>
                </c:pt>
                <c:pt idx="4917">
                  <c:v>36270</c:v>
                </c:pt>
                <c:pt idx="4918">
                  <c:v>36271</c:v>
                </c:pt>
                <c:pt idx="4919">
                  <c:v>36272</c:v>
                </c:pt>
                <c:pt idx="4920">
                  <c:v>36273</c:v>
                </c:pt>
                <c:pt idx="4921">
                  <c:v>36276</c:v>
                </c:pt>
                <c:pt idx="4922">
                  <c:v>36277</c:v>
                </c:pt>
                <c:pt idx="4923">
                  <c:v>36278</c:v>
                </c:pt>
                <c:pt idx="4924">
                  <c:v>36279</c:v>
                </c:pt>
                <c:pt idx="4925">
                  <c:v>36280</c:v>
                </c:pt>
                <c:pt idx="4926">
                  <c:v>36283</c:v>
                </c:pt>
                <c:pt idx="4927">
                  <c:v>36284</c:v>
                </c:pt>
                <c:pt idx="4928">
                  <c:v>36285</c:v>
                </c:pt>
                <c:pt idx="4929">
                  <c:v>36286</c:v>
                </c:pt>
                <c:pt idx="4930">
                  <c:v>36287</c:v>
                </c:pt>
                <c:pt idx="4931">
                  <c:v>36290</c:v>
                </c:pt>
                <c:pt idx="4932">
                  <c:v>36291</c:v>
                </c:pt>
                <c:pt idx="4933">
                  <c:v>36292</c:v>
                </c:pt>
                <c:pt idx="4934">
                  <c:v>36293</c:v>
                </c:pt>
                <c:pt idx="4935">
                  <c:v>36294</c:v>
                </c:pt>
                <c:pt idx="4936">
                  <c:v>36297</c:v>
                </c:pt>
                <c:pt idx="4937">
                  <c:v>36298</c:v>
                </c:pt>
                <c:pt idx="4938">
                  <c:v>36299</c:v>
                </c:pt>
                <c:pt idx="4939">
                  <c:v>36300</c:v>
                </c:pt>
                <c:pt idx="4940">
                  <c:v>36301</c:v>
                </c:pt>
                <c:pt idx="4941">
                  <c:v>36304</c:v>
                </c:pt>
                <c:pt idx="4942">
                  <c:v>36305</c:v>
                </c:pt>
                <c:pt idx="4943">
                  <c:v>36306</c:v>
                </c:pt>
                <c:pt idx="4944">
                  <c:v>36307</c:v>
                </c:pt>
                <c:pt idx="4945">
                  <c:v>36308</c:v>
                </c:pt>
                <c:pt idx="4946">
                  <c:v>36311</c:v>
                </c:pt>
                <c:pt idx="4947">
                  <c:v>36312</c:v>
                </c:pt>
                <c:pt idx="4948">
                  <c:v>36313</c:v>
                </c:pt>
                <c:pt idx="4949">
                  <c:v>36314</c:v>
                </c:pt>
                <c:pt idx="4950">
                  <c:v>36315</c:v>
                </c:pt>
                <c:pt idx="4951">
                  <c:v>36318</c:v>
                </c:pt>
                <c:pt idx="4952">
                  <c:v>36319</c:v>
                </c:pt>
                <c:pt idx="4953">
                  <c:v>36320</c:v>
                </c:pt>
                <c:pt idx="4954">
                  <c:v>36321</c:v>
                </c:pt>
                <c:pt idx="4955">
                  <c:v>36322</c:v>
                </c:pt>
                <c:pt idx="4956">
                  <c:v>36325</c:v>
                </c:pt>
                <c:pt idx="4957">
                  <c:v>36326</c:v>
                </c:pt>
                <c:pt idx="4958">
                  <c:v>36327</c:v>
                </c:pt>
                <c:pt idx="4959">
                  <c:v>36328</c:v>
                </c:pt>
                <c:pt idx="4960">
                  <c:v>36329</c:v>
                </c:pt>
                <c:pt idx="4961">
                  <c:v>36332</c:v>
                </c:pt>
                <c:pt idx="4962">
                  <c:v>36333</c:v>
                </c:pt>
                <c:pt idx="4963">
                  <c:v>36334</c:v>
                </c:pt>
                <c:pt idx="4964">
                  <c:v>36335</c:v>
                </c:pt>
                <c:pt idx="4965">
                  <c:v>36336</c:v>
                </c:pt>
                <c:pt idx="4966">
                  <c:v>36339</c:v>
                </c:pt>
                <c:pt idx="4967">
                  <c:v>36340</c:v>
                </c:pt>
                <c:pt idx="4968">
                  <c:v>36341</c:v>
                </c:pt>
                <c:pt idx="4969">
                  <c:v>36342</c:v>
                </c:pt>
                <c:pt idx="4970">
                  <c:v>36343</c:v>
                </c:pt>
                <c:pt idx="4971">
                  <c:v>36346</c:v>
                </c:pt>
                <c:pt idx="4972">
                  <c:v>36347</c:v>
                </c:pt>
                <c:pt idx="4973">
                  <c:v>36348</c:v>
                </c:pt>
                <c:pt idx="4974">
                  <c:v>36349</c:v>
                </c:pt>
                <c:pt idx="4975">
                  <c:v>36350</c:v>
                </c:pt>
                <c:pt idx="4976">
                  <c:v>36353</c:v>
                </c:pt>
                <c:pt idx="4977">
                  <c:v>36354</c:v>
                </c:pt>
                <c:pt idx="4978">
                  <c:v>36355</c:v>
                </c:pt>
                <c:pt idx="4979">
                  <c:v>36356</c:v>
                </c:pt>
                <c:pt idx="4980">
                  <c:v>36357</c:v>
                </c:pt>
                <c:pt idx="4981">
                  <c:v>36360</c:v>
                </c:pt>
                <c:pt idx="4982">
                  <c:v>36361</c:v>
                </c:pt>
                <c:pt idx="4983">
                  <c:v>36362</c:v>
                </c:pt>
                <c:pt idx="4984">
                  <c:v>36363</c:v>
                </c:pt>
                <c:pt idx="4985">
                  <c:v>36364</c:v>
                </c:pt>
                <c:pt idx="4986">
                  <c:v>36367</c:v>
                </c:pt>
                <c:pt idx="4987">
                  <c:v>36368</c:v>
                </c:pt>
                <c:pt idx="4988">
                  <c:v>36369</c:v>
                </c:pt>
                <c:pt idx="4989">
                  <c:v>36370</c:v>
                </c:pt>
                <c:pt idx="4990">
                  <c:v>36371</c:v>
                </c:pt>
                <c:pt idx="4991">
                  <c:v>36374</c:v>
                </c:pt>
                <c:pt idx="4992">
                  <c:v>36375</c:v>
                </c:pt>
                <c:pt idx="4993">
                  <c:v>36376</c:v>
                </c:pt>
                <c:pt idx="4994">
                  <c:v>36377</c:v>
                </c:pt>
                <c:pt idx="4995">
                  <c:v>36378</c:v>
                </c:pt>
                <c:pt idx="4996">
                  <c:v>36381</c:v>
                </c:pt>
                <c:pt idx="4997">
                  <c:v>36382</c:v>
                </c:pt>
                <c:pt idx="4998">
                  <c:v>36383</c:v>
                </c:pt>
                <c:pt idx="4999">
                  <c:v>36384</c:v>
                </c:pt>
                <c:pt idx="5000">
                  <c:v>36385</c:v>
                </c:pt>
                <c:pt idx="5001">
                  <c:v>36388</c:v>
                </c:pt>
                <c:pt idx="5002">
                  <c:v>36389</c:v>
                </c:pt>
                <c:pt idx="5003">
                  <c:v>36390</c:v>
                </c:pt>
                <c:pt idx="5004">
                  <c:v>36391</c:v>
                </c:pt>
                <c:pt idx="5005">
                  <c:v>36392</c:v>
                </c:pt>
                <c:pt idx="5006">
                  <c:v>36395</c:v>
                </c:pt>
                <c:pt idx="5007">
                  <c:v>36396</c:v>
                </c:pt>
                <c:pt idx="5008">
                  <c:v>36397</c:v>
                </c:pt>
                <c:pt idx="5009">
                  <c:v>36398</c:v>
                </c:pt>
                <c:pt idx="5010">
                  <c:v>36399</c:v>
                </c:pt>
                <c:pt idx="5011">
                  <c:v>36402</c:v>
                </c:pt>
                <c:pt idx="5012">
                  <c:v>36403</c:v>
                </c:pt>
                <c:pt idx="5013">
                  <c:v>36404</c:v>
                </c:pt>
                <c:pt idx="5014">
                  <c:v>36405</c:v>
                </c:pt>
                <c:pt idx="5015">
                  <c:v>36406</c:v>
                </c:pt>
                <c:pt idx="5016">
                  <c:v>36409</c:v>
                </c:pt>
                <c:pt idx="5017">
                  <c:v>36410</c:v>
                </c:pt>
                <c:pt idx="5018">
                  <c:v>36411</c:v>
                </c:pt>
                <c:pt idx="5019">
                  <c:v>36412</c:v>
                </c:pt>
                <c:pt idx="5020">
                  <c:v>36413</c:v>
                </c:pt>
                <c:pt idx="5021">
                  <c:v>36416</c:v>
                </c:pt>
                <c:pt idx="5022">
                  <c:v>36417</c:v>
                </c:pt>
                <c:pt idx="5023">
                  <c:v>36418</c:v>
                </c:pt>
                <c:pt idx="5024">
                  <c:v>36419</c:v>
                </c:pt>
                <c:pt idx="5025">
                  <c:v>36420</c:v>
                </c:pt>
                <c:pt idx="5026">
                  <c:v>36423</c:v>
                </c:pt>
                <c:pt idx="5027">
                  <c:v>36424</c:v>
                </c:pt>
                <c:pt idx="5028">
                  <c:v>36425</c:v>
                </c:pt>
                <c:pt idx="5029">
                  <c:v>36426</c:v>
                </c:pt>
                <c:pt idx="5030">
                  <c:v>36427</c:v>
                </c:pt>
                <c:pt idx="5031">
                  <c:v>36430</c:v>
                </c:pt>
                <c:pt idx="5032">
                  <c:v>36431</c:v>
                </c:pt>
                <c:pt idx="5033">
                  <c:v>36432</c:v>
                </c:pt>
                <c:pt idx="5034">
                  <c:v>36433</c:v>
                </c:pt>
                <c:pt idx="5035">
                  <c:v>36434</c:v>
                </c:pt>
                <c:pt idx="5036">
                  <c:v>36437</c:v>
                </c:pt>
                <c:pt idx="5037">
                  <c:v>36438</c:v>
                </c:pt>
                <c:pt idx="5038">
                  <c:v>36439</c:v>
                </c:pt>
                <c:pt idx="5039">
                  <c:v>36440</c:v>
                </c:pt>
                <c:pt idx="5040">
                  <c:v>36441</c:v>
                </c:pt>
                <c:pt idx="5041">
                  <c:v>36444</c:v>
                </c:pt>
                <c:pt idx="5042">
                  <c:v>36445</c:v>
                </c:pt>
                <c:pt idx="5043">
                  <c:v>36446</c:v>
                </c:pt>
                <c:pt idx="5044">
                  <c:v>36447</c:v>
                </c:pt>
                <c:pt idx="5045">
                  <c:v>36448</c:v>
                </c:pt>
                <c:pt idx="5046">
                  <c:v>36451</c:v>
                </c:pt>
                <c:pt idx="5047">
                  <c:v>36452</c:v>
                </c:pt>
                <c:pt idx="5048">
                  <c:v>36453</c:v>
                </c:pt>
                <c:pt idx="5049">
                  <c:v>36454</c:v>
                </c:pt>
                <c:pt idx="5050">
                  <c:v>36455</c:v>
                </c:pt>
                <c:pt idx="5051">
                  <c:v>36458</c:v>
                </c:pt>
                <c:pt idx="5052">
                  <c:v>36459</c:v>
                </c:pt>
                <c:pt idx="5053">
                  <c:v>36460</c:v>
                </c:pt>
                <c:pt idx="5054">
                  <c:v>36461</c:v>
                </c:pt>
                <c:pt idx="5055">
                  <c:v>36462</c:v>
                </c:pt>
                <c:pt idx="5056">
                  <c:v>36465</c:v>
                </c:pt>
                <c:pt idx="5057">
                  <c:v>36466</c:v>
                </c:pt>
                <c:pt idx="5058">
                  <c:v>36467</c:v>
                </c:pt>
                <c:pt idx="5059">
                  <c:v>36468</c:v>
                </c:pt>
                <c:pt idx="5060">
                  <c:v>36469</c:v>
                </c:pt>
                <c:pt idx="5061">
                  <c:v>36472</c:v>
                </c:pt>
                <c:pt idx="5062">
                  <c:v>36473</c:v>
                </c:pt>
                <c:pt idx="5063">
                  <c:v>36474</c:v>
                </c:pt>
                <c:pt idx="5064">
                  <c:v>36475</c:v>
                </c:pt>
                <c:pt idx="5065">
                  <c:v>36476</c:v>
                </c:pt>
                <c:pt idx="5066">
                  <c:v>36479</c:v>
                </c:pt>
                <c:pt idx="5067">
                  <c:v>36480</c:v>
                </c:pt>
                <c:pt idx="5068">
                  <c:v>36481</c:v>
                </c:pt>
                <c:pt idx="5069">
                  <c:v>36482</c:v>
                </c:pt>
                <c:pt idx="5070">
                  <c:v>36483</c:v>
                </c:pt>
                <c:pt idx="5071">
                  <c:v>36486</c:v>
                </c:pt>
                <c:pt idx="5072">
                  <c:v>36487</c:v>
                </c:pt>
                <c:pt idx="5073">
                  <c:v>36488</c:v>
                </c:pt>
                <c:pt idx="5074">
                  <c:v>36489</c:v>
                </c:pt>
                <c:pt idx="5075">
                  <c:v>36490</c:v>
                </c:pt>
                <c:pt idx="5076">
                  <c:v>36493</c:v>
                </c:pt>
                <c:pt idx="5077">
                  <c:v>36494</c:v>
                </c:pt>
                <c:pt idx="5078">
                  <c:v>36495</c:v>
                </c:pt>
                <c:pt idx="5079">
                  <c:v>36496</c:v>
                </c:pt>
                <c:pt idx="5080">
                  <c:v>36497</c:v>
                </c:pt>
                <c:pt idx="5081">
                  <c:v>36500</c:v>
                </c:pt>
                <c:pt idx="5082">
                  <c:v>36501</c:v>
                </c:pt>
                <c:pt idx="5083">
                  <c:v>36502</c:v>
                </c:pt>
                <c:pt idx="5084">
                  <c:v>36503</c:v>
                </c:pt>
                <c:pt idx="5085">
                  <c:v>36504</c:v>
                </c:pt>
                <c:pt idx="5086">
                  <c:v>36507</c:v>
                </c:pt>
                <c:pt idx="5087">
                  <c:v>36508</c:v>
                </c:pt>
                <c:pt idx="5088">
                  <c:v>36509</c:v>
                </c:pt>
                <c:pt idx="5089">
                  <c:v>36510</c:v>
                </c:pt>
                <c:pt idx="5090">
                  <c:v>36511</c:v>
                </c:pt>
                <c:pt idx="5091">
                  <c:v>36514</c:v>
                </c:pt>
                <c:pt idx="5092">
                  <c:v>36515</c:v>
                </c:pt>
                <c:pt idx="5093">
                  <c:v>36516</c:v>
                </c:pt>
                <c:pt idx="5094">
                  <c:v>36517</c:v>
                </c:pt>
                <c:pt idx="5095">
                  <c:v>36518</c:v>
                </c:pt>
                <c:pt idx="5096">
                  <c:v>36521</c:v>
                </c:pt>
                <c:pt idx="5097">
                  <c:v>36522</c:v>
                </c:pt>
                <c:pt idx="5098">
                  <c:v>36523</c:v>
                </c:pt>
                <c:pt idx="5099">
                  <c:v>36524</c:v>
                </c:pt>
                <c:pt idx="5100">
                  <c:v>36525</c:v>
                </c:pt>
                <c:pt idx="5101">
                  <c:v>36528</c:v>
                </c:pt>
                <c:pt idx="5102">
                  <c:v>36529</c:v>
                </c:pt>
                <c:pt idx="5103">
                  <c:v>36530</c:v>
                </c:pt>
                <c:pt idx="5104">
                  <c:v>36531</c:v>
                </c:pt>
                <c:pt idx="5105">
                  <c:v>36532</c:v>
                </c:pt>
                <c:pt idx="5106">
                  <c:v>36535</c:v>
                </c:pt>
                <c:pt idx="5107">
                  <c:v>36536</c:v>
                </c:pt>
                <c:pt idx="5108">
                  <c:v>36537</c:v>
                </c:pt>
                <c:pt idx="5109">
                  <c:v>36538</c:v>
                </c:pt>
                <c:pt idx="5110">
                  <c:v>36539</c:v>
                </c:pt>
                <c:pt idx="5111">
                  <c:v>36542</c:v>
                </c:pt>
                <c:pt idx="5112">
                  <c:v>36543</c:v>
                </c:pt>
                <c:pt idx="5113">
                  <c:v>36544</c:v>
                </c:pt>
                <c:pt idx="5114">
                  <c:v>36545</c:v>
                </c:pt>
                <c:pt idx="5115">
                  <c:v>36546</c:v>
                </c:pt>
                <c:pt idx="5116">
                  <c:v>36549</c:v>
                </c:pt>
                <c:pt idx="5117">
                  <c:v>36550</c:v>
                </c:pt>
                <c:pt idx="5118">
                  <c:v>36551</c:v>
                </c:pt>
                <c:pt idx="5119">
                  <c:v>36552</c:v>
                </c:pt>
                <c:pt idx="5120">
                  <c:v>36553</c:v>
                </c:pt>
                <c:pt idx="5121">
                  <c:v>36556</c:v>
                </c:pt>
                <c:pt idx="5122">
                  <c:v>36557</c:v>
                </c:pt>
                <c:pt idx="5123">
                  <c:v>36558</c:v>
                </c:pt>
                <c:pt idx="5124">
                  <c:v>36559</c:v>
                </c:pt>
                <c:pt idx="5125">
                  <c:v>36560</c:v>
                </c:pt>
                <c:pt idx="5126">
                  <c:v>36563</c:v>
                </c:pt>
                <c:pt idx="5127">
                  <c:v>36564</c:v>
                </c:pt>
                <c:pt idx="5128">
                  <c:v>36565</c:v>
                </c:pt>
                <c:pt idx="5129">
                  <c:v>36566</c:v>
                </c:pt>
                <c:pt idx="5130">
                  <c:v>36567</c:v>
                </c:pt>
                <c:pt idx="5131">
                  <c:v>36570</c:v>
                </c:pt>
                <c:pt idx="5132">
                  <c:v>36571</c:v>
                </c:pt>
                <c:pt idx="5133">
                  <c:v>36572</c:v>
                </c:pt>
                <c:pt idx="5134">
                  <c:v>36573</c:v>
                </c:pt>
                <c:pt idx="5135">
                  <c:v>36574</c:v>
                </c:pt>
                <c:pt idx="5136">
                  <c:v>36577</c:v>
                </c:pt>
                <c:pt idx="5137">
                  <c:v>36578</c:v>
                </c:pt>
                <c:pt idx="5138">
                  <c:v>36579</c:v>
                </c:pt>
                <c:pt idx="5139">
                  <c:v>36580</c:v>
                </c:pt>
                <c:pt idx="5140">
                  <c:v>36581</c:v>
                </c:pt>
                <c:pt idx="5141">
                  <c:v>36584</c:v>
                </c:pt>
                <c:pt idx="5142">
                  <c:v>36585</c:v>
                </c:pt>
                <c:pt idx="5143">
                  <c:v>36586</c:v>
                </c:pt>
                <c:pt idx="5144">
                  <c:v>36587</c:v>
                </c:pt>
                <c:pt idx="5145">
                  <c:v>36588</c:v>
                </c:pt>
                <c:pt idx="5146">
                  <c:v>36591</c:v>
                </c:pt>
                <c:pt idx="5147">
                  <c:v>36592</c:v>
                </c:pt>
                <c:pt idx="5148">
                  <c:v>36593</c:v>
                </c:pt>
                <c:pt idx="5149">
                  <c:v>36594</c:v>
                </c:pt>
                <c:pt idx="5150">
                  <c:v>36595</c:v>
                </c:pt>
                <c:pt idx="5151">
                  <c:v>36598</c:v>
                </c:pt>
                <c:pt idx="5152">
                  <c:v>36599</c:v>
                </c:pt>
                <c:pt idx="5153">
                  <c:v>36600</c:v>
                </c:pt>
                <c:pt idx="5154">
                  <c:v>36601</c:v>
                </c:pt>
                <c:pt idx="5155">
                  <c:v>36602</c:v>
                </c:pt>
                <c:pt idx="5156">
                  <c:v>36605</c:v>
                </c:pt>
                <c:pt idx="5157">
                  <c:v>36606</c:v>
                </c:pt>
                <c:pt idx="5158">
                  <c:v>36607</c:v>
                </c:pt>
                <c:pt idx="5159">
                  <c:v>36608</c:v>
                </c:pt>
                <c:pt idx="5160">
                  <c:v>36609</c:v>
                </c:pt>
                <c:pt idx="5161">
                  <c:v>36612</c:v>
                </c:pt>
                <c:pt idx="5162">
                  <c:v>36613</c:v>
                </c:pt>
                <c:pt idx="5163">
                  <c:v>36614</c:v>
                </c:pt>
                <c:pt idx="5164">
                  <c:v>36615</c:v>
                </c:pt>
                <c:pt idx="5165">
                  <c:v>36616</c:v>
                </c:pt>
                <c:pt idx="5166">
                  <c:v>36619</c:v>
                </c:pt>
                <c:pt idx="5167">
                  <c:v>36620</c:v>
                </c:pt>
                <c:pt idx="5168">
                  <c:v>36621</c:v>
                </c:pt>
                <c:pt idx="5169">
                  <c:v>36622</c:v>
                </c:pt>
                <c:pt idx="5170">
                  <c:v>36623</c:v>
                </c:pt>
                <c:pt idx="5171">
                  <c:v>36626</c:v>
                </c:pt>
                <c:pt idx="5172">
                  <c:v>36627</c:v>
                </c:pt>
                <c:pt idx="5173">
                  <c:v>36628</c:v>
                </c:pt>
                <c:pt idx="5174">
                  <c:v>36629</c:v>
                </c:pt>
                <c:pt idx="5175">
                  <c:v>36630</c:v>
                </c:pt>
                <c:pt idx="5176">
                  <c:v>36633</c:v>
                </c:pt>
                <c:pt idx="5177">
                  <c:v>36634</c:v>
                </c:pt>
                <c:pt idx="5178">
                  <c:v>36635</c:v>
                </c:pt>
                <c:pt idx="5179">
                  <c:v>36636</c:v>
                </c:pt>
                <c:pt idx="5180">
                  <c:v>36637</c:v>
                </c:pt>
                <c:pt idx="5181">
                  <c:v>36640</c:v>
                </c:pt>
                <c:pt idx="5182">
                  <c:v>36641</c:v>
                </c:pt>
                <c:pt idx="5183">
                  <c:v>36642</c:v>
                </c:pt>
                <c:pt idx="5184">
                  <c:v>36643</c:v>
                </c:pt>
                <c:pt idx="5185">
                  <c:v>36644</c:v>
                </c:pt>
                <c:pt idx="5186">
                  <c:v>36647</c:v>
                </c:pt>
                <c:pt idx="5187">
                  <c:v>36648</c:v>
                </c:pt>
                <c:pt idx="5188">
                  <c:v>36649</c:v>
                </c:pt>
                <c:pt idx="5189">
                  <c:v>36650</c:v>
                </c:pt>
                <c:pt idx="5190">
                  <c:v>36651</c:v>
                </c:pt>
                <c:pt idx="5191">
                  <c:v>36654</c:v>
                </c:pt>
                <c:pt idx="5192">
                  <c:v>36655</c:v>
                </c:pt>
                <c:pt idx="5193">
                  <c:v>36656</c:v>
                </c:pt>
                <c:pt idx="5194">
                  <c:v>36657</c:v>
                </c:pt>
                <c:pt idx="5195">
                  <c:v>36658</c:v>
                </c:pt>
                <c:pt idx="5196">
                  <c:v>36661</c:v>
                </c:pt>
                <c:pt idx="5197">
                  <c:v>36662</c:v>
                </c:pt>
                <c:pt idx="5198">
                  <c:v>36663</c:v>
                </c:pt>
                <c:pt idx="5199">
                  <c:v>36664</c:v>
                </c:pt>
                <c:pt idx="5200">
                  <c:v>36665</c:v>
                </c:pt>
                <c:pt idx="5201">
                  <c:v>36668</c:v>
                </c:pt>
                <c:pt idx="5202">
                  <c:v>36669</c:v>
                </c:pt>
                <c:pt idx="5203">
                  <c:v>36670</c:v>
                </c:pt>
                <c:pt idx="5204">
                  <c:v>36671</c:v>
                </c:pt>
                <c:pt idx="5205">
                  <c:v>36672</c:v>
                </c:pt>
                <c:pt idx="5206">
                  <c:v>36675</c:v>
                </c:pt>
                <c:pt idx="5207">
                  <c:v>36676</c:v>
                </c:pt>
                <c:pt idx="5208">
                  <c:v>36677</c:v>
                </c:pt>
                <c:pt idx="5209">
                  <c:v>36678</c:v>
                </c:pt>
                <c:pt idx="5210">
                  <c:v>36679</c:v>
                </c:pt>
                <c:pt idx="5211">
                  <c:v>36682</c:v>
                </c:pt>
                <c:pt idx="5212">
                  <c:v>36683</c:v>
                </c:pt>
                <c:pt idx="5213">
                  <c:v>36684</c:v>
                </c:pt>
                <c:pt idx="5214">
                  <c:v>36685</c:v>
                </c:pt>
                <c:pt idx="5215">
                  <c:v>36686</c:v>
                </c:pt>
                <c:pt idx="5216">
                  <c:v>36689</c:v>
                </c:pt>
                <c:pt idx="5217">
                  <c:v>36690</c:v>
                </c:pt>
                <c:pt idx="5218">
                  <c:v>36691</c:v>
                </c:pt>
                <c:pt idx="5219">
                  <c:v>36692</c:v>
                </c:pt>
                <c:pt idx="5220">
                  <c:v>36693</c:v>
                </c:pt>
                <c:pt idx="5221">
                  <c:v>36696</c:v>
                </c:pt>
                <c:pt idx="5222">
                  <c:v>36697</c:v>
                </c:pt>
                <c:pt idx="5223">
                  <c:v>36698</c:v>
                </c:pt>
                <c:pt idx="5224">
                  <c:v>36699</c:v>
                </c:pt>
                <c:pt idx="5225">
                  <c:v>36700</c:v>
                </c:pt>
                <c:pt idx="5226">
                  <c:v>36703</c:v>
                </c:pt>
                <c:pt idx="5227">
                  <c:v>36704</c:v>
                </c:pt>
                <c:pt idx="5228">
                  <c:v>36705</c:v>
                </c:pt>
                <c:pt idx="5229">
                  <c:v>36706</c:v>
                </c:pt>
                <c:pt idx="5230">
                  <c:v>36707</c:v>
                </c:pt>
                <c:pt idx="5231">
                  <c:v>36710</c:v>
                </c:pt>
                <c:pt idx="5232">
                  <c:v>36711</c:v>
                </c:pt>
                <c:pt idx="5233">
                  <c:v>36712</c:v>
                </c:pt>
                <c:pt idx="5234">
                  <c:v>36713</c:v>
                </c:pt>
                <c:pt idx="5235">
                  <c:v>36714</c:v>
                </c:pt>
                <c:pt idx="5236">
                  <c:v>36717</c:v>
                </c:pt>
                <c:pt idx="5237">
                  <c:v>36718</c:v>
                </c:pt>
                <c:pt idx="5238">
                  <c:v>36719</c:v>
                </c:pt>
                <c:pt idx="5239">
                  <c:v>36720</c:v>
                </c:pt>
                <c:pt idx="5240">
                  <c:v>36721</c:v>
                </c:pt>
                <c:pt idx="5241">
                  <c:v>36724</c:v>
                </c:pt>
                <c:pt idx="5242">
                  <c:v>36725</c:v>
                </c:pt>
                <c:pt idx="5243">
                  <c:v>36726</c:v>
                </c:pt>
                <c:pt idx="5244">
                  <c:v>36727</c:v>
                </c:pt>
                <c:pt idx="5245">
                  <c:v>36728</c:v>
                </c:pt>
                <c:pt idx="5246">
                  <c:v>36731</c:v>
                </c:pt>
                <c:pt idx="5247">
                  <c:v>36732</c:v>
                </c:pt>
                <c:pt idx="5248">
                  <c:v>36733</c:v>
                </c:pt>
                <c:pt idx="5249">
                  <c:v>36734</c:v>
                </c:pt>
                <c:pt idx="5250">
                  <c:v>36735</c:v>
                </c:pt>
                <c:pt idx="5251">
                  <c:v>36738</c:v>
                </c:pt>
                <c:pt idx="5252">
                  <c:v>36739</c:v>
                </c:pt>
                <c:pt idx="5253">
                  <c:v>36740</c:v>
                </c:pt>
                <c:pt idx="5254">
                  <c:v>36741</c:v>
                </c:pt>
                <c:pt idx="5255">
                  <c:v>36742</c:v>
                </c:pt>
                <c:pt idx="5256">
                  <c:v>36745</c:v>
                </c:pt>
                <c:pt idx="5257">
                  <c:v>36746</c:v>
                </c:pt>
                <c:pt idx="5258">
                  <c:v>36747</c:v>
                </c:pt>
                <c:pt idx="5259">
                  <c:v>36748</c:v>
                </c:pt>
                <c:pt idx="5260">
                  <c:v>36749</c:v>
                </c:pt>
                <c:pt idx="5261">
                  <c:v>36752</c:v>
                </c:pt>
                <c:pt idx="5262">
                  <c:v>36753</c:v>
                </c:pt>
                <c:pt idx="5263">
                  <c:v>36754</c:v>
                </c:pt>
                <c:pt idx="5264">
                  <c:v>36755</c:v>
                </c:pt>
                <c:pt idx="5265">
                  <c:v>36756</c:v>
                </c:pt>
                <c:pt idx="5266">
                  <c:v>36759</c:v>
                </c:pt>
                <c:pt idx="5267">
                  <c:v>36760</c:v>
                </c:pt>
                <c:pt idx="5268">
                  <c:v>36761</c:v>
                </c:pt>
                <c:pt idx="5269">
                  <c:v>36762</c:v>
                </c:pt>
                <c:pt idx="5270">
                  <c:v>36763</c:v>
                </c:pt>
                <c:pt idx="5271">
                  <c:v>36766</c:v>
                </c:pt>
                <c:pt idx="5272">
                  <c:v>36767</c:v>
                </c:pt>
                <c:pt idx="5273">
                  <c:v>36768</c:v>
                </c:pt>
                <c:pt idx="5274">
                  <c:v>36769</c:v>
                </c:pt>
                <c:pt idx="5275">
                  <c:v>36770</c:v>
                </c:pt>
                <c:pt idx="5276">
                  <c:v>36773</c:v>
                </c:pt>
                <c:pt idx="5277">
                  <c:v>36774</c:v>
                </c:pt>
                <c:pt idx="5278">
                  <c:v>36775</c:v>
                </c:pt>
                <c:pt idx="5279">
                  <c:v>36776</c:v>
                </c:pt>
                <c:pt idx="5280">
                  <c:v>36777</c:v>
                </c:pt>
                <c:pt idx="5281">
                  <c:v>36780</c:v>
                </c:pt>
                <c:pt idx="5282">
                  <c:v>36781</c:v>
                </c:pt>
                <c:pt idx="5283">
                  <c:v>36782</c:v>
                </c:pt>
                <c:pt idx="5284">
                  <c:v>36783</c:v>
                </c:pt>
                <c:pt idx="5285">
                  <c:v>36784</c:v>
                </c:pt>
                <c:pt idx="5286">
                  <c:v>36787</c:v>
                </c:pt>
                <c:pt idx="5287">
                  <c:v>36788</c:v>
                </c:pt>
                <c:pt idx="5288">
                  <c:v>36789</c:v>
                </c:pt>
                <c:pt idx="5289">
                  <c:v>36790</c:v>
                </c:pt>
                <c:pt idx="5290">
                  <c:v>36791</c:v>
                </c:pt>
                <c:pt idx="5291">
                  <c:v>36794</c:v>
                </c:pt>
                <c:pt idx="5292">
                  <c:v>36795</c:v>
                </c:pt>
                <c:pt idx="5293">
                  <c:v>36796</c:v>
                </c:pt>
                <c:pt idx="5294">
                  <c:v>36797</c:v>
                </c:pt>
                <c:pt idx="5295">
                  <c:v>36798</c:v>
                </c:pt>
                <c:pt idx="5296">
                  <c:v>36801</c:v>
                </c:pt>
                <c:pt idx="5297">
                  <c:v>36802</c:v>
                </c:pt>
                <c:pt idx="5298">
                  <c:v>36803</c:v>
                </c:pt>
                <c:pt idx="5299">
                  <c:v>36804</c:v>
                </c:pt>
                <c:pt idx="5300">
                  <c:v>36805</c:v>
                </c:pt>
                <c:pt idx="5301">
                  <c:v>36808</c:v>
                </c:pt>
                <c:pt idx="5302">
                  <c:v>36809</c:v>
                </c:pt>
                <c:pt idx="5303">
                  <c:v>36810</c:v>
                </c:pt>
                <c:pt idx="5304">
                  <c:v>36811</c:v>
                </c:pt>
                <c:pt idx="5305">
                  <c:v>36812</c:v>
                </c:pt>
                <c:pt idx="5306">
                  <c:v>36815</c:v>
                </c:pt>
                <c:pt idx="5307">
                  <c:v>36816</c:v>
                </c:pt>
                <c:pt idx="5308">
                  <c:v>36817</c:v>
                </c:pt>
                <c:pt idx="5309">
                  <c:v>36818</c:v>
                </c:pt>
                <c:pt idx="5310">
                  <c:v>36819</c:v>
                </c:pt>
                <c:pt idx="5311">
                  <c:v>36822</c:v>
                </c:pt>
                <c:pt idx="5312">
                  <c:v>36823</c:v>
                </c:pt>
                <c:pt idx="5313">
                  <c:v>36824</c:v>
                </c:pt>
                <c:pt idx="5314">
                  <c:v>36825</c:v>
                </c:pt>
                <c:pt idx="5315">
                  <c:v>36826</c:v>
                </c:pt>
                <c:pt idx="5316">
                  <c:v>36829</c:v>
                </c:pt>
                <c:pt idx="5317">
                  <c:v>36830</c:v>
                </c:pt>
                <c:pt idx="5318">
                  <c:v>36831</c:v>
                </c:pt>
                <c:pt idx="5319">
                  <c:v>36832</c:v>
                </c:pt>
                <c:pt idx="5320">
                  <c:v>36833</c:v>
                </c:pt>
                <c:pt idx="5321">
                  <c:v>36836</c:v>
                </c:pt>
                <c:pt idx="5322">
                  <c:v>36837</c:v>
                </c:pt>
                <c:pt idx="5323">
                  <c:v>36838</c:v>
                </c:pt>
                <c:pt idx="5324">
                  <c:v>36839</c:v>
                </c:pt>
                <c:pt idx="5325">
                  <c:v>36840</c:v>
                </c:pt>
                <c:pt idx="5326">
                  <c:v>36843</c:v>
                </c:pt>
                <c:pt idx="5327">
                  <c:v>36844</c:v>
                </c:pt>
                <c:pt idx="5328">
                  <c:v>36845</c:v>
                </c:pt>
                <c:pt idx="5329">
                  <c:v>36846</c:v>
                </c:pt>
                <c:pt idx="5330">
                  <c:v>36847</c:v>
                </c:pt>
                <c:pt idx="5331">
                  <c:v>36850</c:v>
                </c:pt>
                <c:pt idx="5332">
                  <c:v>36851</c:v>
                </c:pt>
                <c:pt idx="5333">
                  <c:v>36852</c:v>
                </c:pt>
                <c:pt idx="5334">
                  <c:v>36853</c:v>
                </c:pt>
                <c:pt idx="5335">
                  <c:v>36854</c:v>
                </c:pt>
                <c:pt idx="5336">
                  <c:v>36857</c:v>
                </c:pt>
                <c:pt idx="5337">
                  <c:v>36858</c:v>
                </c:pt>
                <c:pt idx="5338">
                  <c:v>36859</c:v>
                </c:pt>
                <c:pt idx="5339">
                  <c:v>36860</c:v>
                </c:pt>
                <c:pt idx="5340">
                  <c:v>36861</c:v>
                </c:pt>
                <c:pt idx="5341">
                  <c:v>36864</c:v>
                </c:pt>
                <c:pt idx="5342">
                  <c:v>36865</c:v>
                </c:pt>
                <c:pt idx="5343">
                  <c:v>36866</c:v>
                </c:pt>
                <c:pt idx="5344">
                  <c:v>36867</c:v>
                </c:pt>
                <c:pt idx="5345">
                  <c:v>36868</c:v>
                </c:pt>
                <c:pt idx="5346">
                  <c:v>36871</c:v>
                </c:pt>
                <c:pt idx="5347">
                  <c:v>36872</c:v>
                </c:pt>
                <c:pt idx="5348">
                  <c:v>36873</c:v>
                </c:pt>
                <c:pt idx="5349">
                  <c:v>36874</c:v>
                </c:pt>
                <c:pt idx="5350">
                  <c:v>36875</c:v>
                </c:pt>
                <c:pt idx="5351">
                  <c:v>36878</c:v>
                </c:pt>
                <c:pt idx="5352">
                  <c:v>36879</c:v>
                </c:pt>
                <c:pt idx="5353">
                  <c:v>36880</c:v>
                </c:pt>
                <c:pt idx="5354">
                  <c:v>36881</c:v>
                </c:pt>
                <c:pt idx="5355">
                  <c:v>36882</c:v>
                </c:pt>
                <c:pt idx="5356">
                  <c:v>36885</c:v>
                </c:pt>
                <c:pt idx="5357">
                  <c:v>36886</c:v>
                </c:pt>
                <c:pt idx="5358">
                  <c:v>36887</c:v>
                </c:pt>
                <c:pt idx="5359">
                  <c:v>36888</c:v>
                </c:pt>
                <c:pt idx="5360">
                  <c:v>36889</c:v>
                </c:pt>
                <c:pt idx="5361">
                  <c:v>36892</c:v>
                </c:pt>
                <c:pt idx="5362">
                  <c:v>36893</c:v>
                </c:pt>
                <c:pt idx="5363">
                  <c:v>36894</c:v>
                </c:pt>
                <c:pt idx="5364">
                  <c:v>36895</c:v>
                </c:pt>
                <c:pt idx="5365">
                  <c:v>36896</c:v>
                </c:pt>
                <c:pt idx="5366">
                  <c:v>36899</c:v>
                </c:pt>
                <c:pt idx="5367">
                  <c:v>36900</c:v>
                </c:pt>
                <c:pt idx="5368">
                  <c:v>36901</c:v>
                </c:pt>
                <c:pt idx="5369">
                  <c:v>36902</c:v>
                </c:pt>
                <c:pt idx="5370">
                  <c:v>36903</c:v>
                </c:pt>
                <c:pt idx="5371">
                  <c:v>36906</c:v>
                </c:pt>
                <c:pt idx="5372">
                  <c:v>36907</c:v>
                </c:pt>
                <c:pt idx="5373">
                  <c:v>36908</c:v>
                </c:pt>
                <c:pt idx="5374">
                  <c:v>36909</c:v>
                </c:pt>
                <c:pt idx="5375">
                  <c:v>36910</c:v>
                </c:pt>
                <c:pt idx="5376">
                  <c:v>36913</c:v>
                </c:pt>
                <c:pt idx="5377">
                  <c:v>36914</c:v>
                </c:pt>
                <c:pt idx="5378">
                  <c:v>36915</c:v>
                </c:pt>
                <c:pt idx="5379">
                  <c:v>36916</c:v>
                </c:pt>
                <c:pt idx="5380">
                  <c:v>36917</c:v>
                </c:pt>
                <c:pt idx="5381">
                  <c:v>36920</c:v>
                </c:pt>
                <c:pt idx="5382">
                  <c:v>36921</c:v>
                </c:pt>
                <c:pt idx="5383">
                  <c:v>36922</c:v>
                </c:pt>
                <c:pt idx="5384">
                  <c:v>36923</c:v>
                </c:pt>
                <c:pt idx="5385">
                  <c:v>36924</c:v>
                </c:pt>
                <c:pt idx="5386">
                  <c:v>36927</c:v>
                </c:pt>
                <c:pt idx="5387">
                  <c:v>36928</c:v>
                </c:pt>
                <c:pt idx="5388">
                  <c:v>36929</c:v>
                </c:pt>
                <c:pt idx="5389">
                  <c:v>36930</c:v>
                </c:pt>
                <c:pt idx="5390">
                  <c:v>36931</c:v>
                </c:pt>
                <c:pt idx="5391">
                  <c:v>36934</c:v>
                </c:pt>
                <c:pt idx="5392">
                  <c:v>36935</c:v>
                </c:pt>
                <c:pt idx="5393">
                  <c:v>36936</c:v>
                </c:pt>
                <c:pt idx="5394">
                  <c:v>36937</c:v>
                </c:pt>
                <c:pt idx="5395">
                  <c:v>36938</c:v>
                </c:pt>
                <c:pt idx="5396">
                  <c:v>36941</c:v>
                </c:pt>
                <c:pt idx="5397">
                  <c:v>36942</c:v>
                </c:pt>
                <c:pt idx="5398">
                  <c:v>36943</c:v>
                </c:pt>
                <c:pt idx="5399">
                  <c:v>36944</c:v>
                </c:pt>
                <c:pt idx="5400">
                  <c:v>36945</c:v>
                </c:pt>
                <c:pt idx="5401">
                  <c:v>36948</c:v>
                </c:pt>
                <c:pt idx="5402">
                  <c:v>36949</c:v>
                </c:pt>
                <c:pt idx="5403">
                  <c:v>36950</c:v>
                </c:pt>
                <c:pt idx="5404">
                  <c:v>36951</c:v>
                </c:pt>
                <c:pt idx="5405">
                  <c:v>36952</c:v>
                </c:pt>
                <c:pt idx="5406">
                  <c:v>36955</c:v>
                </c:pt>
                <c:pt idx="5407">
                  <c:v>36956</c:v>
                </c:pt>
                <c:pt idx="5408">
                  <c:v>36957</c:v>
                </c:pt>
                <c:pt idx="5409">
                  <c:v>36958</c:v>
                </c:pt>
                <c:pt idx="5410">
                  <c:v>36959</c:v>
                </c:pt>
                <c:pt idx="5411">
                  <c:v>36962</c:v>
                </c:pt>
                <c:pt idx="5412">
                  <c:v>36963</c:v>
                </c:pt>
                <c:pt idx="5413">
                  <c:v>36964</c:v>
                </c:pt>
                <c:pt idx="5414">
                  <c:v>36965</c:v>
                </c:pt>
                <c:pt idx="5415">
                  <c:v>36966</c:v>
                </c:pt>
                <c:pt idx="5416">
                  <c:v>36969</c:v>
                </c:pt>
                <c:pt idx="5417">
                  <c:v>36970</c:v>
                </c:pt>
                <c:pt idx="5418">
                  <c:v>36971</c:v>
                </c:pt>
                <c:pt idx="5419">
                  <c:v>36972</c:v>
                </c:pt>
                <c:pt idx="5420">
                  <c:v>36973</c:v>
                </c:pt>
                <c:pt idx="5421">
                  <c:v>36976</c:v>
                </c:pt>
                <c:pt idx="5422">
                  <c:v>36977</c:v>
                </c:pt>
                <c:pt idx="5423">
                  <c:v>36978</c:v>
                </c:pt>
                <c:pt idx="5424">
                  <c:v>36979</c:v>
                </c:pt>
                <c:pt idx="5425">
                  <c:v>36980</c:v>
                </c:pt>
                <c:pt idx="5426">
                  <c:v>36983</c:v>
                </c:pt>
                <c:pt idx="5427">
                  <c:v>36984</c:v>
                </c:pt>
                <c:pt idx="5428">
                  <c:v>36985</c:v>
                </c:pt>
                <c:pt idx="5429">
                  <c:v>36986</c:v>
                </c:pt>
                <c:pt idx="5430">
                  <c:v>36987</c:v>
                </c:pt>
                <c:pt idx="5431">
                  <c:v>36990</c:v>
                </c:pt>
                <c:pt idx="5432">
                  <c:v>36991</c:v>
                </c:pt>
                <c:pt idx="5433">
                  <c:v>36992</c:v>
                </c:pt>
                <c:pt idx="5434">
                  <c:v>36993</c:v>
                </c:pt>
                <c:pt idx="5435">
                  <c:v>36994</c:v>
                </c:pt>
                <c:pt idx="5436">
                  <c:v>36997</c:v>
                </c:pt>
                <c:pt idx="5437">
                  <c:v>36998</c:v>
                </c:pt>
                <c:pt idx="5438">
                  <c:v>36999</c:v>
                </c:pt>
                <c:pt idx="5439">
                  <c:v>37000</c:v>
                </c:pt>
                <c:pt idx="5440">
                  <c:v>37001</c:v>
                </c:pt>
                <c:pt idx="5441">
                  <c:v>37004</c:v>
                </c:pt>
                <c:pt idx="5442">
                  <c:v>37005</c:v>
                </c:pt>
                <c:pt idx="5443">
                  <c:v>37006</c:v>
                </c:pt>
                <c:pt idx="5444">
                  <c:v>37007</c:v>
                </c:pt>
                <c:pt idx="5445">
                  <c:v>37008</c:v>
                </c:pt>
                <c:pt idx="5446">
                  <c:v>37011</c:v>
                </c:pt>
                <c:pt idx="5447">
                  <c:v>37012</c:v>
                </c:pt>
                <c:pt idx="5448">
                  <c:v>37013</c:v>
                </c:pt>
                <c:pt idx="5449">
                  <c:v>37014</c:v>
                </c:pt>
                <c:pt idx="5450">
                  <c:v>37015</c:v>
                </c:pt>
                <c:pt idx="5451">
                  <c:v>37018</c:v>
                </c:pt>
                <c:pt idx="5452">
                  <c:v>37019</c:v>
                </c:pt>
                <c:pt idx="5453">
                  <c:v>37020</c:v>
                </c:pt>
                <c:pt idx="5454">
                  <c:v>37021</c:v>
                </c:pt>
                <c:pt idx="5455">
                  <c:v>37022</c:v>
                </c:pt>
                <c:pt idx="5456">
                  <c:v>37025</c:v>
                </c:pt>
                <c:pt idx="5457">
                  <c:v>37026</c:v>
                </c:pt>
                <c:pt idx="5458">
                  <c:v>37027</c:v>
                </c:pt>
                <c:pt idx="5459">
                  <c:v>37028</c:v>
                </c:pt>
                <c:pt idx="5460">
                  <c:v>37029</c:v>
                </c:pt>
                <c:pt idx="5461">
                  <c:v>37032</c:v>
                </c:pt>
                <c:pt idx="5462">
                  <c:v>37033</c:v>
                </c:pt>
                <c:pt idx="5463">
                  <c:v>37034</c:v>
                </c:pt>
                <c:pt idx="5464">
                  <c:v>37035</c:v>
                </c:pt>
                <c:pt idx="5465">
                  <c:v>37036</c:v>
                </c:pt>
                <c:pt idx="5466">
                  <c:v>37039</c:v>
                </c:pt>
                <c:pt idx="5467">
                  <c:v>37040</c:v>
                </c:pt>
                <c:pt idx="5468">
                  <c:v>37041</c:v>
                </c:pt>
                <c:pt idx="5469">
                  <c:v>37042</c:v>
                </c:pt>
                <c:pt idx="5470">
                  <c:v>37043</c:v>
                </c:pt>
                <c:pt idx="5471">
                  <c:v>37046</c:v>
                </c:pt>
                <c:pt idx="5472">
                  <c:v>37047</c:v>
                </c:pt>
                <c:pt idx="5473">
                  <c:v>37048</c:v>
                </c:pt>
                <c:pt idx="5474">
                  <c:v>37049</c:v>
                </c:pt>
                <c:pt idx="5475">
                  <c:v>37050</c:v>
                </c:pt>
                <c:pt idx="5476">
                  <c:v>37053</c:v>
                </c:pt>
                <c:pt idx="5477">
                  <c:v>37054</c:v>
                </c:pt>
                <c:pt idx="5478">
                  <c:v>37055</c:v>
                </c:pt>
                <c:pt idx="5479">
                  <c:v>37056</c:v>
                </c:pt>
                <c:pt idx="5480">
                  <c:v>37057</c:v>
                </c:pt>
                <c:pt idx="5481">
                  <c:v>37060</c:v>
                </c:pt>
                <c:pt idx="5482">
                  <c:v>37061</c:v>
                </c:pt>
                <c:pt idx="5483">
                  <c:v>37062</c:v>
                </c:pt>
                <c:pt idx="5484">
                  <c:v>37063</c:v>
                </c:pt>
                <c:pt idx="5485">
                  <c:v>37064</c:v>
                </c:pt>
                <c:pt idx="5486">
                  <c:v>37067</c:v>
                </c:pt>
                <c:pt idx="5487">
                  <c:v>37068</c:v>
                </c:pt>
                <c:pt idx="5488">
                  <c:v>37069</c:v>
                </c:pt>
                <c:pt idx="5489">
                  <c:v>37070</c:v>
                </c:pt>
                <c:pt idx="5490">
                  <c:v>37071</c:v>
                </c:pt>
                <c:pt idx="5491">
                  <c:v>37074</c:v>
                </c:pt>
                <c:pt idx="5492">
                  <c:v>37075</c:v>
                </c:pt>
                <c:pt idx="5493">
                  <c:v>37076</c:v>
                </c:pt>
                <c:pt idx="5494">
                  <c:v>37077</c:v>
                </c:pt>
                <c:pt idx="5495">
                  <c:v>37078</c:v>
                </c:pt>
                <c:pt idx="5496">
                  <c:v>37081</c:v>
                </c:pt>
                <c:pt idx="5497">
                  <c:v>37082</c:v>
                </c:pt>
                <c:pt idx="5498">
                  <c:v>37083</c:v>
                </c:pt>
                <c:pt idx="5499">
                  <c:v>37084</c:v>
                </c:pt>
                <c:pt idx="5500">
                  <c:v>37085</c:v>
                </c:pt>
                <c:pt idx="5501">
                  <c:v>37088</c:v>
                </c:pt>
                <c:pt idx="5502">
                  <c:v>37089</c:v>
                </c:pt>
                <c:pt idx="5503">
                  <c:v>37090</c:v>
                </c:pt>
                <c:pt idx="5504">
                  <c:v>37091</c:v>
                </c:pt>
                <c:pt idx="5505">
                  <c:v>37092</c:v>
                </c:pt>
                <c:pt idx="5506">
                  <c:v>37095</c:v>
                </c:pt>
                <c:pt idx="5507">
                  <c:v>37096</c:v>
                </c:pt>
                <c:pt idx="5508">
                  <c:v>37097</c:v>
                </c:pt>
                <c:pt idx="5509">
                  <c:v>37098</c:v>
                </c:pt>
                <c:pt idx="5510">
                  <c:v>37099</c:v>
                </c:pt>
                <c:pt idx="5511">
                  <c:v>37102</c:v>
                </c:pt>
                <c:pt idx="5512">
                  <c:v>37103</c:v>
                </c:pt>
                <c:pt idx="5513">
                  <c:v>37104</c:v>
                </c:pt>
                <c:pt idx="5514">
                  <c:v>37105</c:v>
                </c:pt>
                <c:pt idx="5515">
                  <c:v>37106</c:v>
                </c:pt>
                <c:pt idx="5516">
                  <c:v>37109</c:v>
                </c:pt>
                <c:pt idx="5517">
                  <c:v>37110</c:v>
                </c:pt>
                <c:pt idx="5518">
                  <c:v>37111</c:v>
                </c:pt>
                <c:pt idx="5519">
                  <c:v>37112</c:v>
                </c:pt>
                <c:pt idx="5520">
                  <c:v>37113</c:v>
                </c:pt>
                <c:pt idx="5521">
                  <c:v>37116</c:v>
                </c:pt>
                <c:pt idx="5522">
                  <c:v>37117</c:v>
                </c:pt>
                <c:pt idx="5523">
                  <c:v>37118</c:v>
                </c:pt>
                <c:pt idx="5524">
                  <c:v>37119</c:v>
                </c:pt>
                <c:pt idx="5525">
                  <c:v>37120</c:v>
                </c:pt>
                <c:pt idx="5526">
                  <c:v>37123</c:v>
                </c:pt>
                <c:pt idx="5527">
                  <c:v>37124</c:v>
                </c:pt>
                <c:pt idx="5528">
                  <c:v>37125</c:v>
                </c:pt>
                <c:pt idx="5529">
                  <c:v>37126</c:v>
                </c:pt>
                <c:pt idx="5530">
                  <c:v>37127</c:v>
                </c:pt>
                <c:pt idx="5531">
                  <c:v>37130</c:v>
                </c:pt>
                <c:pt idx="5532">
                  <c:v>37131</c:v>
                </c:pt>
                <c:pt idx="5533">
                  <c:v>37132</c:v>
                </c:pt>
                <c:pt idx="5534">
                  <c:v>37133</c:v>
                </c:pt>
                <c:pt idx="5535">
                  <c:v>37134</c:v>
                </c:pt>
                <c:pt idx="5536">
                  <c:v>37137</c:v>
                </c:pt>
                <c:pt idx="5537">
                  <c:v>37138</c:v>
                </c:pt>
                <c:pt idx="5538">
                  <c:v>37139</c:v>
                </c:pt>
                <c:pt idx="5539">
                  <c:v>37140</c:v>
                </c:pt>
                <c:pt idx="5540">
                  <c:v>37141</c:v>
                </c:pt>
                <c:pt idx="5541">
                  <c:v>37144</c:v>
                </c:pt>
                <c:pt idx="5542">
                  <c:v>37145</c:v>
                </c:pt>
                <c:pt idx="5543">
                  <c:v>37146</c:v>
                </c:pt>
                <c:pt idx="5544">
                  <c:v>37147</c:v>
                </c:pt>
                <c:pt idx="5545">
                  <c:v>37148</c:v>
                </c:pt>
                <c:pt idx="5546">
                  <c:v>37151</c:v>
                </c:pt>
                <c:pt idx="5547">
                  <c:v>37152</c:v>
                </c:pt>
                <c:pt idx="5548">
                  <c:v>37153</c:v>
                </c:pt>
                <c:pt idx="5549">
                  <c:v>37154</c:v>
                </c:pt>
                <c:pt idx="5550">
                  <c:v>37155</c:v>
                </c:pt>
                <c:pt idx="5551">
                  <c:v>37158</c:v>
                </c:pt>
                <c:pt idx="5552">
                  <c:v>37159</c:v>
                </c:pt>
                <c:pt idx="5553">
                  <c:v>37160</c:v>
                </c:pt>
                <c:pt idx="5554">
                  <c:v>37161</c:v>
                </c:pt>
                <c:pt idx="5555">
                  <c:v>37162</c:v>
                </c:pt>
                <c:pt idx="5556">
                  <c:v>37165</c:v>
                </c:pt>
                <c:pt idx="5557">
                  <c:v>37166</c:v>
                </c:pt>
                <c:pt idx="5558">
                  <c:v>37167</c:v>
                </c:pt>
                <c:pt idx="5559">
                  <c:v>37168</c:v>
                </c:pt>
                <c:pt idx="5560">
                  <c:v>37169</c:v>
                </c:pt>
                <c:pt idx="5561">
                  <c:v>37172</c:v>
                </c:pt>
                <c:pt idx="5562">
                  <c:v>37173</c:v>
                </c:pt>
                <c:pt idx="5563">
                  <c:v>37174</c:v>
                </c:pt>
                <c:pt idx="5564">
                  <c:v>37175</c:v>
                </c:pt>
                <c:pt idx="5565">
                  <c:v>37176</c:v>
                </c:pt>
                <c:pt idx="5566">
                  <c:v>37179</c:v>
                </c:pt>
                <c:pt idx="5567">
                  <c:v>37180</c:v>
                </c:pt>
                <c:pt idx="5568">
                  <c:v>37181</c:v>
                </c:pt>
                <c:pt idx="5569">
                  <c:v>37182</c:v>
                </c:pt>
                <c:pt idx="5570">
                  <c:v>37183</c:v>
                </c:pt>
                <c:pt idx="5571">
                  <c:v>37186</c:v>
                </c:pt>
                <c:pt idx="5572">
                  <c:v>37187</c:v>
                </c:pt>
                <c:pt idx="5573">
                  <c:v>37188</c:v>
                </c:pt>
                <c:pt idx="5574">
                  <c:v>37189</c:v>
                </c:pt>
                <c:pt idx="5575">
                  <c:v>37190</c:v>
                </c:pt>
                <c:pt idx="5576">
                  <c:v>37193</c:v>
                </c:pt>
                <c:pt idx="5577">
                  <c:v>37194</c:v>
                </c:pt>
                <c:pt idx="5578">
                  <c:v>37195</c:v>
                </c:pt>
                <c:pt idx="5579">
                  <c:v>37196</c:v>
                </c:pt>
                <c:pt idx="5580">
                  <c:v>37197</c:v>
                </c:pt>
                <c:pt idx="5581">
                  <c:v>37200</c:v>
                </c:pt>
                <c:pt idx="5582">
                  <c:v>37201</c:v>
                </c:pt>
                <c:pt idx="5583">
                  <c:v>37202</c:v>
                </c:pt>
                <c:pt idx="5584">
                  <c:v>37203</c:v>
                </c:pt>
                <c:pt idx="5585">
                  <c:v>37204</c:v>
                </c:pt>
                <c:pt idx="5586">
                  <c:v>37207</c:v>
                </c:pt>
                <c:pt idx="5587">
                  <c:v>37208</c:v>
                </c:pt>
                <c:pt idx="5588">
                  <c:v>37209</c:v>
                </c:pt>
                <c:pt idx="5589">
                  <c:v>37210</c:v>
                </c:pt>
                <c:pt idx="5590">
                  <c:v>37211</c:v>
                </c:pt>
                <c:pt idx="5591">
                  <c:v>37214</c:v>
                </c:pt>
                <c:pt idx="5592">
                  <c:v>37215</c:v>
                </c:pt>
                <c:pt idx="5593">
                  <c:v>37216</c:v>
                </c:pt>
                <c:pt idx="5594">
                  <c:v>37217</c:v>
                </c:pt>
                <c:pt idx="5595">
                  <c:v>37218</c:v>
                </c:pt>
                <c:pt idx="5596">
                  <c:v>37221</c:v>
                </c:pt>
                <c:pt idx="5597">
                  <c:v>37222</c:v>
                </c:pt>
                <c:pt idx="5598">
                  <c:v>37223</c:v>
                </c:pt>
                <c:pt idx="5599">
                  <c:v>37224</c:v>
                </c:pt>
                <c:pt idx="5600">
                  <c:v>37225</c:v>
                </c:pt>
                <c:pt idx="5601">
                  <c:v>37228</c:v>
                </c:pt>
                <c:pt idx="5602">
                  <c:v>37229</c:v>
                </c:pt>
                <c:pt idx="5603">
                  <c:v>37230</c:v>
                </c:pt>
                <c:pt idx="5604">
                  <c:v>37231</c:v>
                </c:pt>
                <c:pt idx="5605">
                  <c:v>37232</c:v>
                </c:pt>
                <c:pt idx="5606">
                  <c:v>37235</c:v>
                </c:pt>
                <c:pt idx="5607">
                  <c:v>37236</c:v>
                </c:pt>
                <c:pt idx="5608">
                  <c:v>37237</c:v>
                </c:pt>
                <c:pt idx="5609">
                  <c:v>37238</c:v>
                </c:pt>
                <c:pt idx="5610">
                  <c:v>37239</c:v>
                </c:pt>
                <c:pt idx="5611">
                  <c:v>37242</c:v>
                </c:pt>
                <c:pt idx="5612">
                  <c:v>37243</c:v>
                </c:pt>
                <c:pt idx="5613">
                  <c:v>37244</c:v>
                </c:pt>
                <c:pt idx="5614">
                  <c:v>37245</c:v>
                </c:pt>
                <c:pt idx="5615">
                  <c:v>37246</c:v>
                </c:pt>
                <c:pt idx="5616">
                  <c:v>37249</c:v>
                </c:pt>
                <c:pt idx="5617">
                  <c:v>37250</c:v>
                </c:pt>
                <c:pt idx="5618">
                  <c:v>37251</c:v>
                </c:pt>
                <c:pt idx="5619">
                  <c:v>37252</c:v>
                </c:pt>
                <c:pt idx="5620">
                  <c:v>37253</c:v>
                </c:pt>
                <c:pt idx="5621">
                  <c:v>37256</c:v>
                </c:pt>
                <c:pt idx="5622">
                  <c:v>37257</c:v>
                </c:pt>
                <c:pt idx="5623">
                  <c:v>37258</c:v>
                </c:pt>
                <c:pt idx="5624">
                  <c:v>37259</c:v>
                </c:pt>
                <c:pt idx="5625">
                  <c:v>37260</c:v>
                </c:pt>
                <c:pt idx="5626">
                  <c:v>37263</c:v>
                </c:pt>
                <c:pt idx="5627">
                  <c:v>37264</c:v>
                </c:pt>
                <c:pt idx="5628">
                  <c:v>37265</c:v>
                </c:pt>
                <c:pt idx="5629">
                  <c:v>37266</c:v>
                </c:pt>
                <c:pt idx="5630">
                  <c:v>37267</c:v>
                </c:pt>
                <c:pt idx="5631">
                  <c:v>37270</c:v>
                </c:pt>
                <c:pt idx="5632">
                  <c:v>37271</c:v>
                </c:pt>
                <c:pt idx="5633">
                  <c:v>37272</c:v>
                </c:pt>
                <c:pt idx="5634">
                  <c:v>37273</c:v>
                </c:pt>
                <c:pt idx="5635">
                  <c:v>37274</c:v>
                </c:pt>
                <c:pt idx="5636">
                  <c:v>37277</c:v>
                </c:pt>
                <c:pt idx="5637">
                  <c:v>37278</c:v>
                </c:pt>
                <c:pt idx="5638">
                  <c:v>37279</c:v>
                </c:pt>
                <c:pt idx="5639">
                  <c:v>37280</c:v>
                </c:pt>
                <c:pt idx="5640">
                  <c:v>37281</c:v>
                </c:pt>
                <c:pt idx="5641">
                  <c:v>37284</c:v>
                </c:pt>
                <c:pt idx="5642">
                  <c:v>37285</c:v>
                </c:pt>
                <c:pt idx="5643">
                  <c:v>37286</c:v>
                </c:pt>
                <c:pt idx="5644">
                  <c:v>37287</c:v>
                </c:pt>
                <c:pt idx="5645">
                  <c:v>37288</c:v>
                </c:pt>
                <c:pt idx="5646">
                  <c:v>37291</c:v>
                </c:pt>
                <c:pt idx="5647">
                  <c:v>37292</c:v>
                </c:pt>
                <c:pt idx="5648">
                  <c:v>37293</c:v>
                </c:pt>
                <c:pt idx="5649">
                  <c:v>37294</c:v>
                </c:pt>
                <c:pt idx="5650">
                  <c:v>37295</c:v>
                </c:pt>
                <c:pt idx="5651">
                  <c:v>37298</c:v>
                </c:pt>
                <c:pt idx="5652">
                  <c:v>37299</c:v>
                </c:pt>
                <c:pt idx="5653">
                  <c:v>37300</c:v>
                </c:pt>
                <c:pt idx="5654">
                  <c:v>37301</c:v>
                </c:pt>
                <c:pt idx="5655">
                  <c:v>37302</c:v>
                </c:pt>
                <c:pt idx="5656">
                  <c:v>37305</c:v>
                </c:pt>
                <c:pt idx="5657">
                  <c:v>37306</c:v>
                </c:pt>
                <c:pt idx="5658">
                  <c:v>37307</c:v>
                </c:pt>
                <c:pt idx="5659">
                  <c:v>37308</c:v>
                </c:pt>
                <c:pt idx="5660">
                  <c:v>37309</c:v>
                </c:pt>
                <c:pt idx="5661">
                  <c:v>37312</c:v>
                </c:pt>
                <c:pt idx="5662">
                  <c:v>37313</c:v>
                </c:pt>
                <c:pt idx="5663">
                  <c:v>37314</c:v>
                </c:pt>
                <c:pt idx="5664">
                  <c:v>37315</c:v>
                </c:pt>
                <c:pt idx="5665">
                  <c:v>37316</c:v>
                </c:pt>
                <c:pt idx="5666">
                  <c:v>37319</c:v>
                </c:pt>
                <c:pt idx="5667">
                  <c:v>37320</c:v>
                </c:pt>
                <c:pt idx="5668">
                  <c:v>37321</c:v>
                </c:pt>
                <c:pt idx="5669">
                  <c:v>37322</c:v>
                </c:pt>
                <c:pt idx="5670">
                  <c:v>37323</c:v>
                </c:pt>
                <c:pt idx="5671">
                  <c:v>37326</c:v>
                </c:pt>
                <c:pt idx="5672">
                  <c:v>37327</c:v>
                </c:pt>
                <c:pt idx="5673">
                  <c:v>37328</c:v>
                </c:pt>
                <c:pt idx="5674">
                  <c:v>37329</c:v>
                </c:pt>
                <c:pt idx="5675">
                  <c:v>37330</c:v>
                </c:pt>
                <c:pt idx="5676">
                  <c:v>37333</c:v>
                </c:pt>
                <c:pt idx="5677">
                  <c:v>37334</c:v>
                </c:pt>
                <c:pt idx="5678">
                  <c:v>37335</c:v>
                </c:pt>
                <c:pt idx="5679">
                  <c:v>37336</c:v>
                </c:pt>
                <c:pt idx="5680">
                  <c:v>37337</c:v>
                </c:pt>
                <c:pt idx="5681">
                  <c:v>37340</c:v>
                </c:pt>
                <c:pt idx="5682">
                  <c:v>37341</c:v>
                </c:pt>
                <c:pt idx="5683">
                  <c:v>37342</c:v>
                </c:pt>
                <c:pt idx="5684">
                  <c:v>37343</c:v>
                </c:pt>
                <c:pt idx="5685">
                  <c:v>37344</c:v>
                </c:pt>
                <c:pt idx="5686">
                  <c:v>37347</c:v>
                </c:pt>
                <c:pt idx="5687">
                  <c:v>37348</c:v>
                </c:pt>
                <c:pt idx="5688">
                  <c:v>37349</c:v>
                </c:pt>
                <c:pt idx="5689">
                  <c:v>37350</c:v>
                </c:pt>
                <c:pt idx="5690">
                  <c:v>37351</c:v>
                </c:pt>
                <c:pt idx="5691">
                  <c:v>37354</c:v>
                </c:pt>
                <c:pt idx="5692">
                  <c:v>37355</c:v>
                </c:pt>
                <c:pt idx="5693">
                  <c:v>37356</c:v>
                </c:pt>
                <c:pt idx="5694">
                  <c:v>37357</c:v>
                </c:pt>
                <c:pt idx="5695">
                  <c:v>37358</c:v>
                </c:pt>
                <c:pt idx="5696">
                  <c:v>37361</c:v>
                </c:pt>
                <c:pt idx="5697">
                  <c:v>37362</c:v>
                </c:pt>
                <c:pt idx="5698">
                  <c:v>37363</c:v>
                </c:pt>
                <c:pt idx="5699">
                  <c:v>37364</c:v>
                </c:pt>
                <c:pt idx="5700">
                  <c:v>37365</c:v>
                </c:pt>
                <c:pt idx="5701">
                  <c:v>37368</c:v>
                </c:pt>
                <c:pt idx="5702">
                  <c:v>37369</c:v>
                </c:pt>
                <c:pt idx="5703">
                  <c:v>37370</c:v>
                </c:pt>
                <c:pt idx="5704">
                  <c:v>37371</c:v>
                </c:pt>
                <c:pt idx="5705">
                  <c:v>37372</c:v>
                </c:pt>
                <c:pt idx="5706">
                  <c:v>37375</c:v>
                </c:pt>
                <c:pt idx="5707">
                  <c:v>37376</c:v>
                </c:pt>
                <c:pt idx="5708">
                  <c:v>37377</c:v>
                </c:pt>
                <c:pt idx="5709">
                  <c:v>37378</c:v>
                </c:pt>
                <c:pt idx="5710">
                  <c:v>37379</c:v>
                </c:pt>
                <c:pt idx="5711">
                  <c:v>37382</c:v>
                </c:pt>
                <c:pt idx="5712">
                  <c:v>37383</c:v>
                </c:pt>
                <c:pt idx="5713">
                  <c:v>37384</c:v>
                </c:pt>
                <c:pt idx="5714">
                  <c:v>37385</c:v>
                </c:pt>
                <c:pt idx="5715">
                  <c:v>37386</c:v>
                </c:pt>
                <c:pt idx="5716">
                  <c:v>37389</c:v>
                </c:pt>
                <c:pt idx="5717">
                  <c:v>37390</c:v>
                </c:pt>
                <c:pt idx="5718">
                  <c:v>37391</c:v>
                </c:pt>
                <c:pt idx="5719">
                  <c:v>37392</c:v>
                </c:pt>
                <c:pt idx="5720">
                  <c:v>37393</c:v>
                </c:pt>
                <c:pt idx="5721">
                  <c:v>37396</c:v>
                </c:pt>
                <c:pt idx="5722">
                  <c:v>37397</c:v>
                </c:pt>
                <c:pt idx="5723">
                  <c:v>37398</c:v>
                </c:pt>
                <c:pt idx="5724">
                  <c:v>37399</c:v>
                </c:pt>
                <c:pt idx="5725">
                  <c:v>37400</c:v>
                </c:pt>
                <c:pt idx="5726">
                  <c:v>37403</c:v>
                </c:pt>
                <c:pt idx="5727">
                  <c:v>37404</c:v>
                </c:pt>
                <c:pt idx="5728">
                  <c:v>37405</c:v>
                </c:pt>
                <c:pt idx="5729">
                  <c:v>37406</c:v>
                </c:pt>
                <c:pt idx="5730">
                  <c:v>37407</c:v>
                </c:pt>
                <c:pt idx="5731">
                  <c:v>37410</c:v>
                </c:pt>
                <c:pt idx="5732">
                  <c:v>37411</c:v>
                </c:pt>
                <c:pt idx="5733">
                  <c:v>37412</c:v>
                </c:pt>
                <c:pt idx="5734">
                  <c:v>37413</c:v>
                </c:pt>
                <c:pt idx="5735">
                  <c:v>37414</c:v>
                </c:pt>
                <c:pt idx="5736">
                  <c:v>37417</c:v>
                </c:pt>
                <c:pt idx="5737">
                  <c:v>37418</c:v>
                </c:pt>
                <c:pt idx="5738">
                  <c:v>37419</c:v>
                </c:pt>
                <c:pt idx="5739">
                  <c:v>37420</c:v>
                </c:pt>
                <c:pt idx="5740">
                  <c:v>37421</c:v>
                </c:pt>
                <c:pt idx="5741">
                  <c:v>37424</c:v>
                </c:pt>
                <c:pt idx="5742">
                  <c:v>37425</c:v>
                </c:pt>
                <c:pt idx="5743">
                  <c:v>37426</c:v>
                </c:pt>
                <c:pt idx="5744">
                  <c:v>37427</c:v>
                </c:pt>
                <c:pt idx="5745">
                  <c:v>37428</c:v>
                </c:pt>
                <c:pt idx="5746">
                  <c:v>37431</c:v>
                </c:pt>
                <c:pt idx="5747">
                  <c:v>37432</c:v>
                </c:pt>
                <c:pt idx="5748">
                  <c:v>37433</c:v>
                </c:pt>
                <c:pt idx="5749">
                  <c:v>37434</c:v>
                </c:pt>
                <c:pt idx="5750">
                  <c:v>37435</c:v>
                </c:pt>
                <c:pt idx="5751">
                  <c:v>37438</c:v>
                </c:pt>
                <c:pt idx="5752">
                  <c:v>37439</c:v>
                </c:pt>
                <c:pt idx="5753">
                  <c:v>37440</c:v>
                </c:pt>
                <c:pt idx="5754">
                  <c:v>37441</c:v>
                </c:pt>
                <c:pt idx="5755">
                  <c:v>37442</c:v>
                </c:pt>
                <c:pt idx="5756">
                  <c:v>37445</c:v>
                </c:pt>
                <c:pt idx="5757">
                  <c:v>37446</c:v>
                </c:pt>
                <c:pt idx="5758">
                  <c:v>37447</c:v>
                </c:pt>
                <c:pt idx="5759">
                  <c:v>37448</c:v>
                </c:pt>
                <c:pt idx="5760">
                  <c:v>37449</c:v>
                </c:pt>
                <c:pt idx="5761">
                  <c:v>37452</c:v>
                </c:pt>
                <c:pt idx="5762">
                  <c:v>37453</c:v>
                </c:pt>
                <c:pt idx="5763">
                  <c:v>37454</c:v>
                </c:pt>
                <c:pt idx="5764">
                  <c:v>37455</c:v>
                </c:pt>
                <c:pt idx="5765">
                  <c:v>37456</c:v>
                </c:pt>
                <c:pt idx="5766">
                  <c:v>37459</c:v>
                </c:pt>
                <c:pt idx="5767">
                  <c:v>37460</c:v>
                </c:pt>
                <c:pt idx="5768">
                  <c:v>37461</c:v>
                </c:pt>
                <c:pt idx="5769">
                  <c:v>37462</c:v>
                </c:pt>
                <c:pt idx="5770">
                  <c:v>37463</c:v>
                </c:pt>
                <c:pt idx="5771">
                  <c:v>37466</c:v>
                </c:pt>
                <c:pt idx="5772">
                  <c:v>37467</c:v>
                </c:pt>
                <c:pt idx="5773">
                  <c:v>37468</c:v>
                </c:pt>
                <c:pt idx="5774">
                  <c:v>37469</c:v>
                </c:pt>
                <c:pt idx="5775">
                  <c:v>37470</c:v>
                </c:pt>
                <c:pt idx="5776">
                  <c:v>37473</c:v>
                </c:pt>
                <c:pt idx="5777">
                  <c:v>37474</c:v>
                </c:pt>
                <c:pt idx="5778">
                  <c:v>37475</c:v>
                </c:pt>
                <c:pt idx="5779">
                  <c:v>37476</c:v>
                </c:pt>
                <c:pt idx="5780">
                  <c:v>37477</c:v>
                </c:pt>
                <c:pt idx="5781">
                  <c:v>37480</c:v>
                </c:pt>
                <c:pt idx="5782">
                  <c:v>37481</c:v>
                </c:pt>
                <c:pt idx="5783">
                  <c:v>37482</c:v>
                </c:pt>
                <c:pt idx="5784">
                  <c:v>37483</c:v>
                </c:pt>
                <c:pt idx="5785">
                  <c:v>37484</c:v>
                </c:pt>
                <c:pt idx="5786">
                  <c:v>37487</c:v>
                </c:pt>
                <c:pt idx="5787">
                  <c:v>37488</c:v>
                </c:pt>
                <c:pt idx="5788">
                  <c:v>37489</c:v>
                </c:pt>
                <c:pt idx="5789">
                  <c:v>37490</c:v>
                </c:pt>
                <c:pt idx="5790">
                  <c:v>37491</c:v>
                </c:pt>
                <c:pt idx="5791">
                  <c:v>37494</c:v>
                </c:pt>
                <c:pt idx="5792">
                  <c:v>37495</c:v>
                </c:pt>
                <c:pt idx="5793">
                  <c:v>37496</c:v>
                </c:pt>
                <c:pt idx="5794">
                  <c:v>37497</c:v>
                </c:pt>
                <c:pt idx="5795">
                  <c:v>37498</c:v>
                </c:pt>
                <c:pt idx="5796">
                  <c:v>37501</c:v>
                </c:pt>
                <c:pt idx="5797">
                  <c:v>37502</c:v>
                </c:pt>
                <c:pt idx="5798">
                  <c:v>37503</c:v>
                </c:pt>
                <c:pt idx="5799">
                  <c:v>37504</c:v>
                </c:pt>
                <c:pt idx="5800">
                  <c:v>37505</c:v>
                </c:pt>
                <c:pt idx="5801">
                  <c:v>37508</c:v>
                </c:pt>
                <c:pt idx="5802">
                  <c:v>37509</c:v>
                </c:pt>
                <c:pt idx="5803">
                  <c:v>37510</c:v>
                </c:pt>
                <c:pt idx="5804">
                  <c:v>37511</c:v>
                </c:pt>
                <c:pt idx="5805">
                  <c:v>37512</c:v>
                </c:pt>
                <c:pt idx="5806">
                  <c:v>37515</c:v>
                </c:pt>
                <c:pt idx="5807">
                  <c:v>37516</c:v>
                </c:pt>
                <c:pt idx="5808">
                  <c:v>37517</c:v>
                </c:pt>
                <c:pt idx="5809">
                  <c:v>37518</c:v>
                </c:pt>
                <c:pt idx="5810">
                  <c:v>37519</c:v>
                </c:pt>
                <c:pt idx="5811">
                  <c:v>37522</c:v>
                </c:pt>
                <c:pt idx="5812">
                  <c:v>37523</c:v>
                </c:pt>
                <c:pt idx="5813">
                  <c:v>37524</c:v>
                </c:pt>
                <c:pt idx="5814">
                  <c:v>37525</c:v>
                </c:pt>
                <c:pt idx="5815">
                  <c:v>37526</c:v>
                </c:pt>
                <c:pt idx="5816">
                  <c:v>37529</c:v>
                </c:pt>
                <c:pt idx="5817">
                  <c:v>37530</c:v>
                </c:pt>
                <c:pt idx="5818">
                  <c:v>37531</c:v>
                </c:pt>
                <c:pt idx="5819">
                  <c:v>37532</c:v>
                </c:pt>
                <c:pt idx="5820">
                  <c:v>37533</c:v>
                </c:pt>
                <c:pt idx="5821">
                  <c:v>37536</c:v>
                </c:pt>
                <c:pt idx="5822">
                  <c:v>37537</c:v>
                </c:pt>
                <c:pt idx="5823">
                  <c:v>37538</c:v>
                </c:pt>
                <c:pt idx="5824">
                  <c:v>37539</c:v>
                </c:pt>
                <c:pt idx="5825">
                  <c:v>37540</c:v>
                </c:pt>
                <c:pt idx="5826">
                  <c:v>37543</c:v>
                </c:pt>
                <c:pt idx="5827">
                  <c:v>37544</c:v>
                </c:pt>
                <c:pt idx="5828">
                  <c:v>37545</c:v>
                </c:pt>
                <c:pt idx="5829">
                  <c:v>37546</c:v>
                </c:pt>
                <c:pt idx="5830">
                  <c:v>37547</c:v>
                </c:pt>
                <c:pt idx="5831">
                  <c:v>37550</c:v>
                </c:pt>
                <c:pt idx="5832">
                  <c:v>37551</c:v>
                </c:pt>
                <c:pt idx="5833">
                  <c:v>37552</c:v>
                </c:pt>
                <c:pt idx="5834">
                  <c:v>37553</c:v>
                </c:pt>
                <c:pt idx="5835">
                  <c:v>37554</c:v>
                </c:pt>
                <c:pt idx="5836">
                  <c:v>37557</c:v>
                </c:pt>
                <c:pt idx="5837">
                  <c:v>37558</c:v>
                </c:pt>
                <c:pt idx="5838">
                  <c:v>37559</c:v>
                </c:pt>
                <c:pt idx="5839">
                  <c:v>37560</c:v>
                </c:pt>
                <c:pt idx="5840">
                  <c:v>37561</c:v>
                </c:pt>
                <c:pt idx="5841">
                  <c:v>37564</c:v>
                </c:pt>
                <c:pt idx="5842">
                  <c:v>37565</c:v>
                </c:pt>
                <c:pt idx="5843">
                  <c:v>37566</c:v>
                </c:pt>
                <c:pt idx="5844">
                  <c:v>37567</c:v>
                </c:pt>
                <c:pt idx="5845">
                  <c:v>37568</c:v>
                </c:pt>
                <c:pt idx="5846">
                  <c:v>37571</c:v>
                </c:pt>
                <c:pt idx="5847">
                  <c:v>37572</c:v>
                </c:pt>
                <c:pt idx="5848">
                  <c:v>37573</c:v>
                </c:pt>
                <c:pt idx="5849">
                  <c:v>37574</c:v>
                </c:pt>
                <c:pt idx="5850">
                  <c:v>37575</c:v>
                </c:pt>
                <c:pt idx="5851">
                  <c:v>37578</c:v>
                </c:pt>
                <c:pt idx="5852">
                  <c:v>37579</c:v>
                </c:pt>
                <c:pt idx="5853">
                  <c:v>37580</c:v>
                </c:pt>
                <c:pt idx="5854">
                  <c:v>37581</c:v>
                </c:pt>
                <c:pt idx="5855">
                  <c:v>37582</c:v>
                </c:pt>
                <c:pt idx="5856">
                  <c:v>37585</c:v>
                </c:pt>
                <c:pt idx="5857">
                  <c:v>37586</c:v>
                </c:pt>
                <c:pt idx="5858">
                  <c:v>37587</c:v>
                </c:pt>
                <c:pt idx="5859">
                  <c:v>37588</c:v>
                </c:pt>
                <c:pt idx="5860">
                  <c:v>37589</c:v>
                </c:pt>
                <c:pt idx="5861">
                  <c:v>37592</c:v>
                </c:pt>
                <c:pt idx="5862">
                  <c:v>37593</c:v>
                </c:pt>
                <c:pt idx="5863">
                  <c:v>37594</c:v>
                </c:pt>
                <c:pt idx="5864">
                  <c:v>37595</c:v>
                </c:pt>
                <c:pt idx="5865">
                  <c:v>37596</c:v>
                </c:pt>
                <c:pt idx="5866">
                  <c:v>37599</c:v>
                </c:pt>
                <c:pt idx="5867">
                  <c:v>37600</c:v>
                </c:pt>
                <c:pt idx="5868">
                  <c:v>37601</c:v>
                </c:pt>
                <c:pt idx="5869">
                  <c:v>37602</c:v>
                </c:pt>
                <c:pt idx="5870">
                  <c:v>37603</c:v>
                </c:pt>
                <c:pt idx="5871">
                  <c:v>37606</c:v>
                </c:pt>
                <c:pt idx="5872">
                  <c:v>37607</c:v>
                </c:pt>
                <c:pt idx="5873">
                  <c:v>37608</c:v>
                </c:pt>
                <c:pt idx="5874">
                  <c:v>37609</c:v>
                </c:pt>
                <c:pt idx="5875">
                  <c:v>37610</c:v>
                </c:pt>
                <c:pt idx="5876">
                  <c:v>37613</c:v>
                </c:pt>
                <c:pt idx="5877">
                  <c:v>37614</c:v>
                </c:pt>
                <c:pt idx="5878">
                  <c:v>37615</c:v>
                </c:pt>
                <c:pt idx="5879">
                  <c:v>37616</c:v>
                </c:pt>
                <c:pt idx="5880">
                  <c:v>37617</c:v>
                </c:pt>
                <c:pt idx="5881">
                  <c:v>37620</c:v>
                </c:pt>
                <c:pt idx="5882">
                  <c:v>37621</c:v>
                </c:pt>
                <c:pt idx="5883">
                  <c:v>37622</c:v>
                </c:pt>
                <c:pt idx="5884">
                  <c:v>37623</c:v>
                </c:pt>
                <c:pt idx="5885">
                  <c:v>37624</c:v>
                </c:pt>
                <c:pt idx="5886">
                  <c:v>37627</c:v>
                </c:pt>
                <c:pt idx="5887">
                  <c:v>37628</c:v>
                </c:pt>
                <c:pt idx="5888">
                  <c:v>37629</c:v>
                </c:pt>
                <c:pt idx="5889">
                  <c:v>37630</c:v>
                </c:pt>
                <c:pt idx="5890">
                  <c:v>37631</c:v>
                </c:pt>
                <c:pt idx="5891">
                  <c:v>37634</c:v>
                </c:pt>
                <c:pt idx="5892">
                  <c:v>37635</c:v>
                </c:pt>
                <c:pt idx="5893">
                  <c:v>37636</c:v>
                </c:pt>
                <c:pt idx="5894">
                  <c:v>37637</c:v>
                </c:pt>
                <c:pt idx="5895">
                  <c:v>37638</c:v>
                </c:pt>
                <c:pt idx="5896">
                  <c:v>37641</c:v>
                </c:pt>
                <c:pt idx="5897">
                  <c:v>37642</c:v>
                </c:pt>
                <c:pt idx="5898">
                  <c:v>37643</c:v>
                </c:pt>
                <c:pt idx="5899">
                  <c:v>37644</c:v>
                </c:pt>
                <c:pt idx="5900">
                  <c:v>37645</c:v>
                </c:pt>
                <c:pt idx="5901">
                  <c:v>37648</c:v>
                </c:pt>
                <c:pt idx="5902">
                  <c:v>37649</c:v>
                </c:pt>
                <c:pt idx="5903">
                  <c:v>37650</c:v>
                </c:pt>
                <c:pt idx="5904">
                  <c:v>37651</c:v>
                </c:pt>
                <c:pt idx="5905">
                  <c:v>37652</c:v>
                </c:pt>
                <c:pt idx="5906">
                  <c:v>37655</c:v>
                </c:pt>
                <c:pt idx="5907">
                  <c:v>37656</c:v>
                </c:pt>
                <c:pt idx="5908">
                  <c:v>37657</c:v>
                </c:pt>
                <c:pt idx="5909">
                  <c:v>37658</c:v>
                </c:pt>
                <c:pt idx="5910">
                  <c:v>37659</c:v>
                </c:pt>
                <c:pt idx="5911">
                  <c:v>37662</c:v>
                </c:pt>
                <c:pt idx="5912">
                  <c:v>37663</c:v>
                </c:pt>
                <c:pt idx="5913">
                  <c:v>37664</c:v>
                </c:pt>
                <c:pt idx="5914">
                  <c:v>37665</c:v>
                </c:pt>
                <c:pt idx="5915">
                  <c:v>37666</c:v>
                </c:pt>
                <c:pt idx="5916">
                  <c:v>37669</c:v>
                </c:pt>
                <c:pt idx="5917">
                  <c:v>37670</c:v>
                </c:pt>
                <c:pt idx="5918">
                  <c:v>37671</c:v>
                </c:pt>
                <c:pt idx="5919">
                  <c:v>37672</c:v>
                </c:pt>
                <c:pt idx="5920">
                  <c:v>37673</c:v>
                </c:pt>
                <c:pt idx="5921">
                  <c:v>37676</c:v>
                </c:pt>
                <c:pt idx="5922">
                  <c:v>37677</c:v>
                </c:pt>
                <c:pt idx="5923">
                  <c:v>37678</c:v>
                </c:pt>
                <c:pt idx="5924">
                  <c:v>37679</c:v>
                </c:pt>
                <c:pt idx="5925">
                  <c:v>37680</c:v>
                </c:pt>
                <c:pt idx="5926">
                  <c:v>37683</c:v>
                </c:pt>
                <c:pt idx="5927">
                  <c:v>37684</c:v>
                </c:pt>
                <c:pt idx="5928">
                  <c:v>37685</c:v>
                </c:pt>
                <c:pt idx="5929">
                  <c:v>37686</c:v>
                </c:pt>
                <c:pt idx="5930">
                  <c:v>37687</c:v>
                </c:pt>
                <c:pt idx="5931">
                  <c:v>37690</c:v>
                </c:pt>
                <c:pt idx="5932">
                  <c:v>37691</c:v>
                </c:pt>
                <c:pt idx="5933">
                  <c:v>37692</c:v>
                </c:pt>
                <c:pt idx="5934">
                  <c:v>37693</c:v>
                </c:pt>
                <c:pt idx="5935">
                  <c:v>37694</c:v>
                </c:pt>
                <c:pt idx="5936">
                  <c:v>37697</c:v>
                </c:pt>
                <c:pt idx="5937">
                  <c:v>37698</c:v>
                </c:pt>
                <c:pt idx="5938">
                  <c:v>37699</c:v>
                </c:pt>
                <c:pt idx="5939">
                  <c:v>37700</c:v>
                </c:pt>
                <c:pt idx="5940">
                  <c:v>37701</c:v>
                </c:pt>
                <c:pt idx="5941">
                  <c:v>37704</c:v>
                </c:pt>
                <c:pt idx="5942">
                  <c:v>37705</c:v>
                </c:pt>
                <c:pt idx="5943">
                  <c:v>37706</c:v>
                </c:pt>
                <c:pt idx="5944">
                  <c:v>37707</c:v>
                </c:pt>
                <c:pt idx="5945">
                  <c:v>37708</c:v>
                </c:pt>
                <c:pt idx="5946">
                  <c:v>37711</c:v>
                </c:pt>
                <c:pt idx="5947">
                  <c:v>37712</c:v>
                </c:pt>
                <c:pt idx="5948">
                  <c:v>37713</c:v>
                </c:pt>
                <c:pt idx="5949">
                  <c:v>37714</c:v>
                </c:pt>
                <c:pt idx="5950">
                  <c:v>37715</c:v>
                </c:pt>
                <c:pt idx="5951">
                  <c:v>37718</c:v>
                </c:pt>
                <c:pt idx="5952">
                  <c:v>37719</c:v>
                </c:pt>
                <c:pt idx="5953">
                  <c:v>37720</c:v>
                </c:pt>
                <c:pt idx="5954">
                  <c:v>37721</c:v>
                </c:pt>
                <c:pt idx="5955">
                  <c:v>37722</c:v>
                </c:pt>
                <c:pt idx="5956">
                  <c:v>37725</c:v>
                </c:pt>
                <c:pt idx="5957">
                  <c:v>37726</c:v>
                </c:pt>
                <c:pt idx="5958">
                  <c:v>37727</c:v>
                </c:pt>
                <c:pt idx="5959">
                  <c:v>37728</c:v>
                </c:pt>
                <c:pt idx="5960">
                  <c:v>37729</c:v>
                </c:pt>
                <c:pt idx="5961">
                  <c:v>37732</c:v>
                </c:pt>
                <c:pt idx="5962">
                  <c:v>37733</c:v>
                </c:pt>
                <c:pt idx="5963">
                  <c:v>37734</c:v>
                </c:pt>
                <c:pt idx="5964">
                  <c:v>37735</c:v>
                </c:pt>
                <c:pt idx="5965">
                  <c:v>37736</c:v>
                </c:pt>
                <c:pt idx="5966">
                  <c:v>37739</c:v>
                </c:pt>
                <c:pt idx="5967">
                  <c:v>37740</c:v>
                </c:pt>
                <c:pt idx="5968">
                  <c:v>37741</c:v>
                </c:pt>
                <c:pt idx="5969">
                  <c:v>37742</c:v>
                </c:pt>
                <c:pt idx="5970">
                  <c:v>37743</c:v>
                </c:pt>
                <c:pt idx="5971">
                  <c:v>37746</c:v>
                </c:pt>
                <c:pt idx="5972">
                  <c:v>37747</c:v>
                </c:pt>
                <c:pt idx="5973">
                  <c:v>37748</c:v>
                </c:pt>
                <c:pt idx="5974">
                  <c:v>37749</c:v>
                </c:pt>
                <c:pt idx="5975">
                  <c:v>37750</c:v>
                </c:pt>
                <c:pt idx="5976">
                  <c:v>37753</c:v>
                </c:pt>
                <c:pt idx="5977">
                  <c:v>37754</c:v>
                </c:pt>
                <c:pt idx="5978">
                  <c:v>37755</c:v>
                </c:pt>
                <c:pt idx="5979">
                  <c:v>37756</c:v>
                </c:pt>
                <c:pt idx="5980">
                  <c:v>37757</c:v>
                </c:pt>
                <c:pt idx="5981">
                  <c:v>37760</c:v>
                </c:pt>
                <c:pt idx="5982">
                  <c:v>37761</c:v>
                </c:pt>
                <c:pt idx="5983">
                  <c:v>37762</c:v>
                </c:pt>
                <c:pt idx="5984">
                  <c:v>37763</c:v>
                </c:pt>
                <c:pt idx="5985">
                  <c:v>37764</c:v>
                </c:pt>
                <c:pt idx="5986">
                  <c:v>37767</c:v>
                </c:pt>
                <c:pt idx="5987">
                  <c:v>37768</c:v>
                </c:pt>
                <c:pt idx="5988">
                  <c:v>37769</c:v>
                </c:pt>
                <c:pt idx="5989">
                  <c:v>37770</c:v>
                </c:pt>
                <c:pt idx="5990">
                  <c:v>37771</c:v>
                </c:pt>
                <c:pt idx="5991">
                  <c:v>37774</c:v>
                </c:pt>
                <c:pt idx="5992">
                  <c:v>37775</c:v>
                </c:pt>
                <c:pt idx="5993">
                  <c:v>37776</c:v>
                </c:pt>
                <c:pt idx="5994">
                  <c:v>37777</c:v>
                </c:pt>
                <c:pt idx="5995">
                  <c:v>37778</c:v>
                </c:pt>
                <c:pt idx="5996">
                  <c:v>37781</c:v>
                </c:pt>
                <c:pt idx="5997">
                  <c:v>37782</c:v>
                </c:pt>
                <c:pt idx="5998">
                  <c:v>37783</c:v>
                </c:pt>
                <c:pt idx="5999">
                  <c:v>37784</c:v>
                </c:pt>
                <c:pt idx="6000">
                  <c:v>37785</c:v>
                </c:pt>
                <c:pt idx="6001">
                  <c:v>37788</c:v>
                </c:pt>
                <c:pt idx="6002">
                  <c:v>37789</c:v>
                </c:pt>
                <c:pt idx="6003">
                  <c:v>37790</c:v>
                </c:pt>
                <c:pt idx="6004">
                  <c:v>37791</c:v>
                </c:pt>
                <c:pt idx="6005">
                  <c:v>37792</c:v>
                </c:pt>
                <c:pt idx="6006">
                  <c:v>37795</c:v>
                </c:pt>
                <c:pt idx="6007">
                  <c:v>37796</c:v>
                </c:pt>
                <c:pt idx="6008">
                  <c:v>37797</c:v>
                </c:pt>
                <c:pt idx="6009">
                  <c:v>37798</c:v>
                </c:pt>
                <c:pt idx="6010">
                  <c:v>37799</c:v>
                </c:pt>
                <c:pt idx="6011">
                  <c:v>37802</c:v>
                </c:pt>
                <c:pt idx="6012">
                  <c:v>37803</c:v>
                </c:pt>
                <c:pt idx="6013">
                  <c:v>37804</c:v>
                </c:pt>
                <c:pt idx="6014">
                  <c:v>37805</c:v>
                </c:pt>
                <c:pt idx="6015">
                  <c:v>37806</c:v>
                </c:pt>
                <c:pt idx="6016">
                  <c:v>37809</c:v>
                </c:pt>
                <c:pt idx="6017">
                  <c:v>37810</c:v>
                </c:pt>
                <c:pt idx="6018">
                  <c:v>37811</c:v>
                </c:pt>
                <c:pt idx="6019">
                  <c:v>37812</c:v>
                </c:pt>
                <c:pt idx="6020">
                  <c:v>37813</c:v>
                </c:pt>
                <c:pt idx="6021">
                  <c:v>37816</c:v>
                </c:pt>
                <c:pt idx="6022">
                  <c:v>37817</c:v>
                </c:pt>
                <c:pt idx="6023">
                  <c:v>37818</c:v>
                </c:pt>
                <c:pt idx="6024">
                  <c:v>37819</c:v>
                </c:pt>
                <c:pt idx="6025">
                  <c:v>37820</c:v>
                </c:pt>
                <c:pt idx="6026">
                  <c:v>37823</c:v>
                </c:pt>
                <c:pt idx="6027">
                  <c:v>37824</c:v>
                </c:pt>
                <c:pt idx="6028">
                  <c:v>37825</c:v>
                </c:pt>
                <c:pt idx="6029">
                  <c:v>37826</c:v>
                </c:pt>
                <c:pt idx="6030">
                  <c:v>37827</c:v>
                </c:pt>
                <c:pt idx="6031">
                  <c:v>37830</c:v>
                </c:pt>
                <c:pt idx="6032">
                  <c:v>37831</c:v>
                </c:pt>
                <c:pt idx="6033">
                  <c:v>37832</c:v>
                </c:pt>
                <c:pt idx="6034">
                  <c:v>37833</c:v>
                </c:pt>
                <c:pt idx="6035">
                  <c:v>37834</c:v>
                </c:pt>
                <c:pt idx="6036">
                  <c:v>37837</c:v>
                </c:pt>
                <c:pt idx="6037">
                  <c:v>37838</c:v>
                </c:pt>
                <c:pt idx="6038">
                  <c:v>37839</c:v>
                </c:pt>
                <c:pt idx="6039">
                  <c:v>37840</c:v>
                </c:pt>
                <c:pt idx="6040">
                  <c:v>37841</c:v>
                </c:pt>
                <c:pt idx="6041">
                  <c:v>37844</c:v>
                </c:pt>
                <c:pt idx="6042">
                  <c:v>37845</c:v>
                </c:pt>
                <c:pt idx="6043">
                  <c:v>37846</c:v>
                </c:pt>
                <c:pt idx="6044">
                  <c:v>37847</c:v>
                </c:pt>
                <c:pt idx="6045">
                  <c:v>37848</c:v>
                </c:pt>
                <c:pt idx="6046">
                  <c:v>37851</c:v>
                </c:pt>
                <c:pt idx="6047">
                  <c:v>37852</c:v>
                </c:pt>
                <c:pt idx="6048">
                  <c:v>37853</c:v>
                </c:pt>
                <c:pt idx="6049">
                  <c:v>37854</c:v>
                </c:pt>
                <c:pt idx="6050">
                  <c:v>37855</c:v>
                </c:pt>
                <c:pt idx="6051">
                  <c:v>37858</c:v>
                </c:pt>
                <c:pt idx="6052">
                  <c:v>37859</c:v>
                </c:pt>
                <c:pt idx="6053">
                  <c:v>37860</c:v>
                </c:pt>
                <c:pt idx="6054">
                  <c:v>37861</c:v>
                </c:pt>
                <c:pt idx="6055">
                  <c:v>37862</c:v>
                </c:pt>
                <c:pt idx="6056">
                  <c:v>37865</c:v>
                </c:pt>
                <c:pt idx="6057">
                  <c:v>37866</c:v>
                </c:pt>
                <c:pt idx="6058">
                  <c:v>37867</c:v>
                </c:pt>
                <c:pt idx="6059">
                  <c:v>37868</c:v>
                </c:pt>
                <c:pt idx="6060">
                  <c:v>37869</c:v>
                </c:pt>
                <c:pt idx="6061">
                  <c:v>37872</c:v>
                </c:pt>
                <c:pt idx="6062">
                  <c:v>37873</c:v>
                </c:pt>
                <c:pt idx="6063">
                  <c:v>37874</c:v>
                </c:pt>
                <c:pt idx="6064">
                  <c:v>37875</c:v>
                </c:pt>
                <c:pt idx="6065">
                  <c:v>37876</c:v>
                </c:pt>
                <c:pt idx="6066">
                  <c:v>37879</c:v>
                </c:pt>
                <c:pt idx="6067">
                  <c:v>37880</c:v>
                </c:pt>
                <c:pt idx="6068">
                  <c:v>37881</c:v>
                </c:pt>
                <c:pt idx="6069">
                  <c:v>37882</c:v>
                </c:pt>
                <c:pt idx="6070">
                  <c:v>37883</c:v>
                </c:pt>
                <c:pt idx="6071">
                  <c:v>37886</c:v>
                </c:pt>
                <c:pt idx="6072">
                  <c:v>37887</c:v>
                </c:pt>
                <c:pt idx="6073">
                  <c:v>37888</c:v>
                </c:pt>
                <c:pt idx="6074">
                  <c:v>37889</c:v>
                </c:pt>
                <c:pt idx="6075">
                  <c:v>37890</c:v>
                </c:pt>
                <c:pt idx="6076">
                  <c:v>37893</c:v>
                </c:pt>
                <c:pt idx="6077">
                  <c:v>37894</c:v>
                </c:pt>
                <c:pt idx="6078">
                  <c:v>37895</c:v>
                </c:pt>
                <c:pt idx="6079">
                  <c:v>37896</c:v>
                </c:pt>
                <c:pt idx="6080">
                  <c:v>37897</c:v>
                </c:pt>
                <c:pt idx="6081">
                  <c:v>37900</c:v>
                </c:pt>
                <c:pt idx="6082">
                  <c:v>37901</c:v>
                </c:pt>
                <c:pt idx="6083">
                  <c:v>37902</c:v>
                </c:pt>
                <c:pt idx="6084">
                  <c:v>37903</c:v>
                </c:pt>
                <c:pt idx="6085">
                  <c:v>37904</c:v>
                </c:pt>
                <c:pt idx="6086">
                  <c:v>37907</c:v>
                </c:pt>
                <c:pt idx="6087">
                  <c:v>37908</c:v>
                </c:pt>
                <c:pt idx="6088">
                  <c:v>37909</c:v>
                </c:pt>
                <c:pt idx="6089">
                  <c:v>37910</c:v>
                </c:pt>
                <c:pt idx="6090">
                  <c:v>37911</c:v>
                </c:pt>
                <c:pt idx="6091">
                  <c:v>37914</c:v>
                </c:pt>
                <c:pt idx="6092">
                  <c:v>37915</c:v>
                </c:pt>
                <c:pt idx="6093">
                  <c:v>37916</c:v>
                </c:pt>
                <c:pt idx="6094">
                  <c:v>37917</c:v>
                </c:pt>
                <c:pt idx="6095">
                  <c:v>37918</c:v>
                </c:pt>
                <c:pt idx="6096">
                  <c:v>37921</c:v>
                </c:pt>
                <c:pt idx="6097">
                  <c:v>37922</c:v>
                </c:pt>
                <c:pt idx="6098">
                  <c:v>37923</c:v>
                </c:pt>
                <c:pt idx="6099">
                  <c:v>37924</c:v>
                </c:pt>
                <c:pt idx="6100">
                  <c:v>37925</c:v>
                </c:pt>
                <c:pt idx="6101">
                  <c:v>37928</c:v>
                </c:pt>
                <c:pt idx="6102">
                  <c:v>37929</c:v>
                </c:pt>
                <c:pt idx="6103">
                  <c:v>37930</c:v>
                </c:pt>
                <c:pt idx="6104">
                  <c:v>37931</c:v>
                </c:pt>
                <c:pt idx="6105">
                  <c:v>37932</c:v>
                </c:pt>
                <c:pt idx="6106">
                  <c:v>37935</c:v>
                </c:pt>
                <c:pt idx="6107">
                  <c:v>37936</c:v>
                </c:pt>
                <c:pt idx="6108">
                  <c:v>37937</c:v>
                </c:pt>
                <c:pt idx="6109">
                  <c:v>37938</c:v>
                </c:pt>
                <c:pt idx="6110">
                  <c:v>37939</c:v>
                </c:pt>
                <c:pt idx="6111">
                  <c:v>37942</c:v>
                </c:pt>
                <c:pt idx="6112">
                  <c:v>37943</c:v>
                </c:pt>
                <c:pt idx="6113">
                  <c:v>37944</c:v>
                </c:pt>
                <c:pt idx="6114">
                  <c:v>37945</c:v>
                </c:pt>
                <c:pt idx="6115">
                  <c:v>37946</c:v>
                </c:pt>
                <c:pt idx="6116">
                  <c:v>37949</c:v>
                </c:pt>
                <c:pt idx="6117">
                  <c:v>37950</c:v>
                </c:pt>
                <c:pt idx="6118">
                  <c:v>37951</c:v>
                </c:pt>
                <c:pt idx="6119">
                  <c:v>37952</c:v>
                </c:pt>
                <c:pt idx="6120">
                  <c:v>37953</c:v>
                </c:pt>
                <c:pt idx="6121">
                  <c:v>37956</c:v>
                </c:pt>
                <c:pt idx="6122">
                  <c:v>37957</c:v>
                </c:pt>
                <c:pt idx="6123">
                  <c:v>37958</c:v>
                </c:pt>
                <c:pt idx="6124">
                  <c:v>37959</c:v>
                </c:pt>
                <c:pt idx="6125">
                  <c:v>37960</c:v>
                </c:pt>
                <c:pt idx="6126">
                  <c:v>37963</c:v>
                </c:pt>
                <c:pt idx="6127">
                  <c:v>37964</c:v>
                </c:pt>
                <c:pt idx="6128">
                  <c:v>37965</c:v>
                </c:pt>
                <c:pt idx="6129">
                  <c:v>37966</c:v>
                </c:pt>
                <c:pt idx="6130">
                  <c:v>37967</c:v>
                </c:pt>
                <c:pt idx="6131">
                  <c:v>37970</c:v>
                </c:pt>
                <c:pt idx="6132">
                  <c:v>37971</c:v>
                </c:pt>
                <c:pt idx="6133">
                  <c:v>37972</c:v>
                </c:pt>
                <c:pt idx="6134">
                  <c:v>37973</c:v>
                </c:pt>
                <c:pt idx="6135">
                  <c:v>37974</c:v>
                </c:pt>
                <c:pt idx="6136">
                  <c:v>37977</c:v>
                </c:pt>
                <c:pt idx="6137">
                  <c:v>37978</c:v>
                </c:pt>
                <c:pt idx="6138">
                  <c:v>37979</c:v>
                </c:pt>
                <c:pt idx="6139">
                  <c:v>37980</c:v>
                </c:pt>
                <c:pt idx="6140">
                  <c:v>37981</c:v>
                </c:pt>
                <c:pt idx="6141">
                  <c:v>37984</c:v>
                </c:pt>
                <c:pt idx="6142">
                  <c:v>37985</c:v>
                </c:pt>
                <c:pt idx="6143">
                  <c:v>37986</c:v>
                </c:pt>
                <c:pt idx="6144">
                  <c:v>37987</c:v>
                </c:pt>
                <c:pt idx="6145">
                  <c:v>37988</c:v>
                </c:pt>
                <c:pt idx="6146">
                  <c:v>37991</c:v>
                </c:pt>
                <c:pt idx="6147">
                  <c:v>37992</c:v>
                </c:pt>
                <c:pt idx="6148">
                  <c:v>37993</c:v>
                </c:pt>
                <c:pt idx="6149">
                  <c:v>37994</c:v>
                </c:pt>
                <c:pt idx="6150">
                  <c:v>37995</c:v>
                </c:pt>
                <c:pt idx="6151">
                  <c:v>37998</c:v>
                </c:pt>
                <c:pt idx="6152">
                  <c:v>37999</c:v>
                </c:pt>
                <c:pt idx="6153">
                  <c:v>38000</c:v>
                </c:pt>
                <c:pt idx="6154">
                  <c:v>38001</c:v>
                </c:pt>
                <c:pt idx="6155">
                  <c:v>38002</c:v>
                </c:pt>
                <c:pt idx="6156">
                  <c:v>38005</c:v>
                </c:pt>
                <c:pt idx="6157">
                  <c:v>38006</c:v>
                </c:pt>
                <c:pt idx="6158">
                  <c:v>38007</c:v>
                </c:pt>
                <c:pt idx="6159">
                  <c:v>38008</c:v>
                </c:pt>
                <c:pt idx="6160">
                  <c:v>38009</c:v>
                </c:pt>
                <c:pt idx="6161">
                  <c:v>38012</c:v>
                </c:pt>
                <c:pt idx="6162">
                  <c:v>38013</c:v>
                </c:pt>
                <c:pt idx="6163">
                  <c:v>38014</c:v>
                </c:pt>
                <c:pt idx="6164">
                  <c:v>38015</c:v>
                </c:pt>
                <c:pt idx="6165">
                  <c:v>38016</c:v>
                </c:pt>
                <c:pt idx="6166">
                  <c:v>38019</c:v>
                </c:pt>
                <c:pt idx="6167">
                  <c:v>38020</c:v>
                </c:pt>
                <c:pt idx="6168">
                  <c:v>38021</c:v>
                </c:pt>
                <c:pt idx="6169">
                  <c:v>38022</c:v>
                </c:pt>
                <c:pt idx="6170">
                  <c:v>38023</c:v>
                </c:pt>
                <c:pt idx="6171">
                  <c:v>38026</c:v>
                </c:pt>
                <c:pt idx="6172">
                  <c:v>38027</c:v>
                </c:pt>
                <c:pt idx="6173">
                  <c:v>38028</c:v>
                </c:pt>
                <c:pt idx="6174">
                  <c:v>38029</c:v>
                </c:pt>
                <c:pt idx="6175">
                  <c:v>38030</c:v>
                </c:pt>
                <c:pt idx="6176">
                  <c:v>38033</c:v>
                </c:pt>
                <c:pt idx="6177">
                  <c:v>38034</c:v>
                </c:pt>
                <c:pt idx="6178">
                  <c:v>38035</c:v>
                </c:pt>
                <c:pt idx="6179">
                  <c:v>38036</c:v>
                </c:pt>
                <c:pt idx="6180">
                  <c:v>38037</c:v>
                </c:pt>
                <c:pt idx="6181">
                  <c:v>38040</c:v>
                </c:pt>
                <c:pt idx="6182">
                  <c:v>38041</c:v>
                </c:pt>
                <c:pt idx="6183">
                  <c:v>38042</c:v>
                </c:pt>
                <c:pt idx="6184">
                  <c:v>38043</c:v>
                </c:pt>
                <c:pt idx="6185">
                  <c:v>38044</c:v>
                </c:pt>
                <c:pt idx="6186">
                  <c:v>38047</c:v>
                </c:pt>
                <c:pt idx="6187">
                  <c:v>38048</c:v>
                </c:pt>
                <c:pt idx="6188">
                  <c:v>38049</c:v>
                </c:pt>
                <c:pt idx="6189">
                  <c:v>38050</c:v>
                </c:pt>
                <c:pt idx="6190">
                  <c:v>38051</c:v>
                </c:pt>
                <c:pt idx="6191">
                  <c:v>38054</c:v>
                </c:pt>
                <c:pt idx="6192">
                  <c:v>38055</c:v>
                </c:pt>
                <c:pt idx="6193">
                  <c:v>38056</c:v>
                </c:pt>
                <c:pt idx="6194">
                  <c:v>38057</c:v>
                </c:pt>
                <c:pt idx="6195">
                  <c:v>38058</c:v>
                </c:pt>
                <c:pt idx="6196">
                  <c:v>38061</c:v>
                </c:pt>
                <c:pt idx="6197">
                  <c:v>38062</c:v>
                </c:pt>
                <c:pt idx="6198">
                  <c:v>38063</c:v>
                </c:pt>
                <c:pt idx="6199">
                  <c:v>38064</c:v>
                </c:pt>
                <c:pt idx="6200">
                  <c:v>38065</c:v>
                </c:pt>
                <c:pt idx="6201">
                  <c:v>38068</c:v>
                </c:pt>
                <c:pt idx="6202">
                  <c:v>38069</c:v>
                </c:pt>
                <c:pt idx="6203">
                  <c:v>38070</c:v>
                </c:pt>
                <c:pt idx="6204">
                  <c:v>38071</c:v>
                </c:pt>
                <c:pt idx="6205">
                  <c:v>38072</c:v>
                </c:pt>
                <c:pt idx="6206">
                  <c:v>38075</c:v>
                </c:pt>
                <c:pt idx="6207">
                  <c:v>38076</c:v>
                </c:pt>
                <c:pt idx="6208">
                  <c:v>38077</c:v>
                </c:pt>
                <c:pt idx="6209">
                  <c:v>38078</c:v>
                </c:pt>
                <c:pt idx="6210">
                  <c:v>38079</c:v>
                </c:pt>
                <c:pt idx="6211">
                  <c:v>38082</c:v>
                </c:pt>
                <c:pt idx="6212">
                  <c:v>38083</c:v>
                </c:pt>
                <c:pt idx="6213">
                  <c:v>38084</c:v>
                </c:pt>
                <c:pt idx="6214">
                  <c:v>38085</c:v>
                </c:pt>
                <c:pt idx="6215">
                  <c:v>38086</c:v>
                </c:pt>
                <c:pt idx="6216">
                  <c:v>38089</c:v>
                </c:pt>
                <c:pt idx="6217">
                  <c:v>38090</c:v>
                </c:pt>
                <c:pt idx="6218">
                  <c:v>38091</c:v>
                </c:pt>
                <c:pt idx="6219">
                  <c:v>38092</c:v>
                </c:pt>
                <c:pt idx="6220">
                  <c:v>38093</c:v>
                </c:pt>
                <c:pt idx="6221">
                  <c:v>38096</c:v>
                </c:pt>
                <c:pt idx="6222">
                  <c:v>38097</c:v>
                </c:pt>
                <c:pt idx="6223">
                  <c:v>38098</c:v>
                </c:pt>
                <c:pt idx="6224">
                  <c:v>38099</c:v>
                </c:pt>
                <c:pt idx="6225">
                  <c:v>38100</c:v>
                </c:pt>
                <c:pt idx="6226">
                  <c:v>38103</c:v>
                </c:pt>
                <c:pt idx="6227">
                  <c:v>38104</c:v>
                </c:pt>
                <c:pt idx="6228">
                  <c:v>38105</c:v>
                </c:pt>
                <c:pt idx="6229">
                  <c:v>38106</c:v>
                </c:pt>
                <c:pt idx="6230">
                  <c:v>38107</c:v>
                </c:pt>
                <c:pt idx="6231">
                  <c:v>38110</c:v>
                </c:pt>
                <c:pt idx="6232">
                  <c:v>38111</c:v>
                </c:pt>
                <c:pt idx="6233">
                  <c:v>38112</c:v>
                </c:pt>
                <c:pt idx="6234">
                  <c:v>38113</c:v>
                </c:pt>
                <c:pt idx="6235">
                  <c:v>38114</c:v>
                </c:pt>
                <c:pt idx="6236">
                  <c:v>38117</c:v>
                </c:pt>
                <c:pt idx="6237">
                  <c:v>38118</c:v>
                </c:pt>
                <c:pt idx="6238">
                  <c:v>38119</c:v>
                </c:pt>
                <c:pt idx="6239">
                  <c:v>38120</c:v>
                </c:pt>
                <c:pt idx="6240">
                  <c:v>38121</c:v>
                </c:pt>
                <c:pt idx="6241">
                  <c:v>38124</c:v>
                </c:pt>
                <c:pt idx="6242">
                  <c:v>38125</c:v>
                </c:pt>
                <c:pt idx="6243">
                  <c:v>38126</c:v>
                </c:pt>
                <c:pt idx="6244">
                  <c:v>38127</c:v>
                </c:pt>
                <c:pt idx="6245">
                  <c:v>38128</c:v>
                </c:pt>
                <c:pt idx="6246">
                  <c:v>38131</c:v>
                </c:pt>
                <c:pt idx="6247">
                  <c:v>38132</c:v>
                </c:pt>
                <c:pt idx="6248">
                  <c:v>38133</c:v>
                </c:pt>
                <c:pt idx="6249">
                  <c:v>38134</c:v>
                </c:pt>
                <c:pt idx="6250">
                  <c:v>38135</c:v>
                </c:pt>
                <c:pt idx="6251">
                  <c:v>38138</c:v>
                </c:pt>
                <c:pt idx="6252">
                  <c:v>38139</c:v>
                </c:pt>
                <c:pt idx="6253">
                  <c:v>38140</c:v>
                </c:pt>
                <c:pt idx="6254">
                  <c:v>38141</c:v>
                </c:pt>
                <c:pt idx="6255">
                  <c:v>38142</c:v>
                </c:pt>
                <c:pt idx="6256">
                  <c:v>38145</c:v>
                </c:pt>
                <c:pt idx="6257">
                  <c:v>38146</c:v>
                </c:pt>
                <c:pt idx="6258">
                  <c:v>38147</c:v>
                </c:pt>
                <c:pt idx="6259">
                  <c:v>38148</c:v>
                </c:pt>
                <c:pt idx="6260">
                  <c:v>38149</c:v>
                </c:pt>
                <c:pt idx="6261">
                  <c:v>38152</c:v>
                </c:pt>
                <c:pt idx="6262">
                  <c:v>38153</c:v>
                </c:pt>
                <c:pt idx="6263">
                  <c:v>38154</c:v>
                </c:pt>
                <c:pt idx="6264">
                  <c:v>38155</c:v>
                </c:pt>
                <c:pt idx="6265">
                  <c:v>38156</c:v>
                </c:pt>
                <c:pt idx="6266">
                  <c:v>38159</c:v>
                </c:pt>
                <c:pt idx="6267">
                  <c:v>38160</c:v>
                </c:pt>
                <c:pt idx="6268">
                  <c:v>38161</c:v>
                </c:pt>
                <c:pt idx="6269">
                  <c:v>38162</c:v>
                </c:pt>
                <c:pt idx="6270">
                  <c:v>38163</c:v>
                </c:pt>
                <c:pt idx="6271">
                  <c:v>38166</c:v>
                </c:pt>
                <c:pt idx="6272">
                  <c:v>38167</c:v>
                </c:pt>
                <c:pt idx="6273">
                  <c:v>38168</c:v>
                </c:pt>
                <c:pt idx="6274">
                  <c:v>38169</c:v>
                </c:pt>
                <c:pt idx="6275">
                  <c:v>38170</c:v>
                </c:pt>
                <c:pt idx="6276">
                  <c:v>38173</c:v>
                </c:pt>
                <c:pt idx="6277">
                  <c:v>38174</c:v>
                </c:pt>
                <c:pt idx="6278">
                  <c:v>38175</c:v>
                </c:pt>
                <c:pt idx="6279">
                  <c:v>38176</c:v>
                </c:pt>
                <c:pt idx="6280">
                  <c:v>38177</c:v>
                </c:pt>
                <c:pt idx="6281">
                  <c:v>38180</c:v>
                </c:pt>
                <c:pt idx="6282">
                  <c:v>38181</c:v>
                </c:pt>
                <c:pt idx="6283">
                  <c:v>38182</c:v>
                </c:pt>
                <c:pt idx="6284">
                  <c:v>38183</c:v>
                </c:pt>
                <c:pt idx="6285">
                  <c:v>38184</c:v>
                </c:pt>
                <c:pt idx="6286">
                  <c:v>38187</c:v>
                </c:pt>
                <c:pt idx="6287">
                  <c:v>38188</c:v>
                </c:pt>
                <c:pt idx="6288">
                  <c:v>38189</c:v>
                </c:pt>
                <c:pt idx="6289">
                  <c:v>38190</c:v>
                </c:pt>
                <c:pt idx="6290">
                  <c:v>38191</c:v>
                </c:pt>
                <c:pt idx="6291">
                  <c:v>38194</c:v>
                </c:pt>
                <c:pt idx="6292">
                  <c:v>38195</c:v>
                </c:pt>
                <c:pt idx="6293">
                  <c:v>38196</c:v>
                </c:pt>
                <c:pt idx="6294">
                  <c:v>38197</c:v>
                </c:pt>
                <c:pt idx="6295">
                  <c:v>38198</c:v>
                </c:pt>
                <c:pt idx="6296">
                  <c:v>38201</c:v>
                </c:pt>
                <c:pt idx="6297">
                  <c:v>38202</c:v>
                </c:pt>
                <c:pt idx="6298">
                  <c:v>38203</c:v>
                </c:pt>
                <c:pt idx="6299">
                  <c:v>38204</c:v>
                </c:pt>
                <c:pt idx="6300">
                  <c:v>38205</c:v>
                </c:pt>
                <c:pt idx="6301">
                  <c:v>38208</c:v>
                </c:pt>
                <c:pt idx="6302">
                  <c:v>38209</c:v>
                </c:pt>
                <c:pt idx="6303">
                  <c:v>38210</c:v>
                </c:pt>
                <c:pt idx="6304">
                  <c:v>38211</c:v>
                </c:pt>
                <c:pt idx="6305">
                  <c:v>38212</c:v>
                </c:pt>
                <c:pt idx="6306">
                  <c:v>38215</c:v>
                </c:pt>
                <c:pt idx="6307">
                  <c:v>38216</c:v>
                </c:pt>
                <c:pt idx="6308">
                  <c:v>38217</c:v>
                </c:pt>
                <c:pt idx="6309">
                  <c:v>38218</c:v>
                </c:pt>
                <c:pt idx="6310">
                  <c:v>38219</c:v>
                </c:pt>
                <c:pt idx="6311">
                  <c:v>38222</c:v>
                </c:pt>
                <c:pt idx="6312">
                  <c:v>38223</c:v>
                </c:pt>
                <c:pt idx="6313">
                  <c:v>38224</c:v>
                </c:pt>
                <c:pt idx="6314">
                  <c:v>38225</c:v>
                </c:pt>
                <c:pt idx="6315">
                  <c:v>38226</c:v>
                </c:pt>
                <c:pt idx="6316">
                  <c:v>38229</c:v>
                </c:pt>
                <c:pt idx="6317">
                  <c:v>38230</c:v>
                </c:pt>
                <c:pt idx="6318">
                  <c:v>38231</c:v>
                </c:pt>
                <c:pt idx="6319">
                  <c:v>38232</c:v>
                </c:pt>
                <c:pt idx="6320">
                  <c:v>38233</c:v>
                </c:pt>
                <c:pt idx="6321">
                  <c:v>38236</c:v>
                </c:pt>
                <c:pt idx="6322">
                  <c:v>38237</c:v>
                </c:pt>
                <c:pt idx="6323">
                  <c:v>38238</c:v>
                </c:pt>
                <c:pt idx="6324">
                  <c:v>38239</c:v>
                </c:pt>
                <c:pt idx="6325">
                  <c:v>38240</c:v>
                </c:pt>
                <c:pt idx="6326">
                  <c:v>38243</c:v>
                </c:pt>
                <c:pt idx="6327">
                  <c:v>38244</c:v>
                </c:pt>
                <c:pt idx="6328">
                  <c:v>38245</c:v>
                </c:pt>
                <c:pt idx="6329">
                  <c:v>38246</c:v>
                </c:pt>
                <c:pt idx="6330">
                  <c:v>38247</c:v>
                </c:pt>
                <c:pt idx="6331">
                  <c:v>38250</c:v>
                </c:pt>
                <c:pt idx="6332">
                  <c:v>38251</c:v>
                </c:pt>
                <c:pt idx="6333">
                  <c:v>38252</c:v>
                </c:pt>
                <c:pt idx="6334">
                  <c:v>38253</c:v>
                </c:pt>
                <c:pt idx="6335">
                  <c:v>38254</c:v>
                </c:pt>
                <c:pt idx="6336">
                  <c:v>38257</c:v>
                </c:pt>
                <c:pt idx="6337">
                  <c:v>38258</c:v>
                </c:pt>
                <c:pt idx="6338">
                  <c:v>38259</c:v>
                </c:pt>
                <c:pt idx="6339">
                  <c:v>38260</c:v>
                </c:pt>
                <c:pt idx="6340">
                  <c:v>38261</c:v>
                </c:pt>
                <c:pt idx="6341">
                  <c:v>38264</c:v>
                </c:pt>
                <c:pt idx="6342">
                  <c:v>38265</c:v>
                </c:pt>
                <c:pt idx="6343">
                  <c:v>38266</c:v>
                </c:pt>
                <c:pt idx="6344">
                  <c:v>38267</c:v>
                </c:pt>
                <c:pt idx="6345">
                  <c:v>38268</c:v>
                </c:pt>
                <c:pt idx="6346">
                  <c:v>38271</c:v>
                </c:pt>
                <c:pt idx="6347">
                  <c:v>38272</c:v>
                </c:pt>
                <c:pt idx="6348">
                  <c:v>38273</c:v>
                </c:pt>
                <c:pt idx="6349">
                  <c:v>38274</c:v>
                </c:pt>
                <c:pt idx="6350">
                  <c:v>38275</c:v>
                </c:pt>
                <c:pt idx="6351">
                  <c:v>38278</c:v>
                </c:pt>
                <c:pt idx="6352">
                  <c:v>38279</c:v>
                </c:pt>
                <c:pt idx="6353">
                  <c:v>38280</c:v>
                </c:pt>
                <c:pt idx="6354">
                  <c:v>38281</c:v>
                </c:pt>
                <c:pt idx="6355">
                  <c:v>38282</c:v>
                </c:pt>
                <c:pt idx="6356">
                  <c:v>38285</c:v>
                </c:pt>
                <c:pt idx="6357">
                  <c:v>38286</c:v>
                </c:pt>
                <c:pt idx="6358">
                  <c:v>38287</c:v>
                </c:pt>
                <c:pt idx="6359">
                  <c:v>38288</c:v>
                </c:pt>
                <c:pt idx="6360">
                  <c:v>38289</c:v>
                </c:pt>
                <c:pt idx="6361">
                  <c:v>38292</c:v>
                </c:pt>
                <c:pt idx="6362">
                  <c:v>38293</c:v>
                </c:pt>
                <c:pt idx="6363">
                  <c:v>38294</c:v>
                </c:pt>
                <c:pt idx="6364">
                  <c:v>38295</c:v>
                </c:pt>
                <c:pt idx="6365">
                  <c:v>38296</c:v>
                </c:pt>
                <c:pt idx="6366">
                  <c:v>38299</c:v>
                </c:pt>
                <c:pt idx="6367">
                  <c:v>38300</c:v>
                </c:pt>
                <c:pt idx="6368">
                  <c:v>38301</c:v>
                </c:pt>
                <c:pt idx="6369">
                  <c:v>38302</c:v>
                </c:pt>
                <c:pt idx="6370">
                  <c:v>38303</c:v>
                </c:pt>
                <c:pt idx="6371">
                  <c:v>38306</c:v>
                </c:pt>
                <c:pt idx="6372">
                  <c:v>38307</c:v>
                </c:pt>
                <c:pt idx="6373">
                  <c:v>38308</c:v>
                </c:pt>
                <c:pt idx="6374">
                  <c:v>38309</c:v>
                </c:pt>
                <c:pt idx="6375">
                  <c:v>38310</c:v>
                </c:pt>
                <c:pt idx="6376">
                  <c:v>38313</c:v>
                </c:pt>
                <c:pt idx="6377">
                  <c:v>38314</c:v>
                </c:pt>
                <c:pt idx="6378">
                  <c:v>38315</c:v>
                </c:pt>
                <c:pt idx="6379">
                  <c:v>38316</c:v>
                </c:pt>
                <c:pt idx="6380">
                  <c:v>38317</c:v>
                </c:pt>
                <c:pt idx="6381">
                  <c:v>38320</c:v>
                </c:pt>
                <c:pt idx="6382">
                  <c:v>38321</c:v>
                </c:pt>
                <c:pt idx="6383">
                  <c:v>38322</c:v>
                </c:pt>
                <c:pt idx="6384">
                  <c:v>38323</c:v>
                </c:pt>
                <c:pt idx="6385">
                  <c:v>38324</c:v>
                </c:pt>
                <c:pt idx="6386">
                  <c:v>38327</c:v>
                </c:pt>
                <c:pt idx="6387">
                  <c:v>38328</c:v>
                </c:pt>
                <c:pt idx="6388">
                  <c:v>38329</c:v>
                </c:pt>
                <c:pt idx="6389">
                  <c:v>38330</c:v>
                </c:pt>
                <c:pt idx="6390">
                  <c:v>38331</c:v>
                </c:pt>
                <c:pt idx="6391">
                  <c:v>38334</c:v>
                </c:pt>
                <c:pt idx="6392">
                  <c:v>38335</c:v>
                </c:pt>
                <c:pt idx="6393">
                  <c:v>38336</c:v>
                </c:pt>
                <c:pt idx="6394">
                  <c:v>38337</c:v>
                </c:pt>
                <c:pt idx="6395">
                  <c:v>38338</c:v>
                </c:pt>
                <c:pt idx="6396">
                  <c:v>38341</c:v>
                </c:pt>
                <c:pt idx="6397">
                  <c:v>38342</c:v>
                </c:pt>
                <c:pt idx="6398">
                  <c:v>38343</c:v>
                </c:pt>
                <c:pt idx="6399">
                  <c:v>38344</c:v>
                </c:pt>
                <c:pt idx="6400">
                  <c:v>38345</c:v>
                </c:pt>
                <c:pt idx="6401">
                  <c:v>38348</c:v>
                </c:pt>
                <c:pt idx="6402">
                  <c:v>38349</c:v>
                </c:pt>
                <c:pt idx="6403">
                  <c:v>38350</c:v>
                </c:pt>
                <c:pt idx="6404">
                  <c:v>38351</c:v>
                </c:pt>
                <c:pt idx="6405">
                  <c:v>38352</c:v>
                </c:pt>
                <c:pt idx="6406">
                  <c:v>38355</c:v>
                </c:pt>
                <c:pt idx="6407">
                  <c:v>38356</c:v>
                </c:pt>
                <c:pt idx="6408">
                  <c:v>38357</c:v>
                </c:pt>
                <c:pt idx="6409">
                  <c:v>38358</c:v>
                </c:pt>
                <c:pt idx="6410">
                  <c:v>38359</c:v>
                </c:pt>
                <c:pt idx="6411">
                  <c:v>38362</c:v>
                </c:pt>
                <c:pt idx="6412">
                  <c:v>38363</c:v>
                </c:pt>
                <c:pt idx="6413">
                  <c:v>38364</c:v>
                </c:pt>
                <c:pt idx="6414">
                  <c:v>38365</c:v>
                </c:pt>
                <c:pt idx="6415">
                  <c:v>38366</c:v>
                </c:pt>
                <c:pt idx="6416">
                  <c:v>38369</c:v>
                </c:pt>
                <c:pt idx="6417">
                  <c:v>38370</c:v>
                </c:pt>
                <c:pt idx="6418">
                  <c:v>38371</c:v>
                </c:pt>
                <c:pt idx="6419">
                  <c:v>38372</c:v>
                </c:pt>
                <c:pt idx="6420">
                  <c:v>38373</c:v>
                </c:pt>
                <c:pt idx="6421">
                  <c:v>38376</c:v>
                </c:pt>
                <c:pt idx="6422">
                  <c:v>38377</c:v>
                </c:pt>
                <c:pt idx="6423">
                  <c:v>38378</c:v>
                </c:pt>
                <c:pt idx="6424">
                  <c:v>38379</c:v>
                </c:pt>
                <c:pt idx="6425">
                  <c:v>38380</c:v>
                </c:pt>
                <c:pt idx="6426">
                  <c:v>38383</c:v>
                </c:pt>
                <c:pt idx="6427">
                  <c:v>38384</c:v>
                </c:pt>
                <c:pt idx="6428">
                  <c:v>38385</c:v>
                </c:pt>
                <c:pt idx="6429">
                  <c:v>38386</c:v>
                </c:pt>
                <c:pt idx="6430">
                  <c:v>38387</c:v>
                </c:pt>
                <c:pt idx="6431">
                  <c:v>38390</c:v>
                </c:pt>
                <c:pt idx="6432">
                  <c:v>38391</c:v>
                </c:pt>
                <c:pt idx="6433">
                  <c:v>38392</c:v>
                </c:pt>
                <c:pt idx="6434">
                  <c:v>38393</c:v>
                </c:pt>
                <c:pt idx="6435">
                  <c:v>38394</c:v>
                </c:pt>
                <c:pt idx="6436">
                  <c:v>38397</c:v>
                </c:pt>
                <c:pt idx="6437">
                  <c:v>38398</c:v>
                </c:pt>
                <c:pt idx="6438">
                  <c:v>38399</c:v>
                </c:pt>
                <c:pt idx="6439">
                  <c:v>38400</c:v>
                </c:pt>
                <c:pt idx="6440">
                  <c:v>38401</c:v>
                </c:pt>
                <c:pt idx="6441">
                  <c:v>38404</c:v>
                </c:pt>
                <c:pt idx="6442">
                  <c:v>38405</c:v>
                </c:pt>
                <c:pt idx="6443">
                  <c:v>38406</c:v>
                </c:pt>
                <c:pt idx="6444">
                  <c:v>38407</c:v>
                </c:pt>
                <c:pt idx="6445">
                  <c:v>38408</c:v>
                </c:pt>
                <c:pt idx="6446">
                  <c:v>38411</c:v>
                </c:pt>
                <c:pt idx="6447">
                  <c:v>38412</c:v>
                </c:pt>
                <c:pt idx="6448">
                  <c:v>38413</c:v>
                </c:pt>
                <c:pt idx="6449">
                  <c:v>38414</c:v>
                </c:pt>
                <c:pt idx="6450">
                  <c:v>38415</c:v>
                </c:pt>
                <c:pt idx="6451">
                  <c:v>38418</c:v>
                </c:pt>
                <c:pt idx="6452">
                  <c:v>38419</c:v>
                </c:pt>
                <c:pt idx="6453">
                  <c:v>38420</c:v>
                </c:pt>
                <c:pt idx="6454">
                  <c:v>38421</c:v>
                </c:pt>
                <c:pt idx="6455">
                  <c:v>38422</c:v>
                </c:pt>
                <c:pt idx="6456">
                  <c:v>38425</c:v>
                </c:pt>
                <c:pt idx="6457">
                  <c:v>38426</c:v>
                </c:pt>
                <c:pt idx="6458">
                  <c:v>38427</c:v>
                </c:pt>
                <c:pt idx="6459">
                  <c:v>38428</c:v>
                </c:pt>
                <c:pt idx="6460">
                  <c:v>38429</c:v>
                </c:pt>
                <c:pt idx="6461">
                  <c:v>38432</c:v>
                </c:pt>
                <c:pt idx="6462">
                  <c:v>38433</c:v>
                </c:pt>
                <c:pt idx="6463">
                  <c:v>38434</c:v>
                </c:pt>
                <c:pt idx="6464">
                  <c:v>38435</c:v>
                </c:pt>
                <c:pt idx="6465">
                  <c:v>38436</c:v>
                </c:pt>
                <c:pt idx="6466">
                  <c:v>38439</c:v>
                </c:pt>
                <c:pt idx="6467">
                  <c:v>38440</c:v>
                </c:pt>
                <c:pt idx="6468">
                  <c:v>38441</c:v>
                </c:pt>
                <c:pt idx="6469">
                  <c:v>38442</c:v>
                </c:pt>
                <c:pt idx="6470">
                  <c:v>38443</c:v>
                </c:pt>
                <c:pt idx="6471">
                  <c:v>38446</c:v>
                </c:pt>
                <c:pt idx="6472">
                  <c:v>38447</c:v>
                </c:pt>
                <c:pt idx="6473">
                  <c:v>38448</c:v>
                </c:pt>
                <c:pt idx="6474">
                  <c:v>38449</c:v>
                </c:pt>
                <c:pt idx="6475">
                  <c:v>38450</c:v>
                </c:pt>
                <c:pt idx="6476">
                  <c:v>38453</c:v>
                </c:pt>
                <c:pt idx="6477">
                  <c:v>38454</c:v>
                </c:pt>
                <c:pt idx="6478">
                  <c:v>38455</c:v>
                </c:pt>
                <c:pt idx="6479">
                  <c:v>38456</c:v>
                </c:pt>
                <c:pt idx="6480">
                  <c:v>38457</c:v>
                </c:pt>
                <c:pt idx="6481">
                  <c:v>38460</c:v>
                </c:pt>
                <c:pt idx="6482">
                  <c:v>38461</c:v>
                </c:pt>
                <c:pt idx="6483">
                  <c:v>38462</c:v>
                </c:pt>
                <c:pt idx="6484">
                  <c:v>38463</c:v>
                </c:pt>
                <c:pt idx="6485">
                  <c:v>38464</c:v>
                </c:pt>
                <c:pt idx="6486">
                  <c:v>38467</c:v>
                </c:pt>
                <c:pt idx="6487">
                  <c:v>38468</c:v>
                </c:pt>
                <c:pt idx="6488">
                  <c:v>38469</c:v>
                </c:pt>
                <c:pt idx="6489">
                  <c:v>38470</c:v>
                </c:pt>
                <c:pt idx="6490">
                  <c:v>38471</c:v>
                </c:pt>
                <c:pt idx="6491">
                  <c:v>38474</c:v>
                </c:pt>
                <c:pt idx="6492">
                  <c:v>38475</c:v>
                </c:pt>
                <c:pt idx="6493">
                  <c:v>38476</c:v>
                </c:pt>
                <c:pt idx="6494">
                  <c:v>38477</c:v>
                </c:pt>
                <c:pt idx="6495">
                  <c:v>38478</c:v>
                </c:pt>
                <c:pt idx="6496">
                  <c:v>38481</c:v>
                </c:pt>
                <c:pt idx="6497">
                  <c:v>38482</c:v>
                </c:pt>
                <c:pt idx="6498">
                  <c:v>38483</c:v>
                </c:pt>
                <c:pt idx="6499">
                  <c:v>38484</c:v>
                </c:pt>
                <c:pt idx="6500">
                  <c:v>38485</c:v>
                </c:pt>
                <c:pt idx="6501">
                  <c:v>38488</c:v>
                </c:pt>
                <c:pt idx="6502">
                  <c:v>38489</c:v>
                </c:pt>
                <c:pt idx="6503">
                  <c:v>38490</c:v>
                </c:pt>
                <c:pt idx="6504">
                  <c:v>38491</c:v>
                </c:pt>
                <c:pt idx="6505">
                  <c:v>38492</c:v>
                </c:pt>
                <c:pt idx="6506">
                  <c:v>38495</c:v>
                </c:pt>
                <c:pt idx="6507">
                  <c:v>38496</c:v>
                </c:pt>
                <c:pt idx="6508">
                  <c:v>38497</c:v>
                </c:pt>
                <c:pt idx="6509">
                  <c:v>38498</c:v>
                </c:pt>
                <c:pt idx="6510">
                  <c:v>38499</c:v>
                </c:pt>
                <c:pt idx="6511">
                  <c:v>38502</c:v>
                </c:pt>
                <c:pt idx="6512">
                  <c:v>38503</c:v>
                </c:pt>
                <c:pt idx="6513">
                  <c:v>38504</c:v>
                </c:pt>
                <c:pt idx="6514">
                  <c:v>38505</c:v>
                </c:pt>
                <c:pt idx="6515">
                  <c:v>38506</c:v>
                </c:pt>
                <c:pt idx="6516">
                  <c:v>38509</c:v>
                </c:pt>
                <c:pt idx="6517">
                  <c:v>38510</c:v>
                </c:pt>
                <c:pt idx="6518">
                  <c:v>38511</c:v>
                </c:pt>
                <c:pt idx="6519">
                  <c:v>38512</c:v>
                </c:pt>
                <c:pt idx="6520">
                  <c:v>38513</c:v>
                </c:pt>
                <c:pt idx="6521">
                  <c:v>38516</c:v>
                </c:pt>
                <c:pt idx="6522">
                  <c:v>38517</c:v>
                </c:pt>
                <c:pt idx="6523">
                  <c:v>38518</c:v>
                </c:pt>
                <c:pt idx="6524">
                  <c:v>38519</c:v>
                </c:pt>
                <c:pt idx="6525">
                  <c:v>38520</c:v>
                </c:pt>
                <c:pt idx="6526">
                  <c:v>38523</c:v>
                </c:pt>
                <c:pt idx="6527">
                  <c:v>38524</c:v>
                </c:pt>
                <c:pt idx="6528">
                  <c:v>38525</c:v>
                </c:pt>
                <c:pt idx="6529">
                  <c:v>38526</c:v>
                </c:pt>
                <c:pt idx="6530">
                  <c:v>38527</c:v>
                </c:pt>
                <c:pt idx="6531">
                  <c:v>38530</c:v>
                </c:pt>
                <c:pt idx="6532">
                  <c:v>38531</c:v>
                </c:pt>
                <c:pt idx="6533">
                  <c:v>38532</c:v>
                </c:pt>
                <c:pt idx="6534">
                  <c:v>38533</c:v>
                </c:pt>
                <c:pt idx="6535">
                  <c:v>38534</c:v>
                </c:pt>
                <c:pt idx="6536">
                  <c:v>38537</c:v>
                </c:pt>
                <c:pt idx="6537">
                  <c:v>38538</c:v>
                </c:pt>
                <c:pt idx="6538">
                  <c:v>38539</c:v>
                </c:pt>
                <c:pt idx="6539">
                  <c:v>38540</c:v>
                </c:pt>
                <c:pt idx="6540">
                  <c:v>38541</c:v>
                </c:pt>
                <c:pt idx="6541">
                  <c:v>38544</c:v>
                </c:pt>
                <c:pt idx="6542">
                  <c:v>38545</c:v>
                </c:pt>
                <c:pt idx="6543">
                  <c:v>38546</c:v>
                </c:pt>
                <c:pt idx="6544">
                  <c:v>38547</c:v>
                </c:pt>
                <c:pt idx="6545">
                  <c:v>38548</c:v>
                </c:pt>
                <c:pt idx="6546">
                  <c:v>38551</c:v>
                </c:pt>
                <c:pt idx="6547">
                  <c:v>38552</c:v>
                </c:pt>
                <c:pt idx="6548">
                  <c:v>38553</c:v>
                </c:pt>
                <c:pt idx="6549">
                  <c:v>38554</c:v>
                </c:pt>
                <c:pt idx="6550">
                  <c:v>38555</c:v>
                </c:pt>
                <c:pt idx="6551">
                  <c:v>38558</c:v>
                </c:pt>
                <c:pt idx="6552">
                  <c:v>38559</c:v>
                </c:pt>
                <c:pt idx="6553">
                  <c:v>38560</c:v>
                </c:pt>
                <c:pt idx="6554">
                  <c:v>38561</c:v>
                </c:pt>
                <c:pt idx="6555">
                  <c:v>38562</c:v>
                </c:pt>
                <c:pt idx="6556">
                  <c:v>38565</c:v>
                </c:pt>
                <c:pt idx="6557">
                  <c:v>38566</c:v>
                </c:pt>
                <c:pt idx="6558">
                  <c:v>38567</c:v>
                </c:pt>
                <c:pt idx="6559">
                  <c:v>38568</c:v>
                </c:pt>
                <c:pt idx="6560">
                  <c:v>38569</c:v>
                </c:pt>
                <c:pt idx="6561">
                  <c:v>38572</c:v>
                </c:pt>
                <c:pt idx="6562">
                  <c:v>38573</c:v>
                </c:pt>
                <c:pt idx="6563">
                  <c:v>38574</c:v>
                </c:pt>
                <c:pt idx="6564">
                  <c:v>38575</c:v>
                </c:pt>
                <c:pt idx="6565">
                  <c:v>38576</c:v>
                </c:pt>
                <c:pt idx="6566">
                  <c:v>38579</c:v>
                </c:pt>
                <c:pt idx="6567">
                  <c:v>38580</c:v>
                </c:pt>
                <c:pt idx="6568">
                  <c:v>38581</c:v>
                </c:pt>
                <c:pt idx="6569">
                  <c:v>38582</c:v>
                </c:pt>
                <c:pt idx="6570">
                  <c:v>38583</c:v>
                </c:pt>
                <c:pt idx="6571">
                  <c:v>38586</c:v>
                </c:pt>
                <c:pt idx="6572">
                  <c:v>38587</c:v>
                </c:pt>
                <c:pt idx="6573">
                  <c:v>38588</c:v>
                </c:pt>
                <c:pt idx="6574">
                  <c:v>38589</c:v>
                </c:pt>
                <c:pt idx="6575">
                  <c:v>38590</c:v>
                </c:pt>
                <c:pt idx="6576">
                  <c:v>38593</c:v>
                </c:pt>
                <c:pt idx="6577">
                  <c:v>38594</c:v>
                </c:pt>
                <c:pt idx="6578">
                  <c:v>38595</c:v>
                </c:pt>
                <c:pt idx="6579">
                  <c:v>38596</c:v>
                </c:pt>
                <c:pt idx="6580">
                  <c:v>38597</c:v>
                </c:pt>
                <c:pt idx="6581">
                  <c:v>38600</c:v>
                </c:pt>
                <c:pt idx="6582">
                  <c:v>38601</c:v>
                </c:pt>
                <c:pt idx="6583">
                  <c:v>38602</c:v>
                </c:pt>
                <c:pt idx="6584">
                  <c:v>38603</c:v>
                </c:pt>
                <c:pt idx="6585">
                  <c:v>38604</c:v>
                </c:pt>
                <c:pt idx="6586">
                  <c:v>38607</c:v>
                </c:pt>
                <c:pt idx="6587">
                  <c:v>38608</c:v>
                </c:pt>
                <c:pt idx="6588">
                  <c:v>38609</c:v>
                </c:pt>
                <c:pt idx="6589">
                  <c:v>38610</c:v>
                </c:pt>
                <c:pt idx="6590">
                  <c:v>38611</c:v>
                </c:pt>
                <c:pt idx="6591">
                  <c:v>38614</c:v>
                </c:pt>
                <c:pt idx="6592">
                  <c:v>38615</c:v>
                </c:pt>
                <c:pt idx="6593">
                  <c:v>38616</c:v>
                </c:pt>
                <c:pt idx="6594">
                  <c:v>38617</c:v>
                </c:pt>
                <c:pt idx="6595">
                  <c:v>38618</c:v>
                </c:pt>
                <c:pt idx="6596">
                  <c:v>38621</c:v>
                </c:pt>
                <c:pt idx="6597">
                  <c:v>38622</c:v>
                </c:pt>
                <c:pt idx="6598">
                  <c:v>38623</c:v>
                </c:pt>
                <c:pt idx="6599">
                  <c:v>38624</c:v>
                </c:pt>
                <c:pt idx="6600">
                  <c:v>38625</c:v>
                </c:pt>
                <c:pt idx="6601">
                  <c:v>38628</c:v>
                </c:pt>
                <c:pt idx="6602">
                  <c:v>38629</c:v>
                </c:pt>
                <c:pt idx="6603">
                  <c:v>38630</c:v>
                </c:pt>
                <c:pt idx="6604">
                  <c:v>38631</c:v>
                </c:pt>
                <c:pt idx="6605">
                  <c:v>38632</c:v>
                </c:pt>
                <c:pt idx="6606">
                  <c:v>38635</c:v>
                </c:pt>
                <c:pt idx="6607">
                  <c:v>38636</c:v>
                </c:pt>
                <c:pt idx="6608">
                  <c:v>38637</c:v>
                </c:pt>
                <c:pt idx="6609">
                  <c:v>38638</c:v>
                </c:pt>
                <c:pt idx="6610">
                  <c:v>38639</c:v>
                </c:pt>
                <c:pt idx="6611">
                  <c:v>38642</c:v>
                </c:pt>
                <c:pt idx="6612">
                  <c:v>38643</c:v>
                </c:pt>
                <c:pt idx="6613">
                  <c:v>38644</c:v>
                </c:pt>
                <c:pt idx="6614">
                  <c:v>38645</c:v>
                </c:pt>
                <c:pt idx="6615">
                  <c:v>38646</c:v>
                </c:pt>
                <c:pt idx="6616">
                  <c:v>38649</c:v>
                </c:pt>
                <c:pt idx="6617">
                  <c:v>38650</c:v>
                </c:pt>
                <c:pt idx="6618">
                  <c:v>38651</c:v>
                </c:pt>
                <c:pt idx="6619">
                  <c:v>38652</c:v>
                </c:pt>
                <c:pt idx="6620">
                  <c:v>38653</c:v>
                </c:pt>
                <c:pt idx="6621">
                  <c:v>38656</c:v>
                </c:pt>
                <c:pt idx="6622">
                  <c:v>38657</c:v>
                </c:pt>
                <c:pt idx="6623">
                  <c:v>38658</c:v>
                </c:pt>
                <c:pt idx="6624">
                  <c:v>38659</c:v>
                </c:pt>
                <c:pt idx="6625">
                  <c:v>38660</c:v>
                </c:pt>
                <c:pt idx="6626">
                  <c:v>38663</c:v>
                </c:pt>
                <c:pt idx="6627">
                  <c:v>38664</c:v>
                </c:pt>
                <c:pt idx="6628">
                  <c:v>38665</c:v>
                </c:pt>
                <c:pt idx="6629">
                  <c:v>38666</c:v>
                </c:pt>
                <c:pt idx="6630">
                  <c:v>38667</c:v>
                </c:pt>
                <c:pt idx="6631">
                  <c:v>38670</c:v>
                </c:pt>
                <c:pt idx="6632">
                  <c:v>38671</c:v>
                </c:pt>
                <c:pt idx="6633">
                  <c:v>38672</c:v>
                </c:pt>
                <c:pt idx="6634">
                  <c:v>38673</c:v>
                </c:pt>
                <c:pt idx="6635">
                  <c:v>38674</c:v>
                </c:pt>
                <c:pt idx="6636">
                  <c:v>38677</c:v>
                </c:pt>
                <c:pt idx="6637">
                  <c:v>38678</c:v>
                </c:pt>
                <c:pt idx="6638">
                  <c:v>38679</c:v>
                </c:pt>
                <c:pt idx="6639">
                  <c:v>38680</c:v>
                </c:pt>
                <c:pt idx="6640">
                  <c:v>38681</c:v>
                </c:pt>
                <c:pt idx="6641">
                  <c:v>38684</c:v>
                </c:pt>
                <c:pt idx="6642">
                  <c:v>38685</c:v>
                </c:pt>
                <c:pt idx="6643">
                  <c:v>38686</c:v>
                </c:pt>
                <c:pt idx="6644">
                  <c:v>38687</c:v>
                </c:pt>
                <c:pt idx="6645">
                  <c:v>38688</c:v>
                </c:pt>
                <c:pt idx="6646">
                  <c:v>38691</c:v>
                </c:pt>
                <c:pt idx="6647">
                  <c:v>38692</c:v>
                </c:pt>
                <c:pt idx="6648">
                  <c:v>38693</c:v>
                </c:pt>
                <c:pt idx="6649">
                  <c:v>38694</c:v>
                </c:pt>
                <c:pt idx="6650">
                  <c:v>38695</c:v>
                </c:pt>
                <c:pt idx="6651">
                  <c:v>38698</c:v>
                </c:pt>
                <c:pt idx="6652">
                  <c:v>38699</c:v>
                </c:pt>
                <c:pt idx="6653">
                  <c:v>38700</c:v>
                </c:pt>
                <c:pt idx="6654">
                  <c:v>38701</c:v>
                </c:pt>
                <c:pt idx="6655">
                  <c:v>38702</c:v>
                </c:pt>
                <c:pt idx="6656">
                  <c:v>38705</c:v>
                </c:pt>
                <c:pt idx="6657">
                  <c:v>38706</c:v>
                </c:pt>
                <c:pt idx="6658">
                  <c:v>38707</c:v>
                </c:pt>
                <c:pt idx="6659">
                  <c:v>38708</c:v>
                </c:pt>
                <c:pt idx="6660">
                  <c:v>38709</c:v>
                </c:pt>
                <c:pt idx="6661">
                  <c:v>38712</c:v>
                </c:pt>
                <c:pt idx="6662">
                  <c:v>38713</c:v>
                </c:pt>
                <c:pt idx="6663">
                  <c:v>38714</c:v>
                </c:pt>
                <c:pt idx="6664">
                  <c:v>38715</c:v>
                </c:pt>
                <c:pt idx="6665">
                  <c:v>38716</c:v>
                </c:pt>
                <c:pt idx="6666">
                  <c:v>38719</c:v>
                </c:pt>
                <c:pt idx="6667">
                  <c:v>38720</c:v>
                </c:pt>
                <c:pt idx="6668">
                  <c:v>38721</c:v>
                </c:pt>
                <c:pt idx="6669">
                  <c:v>38722</c:v>
                </c:pt>
                <c:pt idx="6670">
                  <c:v>38723</c:v>
                </c:pt>
                <c:pt idx="6671">
                  <c:v>38726</c:v>
                </c:pt>
                <c:pt idx="6672">
                  <c:v>38727</c:v>
                </c:pt>
                <c:pt idx="6673">
                  <c:v>38728</c:v>
                </c:pt>
                <c:pt idx="6674">
                  <c:v>38729</c:v>
                </c:pt>
                <c:pt idx="6675">
                  <c:v>38730</c:v>
                </c:pt>
                <c:pt idx="6676">
                  <c:v>38733</c:v>
                </c:pt>
                <c:pt idx="6677">
                  <c:v>38734</c:v>
                </c:pt>
                <c:pt idx="6678">
                  <c:v>38735</c:v>
                </c:pt>
                <c:pt idx="6679">
                  <c:v>38736</c:v>
                </c:pt>
                <c:pt idx="6680">
                  <c:v>38737</c:v>
                </c:pt>
                <c:pt idx="6681">
                  <c:v>38740</c:v>
                </c:pt>
                <c:pt idx="6682">
                  <c:v>38741</c:v>
                </c:pt>
                <c:pt idx="6683">
                  <c:v>38742</c:v>
                </c:pt>
                <c:pt idx="6684">
                  <c:v>38743</c:v>
                </c:pt>
                <c:pt idx="6685">
                  <c:v>38744</c:v>
                </c:pt>
                <c:pt idx="6686">
                  <c:v>38747</c:v>
                </c:pt>
                <c:pt idx="6687">
                  <c:v>38748</c:v>
                </c:pt>
                <c:pt idx="6688">
                  <c:v>38749</c:v>
                </c:pt>
                <c:pt idx="6689">
                  <c:v>38750</c:v>
                </c:pt>
                <c:pt idx="6690">
                  <c:v>38751</c:v>
                </c:pt>
                <c:pt idx="6691">
                  <c:v>38754</c:v>
                </c:pt>
                <c:pt idx="6692">
                  <c:v>38755</c:v>
                </c:pt>
                <c:pt idx="6693">
                  <c:v>38756</c:v>
                </c:pt>
                <c:pt idx="6694">
                  <c:v>38757</c:v>
                </c:pt>
                <c:pt idx="6695">
                  <c:v>38758</c:v>
                </c:pt>
                <c:pt idx="6696">
                  <c:v>38761</c:v>
                </c:pt>
                <c:pt idx="6697">
                  <c:v>38762</c:v>
                </c:pt>
                <c:pt idx="6698">
                  <c:v>38763</c:v>
                </c:pt>
                <c:pt idx="6699">
                  <c:v>38764</c:v>
                </c:pt>
                <c:pt idx="6700">
                  <c:v>38765</c:v>
                </c:pt>
                <c:pt idx="6701">
                  <c:v>38768</c:v>
                </c:pt>
                <c:pt idx="6702">
                  <c:v>38769</c:v>
                </c:pt>
                <c:pt idx="6703">
                  <c:v>38770</c:v>
                </c:pt>
                <c:pt idx="6704">
                  <c:v>38771</c:v>
                </c:pt>
                <c:pt idx="6705">
                  <c:v>38772</c:v>
                </c:pt>
                <c:pt idx="6706">
                  <c:v>38775</c:v>
                </c:pt>
                <c:pt idx="6707">
                  <c:v>38776</c:v>
                </c:pt>
                <c:pt idx="6708">
                  <c:v>38777</c:v>
                </c:pt>
                <c:pt idx="6709">
                  <c:v>38778</c:v>
                </c:pt>
                <c:pt idx="6710">
                  <c:v>38779</c:v>
                </c:pt>
                <c:pt idx="6711">
                  <c:v>38782</c:v>
                </c:pt>
                <c:pt idx="6712">
                  <c:v>38783</c:v>
                </c:pt>
                <c:pt idx="6713">
                  <c:v>38784</c:v>
                </c:pt>
                <c:pt idx="6714">
                  <c:v>38785</c:v>
                </c:pt>
                <c:pt idx="6715">
                  <c:v>38786</c:v>
                </c:pt>
                <c:pt idx="6716">
                  <c:v>38789</c:v>
                </c:pt>
                <c:pt idx="6717">
                  <c:v>38790</c:v>
                </c:pt>
                <c:pt idx="6718">
                  <c:v>38791</c:v>
                </c:pt>
                <c:pt idx="6719">
                  <c:v>38792</c:v>
                </c:pt>
                <c:pt idx="6720">
                  <c:v>38793</c:v>
                </c:pt>
                <c:pt idx="6721">
                  <c:v>38796</c:v>
                </c:pt>
                <c:pt idx="6722">
                  <c:v>38797</c:v>
                </c:pt>
                <c:pt idx="6723">
                  <c:v>38798</c:v>
                </c:pt>
                <c:pt idx="6724">
                  <c:v>38799</c:v>
                </c:pt>
                <c:pt idx="6725">
                  <c:v>38800</c:v>
                </c:pt>
                <c:pt idx="6726">
                  <c:v>38803</c:v>
                </c:pt>
                <c:pt idx="6727">
                  <c:v>38804</c:v>
                </c:pt>
                <c:pt idx="6728">
                  <c:v>38805</c:v>
                </c:pt>
                <c:pt idx="6729">
                  <c:v>38806</c:v>
                </c:pt>
                <c:pt idx="6730">
                  <c:v>38807</c:v>
                </c:pt>
                <c:pt idx="6731">
                  <c:v>38810</c:v>
                </c:pt>
                <c:pt idx="6732">
                  <c:v>38811</c:v>
                </c:pt>
                <c:pt idx="6733">
                  <c:v>38812</c:v>
                </c:pt>
                <c:pt idx="6734">
                  <c:v>38813</c:v>
                </c:pt>
                <c:pt idx="6735">
                  <c:v>38814</c:v>
                </c:pt>
                <c:pt idx="6736">
                  <c:v>38817</c:v>
                </c:pt>
                <c:pt idx="6737">
                  <c:v>38818</c:v>
                </c:pt>
                <c:pt idx="6738">
                  <c:v>38819</c:v>
                </c:pt>
                <c:pt idx="6739">
                  <c:v>38820</c:v>
                </c:pt>
                <c:pt idx="6740">
                  <c:v>38821</c:v>
                </c:pt>
                <c:pt idx="6741">
                  <c:v>38824</c:v>
                </c:pt>
                <c:pt idx="6742">
                  <c:v>38825</c:v>
                </c:pt>
                <c:pt idx="6743">
                  <c:v>38826</c:v>
                </c:pt>
                <c:pt idx="6744">
                  <c:v>38827</c:v>
                </c:pt>
                <c:pt idx="6745">
                  <c:v>38828</c:v>
                </c:pt>
                <c:pt idx="6746">
                  <c:v>38831</c:v>
                </c:pt>
                <c:pt idx="6747">
                  <c:v>38832</c:v>
                </c:pt>
                <c:pt idx="6748">
                  <c:v>38833</c:v>
                </c:pt>
                <c:pt idx="6749">
                  <c:v>38834</c:v>
                </c:pt>
                <c:pt idx="6750">
                  <c:v>38835</c:v>
                </c:pt>
                <c:pt idx="6751">
                  <c:v>38838</c:v>
                </c:pt>
                <c:pt idx="6752">
                  <c:v>38839</c:v>
                </c:pt>
                <c:pt idx="6753">
                  <c:v>38840</c:v>
                </c:pt>
                <c:pt idx="6754">
                  <c:v>38841</c:v>
                </c:pt>
                <c:pt idx="6755">
                  <c:v>38842</c:v>
                </c:pt>
                <c:pt idx="6756">
                  <c:v>38845</c:v>
                </c:pt>
                <c:pt idx="6757">
                  <c:v>38846</c:v>
                </c:pt>
                <c:pt idx="6758">
                  <c:v>38847</c:v>
                </c:pt>
                <c:pt idx="6759">
                  <c:v>38848</c:v>
                </c:pt>
                <c:pt idx="6760">
                  <c:v>38849</c:v>
                </c:pt>
                <c:pt idx="6761">
                  <c:v>38852</c:v>
                </c:pt>
                <c:pt idx="6762">
                  <c:v>38853</c:v>
                </c:pt>
                <c:pt idx="6763">
                  <c:v>38854</c:v>
                </c:pt>
                <c:pt idx="6764">
                  <c:v>38855</c:v>
                </c:pt>
                <c:pt idx="6765">
                  <c:v>38856</c:v>
                </c:pt>
                <c:pt idx="6766">
                  <c:v>38859</c:v>
                </c:pt>
                <c:pt idx="6767">
                  <c:v>38860</c:v>
                </c:pt>
                <c:pt idx="6768">
                  <c:v>38861</c:v>
                </c:pt>
                <c:pt idx="6769">
                  <c:v>38862</c:v>
                </c:pt>
                <c:pt idx="6770">
                  <c:v>38863</c:v>
                </c:pt>
                <c:pt idx="6771">
                  <c:v>38866</c:v>
                </c:pt>
                <c:pt idx="6772">
                  <c:v>38867</c:v>
                </c:pt>
                <c:pt idx="6773">
                  <c:v>38868</c:v>
                </c:pt>
                <c:pt idx="6774">
                  <c:v>38869</c:v>
                </c:pt>
                <c:pt idx="6775">
                  <c:v>38870</c:v>
                </c:pt>
                <c:pt idx="6776">
                  <c:v>38873</c:v>
                </c:pt>
                <c:pt idx="6777">
                  <c:v>38874</c:v>
                </c:pt>
                <c:pt idx="6778">
                  <c:v>38875</c:v>
                </c:pt>
                <c:pt idx="6779">
                  <c:v>38876</c:v>
                </c:pt>
                <c:pt idx="6780">
                  <c:v>38877</c:v>
                </c:pt>
                <c:pt idx="6781">
                  <c:v>38880</c:v>
                </c:pt>
                <c:pt idx="6782">
                  <c:v>38881</c:v>
                </c:pt>
                <c:pt idx="6783">
                  <c:v>38882</c:v>
                </c:pt>
                <c:pt idx="6784">
                  <c:v>38883</c:v>
                </c:pt>
                <c:pt idx="6785">
                  <c:v>38884</c:v>
                </c:pt>
                <c:pt idx="6786">
                  <c:v>38887</c:v>
                </c:pt>
                <c:pt idx="6787">
                  <c:v>38888</c:v>
                </c:pt>
                <c:pt idx="6788">
                  <c:v>38889</c:v>
                </c:pt>
                <c:pt idx="6789">
                  <c:v>38890</c:v>
                </c:pt>
                <c:pt idx="6790">
                  <c:v>38891</c:v>
                </c:pt>
                <c:pt idx="6791">
                  <c:v>38894</c:v>
                </c:pt>
                <c:pt idx="6792">
                  <c:v>38895</c:v>
                </c:pt>
                <c:pt idx="6793">
                  <c:v>38896</c:v>
                </c:pt>
                <c:pt idx="6794">
                  <c:v>38897</c:v>
                </c:pt>
                <c:pt idx="6795">
                  <c:v>38898</c:v>
                </c:pt>
                <c:pt idx="6796">
                  <c:v>38901</c:v>
                </c:pt>
                <c:pt idx="6797">
                  <c:v>38902</c:v>
                </c:pt>
                <c:pt idx="6798">
                  <c:v>38903</c:v>
                </c:pt>
                <c:pt idx="6799">
                  <c:v>38904</c:v>
                </c:pt>
                <c:pt idx="6800">
                  <c:v>38905</c:v>
                </c:pt>
                <c:pt idx="6801">
                  <c:v>38908</c:v>
                </c:pt>
                <c:pt idx="6802">
                  <c:v>38909</c:v>
                </c:pt>
                <c:pt idx="6803">
                  <c:v>38910</c:v>
                </c:pt>
                <c:pt idx="6804">
                  <c:v>38911</c:v>
                </c:pt>
                <c:pt idx="6805">
                  <c:v>38912</c:v>
                </c:pt>
                <c:pt idx="6806">
                  <c:v>38915</c:v>
                </c:pt>
                <c:pt idx="6807">
                  <c:v>38916</c:v>
                </c:pt>
                <c:pt idx="6808">
                  <c:v>38917</c:v>
                </c:pt>
                <c:pt idx="6809">
                  <c:v>38918</c:v>
                </c:pt>
                <c:pt idx="6810">
                  <c:v>38919</c:v>
                </c:pt>
                <c:pt idx="6811">
                  <c:v>38922</c:v>
                </c:pt>
                <c:pt idx="6812">
                  <c:v>38923</c:v>
                </c:pt>
                <c:pt idx="6813">
                  <c:v>38924</c:v>
                </c:pt>
                <c:pt idx="6814">
                  <c:v>38925</c:v>
                </c:pt>
                <c:pt idx="6815">
                  <c:v>38926</c:v>
                </c:pt>
                <c:pt idx="6816">
                  <c:v>38929</c:v>
                </c:pt>
                <c:pt idx="6817">
                  <c:v>38930</c:v>
                </c:pt>
                <c:pt idx="6818">
                  <c:v>38931</c:v>
                </c:pt>
                <c:pt idx="6819">
                  <c:v>38932</c:v>
                </c:pt>
                <c:pt idx="6820">
                  <c:v>38933</c:v>
                </c:pt>
                <c:pt idx="6821">
                  <c:v>38936</c:v>
                </c:pt>
                <c:pt idx="6822">
                  <c:v>38937</c:v>
                </c:pt>
                <c:pt idx="6823">
                  <c:v>38938</c:v>
                </c:pt>
                <c:pt idx="6824">
                  <c:v>38939</c:v>
                </c:pt>
                <c:pt idx="6825">
                  <c:v>38940</c:v>
                </c:pt>
                <c:pt idx="6826">
                  <c:v>38943</c:v>
                </c:pt>
                <c:pt idx="6827">
                  <c:v>38944</c:v>
                </c:pt>
                <c:pt idx="6828">
                  <c:v>38945</c:v>
                </c:pt>
                <c:pt idx="6829">
                  <c:v>38946</c:v>
                </c:pt>
                <c:pt idx="6830">
                  <c:v>38947</c:v>
                </c:pt>
                <c:pt idx="6831">
                  <c:v>38950</c:v>
                </c:pt>
                <c:pt idx="6832">
                  <c:v>38951</c:v>
                </c:pt>
                <c:pt idx="6833">
                  <c:v>38952</c:v>
                </c:pt>
                <c:pt idx="6834">
                  <c:v>38953</c:v>
                </c:pt>
                <c:pt idx="6835">
                  <c:v>38954</c:v>
                </c:pt>
                <c:pt idx="6836">
                  <c:v>38957</c:v>
                </c:pt>
                <c:pt idx="6837">
                  <c:v>38958</c:v>
                </c:pt>
                <c:pt idx="6838">
                  <c:v>38959</c:v>
                </c:pt>
                <c:pt idx="6839">
                  <c:v>38960</c:v>
                </c:pt>
                <c:pt idx="6840">
                  <c:v>38961</c:v>
                </c:pt>
                <c:pt idx="6841">
                  <c:v>38964</c:v>
                </c:pt>
                <c:pt idx="6842">
                  <c:v>38965</c:v>
                </c:pt>
                <c:pt idx="6843">
                  <c:v>38966</c:v>
                </c:pt>
                <c:pt idx="6844">
                  <c:v>38967</c:v>
                </c:pt>
                <c:pt idx="6845">
                  <c:v>38968</c:v>
                </c:pt>
                <c:pt idx="6846">
                  <c:v>38971</c:v>
                </c:pt>
                <c:pt idx="6847">
                  <c:v>38972</c:v>
                </c:pt>
                <c:pt idx="6848">
                  <c:v>38973</c:v>
                </c:pt>
                <c:pt idx="6849">
                  <c:v>38974</c:v>
                </c:pt>
                <c:pt idx="6850">
                  <c:v>38975</c:v>
                </c:pt>
                <c:pt idx="6851">
                  <c:v>38978</c:v>
                </c:pt>
                <c:pt idx="6852">
                  <c:v>38979</c:v>
                </c:pt>
                <c:pt idx="6853">
                  <c:v>38980</c:v>
                </c:pt>
                <c:pt idx="6854">
                  <c:v>38981</c:v>
                </c:pt>
                <c:pt idx="6855">
                  <c:v>38982</c:v>
                </c:pt>
                <c:pt idx="6856">
                  <c:v>38985</c:v>
                </c:pt>
                <c:pt idx="6857">
                  <c:v>38986</c:v>
                </c:pt>
                <c:pt idx="6858">
                  <c:v>38987</c:v>
                </c:pt>
                <c:pt idx="6859">
                  <c:v>38988</c:v>
                </c:pt>
                <c:pt idx="6860">
                  <c:v>38989</c:v>
                </c:pt>
                <c:pt idx="6861">
                  <c:v>38992</c:v>
                </c:pt>
                <c:pt idx="6862">
                  <c:v>38993</c:v>
                </c:pt>
                <c:pt idx="6863">
                  <c:v>38994</c:v>
                </c:pt>
                <c:pt idx="6864">
                  <c:v>38995</c:v>
                </c:pt>
                <c:pt idx="6865">
                  <c:v>38996</c:v>
                </c:pt>
                <c:pt idx="6866">
                  <c:v>38999</c:v>
                </c:pt>
                <c:pt idx="6867">
                  <c:v>39000</c:v>
                </c:pt>
                <c:pt idx="6868">
                  <c:v>39001</c:v>
                </c:pt>
                <c:pt idx="6869">
                  <c:v>39002</c:v>
                </c:pt>
                <c:pt idx="6870">
                  <c:v>39003</c:v>
                </c:pt>
                <c:pt idx="6871">
                  <c:v>39006</c:v>
                </c:pt>
                <c:pt idx="6872">
                  <c:v>39007</c:v>
                </c:pt>
                <c:pt idx="6873">
                  <c:v>39008</c:v>
                </c:pt>
                <c:pt idx="6874">
                  <c:v>39009</c:v>
                </c:pt>
                <c:pt idx="6875">
                  <c:v>39010</c:v>
                </c:pt>
                <c:pt idx="6876">
                  <c:v>39013</c:v>
                </c:pt>
                <c:pt idx="6877">
                  <c:v>39014</c:v>
                </c:pt>
                <c:pt idx="6878">
                  <c:v>39015</c:v>
                </c:pt>
                <c:pt idx="6879">
                  <c:v>39016</c:v>
                </c:pt>
                <c:pt idx="6880">
                  <c:v>39017</c:v>
                </c:pt>
                <c:pt idx="6881">
                  <c:v>39020</c:v>
                </c:pt>
                <c:pt idx="6882">
                  <c:v>39021</c:v>
                </c:pt>
                <c:pt idx="6883">
                  <c:v>39022</c:v>
                </c:pt>
                <c:pt idx="6884">
                  <c:v>39023</c:v>
                </c:pt>
                <c:pt idx="6885">
                  <c:v>39024</c:v>
                </c:pt>
                <c:pt idx="6886">
                  <c:v>39027</c:v>
                </c:pt>
                <c:pt idx="6887">
                  <c:v>39028</c:v>
                </c:pt>
                <c:pt idx="6888">
                  <c:v>39029</c:v>
                </c:pt>
                <c:pt idx="6889">
                  <c:v>39030</c:v>
                </c:pt>
                <c:pt idx="6890">
                  <c:v>39031</c:v>
                </c:pt>
                <c:pt idx="6891">
                  <c:v>39034</c:v>
                </c:pt>
                <c:pt idx="6892">
                  <c:v>39035</c:v>
                </c:pt>
                <c:pt idx="6893">
                  <c:v>39036</c:v>
                </c:pt>
                <c:pt idx="6894">
                  <c:v>39037</c:v>
                </c:pt>
                <c:pt idx="6895">
                  <c:v>39038</c:v>
                </c:pt>
                <c:pt idx="6896">
                  <c:v>39041</c:v>
                </c:pt>
                <c:pt idx="6897">
                  <c:v>39042</c:v>
                </c:pt>
                <c:pt idx="6898">
                  <c:v>39043</c:v>
                </c:pt>
                <c:pt idx="6899">
                  <c:v>39044</c:v>
                </c:pt>
                <c:pt idx="6900">
                  <c:v>39045</c:v>
                </c:pt>
                <c:pt idx="6901">
                  <c:v>39048</c:v>
                </c:pt>
                <c:pt idx="6902">
                  <c:v>39049</c:v>
                </c:pt>
                <c:pt idx="6903">
                  <c:v>39050</c:v>
                </c:pt>
                <c:pt idx="6904">
                  <c:v>39051</c:v>
                </c:pt>
                <c:pt idx="6905">
                  <c:v>39052</c:v>
                </c:pt>
                <c:pt idx="6906">
                  <c:v>39055</c:v>
                </c:pt>
                <c:pt idx="6907">
                  <c:v>39056</c:v>
                </c:pt>
                <c:pt idx="6908">
                  <c:v>39057</c:v>
                </c:pt>
                <c:pt idx="6909">
                  <c:v>39058</c:v>
                </c:pt>
                <c:pt idx="6910">
                  <c:v>39059</c:v>
                </c:pt>
                <c:pt idx="6911">
                  <c:v>39062</c:v>
                </c:pt>
                <c:pt idx="6912">
                  <c:v>39063</c:v>
                </c:pt>
                <c:pt idx="6913">
                  <c:v>39064</c:v>
                </c:pt>
                <c:pt idx="6914">
                  <c:v>39065</c:v>
                </c:pt>
                <c:pt idx="6915">
                  <c:v>39066</c:v>
                </c:pt>
                <c:pt idx="6916">
                  <c:v>39069</c:v>
                </c:pt>
                <c:pt idx="6917">
                  <c:v>39070</c:v>
                </c:pt>
                <c:pt idx="6918">
                  <c:v>39071</c:v>
                </c:pt>
                <c:pt idx="6919">
                  <c:v>39072</c:v>
                </c:pt>
                <c:pt idx="6920">
                  <c:v>39073</c:v>
                </c:pt>
                <c:pt idx="6921">
                  <c:v>39076</c:v>
                </c:pt>
                <c:pt idx="6922">
                  <c:v>39077</c:v>
                </c:pt>
                <c:pt idx="6923">
                  <c:v>39078</c:v>
                </c:pt>
                <c:pt idx="6924">
                  <c:v>39079</c:v>
                </c:pt>
                <c:pt idx="6925">
                  <c:v>39080</c:v>
                </c:pt>
                <c:pt idx="6926">
                  <c:v>39083</c:v>
                </c:pt>
                <c:pt idx="6927">
                  <c:v>39084</c:v>
                </c:pt>
                <c:pt idx="6928">
                  <c:v>39085</c:v>
                </c:pt>
                <c:pt idx="6929">
                  <c:v>39086</c:v>
                </c:pt>
                <c:pt idx="6930">
                  <c:v>39087</c:v>
                </c:pt>
                <c:pt idx="6931">
                  <c:v>39090</c:v>
                </c:pt>
                <c:pt idx="6932">
                  <c:v>39091</c:v>
                </c:pt>
                <c:pt idx="6933">
                  <c:v>39092</c:v>
                </c:pt>
                <c:pt idx="6934">
                  <c:v>39093</c:v>
                </c:pt>
                <c:pt idx="6935">
                  <c:v>39094</c:v>
                </c:pt>
                <c:pt idx="6936">
                  <c:v>39097</c:v>
                </c:pt>
                <c:pt idx="6937">
                  <c:v>39098</c:v>
                </c:pt>
                <c:pt idx="6938">
                  <c:v>39099</c:v>
                </c:pt>
                <c:pt idx="6939">
                  <c:v>39100</c:v>
                </c:pt>
                <c:pt idx="6940">
                  <c:v>39101</c:v>
                </c:pt>
                <c:pt idx="6941">
                  <c:v>39104</c:v>
                </c:pt>
                <c:pt idx="6942">
                  <c:v>39105</c:v>
                </c:pt>
                <c:pt idx="6943">
                  <c:v>39106</c:v>
                </c:pt>
                <c:pt idx="6944">
                  <c:v>39107</c:v>
                </c:pt>
                <c:pt idx="6945">
                  <c:v>39108</c:v>
                </c:pt>
                <c:pt idx="6946">
                  <c:v>39111</c:v>
                </c:pt>
                <c:pt idx="6947">
                  <c:v>39112</c:v>
                </c:pt>
                <c:pt idx="6948">
                  <c:v>39113</c:v>
                </c:pt>
                <c:pt idx="6949">
                  <c:v>39114</c:v>
                </c:pt>
                <c:pt idx="6950">
                  <c:v>39115</c:v>
                </c:pt>
                <c:pt idx="6951">
                  <c:v>39118</c:v>
                </c:pt>
                <c:pt idx="6952">
                  <c:v>39119</c:v>
                </c:pt>
                <c:pt idx="6953">
                  <c:v>39120</c:v>
                </c:pt>
                <c:pt idx="6954">
                  <c:v>39121</c:v>
                </c:pt>
                <c:pt idx="6955">
                  <c:v>39122</c:v>
                </c:pt>
                <c:pt idx="6956">
                  <c:v>39125</c:v>
                </c:pt>
                <c:pt idx="6957">
                  <c:v>39126</c:v>
                </c:pt>
                <c:pt idx="6958">
                  <c:v>39127</c:v>
                </c:pt>
                <c:pt idx="6959">
                  <c:v>39128</c:v>
                </c:pt>
                <c:pt idx="6960">
                  <c:v>39129</c:v>
                </c:pt>
                <c:pt idx="6961">
                  <c:v>39132</c:v>
                </c:pt>
                <c:pt idx="6962">
                  <c:v>39133</c:v>
                </c:pt>
                <c:pt idx="6963">
                  <c:v>39134</c:v>
                </c:pt>
                <c:pt idx="6964">
                  <c:v>39135</c:v>
                </c:pt>
                <c:pt idx="6965">
                  <c:v>39136</c:v>
                </c:pt>
                <c:pt idx="6966">
                  <c:v>39139</c:v>
                </c:pt>
                <c:pt idx="6967">
                  <c:v>39140</c:v>
                </c:pt>
                <c:pt idx="6968">
                  <c:v>39141</c:v>
                </c:pt>
                <c:pt idx="6969">
                  <c:v>39142</c:v>
                </c:pt>
                <c:pt idx="6970">
                  <c:v>39143</c:v>
                </c:pt>
                <c:pt idx="6971">
                  <c:v>39146</c:v>
                </c:pt>
                <c:pt idx="6972">
                  <c:v>39147</c:v>
                </c:pt>
                <c:pt idx="6973">
                  <c:v>39148</c:v>
                </c:pt>
                <c:pt idx="6974">
                  <c:v>39149</c:v>
                </c:pt>
                <c:pt idx="6975">
                  <c:v>39150</c:v>
                </c:pt>
                <c:pt idx="6976">
                  <c:v>39153</c:v>
                </c:pt>
                <c:pt idx="6977">
                  <c:v>39154</c:v>
                </c:pt>
                <c:pt idx="6978">
                  <c:v>39155</c:v>
                </c:pt>
                <c:pt idx="6979">
                  <c:v>39156</c:v>
                </c:pt>
                <c:pt idx="6980">
                  <c:v>39157</c:v>
                </c:pt>
                <c:pt idx="6981">
                  <c:v>39160</c:v>
                </c:pt>
                <c:pt idx="6982">
                  <c:v>39161</c:v>
                </c:pt>
                <c:pt idx="6983">
                  <c:v>39162</c:v>
                </c:pt>
                <c:pt idx="6984">
                  <c:v>39163</c:v>
                </c:pt>
                <c:pt idx="6985">
                  <c:v>39164</c:v>
                </c:pt>
                <c:pt idx="6986">
                  <c:v>39167</c:v>
                </c:pt>
                <c:pt idx="6987">
                  <c:v>39168</c:v>
                </c:pt>
                <c:pt idx="6988">
                  <c:v>39169</c:v>
                </c:pt>
                <c:pt idx="6989">
                  <c:v>39170</c:v>
                </c:pt>
                <c:pt idx="6990">
                  <c:v>39171</c:v>
                </c:pt>
                <c:pt idx="6991">
                  <c:v>39174</c:v>
                </c:pt>
                <c:pt idx="6992">
                  <c:v>39175</c:v>
                </c:pt>
                <c:pt idx="6993">
                  <c:v>39176</c:v>
                </c:pt>
                <c:pt idx="6994">
                  <c:v>39177</c:v>
                </c:pt>
                <c:pt idx="6995">
                  <c:v>39178</c:v>
                </c:pt>
                <c:pt idx="6996">
                  <c:v>39181</c:v>
                </c:pt>
                <c:pt idx="6997">
                  <c:v>39182</c:v>
                </c:pt>
                <c:pt idx="6998">
                  <c:v>39183</c:v>
                </c:pt>
                <c:pt idx="6999">
                  <c:v>39184</c:v>
                </c:pt>
                <c:pt idx="7000">
                  <c:v>39185</c:v>
                </c:pt>
                <c:pt idx="7001">
                  <c:v>39188</c:v>
                </c:pt>
                <c:pt idx="7002">
                  <c:v>39189</c:v>
                </c:pt>
                <c:pt idx="7003">
                  <c:v>39190</c:v>
                </c:pt>
                <c:pt idx="7004">
                  <c:v>39191</c:v>
                </c:pt>
                <c:pt idx="7005">
                  <c:v>39192</c:v>
                </c:pt>
                <c:pt idx="7006">
                  <c:v>39195</c:v>
                </c:pt>
                <c:pt idx="7007">
                  <c:v>39196</c:v>
                </c:pt>
                <c:pt idx="7008">
                  <c:v>39197</c:v>
                </c:pt>
                <c:pt idx="7009">
                  <c:v>39198</c:v>
                </c:pt>
                <c:pt idx="7010">
                  <c:v>39199</c:v>
                </c:pt>
                <c:pt idx="7011">
                  <c:v>39202</c:v>
                </c:pt>
                <c:pt idx="7012">
                  <c:v>39203</c:v>
                </c:pt>
                <c:pt idx="7013">
                  <c:v>39204</c:v>
                </c:pt>
                <c:pt idx="7014">
                  <c:v>39205</c:v>
                </c:pt>
                <c:pt idx="7015">
                  <c:v>39206</c:v>
                </c:pt>
                <c:pt idx="7016">
                  <c:v>39209</c:v>
                </c:pt>
                <c:pt idx="7017">
                  <c:v>39210</c:v>
                </c:pt>
                <c:pt idx="7018">
                  <c:v>39211</c:v>
                </c:pt>
                <c:pt idx="7019">
                  <c:v>39212</c:v>
                </c:pt>
                <c:pt idx="7020">
                  <c:v>39213</c:v>
                </c:pt>
                <c:pt idx="7021">
                  <c:v>39216</c:v>
                </c:pt>
                <c:pt idx="7022">
                  <c:v>39217</c:v>
                </c:pt>
                <c:pt idx="7023">
                  <c:v>39218</c:v>
                </c:pt>
                <c:pt idx="7024">
                  <c:v>39219</c:v>
                </c:pt>
                <c:pt idx="7025">
                  <c:v>39220</c:v>
                </c:pt>
                <c:pt idx="7026">
                  <c:v>39223</c:v>
                </c:pt>
                <c:pt idx="7027">
                  <c:v>39224</c:v>
                </c:pt>
                <c:pt idx="7028">
                  <c:v>39225</c:v>
                </c:pt>
                <c:pt idx="7029">
                  <c:v>39226</c:v>
                </c:pt>
                <c:pt idx="7030">
                  <c:v>39227</c:v>
                </c:pt>
                <c:pt idx="7031">
                  <c:v>39230</c:v>
                </c:pt>
                <c:pt idx="7032">
                  <c:v>39231</c:v>
                </c:pt>
                <c:pt idx="7033">
                  <c:v>39232</c:v>
                </c:pt>
                <c:pt idx="7034">
                  <c:v>39233</c:v>
                </c:pt>
                <c:pt idx="7035">
                  <c:v>39234</c:v>
                </c:pt>
                <c:pt idx="7036">
                  <c:v>39237</c:v>
                </c:pt>
                <c:pt idx="7037">
                  <c:v>39238</c:v>
                </c:pt>
                <c:pt idx="7038">
                  <c:v>39239</c:v>
                </c:pt>
                <c:pt idx="7039">
                  <c:v>39240</c:v>
                </c:pt>
                <c:pt idx="7040">
                  <c:v>39241</c:v>
                </c:pt>
                <c:pt idx="7041">
                  <c:v>39244</c:v>
                </c:pt>
                <c:pt idx="7042">
                  <c:v>39245</c:v>
                </c:pt>
                <c:pt idx="7043">
                  <c:v>39246</c:v>
                </c:pt>
                <c:pt idx="7044">
                  <c:v>39247</c:v>
                </c:pt>
                <c:pt idx="7045">
                  <c:v>39248</c:v>
                </c:pt>
                <c:pt idx="7046">
                  <c:v>39251</c:v>
                </c:pt>
                <c:pt idx="7047">
                  <c:v>39252</c:v>
                </c:pt>
                <c:pt idx="7048">
                  <c:v>39253</c:v>
                </c:pt>
                <c:pt idx="7049">
                  <c:v>39254</c:v>
                </c:pt>
                <c:pt idx="7050">
                  <c:v>39255</c:v>
                </c:pt>
                <c:pt idx="7051">
                  <c:v>39258</c:v>
                </c:pt>
                <c:pt idx="7052">
                  <c:v>39259</c:v>
                </c:pt>
                <c:pt idx="7053">
                  <c:v>39260</c:v>
                </c:pt>
                <c:pt idx="7054">
                  <c:v>39261</c:v>
                </c:pt>
                <c:pt idx="7055">
                  <c:v>39262</c:v>
                </c:pt>
                <c:pt idx="7056">
                  <c:v>39265</c:v>
                </c:pt>
                <c:pt idx="7057">
                  <c:v>39266</c:v>
                </c:pt>
                <c:pt idx="7058">
                  <c:v>39267</c:v>
                </c:pt>
                <c:pt idx="7059">
                  <c:v>39268</c:v>
                </c:pt>
                <c:pt idx="7060">
                  <c:v>39269</c:v>
                </c:pt>
                <c:pt idx="7061">
                  <c:v>39272</c:v>
                </c:pt>
                <c:pt idx="7062">
                  <c:v>39273</c:v>
                </c:pt>
                <c:pt idx="7063">
                  <c:v>39274</c:v>
                </c:pt>
                <c:pt idx="7064">
                  <c:v>39275</c:v>
                </c:pt>
                <c:pt idx="7065">
                  <c:v>39276</c:v>
                </c:pt>
                <c:pt idx="7066">
                  <c:v>39279</c:v>
                </c:pt>
                <c:pt idx="7067">
                  <c:v>39280</c:v>
                </c:pt>
                <c:pt idx="7068">
                  <c:v>39281</c:v>
                </c:pt>
                <c:pt idx="7069">
                  <c:v>39282</c:v>
                </c:pt>
                <c:pt idx="7070">
                  <c:v>39283</c:v>
                </c:pt>
                <c:pt idx="7071">
                  <c:v>39286</c:v>
                </c:pt>
                <c:pt idx="7072">
                  <c:v>39287</c:v>
                </c:pt>
                <c:pt idx="7073">
                  <c:v>39288</c:v>
                </c:pt>
                <c:pt idx="7074">
                  <c:v>39289</c:v>
                </c:pt>
                <c:pt idx="7075">
                  <c:v>39290</c:v>
                </c:pt>
                <c:pt idx="7076">
                  <c:v>39293</c:v>
                </c:pt>
                <c:pt idx="7077">
                  <c:v>39294</c:v>
                </c:pt>
                <c:pt idx="7078">
                  <c:v>39295</c:v>
                </c:pt>
                <c:pt idx="7079">
                  <c:v>39296</c:v>
                </c:pt>
                <c:pt idx="7080">
                  <c:v>39297</c:v>
                </c:pt>
                <c:pt idx="7081">
                  <c:v>39300</c:v>
                </c:pt>
                <c:pt idx="7082">
                  <c:v>39301</c:v>
                </c:pt>
                <c:pt idx="7083">
                  <c:v>39302</c:v>
                </c:pt>
                <c:pt idx="7084">
                  <c:v>39303</c:v>
                </c:pt>
                <c:pt idx="7085">
                  <c:v>39304</c:v>
                </c:pt>
                <c:pt idx="7086">
                  <c:v>39307</c:v>
                </c:pt>
                <c:pt idx="7087">
                  <c:v>39308</c:v>
                </c:pt>
                <c:pt idx="7088">
                  <c:v>39309</c:v>
                </c:pt>
                <c:pt idx="7089">
                  <c:v>39310</c:v>
                </c:pt>
                <c:pt idx="7090">
                  <c:v>39311</c:v>
                </c:pt>
                <c:pt idx="7091">
                  <c:v>39314</c:v>
                </c:pt>
                <c:pt idx="7092">
                  <c:v>39315</c:v>
                </c:pt>
                <c:pt idx="7093">
                  <c:v>39316</c:v>
                </c:pt>
                <c:pt idx="7094">
                  <c:v>39317</c:v>
                </c:pt>
                <c:pt idx="7095">
                  <c:v>39318</c:v>
                </c:pt>
                <c:pt idx="7096">
                  <c:v>39321</c:v>
                </c:pt>
                <c:pt idx="7097">
                  <c:v>39322</c:v>
                </c:pt>
                <c:pt idx="7098">
                  <c:v>39323</c:v>
                </c:pt>
                <c:pt idx="7099">
                  <c:v>39324</c:v>
                </c:pt>
                <c:pt idx="7100">
                  <c:v>39325</c:v>
                </c:pt>
                <c:pt idx="7101">
                  <c:v>39328</c:v>
                </c:pt>
                <c:pt idx="7102">
                  <c:v>39329</c:v>
                </c:pt>
                <c:pt idx="7103">
                  <c:v>39330</c:v>
                </c:pt>
                <c:pt idx="7104">
                  <c:v>39331</c:v>
                </c:pt>
                <c:pt idx="7105">
                  <c:v>39332</c:v>
                </c:pt>
                <c:pt idx="7106">
                  <c:v>39335</c:v>
                </c:pt>
                <c:pt idx="7107">
                  <c:v>39336</c:v>
                </c:pt>
                <c:pt idx="7108">
                  <c:v>39337</c:v>
                </c:pt>
                <c:pt idx="7109">
                  <c:v>39338</c:v>
                </c:pt>
                <c:pt idx="7110">
                  <c:v>39339</c:v>
                </c:pt>
                <c:pt idx="7111">
                  <c:v>39342</c:v>
                </c:pt>
                <c:pt idx="7112">
                  <c:v>39343</c:v>
                </c:pt>
                <c:pt idx="7113">
                  <c:v>39344</c:v>
                </c:pt>
                <c:pt idx="7114">
                  <c:v>39345</c:v>
                </c:pt>
                <c:pt idx="7115">
                  <c:v>39346</c:v>
                </c:pt>
                <c:pt idx="7116">
                  <c:v>39349</c:v>
                </c:pt>
                <c:pt idx="7117">
                  <c:v>39350</c:v>
                </c:pt>
                <c:pt idx="7118">
                  <c:v>39351</c:v>
                </c:pt>
                <c:pt idx="7119">
                  <c:v>39352</c:v>
                </c:pt>
                <c:pt idx="7120">
                  <c:v>39353</c:v>
                </c:pt>
                <c:pt idx="7121">
                  <c:v>39356</c:v>
                </c:pt>
                <c:pt idx="7122">
                  <c:v>39357</c:v>
                </c:pt>
                <c:pt idx="7123">
                  <c:v>39358</c:v>
                </c:pt>
                <c:pt idx="7124">
                  <c:v>39359</c:v>
                </c:pt>
                <c:pt idx="7125">
                  <c:v>39360</c:v>
                </c:pt>
                <c:pt idx="7126">
                  <c:v>39363</c:v>
                </c:pt>
                <c:pt idx="7127">
                  <c:v>39364</c:v>
                </c:pt>
                <c:pt idx="7128">
                  <c:v>39365</c:v>
                </c:pt>
                <c:pt idx="7129">
                  <c:v>39366</c:v>
                </c:pt>
                <c:pt idx="7130">
                  <c:v>39367</c:v>
                </c:pt>
                <c:pt idx="7131">
                  <c:v>39370</c:v>
                </c:pt>
                <c:pt idx="7132">
                  <c:v>39371</c:v>
                </c:pt>
                <c:pt idx="7133">
                  <c:v>39372</c:v>
                </c:pt>
                <c:pt idx="7134">
                  <c:v>39373</c:v>
                </c:pt>
                <c:pt idx="7135">
                  <c:v>39374</c:v>
                </c:pt>
                <c:pt idx="7136">
                  <c:v>39377</c:v>
                </c:pt>
                <c:pt idx="7137">
                  <c:v>39378</c:v>
                </c:pt>
                <c:pt idx="7138">
                  <c:v>39379</c:v>
                </c:pt>
                <c:pt idx="7139">
                  <c:v>39380</c:v>
                </c:pt>
                <c:pt idx="7140">
                  <c:v>39381</c:v>
                </c:pt>
                <c:pt idx="7141">
                  <c:v>39384</c:v>
                </c:pt>
                <c:pt idx="7142">
                  <c:v>39385</c:v>
                </c:pt>
                <c:pt idx="7143">
                  <c:v>39386</c:v>
                </c:pt>
                <c:pt idx="7144">
                  <c:v>39387</c:v>
                </c:pt>
                <c:pt idx="7145">
                  <c:v>39388</c:v>
                </c:pt>
                <c:pt idx="7146">
                  <c:v>39391</c:v>
                </c:pt>
                <c:pt idx="7147">
                  <c:v>39392</c:v>
                </c:pt>
                <c:pt idx="7148">
                  <c:v>39393</c:v>
                </c:pt>
                <c:pt idx="7149">
                  <c:v>39394</c:v>
                </c:pt>
                <c:pt idx="7150">
                  <c:v>39395</c:v>
                </c:pt>
                <c:pt idx="7151">
                  <c:v>39398</c:v>
                </c:pt>
                <c:pt idx="7152">
                  <c:v>39399</c:v>
                </c:pt>
                <c:pt idx="7153">
                  <c:v>39400</c:v>
                </c:pt>
                <c:pt idx="7154">
                  <c:v>39401</c:v>
                </c:pt>
                <c:pt idx="7155">
                  <c:v>39402</c:v>
                </c:pt>
                <c:pt idx="7156">
                  <c:v>39405</c:v>
                </c:pt>
                <c:pt idx="7157">
                  <c:v>39406</c:v>
                </c:pt>
                <c:pt idx="7158">
                  <c:v>39407</c:v>
                </c:pt>
                <c:pt idx="7159">
                  <c:v>39408</c:v>
                </c:pt>
                <c:pt idx="7160">
                  <c:v>39409</c:v>
                </c:pt>
                <c:pt idx="7161">
                  <c:v>39412</c:v>
                </c:pt>
                <c:pt idx="7162">
                  <c:v>39413</c:v>
                </c:pt>
                <c:pt idx="7163">
                  <c:v>39414</c:v>
                </c:pt>
                <c:pt idx="7164">
                  <c:v>39415</c:v>
                </c:pt>
                <c:pt idx="7165">
                  <c:v>39416</c:v>
                </c:pt>
                <c:pt idx="7166">
                  <c:v>39419</c:v>
                </c:pt>
                <c:pt idx="7167">
                  <c:v>39420</c:v>
                </c:pt>
                <c:pt idx="7168">
                  <c:v>39421</c:v>
                </c:pt>
                <c:pt idx="7169">
                  <c:v>39422</c:v>
                </c:pt>
                <c:pt idx="7170">
                  <c:v>39423</c:v>
                </c:pt>
                <c:pt idx="7171">
                  <c:v>39426</c:v>
                </c:pt>
                <c:pt idx="7172">
                  <c:v>39427</c:v>
                </c:pt>
                <c:pt idx="7173">
                  <c:v>39428</c:v>
                </c:pt>
                <c:pt idx="7174">
                  <c:v>39429</c:v>
                </c:pt>
                <c:pt idx="7175">
                  <c:v>39430</c:v>
                </c:pt>
                <c:pt idx="7176">
                  <c:v>39433</c:v>
                </c:pt>
                <c:pt idx="7177">
                  <c:v>39434</c:v>
                </c:pt>
                <c:pt idx="7178">
                  <c:v>39435</c:v>
                </c:pt>
                <c:pt idx="7179">
                  <c:v>39436</c:v>
                </c:pt>
                <c:pt idx="7180">
                  <c:v>39437</c:v>
                </c:pt>
                <c:pt idx="7181">
                  <c:v>39440</c:v>
                </c:pt>
                <c:pt idx="7182">
                  <c:v>39441</c:v>
                </c:pt>
                <c:pt idx="7183">
                  <c:v>39442</c:v>
                </c:pt>
                <c:pt idx="7184">
                  <c:v>39443</c:v>
                </c:pt>
                <c:pt idx="7185">
                  <c:v>39444</c:v>
                </c:pt>
                <c:pt idx="7186">
                  <c:v>39447</c:v>
                </c:pt>
                <c:pt idx="7187">
                  <c:v>39448</c:v>
                </c:pt>
                <c:pt idx="7188">
                  <c:v>39449</c:v>
                </c:pt>
                <c:pt idx="7189">
                  <c:v>39450</c:v>
                </c:pt>
                <c:pt idx="7190">
                  <c:v>39451</c:v>
                </c:pt>
                <c:pt idx="7191">
                  <c:v>39454</c:v>
                </c:pt>
                <c:pt idx="7192">
                  <c:v>39455</c:v>
                </c:pt>
                <c:pt idx="7193">
                  <c:v>39456</c:v>
                </c:pt>
                <c:pt idx="7194">
                  <c:v>39457</c:v>
                </c:pt>
                <c:pt idx="7195">
                  <c:v>39458</c:v>
                </c:pt>
                <c:pt idx="7196">
                  <c:v>39461</c:v>
                </c:pt>
                <c:pt idx="7197">
                  <c:v>39462</c:v>
                </c:pt>
                <c:pt idx="7198">
                  <c:v>39463</c:v>
                </c:pt>
                <c:pt idx="7199">
                  <c:v>39464</c:v>
                </c:pt>
                <c:pt idx="7200">
                  <c:v>39465</c:v>
                </c:pt>
                <c:pt idx="7201">
                  <c:v>39468</c:v>
                </c:pt>
                <c:pt idx="7202">
                  <c:v>39469</c:v>
                </c:pt>
                <c:pt idx="7203">
                  <c:v>39470</c:v>
                </c:pt>
                <c:pt idx="7204">
                  <c:v>39471</c:v>
                </c:pt>
                <c:pt idx="7205">
                  <c:v>39472</c:v>
                </c:pt>
                <c:pt idx="7206">
                  <c:v>39475</c:v>
                </c:pt>
                <c:pt idx="7207">
                  <c:v>39476</c:v>
                </c:pt>
                <c:pt idx="7208">
                  <c:v>39477</c:v>
                </c:pt>
                <c:pt idx="7209">
                  <c:v>39478</c:v>
                </c:pt>
                <c:pt idx="7210">
                  <c:v>39479</c:v>
                </c:pt>
                <c:pt idx="7211">
                  <c:v>39482</c:v>
                </c:pt>
                <c:pt idx="7212">
                  <c:v>39483</c:v>
                </c:pt>
                <c:pt idx="7213">
                  <c:v>39484</c:v>
                </c:pt>
                <c:pt idx="7214">
                  <c:v>39485</c:v>
                </c:pt>
                <c:pt idx="7215">
                  <c:v>39486</c:v>
                </c:pt>
                <c:pt idx="7216">
                  <c:v>39489</c:v>
                </c:pt>
                <c:pt idx="7217">
                  <c:v>39490</c:v>
                </c:pt>
                <c:pt idx="7218">
                  <c:v>39491</c:v>
                </c:pt>
                <c:pt idx="7219">
                  <c:v>39492</c:v>
                </c:pt>
                <c:pt idx="7220">
                  <c:v>39493</c:v>
                </c:pt>
                <c:pt idx="7221">
                  <c:v>39496</c:v>
                </c:pt>
                <c:pt idx="7222">
                  <c:v>39497</c:v>
                </c:pt>
                <c:pt idx="7223">
                  <c:v>39498</c:v>
                </c:pt>
                <c:pt idx="7224">
                  <c:v>39499</c:v>
                </c:pt>
                <c:pt idx="7225">
                  <c:v>39500</c:v>
                </c:pt>
                <c:pt idx="7226">
                  <c:v>39503</c:v>
                </c:pt>
                <c:pt idx="7227">
                  <c:v>39504</c:v>
                </c:pt>
                <c:pt idx="7228">
                  <c:v>39505</c:v>
                </c:pt>
                <c:pt idx="7229">
                  <c:v>39506</c:v>
                </c:pt>
                <c:pt idx="7230">
                  <c:v>39507</c:v>
                </c:pt>
                <c:pt idx="7231">
                  <c:v>39510</c:v>
                </c:pt>
                <c:pt idx="7232">
                  <c:v>39511</c:v>
                </c:pt>
                <c:pt idx="7233">
                  <c:v>39512</c:v>
                </c:pt>
                <c:pt idx="7234">
                  <c:v>39513</c:v>
                </c:pt>
                <c:pt idx="7235">
                  <c:v>39514</c:v>
                </c:pt>
                <c:pt idx="7236">
                  <c:v>39517</c:v>
                </c:pt>
                <c:pt idx="7237">
                  <c:v>39518</c:v>
                </c:pt>
                <c:pt idx="7238">
                  <c:v>39519</c:v>
                </c:pt>
                <c:pt idx="7239">
                  <c:v>39520</c:v>
                </c:pt>
                <c:pt idx="7240">
                  <c:v>39521</c:v>
                </c:pt>
                <c:pt idx="7241">
                  <c:v>39524</c:v>
                </c:pt>
                <c:pt idx="7242">
                  <c:v>39525</c:v>
                </c:pt>
                <c:pt idx="7243">
                  <c:v>39526</c:v>
                </c:pt>
                <c:pt idx="7244">
                  <c:v>39527</c:v>
                </c:pt>
                <c:pt idx="7245">
                  <c:v>39528</c:v>
                </c:pt>
                <c:pt idx="7246">
                  <c:v>39531</c:v>
                </c:pt>
                <c:pt idx="7247">
                  <c:v>39532</c:v>
                </c:pt>
                <c:pt idx="7248">
                  <c:v>39533</c:v>
                </c:pt>
                <c:pt idx="7249">
                  <c:v>39534</c:v>
                </c:pt>
                <c:pt idx="7250">
                  <c:v>39535</c:v>
                </c:pt>
                <c:pt idx="7251">
                  <c:v>39538</c:v>
                </c:pt>
                <c:pt idx="7252">
                  <c:v>39539</c:v>
                </c:pt>
                <c:pt idx="7253">
                  <c:v>39540</c:v>
                </c:pt>
                <c:pt idx="7254">
                  <c:v>39541</c:v>
                </c:pt>
                <c:pt idx="7255">
                  <c:v>39542</c:v>
                </c:pt>
                <c:pt idx="7256">
                  <c:v>39545</c:v>
                </c:pt>
                <c:pt idx="7257">
                  <c:v>39546</c:v>
                </c:pt>
                <c:pt idx="7258">
                  <c:v>39547</c:v>
                </c:pt>
                <c:pt idx="7259">
                  <c:v>39548</c:v>
                </c:pt>
                <c:pt idx="7260">
                  <c:v>39549</c:v>
                </c:pt>
                <c:pt idx="7261">
                  <c:v>39552</c:v>
                </c:pt>
                <c:pt idx="7262">
                  <c:v>39553</c:v>
                </c:pt>
                <c:pt idx="7263">
                  <c:v>39554</c:v>
                </c:pt>
                <c:pt idx="7264">
                  <c:v>39555</c:v>
                </c:pt>
                <c:pt idx="7265">
                  <c:v>39556</c:v>
                </c:pt>
                <c:pt idx="7266">
                  <c:v>39559</c:v>
                </c:pt>
                <c:pt idx="7267">
                  <c:v>39560</c:v>
                </c:pt>
                <c:pt idx="7268">
                  <c:v>39561</c:v>
                </c:pt>
                <c:pt idx="7269">
                  <c:v>39562</c:v>
                </c:pt>
                <c:pt idx="7270">
                  <c:v>39563</c:v>
                </c:pt>
                <c:pt idx="7271">
                  <c:v>39566</c:v>
                </c:pt>
                <c:pt idx="7272">
                  <c:v>39567</c:v>
                </c:pt>
                <c:pt idx="7273">
                  <c:v>39568</c:v>
                </c:pt>
                <c:pt idx="7274">
                  <c:v>39569</c:v>
                </c:pt>
                <c:pt idx="7275">
                  <c:v>39570</c:v>
                </c:pt>
                <c:pt idx="7276">
                  <c:v>39573</c:v>
                </c:pt>
                <c:pt idx="7277">
                  <c:v>39574</c:v>
                </c:pt>
                <c:pt idx="7278">
                  <c:v>39575</c:v>
                </c:pt>
                <c:pt idx="7279">
                  <c:v>39576</c:v>
                </c:pt>
                <c:pt idx="7280">
                  <c:v>39577</c:v>
                </c:pt>
                <c:pt idx="7281">
                  <c:v>39580</c:v>
                </c:pt>
                <c:pt idx="7282">
                  <c:v>39581</c:v>
                </c:pt>
                <c:pt idx="7283">
                  <c:v>39582</c:v>
                </c:pt>
                <c:pt idx="7284">
                  <c:v>39583</c:v>
                </c:pt>
                <c:pt idx="7285">
                  <c:v>39584</c:v>
                </c:pt>
                <c:pt idx="7286">
                  <c:v>39587</c:v>
                </c:pt>
                <c:pt idx="7287">
                  <c:v>39588</c:v>
                </c:pt>
                <c:pt idx="7288">
                  <c:v>39589</c:v>
                </c:pt>
                <c:pt idx="7289">
                  <c:v>39590</c:v>
                </c:pt>
                <c:pt idx="7290">
                  <c:v>39591</c:v>
                </c:pt>
                <c:pt idx="7291">
                  <c:v>39594</c:v>
                </c:pt>
                <c:pt idx="7292">
                  <c:v>39595</c:v>
                </c:pt>
                <c:pt idx="7293">
                  <c:v>39596</c:v>
                </c:pt>
                <c:pt idx="7294">
                  <c:v>39597</c:v>
                </c:pt>
                <c:pt idx="7295">
                  <c:v>39598</c:v>
                </c:pt>
                <c:pt idx="7296">
                  <c:v>39601</c:v>
                </c:pt>
                <c:pt idx="7297">
                  <c:v>39602</c:v>
                </c:pt>
                <c:pt idx="7298">
                  <c:v>39603</c:v>
                </c:pt>
                <c:pt idx="7299">
                  <c:v>39604</c:v>
                </c:pt>
                <c:pt idx="7300">
                  <c:v>39605</c:v>
                </c:pt>
                <c:pt idx="7301">
                  <c:v>39608</c:v>
                </c:pt>
                <c:pt idx="7302">
                  <c:v>39609</c:v>
                </c:pt>
                <c:pt idx="7303">
                  <c:v>39610</c:v>
                </c:pt>
                <c:pt idx="7304">
                  <c:v>39611</c:v>
                </c:pt>
                <c:pt idx="7305">
                  <c:v>39612</c:v>
                </c:pt>
                <c:pt idx="7306">
                  <c:v>39615</c:v>
                </c:pt>
                <c:pt idx="7307">
                  <c:v>39616</c:v>
                </c:pt>
                <c:pt idx="7308">
                  <c:v>39617</c:v>
                </c:pt>
                <c:pt idx="7309">
                  <c:v>39618</c:v>
                </c:pt>
                <c:pt idx="7310">
                  <c:v>39619</c:v>
                </c:pt>
                <c:pt idx="7311">
                  <c:v>39622</c:v>
                </c:pt>
                <c:pt idx="7312">
                  <c:v>39623</c:v>
                </c:pt>
                <c:pt idx="7313">
                  <c:v>39624</c:v>
                </c:pt>
                <c:pt idx="7314">
                  <c:v>39625</c:v>
                </c:pt>
                <c:pt idx="7315">
                  <c:v>39626</c:v>
                </c:pt>
                <c:pt idx="7316">
                  <c:v>39629</c:v>
                </c:pt>
                <c:pt idx="7317">
                  <c:v>39630</c:v>
                </c:pt>
                <c:pt idx="7318">
                  <c:v>39631</c:v>
                </c:pt>
                <c:pt idx="7319">
                  <c:v>39632</c:v>
                </c:pt>
                <c:pt idx="7320">
                  <c:v>39633</c:v>
                </c:pt>
                <c:pt idx="7321">
                  <c:v>39636</c:v>
                </c:pt>
                <c:pt idx="7322">
                  <c:v>39637</c:v>
                </c:pt>
                <c:pt idx="7323">
                  <c:v>39638</c:v>
                </c:pt>
                <c:pt idx="7324">
                  <c:v>39639</c:v>
                </c:pt>
                <c:pt idx="7325">
                  <c:v>39640</c:v>
                </c:pt>
                <c:pt idx="7326">
                  <c:v>39643</c:v>
                </c:pt>
                <c:pt idx="7327">
                  <c:v>39644</c:v>
                </c:pt>
                <c:pt idx="7328">
                  <c:v>39645</c:v>
                </c:pt>
                <c:pt idx="7329">
                  <c:v>39646</c:v>
                </c:pt>
                <c:pt idx="7330">
                  <c:v>39647</c:v>
                </c:pt>
                <c:pt idx="7331">
                  <c:v>39650</c:v>
                </c:pt>
                <c:pt idx="7332">
                  <c:v>39651</c:v>
                </c:pt>
                <c:pt idx="7333">
                  <c:v>39652</c:v>
                </c:pt>
                <c:pt idx="7334">
                  <c:v>39653</c:v>
                </c:pt>
                <c:pt idx="7335">
                  <c:v>39654</c:v>
                </c:pt>
                <c:pt idx="7336">
                  <c:v>39657</c:v>
                </c:pt>
                <c:pt idx="7337">
                  <c:v>39658</c:v>
                </c:pt>
                <c:pt idx="7338">
                  <c:v>39659</c:v>
                </c:pt>
                <c:pt idx="7339">
                  <c:v>39660</c:v>
                </c:pt>
                <c:pt idx="7340">
                  <c:v>39661</c:v>
                </c:pt>
                <c:pt idx="7341">
                  <c:v>39664</c:v>
                </c:pt>
                <c:pt idx="7342">
                  <c:v>39665</c:v>
                </c:pt>
                <c:pt idx="7343">
                  <c:v>39666</c:v>
                </c:pt>
                <c:pt idx="7344">
                  <c:v>39667</c:v>
                </c:pt>
                <c:pt idx="7345">
                  <c:v>39668</c:v>
                </c:pt>
                <c:pt idx="7346">
                  <c:v>39671</c:v>
                </c:pt>
                <c:pt idx="7347">
                  <c:v>39672</c:v>
                </c:pt>
                <c:pt idx="7348">
                  <c:v>39673</c:v>
                </c:pt>
                <c:pt idx="7349">
                  <c:v>39674</c:v>
                </c:pt>
                <c:pt idx="7350">
                  <c:v>39675</c:v>
                </c:pt>
                <c:pt idx="7351">
                  <c:v>39678</c:v>
                </c:pt>
                <c:pt idx="7352">
                  <c:v>39679</c:v>
                </c:pt>
                <c:pt idx="7353">
                  <c:v>39680</c:v>
                </c:pt>
                <c:pt idx="7354">
                  <c:v>39681</c:v>
                </c:pt>
                <c:pt idx="7355">
                  <c:v>39682</c:v>
                </c:pt>
                <c:pt idx="7356">
                  <c:v>39685</c:v>
                </c:pt>
                <c:pt idx="7357">
                  <c:v>39686</c:v>
                </c:pt>
                <c:pt idx="7358">
                  <c:v>39687</c:v>
                </c:pt>
                <c:pt idx="7359">
                  <c:v>39688</c:v>
                </c:pt>
                <c:pt idx="7360">
                  <c:v>39689</c:v>
                </c:pt>
                <c:pt idx="7361">
                  <c:v>39692</c:v>
                </c:pt>
                <c:pt idx="7362">
                  <c:v>39693</c:v>
                </c:pt>
                <c:pt idx="7363">
                  <c:v>39694</c:v>
                </c:pt>
                <c:pt idx="7364">
                  <c:v>39695</c:v>
                </c:pt>
                <c:pt idx="7365">
                  <c:v>39696</c:v>
                </c:pt>
                <c:pt idx="7366">
                  <c:v>39699</c:v>
                </c:pt>
                <c:pt idx="7367">
                  <c:v>39700</c:v>
                </c:pt>
                <c:pt idx="7368">
                  <c:v>39701</c:v>
                </c:pt>
                <c:pt idx="7369">
                  <c:v>39702</c:v>
                </c:pt>
                <c:pt idx="7370">
                  <c:v>39703</c:v>
                </c:pt>
                <c:pt idx="7371">
                  <c:v>39706</c:v>
                </c:pt>
                <c:pt idx="7372">
                  <c:v>39707</c:v>
                </c:pt>
                <c:pt idx="7373">
                  <c:v>39708</c:v>
                </c:pt>
                <c:pt idx="7374">
                  <c:v>39709</c:v>
                </c:pt>
                <c:pt idx="7375">
                  <c:v>39710</c:v>
                </c:pt>
                <c:pt idx="7376">
                  <c:v>39713</c:v>
                </c:pt>
                <c:pt idx="7377">
                  <c:v>39714</c:v>
                </c:pt>
                <c:pt idx="7378">
                  <c:v>39715</c:v>
                </c:pt>
                <c:pt idx="7379">
                  <c:v>39716</c:v>
                </c:pt>
                <c:pt idx="7380">
                  <c:v>39717</c:v>
                </c:pt>
                <c:pt idx="7381">
                  <c:v>39720</c:v>
                </c:pt>
                <c:pt idx="7382">
                  <c:v>39721</c:v>
                </c:pt>
                <c:pt idx="7383">
                  <c:v>39722</c:v>
                </c:pt>
                <c:pt idx="7384">
                  <c:v>39723</c:v>
                </c:pt>
                <c:pt idx="7385">
                  <c:v>39724</c:v>
                </c:pt>
                <c:pt idx="7386">
                  <c:v>39727</c:v>
                </c:pt>
                <c:pt idx="7387">
                  <c:v>39728</c:v>
                </c:pt>
                <c:pt idx="7388">
                  <c:v>39729</c:v>
                </c:pt>
                <c:pt idx="7389">
                  <c:v>39730</c:v>
                </c:pt>
                <c:pt idx="7390">
                  <c:v>39731</c:v>
                </c:pt>
                <c:pt idx="7391">
                  <c:v>39734</c:v>
                </c:pt>
                <c:pt idx="7392">
                  <c:v>39735</c:v>
                </c:pt>
                <c:pt idx="7393">
                  <c:v>39736</c:v>
                </c:pt>
                <c:pt idx="7394">
                  <c:v>39737</c:v>
                </c:pt>
                <c:pt idx="7395">
                  <c:v>39738</c:v>
                </c:pt>
                <c:pt idx="7396">
                  <c:v>39741</c:v>
                </c:pt>
                <c:pt idx="7397">
                  <c:v>39742</c:v>
                </c:pt>
                <c:pt idx="7398">
                  <c:v>39743</c:v>
                </c:pt>
                <c:pt idx="7399">
                  <c:v>39744</c:v>
                </c:pt>
                <c:pt idx="7400">
                  <c:v>39745</c:v>
                </c:pt>
                <c:pt idx="7401">
                  <c:v>39748</c:v>
                </c:pt>
                <c:pt idx="7402">
                  <c:v>39749</c:v>
                </c:pt>
                <c:pt idx="7403">
                  <c:v>39750</c:v>
                </c:pt>
                <c:pt idx="7404">
                  <c:v>39751</c:v>
                </c:pt>
                <c:pt idx="7405">
                  <c:v>39752</c:v>
                </c:pt>
                <c:pt idx="7406">
                  <c:v>39755</c:v>
                </c:pt>
                <c:pt idx="7407">
                  <c:v>39756</c:v>
                </c:pt>
                <c:pt idx="7408">
                  <c:v>39757</c:v>
                </c:pt>
                <c:pt idx="7409">
                  <c:v>39758</c:v>
                </c:pt>
                <c:pt idx="7410">
                  <c:v>39759</c:v>
                </c:pt>
                <c:pt idx="7411">
                  <c:v>39762</c:v>
                </c:pt>
                <c:pt idx="7412">
                  <c:v>39763</c:v>
                </c:pt>
                <c:pt idx="7413">
                  <c:v>39764</c:v>
                </c:pt>
                <c:pt idx="7414">
                  <c:v>39765</c:v>
                </c:pt>
                <c:pt idx="7415">
                  <c:v>39766</c:v>
                </c:pt>
                <c:pt idx="7416">
                  <c:v>39769</c:v>
                </c:pt>
                <c:pt idx="7417">
                  <c:v>39770</c:v>
                </c:pt>
                <c:pt idx="7418">
                  <c:v>39771</c:v>
                </c:pt>
                <c:pt idx="7419">
                  <c:v>39772</c:v>
                </c:pt>
                <c:pt idx="7420">
                  <c:v>39773</c:v>
                </c:pt>
                <c:pt idx="7421">
                  <c:v>39776</c:v>
                </c:pt>
                <c:pt idx="7422">
                  <c:v>39777</c:v>
                </c:pt>
                <c:pt idx="7423">
                  <c:v>39778</c:v>
                </c:pt>
                <c:pt idx="7424">
                  <c:v>39779</c:v>
                </c:pt>
                <c:pt idx="7425">
                  <c:v>39780</c:v>
                </c:pt>
                <c:pt idx="7426">
                  <c:v>39783</c:v>
                </c:pt>
                <c:pt idx="7427">
                  <c:v>39784</c:v>
                </c:pt>
                <c:pt idx="7428">
                  <c:v>39785</c:v>
                </c:pt>
                <c:pt idx="7429">
                  <c:v>39786</c:v>
                </c:pt>
                <c:pt idx="7430">
                  <c:v>39787</c:v>
                </c:pt>
                <c:pt idx="7431">
                  <c:v>39790</c:v>
                </c:pt>
                <c:pt idx="7432">
                  <c:v>39791</c:v>
                </c:pt>
                <c:pt idx="7433">
                  <c:v>39792</c:v>
                </c:pt>
                <c:pt idx="7434">
                  <c:v>39793</c:v>
                </c:pt>
                <c:pt idx="7435">
                  <c:v>39794</c:v>
                </c:pt>
                <c:pt idx="7436">
                  <c:v>39797</c:v>
                </c:pt>
                <c:pt idx="7437">
                  <c:v>39798</c:v>
                </c:pt>
                <c:pt idx="7438">
                  <c:v>39799</c:v>
                </c:pt>
                <c:pt idx="7439">
                  <c:v>39800</c:v>
                </c:pt>
                <c:pt idx="7440">
                  <c:v>39801</c:v>
                </c:pt>
                <c:pt idx="7441">
                  <c:v>39804</c:v>
                </c:pt>
                <c:pt idx="7442">
                  <c:v>39805</c:v>
                </c:pt>
                <c:pt idx="7443">
                  <c:v>39806</c:v>
                </c:pt>
                <c:pt idx="7444">
                  <c:v>39807</c:v>
                </c:pt>
                <c:pt idx="7445">
                  <c:v>39808</c:v>
                </c:pt>
                <c:pt idx="7446">
                  <c:v>39811</c:v>
                </c:pt>
                <c:pt idx="7447">
                  <c:v>39812</c:v>
                </c:pt>
                <c:pt idx="7448">
                  <c:v>39813</c:v>
                </c:pt>
                <c:pt idx="7449">
                  <c:v>39814</c:v>
                </c:pt>
                <c:pt idx="7450">
                  <c:v>39815</c:v>
                </c:pt>
                <c:pt idx="7451">
                  <c:v>39818</c:v>
                </c:pt>
                <c:pt idx="7452">
                  <c:v>39819</c:v>
                </c:pt>
                <c:pt idx="7453">
                  <c:v>39820</c:v>
                </c:pt>
                <c:pt idx="7454">
                  <c:v>39821</c:v>
                </c:pt>
                <c:pt idx="7455">
                  <c:v>39822</c:v>
                </c:pt>
                <c:pt idx="7456">
                  <c:v>39825</c:v>
                </c:pt>
                <c:pt idx="7457">
                  <c:v>39826</c:v>
                </c:pt>
                <c:pt idx="7458">
                  <c:v>39827</c:v>
                </c:pt>
                <c:pt idx="7459">
                  <c:v>39828</c:v>
                </c:pt>
                <c:pt idx="7460">
                  <c:v>39829</c:v>
                </c:pt>
                <c:pt idx="7461">
                  <c:v>39832</c:v>
                </c:pt>
                <c:pt idx="7462">
                  <c:v>39833</c:v>
                </c:pt>
                <c:pt idx="7463">
                  <c:v>39834</c:v>
                </c:pt>
                <c:pt idx="7464">
                  <c:v>39835</c:v>
                </c:pt>
                <c:pt idx="7465">
                  <c:v>39836</c:v>
                </c:pt>
                <c:pt idx="7466">
                  <c:v>39839</c:v>
                </c:pt>
                <c:pt idx="7467">
                  <c:v>39840</c:v>
                </c:pt>
                <c:pt idx="7468">
                  <c:v>39841</c:v>
                </c:pt>
                <c:pt idx="7469">
                  <c:v>39842</c:v>
                </c:pt>
                <c:pt idx="7470">
                  <c:v>39843</c:v>
                </c:pt>
                <c:pt idx="7471">
                  <c:v>39846</c:v>
                </c:pt>
                <c:pt idx="7472">
                  <c:v>39847</c:v>
                </c:pt>
                <c:pt idx="7473">
                  <c:v>39848</c:v>
                </c:pt>
                <c:pt idx="7474">
                  <c:v>39849</c:v>
                </c:pt>
                <c:pt idx="7475">
                  <c:v>39850</c:v>
                </c:pt>
                <c:pt idx="7476">
                  <c:v>39853</c:v>
                </c:pt>
                <c:pt idx="7477">
                  <c:v>39854</c:v>
                </c:pt>
                <c:pt idx="7478">
                  <c:v>39855</c:v>
                </c:pt>
                <c:pt idx="7479">
                  <c:v>39856</c:v>
                </c:pt>
                <c:pt idx="7480">
                  <c:v>39857</c:v>
                </c:pt>
                <c:pt idx="7481">
                  <c:v>39860</c:v>
                </c:pt>
                <c:pt idx="7482">
                  <c:v>39861</c:v>
                </c:pt>
                <c:pt idx="7483">
                  <c:v>39862</c:v>
                </c:pt>
                <c:pt idx="7484">
                  <c:v>39863</c:v>
                </c:pt>
                <c:pt idx="7485">
                  <c:v>39864</c:v>
                </c:pt>
                <c:pt idx="7486">
                  <c:v>39867</c:v>
                </c:pt>
                <c:pt idx="7487">
                  <c:v>39868</c:v>
                </c:pt>
                <c:pt idx="7488">
                  <c:v>39869</c:v>
                </c:pt>
                <c:pt idx="7489">
                  <c:v>39870</c:v>
                </c:pt>
                <c:pt idx="7490">
                  <c:v>39871</c:v>
                </c:pt>
                <c:pt idx="7491">
                  <c:v>39874</c:v>
                </c:pt>
                <c:pt idx="7492">
                  <c:v>39875</c:v>
                </c:pt>
                <c:pt idx="7493">
                  <c:v>39876</c:v>
                </c:pt>
                <c:pt idx="7494">
                  <c:v>39877</c:v>
                </c:pt>
                <c:pt idx="7495">
                  <c:v>39878</c:v>
                </c:pt>
                <c:pt idx="7496">
                  <c:v>39881</c:v>
                </c:pt>
                <c:pt idx="7497">
                  <c:v>39882</c:v>
                </c:pt>
                <c:pt idx="7498">
                  <c:v>39883</c:v>
                </c:pt>
                <c:pt idx="7499">
                  <c:v>39884</c:v>
                </c:pt>
                <c:pt idx="7500">
                  <c:v>39885</c:v>
                </c:pt>
                <c:pt idx="7501">
                  <c:v>39888</c:v>
                </c:pt>
                <c:pt idx="7502">
                  <c:v>39889</c:v>
                </c:pt>
                <c:pt idx="7503">
                  <c:v>39890</c:v>
                </c:pt>
                <c:pt idx="7504">
                  <c:v>39891</c:v>
                </c:pt>
                <c:pt idx="7505">
                  <c:v>39892</c:v>
                </c:pt>
                <c:pt idx="7506">
                  <c:v>39895</c:v>
                </c:pt>
                <c:pt idx="7507">
                  <c:v>39896</c:v>
                </c:pt>
                <c:pt idx="7508">
                  <c:v>39897</c:v>
                </c:pt>
                <c:pt idx="7509">
                  <c:v>39898</c:v>
                </c:pt>
                <c:pt idx="7510">
                  <c:v>39899</c:v>
                </c:pt>
                <c:pt idx="7511">
                  <c:v>39902</c:v>
                </c:pt>
                <c:pt idx="7512">
                  <c:v>39903</c:v>
                </c:pt>
                <c:pt idx="7513">
                  <c:v>39904</c:v>
                </c:pt>
                <c:pt idx="7514">
                  <c:v>39905</c:v>
                </c:pt>
                <c:pt idx="7515">
                  <c:v>39906</c:v>
                </c:pt>
                <c:pt idx="7516">
                  <c:v>39909</c:v>
                </c:pt>
                <c:pt idx="7517">
                  <c:v>39910</c:v>
                </c:pt>
                <c:pt idx="7518">
                  <c:v>39911</c:v>
                </c:pt>
                <c:pt idx="7519">
                  <c:v>39912</c:v>
                </c:pt>
                <c:pt idx="7520">
                  <c:v>39913</c:v>
                </c:pt>
                <c:pt idx="7521">
                  <c:v>39916</c:v>
                </c:pt>
                <c:pt idx="7522">
                  <c:v>39917</c:v>
                </c:pt>
                <c:pt idx="7523">
                  <c:v>39918</c:v>
                </c:pt>
                <c:pt idx="7524">
                  <c:v>39919</c:v>
                </c:pt>
                <c:pt idx="7525">
                  <c:v>39920</c:v>
                </c:pt>
                <c:pt idx="7526">
                  <c:v>39923</c:v>
                </c:pt>
                <c:pt idx="7527">
                  <c:v>39924</c:v>
                </c:pt>
                <c:pt idx="7528">
                  <c:v>39925</c:v>
                </c:pt>
                <c:pt idx="7529">
                  <c:v>39926</c:v>
                </c:pt>
                <c:pt idx="7530">
                  <c:v>39927</c:v>
                </c:pt>
                <c:pt idx="7531">
                  <c:v>39930</c:v>
                </c:pt>
                <c:pt idx="7532">
                  <c:v>39931</c:v>
                </c:pt>
                <c:pt idx="7533">
                  <c:v>39932</c:v>
                </c:pt>
                <c:pt idx="7534">
                  <c:v>39933</c:v>
                </c:pt>
                <c:pt idx="7535">
                  <c:v>39934</c:v>
                </c:pt>
                <c:pt idx="7536">
                  <c:v>39937</c:v>
                </c:pt>
                <c:pt idx="7537">
                  <c:v>39938</c:v>
                </c:pt>
                <c:pt idx="7538">
                  <c:v>39939</c:v>
                </c:pt>
                <c:pt idx="7539">
                  <c:v>39940</c:v>
                </c:pt>
                <c:pt idx="7540">
                  <c:v>39941</c:v>
                </c:pt>
                <c:pt idx="7541">
                  <c:v>39944</c:v>
                </c:pt>
                <c:pt idx="7542">
                  <c:v>39945</c:v>
                </c:pt>
                <c:pt idx="7543">
                  <c:v>39946</c:v>
                </c:pt>
                <c:pt idx="7544">
                  <c:v>39947</c:v>
                </c:pt>
                <c:pt idx="7545">
                  <c:v>39948</c:v>
                </c:pt>
                <c:pt idx="7546">
                  <c:v>39951</c:v>
                </c:pt>
                <c:pt idx="7547">
                  <c:v>39952</c:v>
                </c:pt>
                <c:pt idx="7548">
                  <c:v>39953</c:v>
                </c:pt>
                <c:pt idx="7549">
                  <c:v>39954</c:v>
                </c:pt>
                <c:pt idx="7550">
                  <c:v>39955</c:v>
                </c:pt>
                <c:pt idx="7551">
                  <c:v>39958</c:v>
                </c:pt>
                <c:pt idx="7552">
                  <c:v>39959</c:v>
                </c:pt>
                <c:pt idx="7553">
                  <c:v>39960</c:v>
                </c:pt>
                <c:pt idx="7554">
                  <c:v>39961</c:v>
                </c:pt>
                <c:pt idx="7555">
                  <c:v>39962</c:v>
                </c:pt>
                <c:pt idx="7556">
                  <c:v>39965</c:v>
                </c:pt>
                <c:pt idx="7557">
                  <c:v>39966</c:v>
                </c:pt>
                <c:pt idx="7558">
                  <c:v>39967</c:v>
                </c:pt>
                <c:pt idx="7559">
                  <c:v>39968</c:v>
                </c:pt>
                <c:pt idx="7560">
                  <c:v>39969</c:v>
                </c:pt>
                <c:pt idx="7561">
                  <c:v>39972</c:v>
                </c:pt>
                <c:pt idx="7562">
                  <c:v>39973</c:v>
                </c:pt>
                <c:pt idx="7563">
                  <c:v>39974</c:v>
                </c:pt>
                <c:pt idx="7564">
                  <c:v>39975</c:v>
                </c:pt>
                <c:pt idx="7565">
                  <c:v>39976</c:v>
                </c:pt>
                <c:pt idx="7566">
                  <c:v>39979</c:v>
                </c:pt>
                <c:pt idx="7567">
                  <c:v>39980</c:v>
                </c:pt>
                <c:pt idx="7568">
                  <c:v>39981</c:v>
                </c:pt>
                <c:pt idx="7569">
                  <c:v>39982</c:v>
                </c:pt>
                <c:pt idx="7570">
                  <c:v>39983</c:v>
                </c:pt>
                <c:pt idx="7571">
                  <c:v>39986</c:v>
                </c:pt>
                <c:pt idx="7572">
                  <c:v>39987</c:v>
                </c:pt>
                <c:pt idx="7573">
                  <c:v>39988</c:v>
                </c:pt>
                <c:pt idx="7574">
                  <c:v>39989</c:v>
                </c:pt>
                <c:pt idx="7575">
                  <c:v>39990</c:v>
                </c:pt>
                <c:pt idx="7576">
                  <c:v>39993</c:v>
                </c:pt>
                <c:pt idx="7577">
                  <c:v>39994</c:v>
                </c:pt>
                <c:pt idx="7578">
                  <c:v>39995</c:v>
                </c:pt>
                <c:pt idx="7579">
                  <c:v>39996</c:v>
                </c:pt>
                <c:pt idx="7580">
                  <c:v>39997</c:v>
                </c:pt>
                <c:pt idx="7581">
                  <c:v>40000</c:v>
                </c:pt>
                <c:pt idx="7582">
                  <c:v>40001</c:v>
                </c:pt>
                <c:pt idx="7583">
                  <c:v>40002</c:v>
                </c:pt>
                <c:pt idx="7584">
                  <c:v>40003</c:v>
                </c:pt>
                <c:pt idx="7585">
                  <c:v>40004</c:v>
                </c:pt>
                <c:pt idx="7586">
                  <c:v>40007</c:v>
                </c:pt>
                <c:pt idx="7587">
                  <c:v>40008</c:v>
                </c:pt>
                <c:pt idx="7588">
                  <c:v>40009</c:v>
                </c:pt>
                <c:pt idx="7589">
                  <c:v>40010</c:v>
                </c:pt>
                <c:pt idx="7590">
                  <c:v>40011</c:v>
                </c:pt>
                <c:pt idx="7591">
                  <c:v>40014</c:v>
                </c:pt>
                <c:pt idx="7592">
                  <c:v>40015</c:v>
                </c:pt>
                <c:pt idx="7593">
                  <c:v>40016</c:v>
                </c:pt>
                <c:pt idx="7594">
                  <c:v>40017</c:v>
                </c:pt>
                <c:pt idx="7595">
                  <c:v>40018</c:v>
                </c:pt>
                <c:pt idx="7596">
                  <c:v>40021</c:v>
                </c:pt>
                <c:pt idx="7597">
                  <c:v>40022</c:v>
                </c:pt>
                <c:pt idx="7598">
                  <c:v>40023</c:v>
                </c:pt>
                <c:pt idx="7599">
                  <c:v>40024</c:v>
                </c:pt>
                <c:pt idx="7600">
                  <c:v>40025</c:v>
                </c:pt>
                <c:pt idx="7601">
                  <c:v>40028</c:v>
                </c:pt>
                <c:pt idx="7602">
                  <c:v>40029</c:v>
                </c:pt>
                <c:pt idx="7603">
                  <c:v>40030</c:v>
                </c:pt>
                <c:pt idx="7604">
                  <c:v>40031</c:v>
                </c:pt>
                <c:pt idx="7605">
                  <c:v>40032</c:v>
                </c:pt>
                <c:pt idx="7606">
                  <c:v>40035</c:v>
                </c:pt>
                <c:pt idx="7607">
                  <c:v>40036</c:v>
                </c:pt>
                <c:pt idx="7608">
                  <c:v>40037</c:v>
                </c:pt>
                <c:pt idx="7609">
                  <c:v>40038</c:v>
                </c:pt>
                <c:pt idx="7610">
                  <c:v>40039</c:v>
                </c:pt>
                <c:pt idx="7611">
                  <c:v>40042</c:v>
                </c:pt>
                <c:pt idx="7612">
                  <c:v>40043</c:v>
                </c:pt>
                <c:pt idx="7613">
                  <c:v>40044</c:v>
                </c:pt>
                <c:pt idx="7614">
                  <c:v>40045</c:v>
                </c:pt>
                <c:pt idx="7615">
                  <c:v>40046</c:v>
                </c:pt>
                <c:pt idx="7616">
                  <c:v>40049</c:v>
                </c:pt>
                <c:pt idx="7617">
                  <c:v>40050</c:v>
                </c:pt>
                <c:pt idx="7618">
                  <c:v>40051</c:v>
                </c:pt>
                <c:pt idx="7619">
                  <c:v>40052</c:v>
                </c:pt>
                <c:pt idx="7620">
                  <c:v>40053</c:v>
                </c:pt>
                <c:pt idx="7621">
                  <c:v>40056</c:v>
                </c:pt>
                <c:pt idx="7622">
                  <c:v>40057</c:v>
                </c:pt>
                <c:pt idx="7623">
                  <c:v>40058</c:v>
                </c:pt>
                <c:pt idx="7624">
                  <c:v>40059</c:v>
                </c:pt>
                <c:pt idx="7625">
                  <c:v>40060</c:v>
                </c:pt>
                <c:pt idx="7626">
                  <c:v>40063</c:v>
                </c:pt>
                <c:pt idx="7627">
                  <c:v>40064</c:v>
                </c:pt>
                <c:pt idx="7628">
                  <c:v>40065</c:v>
                </c:pt>
                <c:pt idx="7629">
                  <c:v>40066</c:v>
                </c:pt>
                <c:pt idx="7630">
                  <c:v>40067</c:v>
                </c:pt>
                <c:pt idx="7631">
                  <c:v>40070</c:v>
                </c:pt>
                <c:pt idx="7632">
                  <c:v>40071</c:v>
                </c:pt>
                <c:pt idx="7633">
                  <c:v>40072</c:v>
                </c:pt>
                <c:pt idx="7634">
                  <c:v>40073</c:v>
                </c:pt>
                <c:pt idx="7635">
                  <c:v>40074</c:v>
                </c:pt>
                <c:pt idx="7636">
                  <c:v>40077</c:v>
                </c:pt>
                <c:pt idx="7637">
                  <c:v>40078</c:v>
                </c:pt>
                <c:pt idx="7638">
                  <c:v>40079</c:v>
                </c:pt>
                <c:pt idx="7639">
                  <c:v>40080</c:v>
                </c:pt>
                <c:pt idx="7640">
                  <c:v>40081</c:v>
                </c:pt>
                <c:pt idx="7641">
                  <c:v>40084</c:v>
                </c:pt>
                <c:pt idx="7642">
                  <c:v>40085</c:v>
                </c:pt>
                <c:pt idx="7643">
                  <c:v>40086</c:v>
                </c:pt>
                <c:pt idx="7644">
                  <c:v>40087</c:v>
                </c:pt>
                <c:pt idx="7645">
                  <c:v>40088</c:v>
                </c:pt>
                <c:pt idx="7646">
                  <c:v>40091</c:v>
                </c:pt>
                <c:pt idx="7647">
                  <c:v>40092</c:v>
                </c:pt>
                <c:pt idx="7648">
                  <c:v>40093</c:v>
                </c:pt>
                <c:pt idx="7649">
                  <c:v>40094</c:v>
                </c:pt>
                <c:pt idx="7650">
                  <c:v>40095</c:v>
                </c:pt>
                <c:pt idx="7651">
                  <c:v>40098</c:v>
                </c:pt>
                <c:pt idx="7652">
                  <c:v>40099</c:v>
                </c:pt>
                <c:pt idx="7653">
                  <c:v>40100</c:v>
                </c:pt>
                <c:pt idx="7654">
                  <c:v>40101</c:v>
                </c:pt>
                <c:pt idx="7655">
                  <c:v>40102</c:v>
                </c:pt>
                <c:pt idx="7656">
                  <c:v>40105</c:v>
                </c:pt>
                <c:pt idx="7657">
                  <c:v>40106</c:v>
                </c:pt>
                <c:pt idx="7658">
                  <c:v>40107</c:v>
                </c:pt>
                <c:pt idx="7659">
                  <c:v>40108</c:v>
                </c:pt>
                <c:pt idx="7660">
                  <c:v>40109</c:v>
                </c:pt>
                <c:pt idx="7661">
                  <c:v>40112</c:v>
                </c:pt>
                <c:pt idx="7662">
                  <c:v>40113</c:v>
                </c:pt>
                <c:pt idx="7663">
                  <c:v>40114</c:v>
                </c:pt>
                <c:pt idx="7664">
                  <c:v>40115</c:v>
                </c:pt>
                <c:pt idx="7665">
                  <c:v>40116</c:v>
                </c:pt>
                <c:pt idx="7666">
                  <c:v>40119</c:v>
                </c:pt>
                <c:pt idx="7667">
                  <c:v>40120</c:v>
                </c:pt>
                <c:pt idx="7668">
                  <c:v>40121</c:v>
                </c:pt>
                <c:pt idx="7669">
                  <c:v>40122</c:v>
                </c:pt>
                <c:pt idx="7670">
                  <c:v>40123</c:v>
                </c:pt>
                <c:pt idx="7671">
                  <c:v>40126</c:v>
                </c:pt>
                <c:pt idx="7672">
                  <c:v>40127</c:v>
                </c:pt>
                <c:pt idx="7673">
                  <c:v>40128</c:v>
                </c:pt>
                <c:pt idx="7674">
                  <c:v>40129</c:v>
                </c:pt>
                <c:pt idx="7675">
                  <c:v>40130</c:v>
                </c:pt>
                <c:pt idx="7676">
                  <c:v>40133</c:v>
                </c:pt>
                <c:pt idx="7677">
                  <c:v>40134</c:v>
                </c:pt>
                <c:pt idx="7678">
                  <c:v>40135</c:v>
                </c:pt>
                <c:pt idx="7679">
                  <c:v>40136</c:v>
                </c:pt>
                <c:pt idx="7680">
                  <c:v>40137</c:v>
                </c:pt>
                <c:pt idx="7681">
                  <c:v>40140</c:v>
                </c:pt>
                <c:pt idx="7682">
                  <c:v>40141</c:v>
                </c:pt>
                <c:pt idx="7683">
                  <c:v>40142</c:v>
                </c:pt>
                <c:pt idx="7684">
                  <c:v>40143</c:v>
                </c:pt>
                <c:pt idx="7685">
                  <c:v>40144</c:v>
                </c:pt>
                <c:pt idx="7686">
                  <c:v>40147</c:v>
                </c:pt>
                <c:pt idx="7687">
                  <c:v>40148</c:v>
                </c:pt>
                <c:pt idx="7688">
                  <c:v>40149</c:v>
                </c:pt>
                <c:pt idx="7689">
                  <c:v>40150</c:v>
                </c:pt>
                <c:pt idx="7690">
                  <c:v>40151</c:v>
                </c:pt>
                <c:pt idx="7691">
                  <c:v>40154</c:v>
                </c:pt>
                <c:pt idx="7692">
                  <c:v>40155</c:v>
                </c:pt>
                <c:pt idx="7693">
                  <c:v>40156</c:v>
                </c:pt>
                <c:pt idx="7694">
                  <c:v>40157</c:v>
                </c:pt>
                <c:pt idx="7695">
                  <c:v>40158</c:v>
                </c:pt>
                <c:pt idx="7696">
                  <c:v>40161</c:v>
                </c:pt>
                <c:pt idx="7697">
                  <c:v>40162</c:v>
                </c:pt>
                <c:pt idx="7698">
                  <c:v>40163</c:v>
                </c:pt>
                <c:pt idx="7699">
                  <c:v>40164</c:v>
                </c:pt>
                <c:pt idx="7700">
                  <c:v>40165</c:v>
                </c:pt>
                <c:pt idx="7701">
                  <c:v>40168</c:v>
                </c:pt>
                <c:pt idx="7702">
                  <c:v>40169</c:v>
                </c:pt>
                <c:pt idx="7703">
                  <c:v>40170</c:v>
                </c:pt>
                <c:pt idx="7704">
                  <c:v>40171</c:v>
                </c:pt>
                <c:pt idx="7705">
                  <c:v>40172</c:v>
                </c:pt>
                <c:pt idx="7706">
                  <c:v>40175</c:v>
                </c:pt>
                <c:pt idx="7707">
                  <c:v>40176</c:v>
                </c:pt>
                <c:pt idx="7708">
                  <c:v>40177</c:v>
                </c:pt>
                <c:pt idx="7709">
                  <c:v>40178</c:v>
                </c:pt>
                <c:pt idx="7710">
                  <c:v>40179</c:v>
                </c:pt>
                <c:pt idx="7711">
                  <c:v>40182</c:v>
                </c:pt>
                <c:pt idx="7712">
                  <c:v>40183</c:v>
                </c:pt>
                <c:pt idx="7713">
                  <c:v>40184</c:v>
                </c:pt>
                <c:pt idx="7714">
                  <c:v>40185</c:v>
                </c:pt>
                <c:pt idx="7715">
                  <c:v>40186</c:v>
                </c:pt>
                <c:pt idx="7716">
                  <c:v>40189</c:v>
                </c:pt>
                <c:pt idx="7717">
                  <c:v>40190</c:v>
                </c:pt>
                <c:pt idx="7718">
                  <c:v>40191</c:v>
                </c:pt>
                <c:pt idx="7719">
                  <c:v>40192</c:v>
                </c:pt>
                <c:pt idx="7720">
                  <c:v>40193</c:v>
                </c:pt>
                <c:pt idx="7721">
                  <c:v>40196</c:v>
                </c:pt>
                <c:pt idx="7722">
                  <c:v>40197</c:v>
                </c:pt>
                <c:pt idx="7723">
                  <c:v>40198</c:v>
                </c:pt>
                <c:pt idx="7724">
                  <c:v>40199</c:v>
                </c:pt>
                <c:pt idx="7725">
                  <c:v>40200</c:v>
                </c:pt>
                <c:pt idx="7726">
                  <c:v>40203</c:v>
                </c:pt>
                <c:pt idx="7727">
                  <c:v>40204</c:v>
                </c:pt>
                <c:pt idx="7728">
                  <c:v>40205</c:v>
                </c:pt>
                <c:pt idx="7729">
                  <c:v>40206</c:v>
                </c:pt>
                <c:pt idx="7730">
                  <c:v>40207</c:v>
                </c:pt>
                <c:pt idx="7731">
                  <c:v>40210</c:v>
                </c:pt>
                <c:pt idx="7732">
                  <c:v>40211</c:v>
                </c:pt>
                <c:pt idx="7733">
                  <c:v>40212</c:v>
                </c:pt>
                <c:pt idx="7734">
                  <c:v>40213</c:v>
                </c:pt>
                <c:pt idx="7735">
                  <c:v>40214</c:v>
                </c:pt>
                <c:pt idx="7736">
                  <c:v>40217</c:v>
                </c:pt>
                <c:pt idx="7737">
                  <c:v>40218</c:v>
                </c:pt>
                <c:pt idx="7738">
                  <c:v>40219</c:v>
                </c:pt>
                <c:pt idx="7739">
                  <c:v>40220</c:v>
                </c:pt>
                <c:pt idx="7740">
                  <c:v>40221</c:v>
                </c:pt>
                <c:pt idx="7741">
                  <c:v>40224</c:v>
                </c:pt>
                <c:pt idx="7742">
                  <c:v>40225</c:v>
                </c:pt>
                <c:pt idx="7743">
                  <c:v>40226</c:v>
                </c:pt>
                <c:pt idx="7744">
                  <c:v>40227</c:v>
                </c:pt>
                <c:pt idx="7745">
                  <c:v>40228</c:v>
                </c:pt>
                <c:pt idx="7746">
                  <c:v>40231</c:v>
                </c:pt>
                <c:pt idx="7747">
                  <c:v>40232</c:v>
                </c:pt>
                <c:pt idx="7748">
                  <c:v>40233</c:v>
                </c:pt>
                <c:pt idx="7749">
                  <c:v>40234</c:v>
                </c:pt>
                <c:pt idx="7750">
                  <c:v>40235</c:v>
                </c:pt>
                <c:pt idx="7751">
                  <c:v>40238</c:v>
                </c:pt>
                <c:pt idx="7752">
                  <c:v>40239</c:v>
                </c:pt>
                <c:pt idx="7753">
                  <c:v>40240</c:v>
                </c:pt>
                <c:pt idx="7754">
                  <c:v>40241</c:v>
                </c:pt>
                <c:pt idx="7755">
                  <c:v>40242</c:v>
                </c:pt>
                <c:pt idx="7756">
                  <c:v>40245</c:v>
                </c:pt>
                <c:pt idx="7757">
                  <c:v>40246</c:v>
                </c:pt>
                <c:pt idx="7758">
                  <c:v>40247</c:v>
                </c:pt>
                <c:pt idx="7759">
                  <c:v>40248</c:v>
                </c:pt>
                <c:pt idx="7760">
                  <c:v>40249</c:v>
                </c:pt>
                <c:pt idx="7761">
                  <c:v>40252</c:v>
                </c:pt>
                <c:pt idx="7762">
                  <c:v>40253</c:v>
                </c:pt>
                <c:pt idx="7763">
                  <c:v>40254</c:v>
                </c:pt>
                <c:pt idx="7764">
                  <c:v>40255</c:v>
                </c:pt>
                <c:pt idx="7765">
                  <c:v>40256</c:v>
                </c:pt>
                <c:pt idx="7766">
                  <c:v>40259</c:v>
                </c:pt>
                <c:pt idx="7767">
                  <c:v>40260</c:v>
                </c:pt>
                <c:pt idx="7768">
                  <c:v>40261</c:v>
                </c:pt>
                <c:pt idx="7769">
                  <c:v>40262</c:v>
                </c:pt>
                <c:pt idx="7770">
                  <c:v>40263</c:v>
                </c:pt>
                <c:pt idx="7771">
                  <c:v>40266</c:v>
                </c:pt>
                <c:pt idx="7772">
                  <c:v>40267</c:v>
                </c:pt>
                <c:pt idx="7773">
                  <c:v>40268</c:v>
                </c:pt>
                <c:pt idx="7774">
                  <c:v>40269</c:v>
                </c:pt>
                <c:pt idx="7775">
                  <c:v>40270</c:v>
                </c:pt>
                <c:pt idx="7776">
                  <c:v>40273</c:v>
                </c:pt>
                <c:pt idx="7777">
                  <c:v>40274</c:v>
                </c:pt>
                <c:pt idx="7778">
                  <c:v>40275</c:v>
                </c:pt>
                <c:pt idx="7779">
                  <c:v>40276</c:v>
                </c:pt>
                <c:pt idx="7780">
                  <c:v>40277</c:v>
                </c:pt>
                <c:pt idx="7781">
                  <c:v>40280</c:v>
                </c:pt>
                <c:pt idx="7782">
                  <c:v>40281</c:v>
                </c:pt>
                <c:pt idx="7783">
                  <c:v>40282</c:v>
                </c:pt>
                <c:pt idx="7784">
                  <c:v>40283</c:v>
                </c:pt>
                <c:pt idx="7785">
                  <c:v>40284</c:v>
                </c:pt>
                <c:pt idx="7786">
                  <c:v>40287</c:v>
                </c:pt>
                <c:pt idx="7787">
                  <c:v>40288</c:v>
                </c:pt>
                <c:pt idx="7788">
                  <c:v>40289</c:v>
                </c:pt>
                <c:pt idx="7789">
                  <c:v>40290</c:v>
                </c:pt>
                <c:pt idx="7790">
                  <c:v>40291</c:v>
                </c:pt>
                <c:pt idx="7791">
                  <c:v>40294</c:v>
                </c:pt>
                <c:pt idx="7792">
                  <c:v>40295</c:v>
                </c:pt>
                <c:pt idx="7793">
                  <c:v>40296</c:v>
                </c:pt>
                <c:pt idx="7794">
                  <c:v>40297</c:v>
                </c:pt>
                <c:pt idx="7795">
                  <c:v>40298</c:v>
                </c:pt>
                <c:pt idx="7796">
                  <c:v>40301</c:v>
                </c:pt>
                <c:pt idx="7797">
                  <c:v>40302</c:v>
                </c:pt>
                <c:pt idx="7798">
                  <c:v>40303</c:v>
                </c:pt>
                <c:pt idx="7799">
                  <c:v>40304</c:v>
                </c:pt>
                <c:pt idx="7800">
                  <c:v>40305</c:v>
                </c:pt>
                <c:pt idx="7801">
                  <c:v>40308</c:v>
                </c:pt>
                <c:pt idx="7802">
                  <c:v>40309</c:v>
                </c:pt>
                <c:pt idx="7803">
                  <c:v>40310</c:v>
                </c:pt>
                <c:pt idx="7804">
                  <c:v>40311</c:v>
                </c:pt>
                <c:pt idx="7805">
                  <c:v>40312</c:v>
                </c:pt>
                <c:pt idx="7806">
                  <c:v>40315</c:v>
                </c:pt>
                <c:pt idx="7807">
                  <c:v>40316</c:v>
                </c:pt>
                <c:pt idx="7808">
                  <c:v>40317</c:v>
                </c:pt>
                <c:pt idx="7809">
                  <c:v>40318</c:v>
                </c:pt>
                <c:pt idx="7810">
                  <c:v>40319</c:v>
                </c:pt>
                <c:pt idx="7811">
                  <c:v>40322</c:v>
                </c:pt>
                <c:pt idx="7812">
                  <c:v>40323</c:v>
                </c:pt>
                <c:pt idx="7813">
                  <c:v>40324</c:v>
                </c:pt>
                <c:pt idx="7814">
                  <c:v>40325</c:v>
                </c:pt>
                <c:pt idx="7815">
                  <c:v>40326</c:v>
                </c:pt>
                <c:pt idx="7816">
                  <c:v>40329</c:v>
                </c:pt>
                <c:pt idx="7817">
                  <c:v>40330</c:v>
                </c:pt>
                <c:pt idx="7818">
                  <c:v>40331</c:v>
                </c:pt>
                <c:pt idx="7819">
                  <c:v>40332</c:v>
                </c:pt>
                <c:pt idx="7820">
                  <c:v>40333</c:v>
                </c:pt>
                <c:pt idx="7821">
                  <c:v>40336</c:v>
                </c:pt>
                <c:pt idx="7822">
                  <c:v>40337</c:v>
                </c:pt>
                <c:pt idx="7823">
                  <c:v>40338</c:v>
                </c:pt>
                <c:pt idx="7824">
                  <c:v>40339</c:v>
                </c:pt>
                <c:pt idx="7825">
                  <c:v>40340</c:v>
                </c:pt>
                <c:pt idx="7826">
                  <c:v>40343</c:v>
                </c:pt>
                <c:pt idx="7827">
                  <c:v>40344</c:v>
                </c:pt>
                <c:pt idx="7828">
                  <c:v>40345</c:v>
                </c:pt>
                <c:pt idx="7829">
                  <c:v>40346</c:v>
                </c:pt>
                <c:pt idx="7830">
                  <c:v>40347</c:v>
                </c:pt>
                <c:pt idx="7831">
                  <c:v>40350</c:v>
                </c:pt>
                <c:pt idx="7832">
                  <c:v>40351</c:v>
                </c:pt>
                <c:pt idx="7833">
                  <c:v>40352</c:v>
                </c:pt>
                <c:pt idx="7834">
                  <c:v>40353</c:v>
                </c:pt>
                <c:pt idx="7835">
                  <c:v>40354</c:v>
                </c:pt>
                <c:pt idx="7836">
                  <c:v>40357</c:v>
                </c:pt>
                <c:pt idx="7837">
                  <c:v>40358</c:v>
                </c:pt>
                <c:pt idx="7838">
                  <c:v>40359</c:v>
                </c:pt>
                <c:pt idx="7839">
                  <c:v>40360</c:v>
                </c:pt>
                <c:pt idx="7840">
                  <c:v>40361</c:v>
                </c:pt>
                <c:pt idx="7841">
                  <c:v>40364</c:v>
                </c:pt>
                <c:pt idx="7842">
                  <c:v>40365</c:v>
                </c:pt>
                <c:pt idx="7843">
                  <c:v>40366</c:v>
                </c:pt>
                <c:pt idx="7844">
                  <c:v>40367</c:v>
                </c:pt>
                <c:pt idx="7845">
                  <c:v>40368</c:v>
                </c:pt>
                <c:pt idx="7846">
                  <c:v>40371</c:v>
                </c:pt>
                <c:pt idx="7847">
                  <c:v>40372</c:v>
                </c:pt>
                <c:pt idx="7848">
                  <c:v>40373</c:v>
                </c:pt>
                <c:pt idx="7849">
                  <c:v>40374</c:v>
                </c:pt>
                <c:pt idx="7850">
                  <c:v>40375</c:v>
                </c:pt>
                <c:pt idx="7851">
                  <c:v>40378</c:v>
                </c:pt>
                <c:pt idx="7852">
                  <c:v>40379</c:v>
                </c:pt>
                <c:pt idx="7853">
                  <c:v>40380</c:v>
                </c:pt>
                <c:pt idx="7854">
                  <c:v>40381</c:v>
                </c:pt>
                <c:pt idx="7855">
                  <c:v>40382</c:v>
                </c:pt>
                <c:pt idx="7856">
                  <c:v>40385</c:v>
                </c:pt>
                <c:pt idx="7857">
                  <c:v>40386</c:v>
                </c:pt>
                <c:pt idx="7858">
                  <c:v>40387</c:v>
                </c:pt>
                <c:pt idx="7859">
                  <c:v>40388</c:v>
                </c:pt>
                <c:pt idx="7860">
                  <c:v>40389</c:v>
                </c:pt>
                <c:pt idx="7861">
                  <c:v>40392</c:v>
                </c:pt>
                <c:pt idx="7862">
                  <c:v>40393</c:v>
                </c:pt>
                <c:pt idx="7863">
                  <c:v>40394</c:v>
                </c:pt>
                <c:pt idx="7864">
                  <c:v>40395</c:v>
                </c:pt>
                <c:pt idx="7865">
                  <c:v>40396</c:v>
                </c:pt>
                <c:pt idx="7866">
                  <c:v>40399</c:v>
                </c:pt>
                <c:pt idx="7867">
                  <c:v>40400</c:v>
                </c:pt>
                <c:pt idx="7868">
                  <c:v>40401</c:v>
                </c:pt>
                <c:pt idx="7869">
                  <c:v>40402</c:v>
                </c:pt>
                <c:pt idx="7870">
                  <c:v>40403</c:v>
                </c:pt>
                <c:pt idx="7871">
                  <c:v>40406</c:v>
                </c:pt>
                <c:pt idx="7872">
                  <c:v>40407</c:v>
                </c:pt>
                <c:pt idx="7873">
                  <c:v>40408</c:v>
                </c:pt>
                <c:pt idx="7874">
                  <c:v>40409</c:v>
                </c:pt>
                <c:pt idx="7875">
                  <c:v>40410</c:v>
                </c:pt>
                <c:pt idx="7876">
                  <c:v>40413</c:v>
                </c:pt>
                <c:pt idx="7877">
                  <c:v>40414</c:v>
                </c:pt>
                <c:pt idx="7878">
                  <c:v>40415</c:v>
                </c:pt>
                <c:pt idx="7879">
                  <c:v>40416</c:v>
                </c:pt>
                <c:pt idx="7880">
                  <c:v>40417</c:v>
                </c:pt>
                <c:pt idx="7881">
                  <c:v>40420</c:v>
                </c:pt>
                <c:pt idx="7882">
                  <c:v>40421</c:v>
                </c:pt>
                <c:pt idx="7883">
                  <c:v>40422</c:v>
                </c:pt>
                <c:pt idx="7884">
                  <c:v>40423</c:v>
                </c:pt>
                <c:pt idx="7885">
                  <c:v>40424</c:v>
                </c:pt>
                <c:pt idx="7886">
                  <c:v>40427</c:v>
                </c:pt>
                <c:pt idx="7887">
                  <c:v>40428</c:v>
                </c:pt>
                <c:pt idx="7888">
                  <c:v>40429</c:v>
                </c:pt>
                <c:pt idx="7889">
                  <c:v>40430</c:v>
                </c:pt>
                <c:pt idx="7890">
                  <c:v>40431</c:v>
                </c:pt>
                <c:pt idx="7891">
                  <c:v>40434</c:v>
                </c:pt>
                <c:pt idx="7892">
                  <c:v>40435</c:v>
                </c:pt>
                <c:pt idx="7893">
                  <c:v>40436</c:v>
                </c:pt>
                <c:pt idx="7894">
                  <c:v>40437</c:v>
                </c:pt>
                <c:pt idx="7895">
                  <c:v>40438</c:v>
                </c:pt>
                <c:pt idx="7896">
                  <c:v>40441</c:v>
                </c:pt>
                <c:pt idx="7897">
                  <c:v>40442</c:v>
                </c:pt>
                <c:pt idx="7898">
                  <c:v>40443</c:v>
                </c:pt>
                <c:pt idx="7899">
                  <c:v>40444</c:v>
                </c:pt>
                <c:pt idx="7900">
                  <c:v>40445</c:v>
                </c:pt>
                <c:pt idx="7901">
                  <c:v>40448</c:v>
                </c:pt>
                <c:pt idx="7902">
                  <c:v>40449</c:v>
                </c:pt>
                <c:pt idx="7903">
                  <c:v>40450</c:v>
                </c:pt>
                <c:pt idx="7904">
                  <c:v>40451</c:v>
                </c:pt>
                <c:pt idx="7905">
                  <c:v>40452</c:v>
                </c:pt>
                <c:pt idx="7906">
                  <c:v>40455</c:v>
                </c:pt>
                <c:pt idx="7907">
                  <c:v>40456</c:v>
                </c:pt>
                <c:pt idx="7908">
                  <c:v>40457</c:v>
                </c:pt>
                <c:pt idx="7909">
                  <c:v>40458</c:v>
                </c:pt>
                <c:pt idx="7910">
                  <c:v>40459</c:v>
                </c:pt>
                <c:pt idx="7911">
                  <c:v>40462</c:v>
                </c:pt>
                <c:pt idx="7912">
                  <c:v>40463</c:v>
                </c:pt>
                <c:pt idx="7913">
                  <c:v>40464</c:v>
                </c:pt>
                <c:pt idx="7914">
                  <c:v>40465</c:v>
                </c:pt>
                <c:pt idx="7915">
                  <c:v>40466</c:v>
                </c:pt>
                <c:pt idx="7916">
                  <c:v>40469</c:v>
                </c:pt>
                <c:pt idx="7917">
                  <c:v>40470</c:v>
                </c:pt>
                <c:pt idx="7918">
                  <c:v>40471</c:v>
                </c:pt>
                <c:pt idx="7919">
                  <c:v>40472</c:v>
                </c:pt>
                <c:pt idx="7920">
                  <c:v>40473</c:v>
                </c:pt>
                <c:pt idx="7921">
                  <c:v>40476</c:v>
                </c:pt>
                <c:pt idx="7922">
                  <c:v>40477</c:v>
                </c:pt>
                <c:pt idx="7923">
                  <c:v>40478</c:v>
                </c:pt>
                <c:pt idx="7924">
                  <c:v>40479</c:v>
                </c:pt>
                <c:pt idx="7925">
                  <c:v>40480</c:v>
                </c:pt>
                <c:pt idx="7926">
                  <c:v>40483</c:v>
                </c:pt>
                <c:pt idx="7927">
                  <c:v>40484</c:v>
                </c:pt>
                <c:pt idx="7928">
                  <c:v>40485</c:v>
                </c:pt>
                <c:pt idx="7929">
                  <c:v>40486</c:v>
                </c:pt>
                <c:pt idx="7930">
                  <c:v>40487</c:v>
                </c:pt>
                <c:pt idx="7931">
                  <c:v>40490</c:v>
                </c:pt>
                <c:pt idx="7932">
                  <c:v>40491</c:v>
                </c:pt>
                <c:pt idx="7933">
                  <c:v>40492</c:v>
                </c:pt>
                <c:pt idx="7934">
                  <c:v>40493</c:v>
                </c:pt>
                <c:pt idx="7935">
                  <c:v>40494</c:v>
                </c:pt>
                <c:pt idx="7936">
                  <c:v>40497</c:v>
                </c:pt>
                <c:pt idx="7937">
                  <c:v>40498</c:v>
                </c:pt>
                <c:pt idx="7938">
                  <c:v>40499</c:v>
                </c:pt>
                <c:pt idx="7939">
                  <c:v>40500</c:v>
                </c:pt>
                <c:pt idx="7940">
                  <c:v>40501</c:v>
                </c:pt>
                <c:pt idx="7941">
                  <c:v>40504</c:v>
                </c:pt>
                <c:pt idx="7942">
                  <c:v>40505</c:v>
                </c:pt>
                <c:pt idx="7943">
                  <c:v>40506</c:v>
                </c:pt>
                <c:pt idx="7944">
                  <c:v>40507</c:v>
                </c:pt>
                <c:pt idx="7945">
                  <c:v>40508</c:v>
                </c:pt>
                <c:pt idx="7946">
                  <c:v>40511</c:v>
                </c:pt>
                <c:pt idx="7947">
                  <c:v>40512</c:v>
                </c:pt>
                <c:pt idx="7948">
                  <c:v>40513</c:v>
                </c:pt>
                <c:pt idx="7949">
                  <c:v>40514</c:v>
                </c:pt>
                <c:pt idx="7950">
                  <c:v>40515</c:v>
                </c:pt>
                <c:pt idx="7951">
                  <c:v>40518</c:v>
                </c:pt>
                <c:pt idx="7952">
                  <c:v>40519</c:v>
                </c:pt>
                <c:pt idx="7953">
                  <c:v>40520</c:v>
                </c:pt>
                <c:pt idx="7954">
                  <c:v>40521</c:v>
                </c:pt>
                <c:pt idx="7955">
                  <c:v>40522</c:v>
                </c:pt>
                <c:pt idx="7956">
                  <c:v>40525</c:v>
                </c:pt>
                <c:pt idx="7957">
                  <c:v>40526</c:v>
                </c:pt>
                <c:pt idx="7958">
                  <c:v>40527</c:v>
                </c:pt>
                <c:pt idx="7959">
                  <c:v>40528</c:v>
                </c:pt>
                <c:pt idx="7960">
                  <c:v>40529</c:v>
                </c:pt>
                <c:pt idx="7961">
                  <c:v>40532</c:v>
                </c:pt>
                <c:pt idx="7962">
                  <c:v>40533</c:v>
                </c:pt>
                <c:pt idx="7963">
                  <c:v>40534</c:v>
                </c:pt>
                <c:pt idx="7964">
                  <c:v>40535</c:v>
                </c:pt>
                <c:pt idx="7965">
                  <c:v>40536</c:v>
                </c:pt>
                <c:pt idx="7966">
                  <c:v>40539</c:v>
                </c:pt>
                <c:pt idx="7967">
                  <c:v>40540</c:v>
                </c:pt>
                <c:pt idx="7968">
                  <c:v>40541</c:v>
                </c:pt>
                <c:pt idx="7969">
                  <c:v>40542</c:v>
                </c:pt>
                <c:pt idx="7970">
                  <c:v>40543</c:v>
                </c:pt>
                <c:pt idx="7971">
                  <c:v>40546</c:v>
                </c:pt>
                <c:pt idx="7972">
                  <c:v>40547</c:v>
                </c:pt>
                <c:pt idx="7973">
                  <c:v>40548</c:v>
                </c:pt>
                <c:pt idx="7974">
                  <c:v>40549</c:v>
                </c:pt>
                <c:pt idx="7975">
                  <c:v>40550</c:v>
                </c:pt>
                <c:pt idx="7976">
                  <c:v>40553</c:v>
                </c:pt>
                <c:pt idx="7977">
                  <c:v>40554</c:v>
                </c:pt>
                <c:pt idx="7978">
                  <c:v>40555</c:v>
                </c:pt>
                <c:pt idx="7979">
                  <c:v>40556</c:v>
                </c:pt>
                <c:pt idx="7980">
                  <c:v>40557</c:v>
                </c:pt>
                <c:pt idx="7981">
                  <c:v>40560</c:v>
                </c:pt>
                <c:pt idx="7982">
                  <c:v>40561</c:v>
                </c:pt>
                <c:pt idx="7983">
                  <c:v>40562</c:v>
                </c:pt>
                <c:pt idx="7984">
                  <c:v>40563</c:v>
                </c:pt>
                <c:pt idx="7985">
                  <c:v>40564</c:v>
                </c:pt>
                <c:pt idx="7986">
                  <c:v>40567</c:v>
                </c:pt>
                <c:pt idx="7987">
                  <c:v>40568</c:v>
                </c:pt>
                <c:pt idx="7988">
                  <c:v>40569</c:v>
                </c:pt>
                <c:pt idx="7989">
                  <c:v>40570</c:v>
                </c:pt>
                <c:pt idx="7990">
                  <c:v>40571</c:v>
                </c:pt>
                <c:pt idx="7991">
                  <c:v>40574</c:v>
                </c:pt>
                <c:pt idx="7992">
                  <c:v>40575</c:v>
                </c:pt>
                <c:pt idx="7993">
                  <c:v>40576</c:v>
                </c:pt>
                <c:pt idx="7994">
                  <c:v>40577</c:v>
                </c:pt>
                <c:pt idx="7995">
                  <c:v>40578</c:v>
                </c:pt>
                <c:pt idx="7996">
                  <c:v>40581</c:v>
                </c:pt>
                <c:pt idx="7997">
                  <c:v>40582</c:v>
                </c:pt>
                <c:pt idx="7998">
                  <c:v>40583</c:v>
                </c:pt>
                <c:pt idx="7999">
                  <c:v>40584</c:v>
                </c:pt>
                <c:pt idx="8000">
                  <c:v>40585</c:v>
                </c:pt>
                <c:pt idx="8001">
                  <c:v>40588</c:v>
                </c:pt>
                <c:pt idx="8002">
                  <c:v>40589</c:v>
                </c:pt>
                <c:pt idx="8003">
                  <c:v>40590</c:v>
                </c:pt>
                <c:pt idx="8004">
                  <c:v>40591</c:v>
                </c:pt>
                <c:pt idx="8005">
                  <c:v>40592</c:v>
                </c:pt>
                <c:pt idx="8006">
                  <c:v>40595</c:v>
                </c:pt>
                <c:pt idx="8007">
                  <c:v>40596</c:v>
                </c:pt>
                <c:pt idx="8008">
                  <c:v>40597</c:v>
                </c:pt>
                <c:pt idx="8009">
                  <c:v>40598</c:v>
                </c:pt>
                <c:pt idx="8010">
                  <c:v>40599</c:v>
                </c:pt>
                <c:pt idx="8011">
                  <c:v>40602</c:v>
                </c:pt>
                <c:pt idx="8012">
                  <c:v>40603</c:v>
                </c:pt>
                <c:pt idx="8013">
                  <c:v>40604</c:v>
                </c:pt>
                <c:pt idx="8014">
                  <c:v>40605</c:v>
                </c:pt>
                <c:pt idx="8015">
                  <c:v>40606</c:v>
                </c:pt>
                <c:pt idx="8016">
                  <c:v>40609</c:v>
                </c:pt>
                <c:pt idx="8017">
                  <c:v>40610</c:v>
                </c:pt>
                <c:pt idx="8018">
                  <c:v>40611</c:v>
                </c:pt>
                <c:pt idx="8019">
                  <c:v>40612</c:v>
                </c:pt>
                <c:pt idx="8020">
                  <c:v>40613</c:v>
                </c:pt>
                <c:pt idx="8021">
                  <c:v>40616</c:v>
                </c:pt>
                <c:pt idx="8022">
                  <c:v>40617</c:v>
                </c:pt>
                <c:pt idx="8023">
                  <c:v>40618</c:v>
                </c:pt>
                <c:pt idx="8024">
                  <c:v>40619</c:v>
                </c:pt>
                <c:pt idx="8025">
                  <c:v>40620</c:v>
                </c:pt>
                <c:pt idx="8026">
                  <c:v>40623</c:v>
                </c:pt>
                <c:pt idx="8027">
                  <c:v>40624</c:v>
                </c:pt>
                <c:pt idx="8028">
                  <c:v>40625</c:v>
                </c:pt>
                <c:pt idx="8029">
                  <c:v>40626</c:v>
                </c:pt>
                <c:pt idx="8030">
                  <c:v>40627</c:v>
                </c:pt>
                <c:pt idx="8031">
                  <c:v>40630</c:v>
                </c:pt>
                <c:pt idx="8032">
                  <c:v>40631</c:v>
                </c:pt>
                <c:pt idx="8033">
                  <c:v>40632</c:v>
                </c:pt>
                <c:pt idx="8034">
                  <c:v>40633</c:v>
                </c:pt>
                <c:pt idx="8035">
                  <c:v>40634</c:v>
                </c:pt>
                <c:pt idx="8036">
                  <c:v>40637</c:v>
                </c:pt>
                <c:pt idx="8037">
                  <c:v>40638</c:v>
                </c:pt>
                <c:pt idx="8038">
                  <c:v>40639</c:v>
                </c:pt>
                <c:pt idx="8039">
                  <c:v>40640</c:v>
                </c:pt>
                <c:pt idx="8040">
                  <c:v>40641</c:v>
                </c:pt>
                <c:pt idx="8041">
                  <c:v>40644</c:v>
                </c:pt>
                <c:pt idx="8042">
                  <c:v>40645</c:v>
                </c:pt>
                <c:pt idx="8043">
                  <c:v>40646</c:v>
                </c:pt>
                <c:pt idx="8044">
                  <c:v>40647</c:v>
                </c:pt>
                <c:pt idx="8045">
                  <c:v>40648</c:v>
                </c:pt>
                <c:pt idx="8046">
                  <c:v>40651</c:v>
                </c:pt>
                <c:pt idx="8047">
                  <c:v>40652</c:v>
                </c:pt>
                <c:pt idx="8048">
                  <c:v>40653</c:v>
                </c:pt>
                <c:pt idx="8049">
                  <c:v>40654</c:v>
                </c:pt>
                <c:pt idx="8050">
                  <c:v>40655</c:v>
                </c:pt>
                <c:pt idx="8051">
                  <c:v>40658</c:v>
                </c:pt>
                <c:pt idx="8052">
                  <c:v>40659</c:v>
                </c:pt>
                <c:pt idx="8053">
                  <c:v>40660</c:v>
                </c:pt>
                <c:pt idx="8054">
                  <c:v>40661</c:v>
                </c:pt>
                <c:pt idx="8055">
                  <c:v>40662</c:v>
                </c:pt>
                <c:pt idx="8056">
                  <c:v>40665</c:v>
                </c:pt>
                <c:pt idx="8057">
                  <c:v>40666</c:v>
                </c:pt>
                <c:pt idx="8058">
                  <c:v>40667</c:v>
                </c:pt>
                <c:pt idx="8059">
                  <c:v>40668</c:v>
                </c:pt>
                <c:pt idx="8060">
                  <c:v>40669</c:v>
                </c:pt>
                <c:pt idx="8061">
                  <c:v>40672</c:v>
                </c:pt>
                <c:pt idx="8062">
                  <c:v>40673</c:v>
                </c:pt>
                <c:pt idx="8063">
                  <c:v>40674</c:v>
                </c:pt>
                <c:pt idx="8064">
                  <c:v>40675</c:v>
                </c:pt>
                <c:pt idx="8065">
                  <c:v>40676</c:v>
                </c:pt>
                <c:pt idx="8066">
                  <c:v>40679</c:v>
                </c:pt>
                <c:pt idx="8067">
                  <c:v>40680</c:v>
                </c:pt>
                <c:pt idx="8068">
                  <c:v>40681</c:v>
                </c:pt>
                <c:pt idx="8069">
                  <c:v>40682</c:v>
                </c:pt>
                <c:pt idx="8070">
                  <c:v>40683</c:v>
                </c:pt>
                <c:pt idx="8071">
                  <c:v>40686</c:v>
                </c:pt>
                <c:pt idx="8072">
                  <c:v>40687</c:v>
                </c:pt>
                <c:pt idx="8073">
                  <c:v>40688</c:v>
                </c:pt>
                <c:pt idx="8074">
                  <c:v>40689</c:v>
                </c:pt>
                <c:pt idx="8075">
                  <c:v>40690</c:v>
                </c:pt>
                <c:pt idx="8076">
                  <c:v>40693</c:v>
                </c:pt>
                <c:pt idx="8077">
                  <c:v>40694</c:v>
                </c:pt>
                <c:pt idx="8078">
                  <c:v>40695</c:v>
                </c:pt>
                <c:pt idx="8079">
                  <c:v>40696</c:v>
                </c:pt>
                <c:pt idx="8080">
                  <c:v>40697</c:v>
                </c:pt>
                <c:pt idx="8081">
                  <c:v>40700</c:v>
                </c:pt>
                <c:pt idx="8082">
                  <c:v>40701</c:v>
                </c:pt>
                <c:pt idx="8083">
                  <c:v>40702</c:v>
                </c:pt>
                <c:pt idx="8084">
                  <c:v>40703</c:v>
                </c:pt>
                <c:pt idx="8085">
                  <c:v>40704</c:v>
                </c:pt>
                <c:pt idx="8086">
                  <c:v>40707</c:v>
                </c:pt>
                <c:pt idx="8087">
                  <c:v>40708</c:v>
                </c:pt>
                <c:pt idx="8088">
                  <c:v>40709</c:v>
                </c:pt>
                <c:pt idx="8089">
                  <c:v>40710</c:v>
                </c:pt>
                <c:pt idx="8090">
                  <c:v>40711</c:v>
                </c:pt>
                <c:pt idx="8091">
                  <c:v>40714</c:v>
                </c:pt>
                <c:pt idx="8092">
                  <c:v>40715</c:v>
                </c:pt>
                <c:pt idx="8093">
                  <c:v>40716</c:v>
                </c:pt>
                <c:pt idx="8094">
                  <c:v>40717</c:v>
                </c:pt>
                <c:pt idx="8095">
                  <c:v>40718</c:v>
                </c:pt>
                <c:pt idx="8096">
                  <c:v>40721</c:v>
                </c:pt>
                <c:pt idx="8097">
                  <c:v>40722</c:v>
                </c:pt>
                <c:pt idx="8098">
                  <c:v>40723</c:v>
                </c:pt>
                <c:pt idx="8099">
                  <c:v>40724</c:v>
                </c:pt>
                <c:pt idx="8100">
                  <c:v>40725</c:v>
                </c:pt>
                <c:pt idx="8101">
                  <c:v>40728</c:v>
                </c:pt>
                <c:pt idx="8102">
                  <c:v>40729</c:v>
                </c:pt>
                <c:pt idx="8103">
                  <c:v>40730</c:v>
                </c:pt>
                <c:pt idx="8104">
                  <c:v>40731</c:v>
                </c:pt>
                <c:pt idx="8105">
                  <c:v>40732</c:v>
                </c:pt>
                <c:pt idx="8106">
                  <c:v>40735</c:v>
                </c:pt>
                <c:pt idx="8107">
                  <c:v>40736</c:v>
                </c:pt>
                <c:pt idx="8108">
                  <c:v>40737</c:v>
                </c:pt>
                <c:pt idx="8109">
                  <c:v>40738</c:v>
                </c:pt>
                <c:pt idx="8110">
                  <c:v>40739</c:v>
                </c:pt>
                <c:pt idx="8111">
                  <c:v>40742</c:v>
                </c:pt>
                <c:pt idx="8112">
                  <c:v>40743</c:v>
                </c:pt>
                <c:pt idx="8113">
                  <c:v>40744</c:v>
                </c:pt>
                <c:pt idx="8114">
                  <c:v>40745</c:v>
                </c:pt>
                <c:pt idx="8115">
                  <c:v>40746</c:v>
                </c:pt>
                <c:pt idx="8116">
                  <c:v>40749</c:v>
                </c:pt>
                <c:pt idx="8117">
                  <c:v>40750</c:v>
                </c:pt>
                <c:pt idx="8118">
                  <c:v>40751</c:v>
                </c:pt>
                <c:pt idx="8119">
                  <c:v>40752</c:v>
                </c:pt>
                <c:pt idx="8120">
                  <c:v>40753</c:v>
                </c:pt>
                <c:pt idx="8121">
                  <c:v>40756</c:v>
                </c:pt>
                <c:pt idx="8122">
                  <c:v>40757</c:v>
                </c:pt>
                <c:pt idx="8123">
                  <c:v>40758</c:v>
                </c:pt>
                <c:pt idx="8124">
                  <c:v>40759</c:v>
                </c:pt>
                <c:pt idx="8125">
                  <c:v>40760</c:v>
                </c:pt>
                <c:pt idx="8126">
                  <c:v>40763</c:v>
                </c:pt>
                <c:pt idx="8127">
                  <c:v>40764</c:v>
                </c:pt>
                <c:pt idx="8128">
                  <c:v>40765</c:v>
                </c:pt>
                <c:pt idx="8129">
                  <c:v>40766</c:v>
                </c:pt>
                <c:pt idx="8130">
                  <c:v>40767</c:v>
                </c:pt>
                <c:pt idx="8131">
                  <c:v>40770</c:v>
                </c:pt>
                <c:pt idx="8132">
                  <c:v>40771</c:v>
                </c:pt>
                <c:pt idx="8133">
                  <c:v>40772</c:v>
                </c:pt>
                <c:pt idx="8134">
                  <c:v>40773</c:v>
                </c:pt>
                <c:pt idx="8135">
                  <c:v>40774</c:v>
                </c:pt>
                <c:pt idx="8136">
                  <c:v>40777</c:v>
                </c:pt>
                <c:pt idx="8137">
                  <c:v>40778</c:v>
                </c:pt>
                <c:pt idx="8138">
                  <c:v>40779</c:v>
                </c:pt>
                <c:pt idx="8139">
                  <c:v>40780</c:v>
                </c:pt>
                <c:pt idx="8140">
                  <c:v>40781</c:v>
                </c:pt>
                <c:pt idx="8141">
                  <c:v>40784</c:v>
                </c:pt>
                <c:pt idx="8142">
                  <c:v>40785</c:v>
                </c:pt>
                <c:pt idx="8143">
                  <c:v>40786</c:v>
                </c:pt>
                <c:pt idx="8144">
                  <c:v>40787</c:v>
                </c:pt>
                <c:pt idx="8145">
                  <c:v>40788</c:v>
                </c:pt>
                <c:pt idx="8146">
                  <c:v>40791</c:v>
                </c:pt>
                <c:pt idx="8147">
                  <c:v>40792</c:v>
                </c:pt>
                <c:pt idx="8148">
                  <c:v>40793</c:v>
                </c:pt>
                <c:pt idx="8149">
                  <c:v>40794</c:v>
                </c:pt>
                <c:pt idx="8150">
                  <c:v>40795</c:v>
                </c:pt>
                <c:pt idx="8151">
                  <c:v>40798</c:v>
                </c:pt>
                <c:pt idx="8152">
                  <c:v>40799</c:v>
                </c:pt>
                <c:pt idx="8153">
                  <c:v>40800</c:v>
                </c:pt>
                <c:pt idx="8154">
                  <c:v>40801</c:v>
                </c:pt>
                <c:pt idx="8155">
                  <c:v>40802</c:v>
                </c:pt>
                <c:pt idx="8156">
                  <c:v>40805</c:v>
                </c:pt>
                <c:pt idx="8157">
                  <c:v>40806</c:v>
                </c:pt>
                <c:pt idx="8158">
                  <c:v>40807</c:v>
                </c:pt>
                <c:pt idx="8159">
                  <c:v>40808</c:v>
                </c:pt>
                <c:pt idx="8160">
                  <c:v>40809</c:v>
                </c:pt>
                <c:pt idx="8161">
                  <c:v>40812</c:v>
                </c:pt>
                <c:pt idx="8162">
                  <c:v>40813</c:v>
                </c:pt>
                <c:pt idx="8163">
                  <c:v>40814</c:v>
                </c:pt>
                <c:pt idx="8164">
                  <c:v>40815</c:v>
                </c:pt>
                <c:pt idx="8165">
                  <c:v>40816</c:v>
                </c:pt>
                <c:pt idx="8166">
                  <c:v>40819</c:v>
                </c:pt>
                <c:pt idx="8167">
                  <c:v>40820</c:v>
                </c:pt>
                <c:pt idx="8168">
                  <c:v>40821</c:v>
                </c:pt>
                <c:pt idx="8169">
                  <c:v>40822</c:v>
                </c:pt>
                <c:pt idx="8170">
                  <c:v>40823</c:v>
                </c:pt>
                <c:pt idx="8171">
                  <c:v>40826</c:v>
                </c:pt>
                <c:pt idx="8172">
                  <c:v>40827</c:v>
                </c:pt>
                <c:pt idx="8173">
                  <c:v>40828</c:v>
                </c:pt>
                <c:pt idx="8174">
                  <c:v>40829</c:v>
                </c:pt>
                <c:pt idx="8175">
                  <c:v>40830</c:v>
                </c:pt>
                <c:pt idx="8176">
                  <c:v>40833</c:v>
                </c:pt>
                <c:pt idx="8177">
                  <c:v>40834</c:v>
                </c:pt>
                <c:pt idx="8178">
                  <c:v>40835</c:v>
                </c:pt>
                <c:pt idx="8179">
                  <c:v>40836</c:v>
                </c:pt>
                <c:pt idx="8180">
                  <c:v>40837</c:v>
                </c:pt>
                <c:pt idx="8181">
                  <c:v>40840</c:v>
                </c:pt>
                <c:pt idx="8182">
                  <c:v>40841</c:v>
                </c:pt>
                <c:pt idx="8183">
                  <c:v>40842</c:v>
                </c:pt>
                <c:pt idx="8184">
                  <c:v>40843</c:v>
                </c:pt>
                <c:pt idx="8185">
                  <c:v>40844</c:v>
                </c:pt>
                <c:pt idx="8186">
                  <c:v>40847</c:v>
                </c:pt>
                <c:pt idx="8187">
                  <c:v>40848</c:v>
                </c:pt>
                <c:pt idx="8188">
                  <c:v>40849</c:v>
                </c:pt>
                <c:pt idx="8189">
                  <c:v>40850</c:v>
                </c:pt>
                <c:pt idx="8190">
                  <c:v>40851</c:v>
                </c:pt>
                <c:pt idx="8191">
                  <c:v>40854</c:v>
                </c:pt>
                <c:pt idx="8192">
                  <c:v>40855</c:v>
                </c:pt>
                <c:pt idx="8193">
                  <c:v>40856</c:v>
                </c:pt>
                <c:pt idx="8194">
                  <c:v>40857</c:v>
                </c:pt>
                <c:pt idx="8195">
                  <c:v>40858</c:v>
                </c:pt>
                <c:pt idx="8196">
                  <c:v>40861</c:v>
                </c:pt>
                <c:pt idx="8197">
                  <c:v>40862</c:v>
                </c:pt>
                <c:pt idx="8198">
                  <c:v>40863</c:v>
                </c:pt>
                <c:pt idx="8199">
                  <c:v>40864</c:v>
                </c:pt>
                <c:pt idx="8200">
                  <c:v>40865</c:v>
                </c:pt>
                <c:pt idx="8201">
                  <c:v>40868</c:v>
                </c:pt>
                <c:pt idx="8202">
                  <c:v>40869</c:v>
                </c:pt>
                <c:pt idx="8203">
                  <c:v>40870</c:v>
                </c:pt>
                <c:pt idx="8204">
                  <c:v>40871</c:v>
                </c:pt>
                <c:pt idx="8205">
                  <c:v>40872</c:v>
                </c:pt>
                <c:pt idx="8206">
                  <c:v>40875</c:v>
                </c:pt>
                <c:pt idx="8207">
                  <c:v>40876</c:v>
                </c:pt>
                <c:pt idx="8208">
                  <c:v>40877</c:v>
                </c:pt>
                <c:pt idx="8209">
                  <c:v>40878</c:v>
                </c:pt>
                <c:pt idx="8210">
                  <c:v>40879</c:v>
                </c:pt>
                <c:pt idx="8211">
                  <c:v>40882</c:v>
                </c:pt>
                <c:pt idx="8212">
                  <c:v>40883</c:v>
                </c:pt>
                <c:pt idx="8213">
                  <c:v>40884</c:v>
                </c:pt>
                <c:pt idx="8214">
                  <c:v>40885</c:v>
                </c:pt>
                <c:pt idx="8215">
                  <c:v>40886</c:v>
                </c:pt>
                <c:pt idx="8216">
                  <c:v>40889</c:v>
                </c:pt>
                <c:pt idx="8217">
                  <c:v>40890</c:v>
                </c:pt>
                <c:pt idx="8218">
                  <c:v>40891</c:v>
                </c:pt>
                <c:pt idx="8219">
                  <c:v>40892</c:v>
                </c:pt>
                <c:pt idx="8220">
                  <c:v>40893</c:v>
                </c:pt>
                <c:pt idx="8221">
                  <c:v>40896</c:v>
                </c:pt>
                <c:pt idx="8222">
                  <c:v>40897</c:v>
                </c:pt>
                <c:pt idx="8223">
                  <c:v>40898</c:v>
                </c:pt>
                <c:pt idx="8224">
                  <c:v>40899</c:v>
                </c:pt>
                <c:pt idx="8225">
                  <c:v>40900</c:v>
                </c:pt>
                <c:pt idx="8226">
                  <c:v>40903</c:v>
                </c:pt>
                <c:pt idx="8227">
                  <c:v>40904</c:v>
                </c:pt>
                <c:pt idx="8228">
                  <c:v>40905</c:v>
                </c:pt>
                <c:pt idx="8229">
                  <c:v>40906</c:v>
                </c:pt>
                <c:pt idx="8230">
                  <c:v>40907</c:v>
                </c:pt>
                <c:pt idx="8231">
                  <c:v>40910</c:v>
                </c:pt>
                <c:pt idx="8232">
                  <c:v>40911</c:v>
                </c:pt>
                <c:pt idx="8233">
                  <c:v>40912</c:v>
                </c:pt>
                <c:pt idx="8234">
                  <c:v>40913</c:v>
                </c:pt>
                <c:pt idx="8235">
                  <c:v>40914</c:v>
                </c:pt>
                <c:pt idx="8236">
                  <c:v>40917</c:v>
                </c:pt>
                <c:pt idx="8237">
                  <c:v>40918</c:v>
                </c:pt>
                <c:pt idx="8238">
                  <c:v>40919</c:v>
                </c:pt>
                <c:pt idx="8239">
                  <c:v>40920</c:v>
                </c:pt>
                <c:pt idx="8240">
                  <c:v>40921</c:v>
                </c:pt>
                <c:pt idx="8241">
                  <c:v>40924</c:v>
                </c:pt>
                <c:pt idx="8242">
                  <c:v>40925</c:v>
                </c:pt>
                <c:pt idx="8243">
                  <c:v>40926</c:v>
                </c:pt>
                <c:pt idx="8244">
                  <c:v>40927</c:v>
                </c:pt>
                <c:pt idx="8245">
                  <c:v>40928</c:v>
                </c:pt>
                <c:pt idx="8246">
                  <c:v>40931</c:v>
                </c:pt>
                <c:pt idx="8247">
                  <c:v>40932</c:v>
                </c:pt>
                <c:pt idx="8248">
                  <c:v>40933</c:v>
                </c:pt>
                <c:pt idx="8249">
                  <c:v>40934</c:v>
                </c:pt>
                <c:pt idx="8250">
                  <c:v>40935</c:v>
                </c:pt>
                <c:pt idx="8251">
                  <c:v>40938</c:v>
                </c:pt>
                <c:pt idx="8252">
                  <c:v>40939</c:v>
                </c:pt>
                <c:pt idx="8253">
                  <c:v>40940</c:v>
                </c:pt>
                <c:pt idx="8254">
                  <c:v>40941</c:v>
                </c:pt>
                <c:pt idx="8255">
                  <c:v>40942</c:v>
                </c:pt>
                <c:pt idx="8256">
                  <c:v>40945</c:v>
                </c:pt>
                <c:pt idx="8257">
                  <c:v>40946</c:v>
                </c:pt>
                <c:pt idx="8258">
                  <c:v>40947</c:v>
                </c:pt>
                <c:pt idx="8259">
                  <c:v>40948</c:v>
                </c:pt>
                <c:pt idx="8260">
                  <c:v>40949</c:v>
                </c:pt>
                <c:pt idx="8261">
                  <c:v>40952</c:v>
                </c:pt>
                <c:pt idx="8262">
                  <c:v>40953</c:v>
                </c:pt>
                <c:pt idx="8263">
                  <c:v>40954</c:v>
                </c:pt>
                <c:pt idx="8264">
                  <c:v>40955</c:v>
                </c:pt>
                <c:pt idx="8265">
                  <c:v>40956</c:v>
                </c:pt>
                <c:pt idx="8266">
                  <c:v>40959</c:v>
                </c:pt>
                <c:pt idx="8267">
                  <c:v>40960</c:v>
                </c:pt>
                <c:pt idx="8268">
                  <c:v>40961</c:v>
                </c:pt>
                <c:pt idx="8269">
                  <c:v>40962</c:v>
                </c:pt>
                <c:pt idx="8270">
                  <c:v>40963</c:v>
                </c:pt>
                <c:pt idx="8271">
                  <c:v>40966</c:v>
                </c:pt>
                <c:pt idx="8272">
                  <c:v>40967</c:v>
                </c:pt>
                <c:pt idx="8273">
                  <c:v>40968</c:v>
                </c:pt>
                <c:pt idx="8274">
                  <c:v>40969</c:v>
                </c:pt>
                <c:pt idx="8275">
                  <c:v>40970</c:v>
                </c:pt>
                <c:pt idx="8276">
                  <c:v>40973</c:v>
                </c:pt>
                <c:pt idx="8277">
                  <c:v>40974</c:v>
                </c:pt>
                <c:pt idx="8278">
                  <c:v>40975</c:v>
                </c:pt>
                <c:pt idx="8279">
                  <c:v>40976</c:v>
                </c:pt>
                <c:pt idx="8280">
                  <c:v>40977</c:v>
                </c:pt>
                <c:pt idx="8281">
                  <c:v>40980</c:v>
                </c:pt>
                <c:pt idx="8282">
                  <c:v>40981</c:v>
                </c:pt>
                <c:pt idx="8283">
                  <c:v>40982</c:v>
                </c:pt>
                <c:pt idx="8284">
                  <c:v>40983</c:v>
                </c:pt>
                <c:pt idx="8285">
                  <c:v>40984</c:v>
                </c:pt>
                <c:pt idx="8286">
                  <c:v>40987</c:v>
                </c:pt>
                <c:pt idx="8287">
                  <c:v>40988</c:v>
                </c:pt>
                <c:pt idx="8288">
                  <c:v>40989</c:v>
                </c:pt>
                <c:pt idx="8289">
                  <c:v>40990</c:v>
                </c:pt>
                <c:pt idx="8290">
                  <c:v>40991</c:v>
                </c:pt>
                <c:pt idx="8291">
                  <c:v>40994</c:v>
                </c:pt>
                <c:pt idx="8292">
                  <c:v>40995</c:v>
                </c:pt>
                <c:pt idx="8293">
                  <c:v>40996</c:v>
                </c:pt>
                <c:pt idx="8294">
                  <c:v>40997</c:v>
                </c:pt>
                <c:pt idx="8295">
                  <c:v>40998</c:v>
                </c:pt>
                <c:pt idx="8296">
                  <c:v>41001</c:v>
                </c:pt>
                <c:pt idx="8297">
                  <c:v>41002</c:v>
                </c:pt>
                <c:pt idx="8298">
                  <c:v>41003</c:v>
                </c:pt>
                <c:pt idx="8299">
                  <c:v>41004</c:v>
                </c:pt>
                <c:pt idx="8300">
                  <c:v>41005</c:v>
                </c:pt>
                <c:pt idx="8301">
                  <c:v>41008</c:v>
                </c:pt>
                <c:pt idx="8302">
                  <c:v>41009</c:v>
                </c:pt>
                <c:pt idx="8303">
                  <c:v>41010</c:v>
                </c:pt>
                <c:pt idx="8304">
                  <c:v>41011</c:v>
                </c:pt>
                <c:pt idx="8305">
                  <c:v>41012</c:v>
                </c:pt>
                <c:pt idx="8306">
                  <c:v>41015</c:v>
                </c:pt>
                <c:pt idx="8307">
                  <c:v>41016</c:v>
                </c:pt>
                <c:pt idx="8308">
                  <c:v>41017</c:v>
                </c:pt>
                <c:pt idx="8309">
                  <c:v>41018</c:v>
                </c:pt>
                <c:pt idx="8310">
                  <c:v>41019</c:v>
                </c:pt>
                <c:pt idx="8311">
                  <c:v>41022</c:v>
                </c:pt>
                <c:pt idx="8312">
                  <c:v>41023</c:v>
                </c:pt>
                <c:pt idx="8313">
                  <c:v>41024</c:v>
                </c:pt>
                <c:pt idx="8314">
                  <c:v>41025</c:v>
                </c:pt>
                <c:pt idx="8315">
                  <c:v>41026</c:v>
                </c:pt>
                <c:pt idx="8316">
                  <c:v>41029</c:v>
                </c:pt>
                <c:pt idx="8317">
                  <c:v>41030</c:v>
                </c:pt>
                <c:pt idx="8318">
                  <c:v>41031</c:v>
                </c:pt>
                <c:pt idx="8319">
                  <c:v>41032</c:v>
                </c:pt>
                <c:pt idx="8320">
                  <c:v>41033</c:v>
                </c:pt>
                <c:pt idx="8321">
                  <c:v>41036</c:v>
                </c:pt>
                <c:pt idx="8322">
                  <c:v>41037</c:v>
                </c:pt>
                <c:pt idx="8323">
                  <c:v>41038</c:v>
                </c:pt>
                <c:pt idx="8324">
                  <c:v>41039</c:v>
                </c:pt>
                <c:pt idx="8325">
                  <c:v>41040</c:v>
                </c:pt>
                <c:pt idx="8326">
                  <c:v>41043</c:v>
                </c:pt>
                <c:pt idx="8327">
                  <c:v>41044</c:v>
                </c:pt>
                <c:pt idx="8328">
                  <c:v>41045</c:v>
                </c:pt>
                <c:pt idx="8329">
                  <c:v>41046</c:v>
                </c:pt>
                <c:pt idx="8330">
                  <c:v>41047</c:v>
                </c:pt>
                <c:pt idx="8331">
                  <c:v>41050</c:v>
                </c:pt>
                <c:pt idx="8332">
                  <c:v>41051</c:v>
                </c:pt>
                <c:pt idx="8333">
                  <c:v>41052</c:v>
                </c:pt>
                <c:pt idx="8334">
                  <c:v>41053</c:v>
                </c:pt>
                <c:pt idx="8335">
                  <c:v>41054</c:v>
                </c:pt>
                <c:pt idx="8336">
                  <c:v>41057</c:v>
                </c:pt>
                <c:pt idx="8337">
                  <c:v>41058</c:v>
                </c:pt>
                <c:pt idx="8338">
                  <c:v>41059</c:v>
                </c:pt>
                <c:pt idx="8339">
                  <c:v>41060</c:v>
                </c:pt>
                <c:pt idx="8340">
                  <c:v>41061</c:v>
                </c:pt>
                <c:pt idx="8341">
                  <c:v>41064</c:v>
                </c:pt>
                <c:pt idx="8342">
                  <c:v>41065</c:v>
                </c:pt>
                <c:pt idx="8343">
                  <c:v>41066</c:v>
                </c:pt>
                <c:pt idx="8344">
                  <c:v>41067</c:v>
                </c:pt>
                <c:pt idx="8345">
                  <c:v>41068</c:v>
                </c:pt>
                <c:pt idx="8346">
                  <c:v>41071</c:v>
                </c:pt>
                <c:pt idx="8347">
                  <c:v>41072</c:v>
                </c:pt>
                <c:pt idx="8348">
                  <c:v>41073</c:v>
                </c:pt>
                <c:pt idx="8349">
                  <c:v>41074</c:v>
                </c:pt>
                <c:pt idx="8350">
                  <c:v>41075</c:v>
                </c:pt>
                <c:pt idx="8351">
                  <c:v>41078</c:v>
                </c:pt>
                <c:pt idx="8352">
                  <c:v>41079</c:v>
                </c:pt>
                <c:pt idx="8353">
                  <c:v>41080</c:v>
                </c:pt>
                <c:pt idx="8354">
                  <c:v>41081</c:v>
                </c:pt>
                <c:pt idx="8355">
                  <c:v>41082</c:v>
                </c:pt>
                <c:pt idx="8356">
                  <c:v>41085</c:v>
                </c:pt>
                <c:pt idx="8357">
                  <c:v>41086</c:v>
                </c:pt>
                <c:pt idx="8358">
                  <c:v>41087</c:v>
                </c:pt>
                <c:pt idx="8359">
                  <c:v>41088</c:v>
                </c:pt>
                <c:pt idx="8360">
                  <c:v>41089</c:v>
                </c:pt>
                <c:pt idx="8361">
                  <c:v>41092</c:v>
                </c:pt>
                <c:pt idx="8362">
                  <c:v>41093</c:v>
                </c:pt>
                <c:pt idx="8363">
                  <c:v>41094</c:v>
                </c:pt>
                <c:pt idx="8364">
                  <c:v>41095</c:v>
                </c:pt>
                <c:pt idx="8365">
                  <c:v>41096</c:v>
                </c:pt>
                <c:pt idx="8366">
                  <c:v>41099</c:v>
                </c:pt>
                <c:pt idx="8367">
                  <c:v>41100</c:v>
                </c:pt>
                <c:pt idx="8368">
                  <c:v>41101</c:v>
                </c:pt>
                <c:pt idx="8369">
                  <c:v>41102</c:v>
                </c:pt>
                <c:pt idx="8370">
                  <c:v>41103</c:v>
                </c:pt>
                <c:pt idx="8371">
                  <c:v>41106</c:v>
                </c:pt>
                <c:pt idx="8372">
                  <c:v>41107</c:v>
                </c:pt>
                <c:pt idx="8373">
                  <c:v>41108</c:v>
                </c:pt>
                <c:pt idx="8374">
                  <c:v>41109</c:v>
                </c:pt>
                <c:pt idx="8375">
                  <c:v>41110</c:v>
                </c:pt>
                <c:pt idx="8376">
                  <c:v>41113</c:v>
                </c:pt>
                <c:pt idx="8377">
                  <c:v>41114</c:v>
                </c:pt>
                <c:pt idx="8378">
                  <c:v>41115</c:v>
                </c:pt>
                <c:pt idx="8379">
                  <c:v>41116</c:v>
                </c:pt>
                <c:pt idx="8380">
                  <c:v>41117</c:v>
                </c:pt>
                <c:pt idx="8381">
                  <c:v>41120</c:v>
                </c:pt>
                <c:pt idx="8382">
                  <c:v>41121</c:v>
                </c:pt>
                <c:pt idx="8383">
                  <c:v>41122</c:v>
                </c:pt>
                <c:pt idx="8384">
                  <c:v>41123</c:v>
                </c:pt>
                <c:pt idx="8385">
                  <c:v>41124</c:v>
                </c:pt>
                <c:pt idx="8386">
                  <c:v>41127</c:v>
                </c:pt>
                <c:pt idx="8387">
                  <c:v>41128</c:v>
                </c:pt>
                <c:pt idx="8388">
                  <c:v>41129</c:v>
                </c:pt>
                <c:pt idx="8389">
                  <c:v>41130</c:v>
                </c:pt>
                <c:pt idx="8390">
                  <c:v>41131</c:v>
                </c:pt>
                <c:pt idx="8391">
                  <c:v>41134</c:v>
                </c:pt>
                <c:pt idx="8392">
                  <c:v>41135</c:v>
                </c:pt>
                <c:pt idx="8393">
                  <c:v>41136</c:v>
                </c:pt>
                <c:pt idx="8394">
                  <c:v>41137</c:v>
                </c:pt>
                <c:pt idx="8395">
                  <c:v>41138</c:v>
                </c:pt>
                <c:pt idx="8396">
                  <c:v>41141</c:v>
                </c:pt>
                <c:pt idx="8397">
                  <c:v>41142</c:v>
                </c:pt>
                <c:pt idx="8398">
                  <c:v>41143</c:v>
                </c:pt>
                <c:pt idx="8399">
                  <c:v>41144</c:v>
                </c:pt>
                <c:pt idx="8400">
                  <c:v>41145</c:v>
                </c:pt>
                <c:pt idx="8401">
                  <c:v>41148</c:v>
                </c:pt>
                <c:pt idx="8402">
                  <c:v>41149</c:v>
                </c:pt>
                <c:pt idx="8403">
                  <c:v>41150</c:v>
                </c:pt>
                <c:pt idx="8404">
                  <c:v>41151</c:v>
                </c:pt>
                <c:pt idx="8405">
                  <c:v>41152</c:v>
                </c:pt>
                <c:pt idx="8406">
                  <c:v>41155</c:v>
                </c:pt>
                <c:pt idx="8407">
                  <c:v>41156</c:v>
                </c:pt>
                <c:pt idx="8408">
                  <c:v>41157</c:v>
                </c:pt>
                <c:pt idx="8409">
                  <c:v>41158</c:v>
                </c:pt>
                <c:pt idx="8410">
                  <c:v>41159</c:v>
                </c:pt>
                <c:pt idx="8411">
                  <c:v>41162</c:v>
                </c:pt>
                <c:pt idx="8412">
                  <c:v>41163</c:v>
                </c:pt>
                <c:pt idx="8413">
                  <c:v>41164</c:v>
                </c:pt>
                <c:pt idx="8414">
                  <c:v>41165</c:v>
                </c:pt>
                <c:pt idx="8415">
                  <c:v>41166</c:v>
                </c:pt>
                <c:pt idx="8416">
                  <c:v>41169</c:v>
                </c:pt>
                <c:pt idx="8417">
                  <c:v>41170</c:v>
                </c:pt>
                <c:pt idx="8418">
                  <c:v>41171</c:v>
                </c:pt>
                <c:pt idx="8419">
                  <c:v>41172</c:v>
                </c:pt>
                <c:pt idx="8420">
                  <c:v>41173</c:v>
                </c:pt>
                <c:pt idx="8421">
                  <c:v>41176</c:v>
                </c:pt>
                <c:pt idx="8422">
                  <c:v>41177</c:v>
                </c:pt>
                <c:pt idx="8423">
                  <c:v>41178</c:v>
                </c:pt>
                <c:pt idx="8424">
                  <c:v>41179</c:v>
                </c:pt>
                <c:pt idx="8425">
                  <c:v>41180</c:v>
                </c:pt>
                <c:pt idx="8426">
                  <c:v>41183</c:v>
                </c:pt>
                <c:pt idx="8427">
                  <c:v>41184</c:v>
                </c:pt>
                <c:pt idx="8428">
                  <c:v>41185</c:v>
                </c:pt>
                <c:pt idx="8429">
                  <c:v>41186</c:v>
                </c:pt>
                <c:pt idx="8430">
                  <c:v>41187</c:v>
                </c:pt>
                <c:pt idx="8431">
                  <c:v>41190</c:v>
                </c:pt>
                <c:pt idx="8432">
                  <c:v>41191</c:v>
                </c:pt>
                <c:pt idx="8433">
                  <c:v>41192</c:v>
                </c:pt>
                <c:pt idx="8434">
                  <c:v>41193</c:v>
                </c:pt>
                <c:pt idx="8435">
                  <c:v>41194</c:v>
                </c:pt>
                <c:pt idx="8436">
                  <c:v>41197</c:v>
                </c:pt>
                <c:pt idx="8437">
                  <c:v>41198</c:v>
                </c:pt>
                <c:pt idx="8438">
                  <c:v>41199</c:v>
                </c:pt>
                <c:pt idx="8439">
                  <c:v>41200</c:v>
                </c:pt>
                <c:pt idx="8440">
                  <c:v>41201</c:v>
                </c:pt>
                <c:pt idx="8441">
                  <c:v>41204</c:v>
                </c:pt>
                <c:pt idx="8442">
                  <c:v>41205</c:v>
                </c:pt>
                <c:pt idx="8443">
                  <c:v>41206</c:v>
                </c:pt>
                <c:pt idx="8444">
                  <c:v>41207</c:v>
                </c:pt>
                <c:pt idx="8445">
                  <c:v>41208</c:v>
                </c:pt>
                <c:pt idx="8446">
                  <c:v>41211</c:v>
                </c:pt>
                <c:pt idx="8447">
                  <c:v>41212</c:v>
                </c:pt>
                <c:pt idx="8448">
                  <c:v>41213</c:v>
                </c:pt>
                <c:pt idx="8449">
                  <c:v>41214</c:v>
                </c:pt>
                <c:pt idx="8450">
                  <c:v>41215</c:v>
                </c:pt>
                <c:pt idx="8451">
                  <c:v>41218</c:v>
                </c:pt>
                <c:pt idx="8452">
                  <c:v>41219</c:v>
                </c:pt>
                <c:pt idx="8453">
                  <c:v>41220</c:v>
                </c:pt>
                <c:pt idx="8454">
                  <c:v>41221</c:v>
                </c:pt>
                <c:pt idx="8455">
                  <c:v>41222</c:v>
                </c:pt>
                <c:pt idx="8456">
                  <c:v>41225</c:v>
                </c:pt>
                <c:pt idx="8457">
                  <c:v>41226</c:v>
                </c:pt>
                <c:pt idx="8458">
                  <c:v>41227</c:v>
                </c:pt>
                <c:pt idx="8459">
                  <c:v>41228</c:v>
                </c:pt>
                <c:pt idx="8460">
                  <c:v>41229</c:v>
                </c:pt>
                <c:pt idx="8461">
                  <c:v>41232</c:v>
                </c:pt>
                <c:pt idx="8462">
                  <c:v>41233</c:v>
                </c:pt>
                <c:pt idx="8463">
                  <c:v>41234</c:v>
                </c:pt>
                <c:pt idx="8464">
                  <c:v>41235</c:v>
                </c:pt>
                <c:pt idx="8465">
                  <c:v>41236</c:v>
                </c:pt>
                <c:pt idx="8466">
                  <c:v>41239</c:v>
                </c:pt>
                <c:pt idx="8467">
                  <c:v>41240</c:v>
                </c:pt>
                <c:pt idx="8468">
                  <c:v>41241</c:v>
                </c:pt>
                <c:pt idx="8469">
                  <c:v>41242</c:v>
                </c:pt>
                <c:pt idx="8470">
                  <c:v>41243</c:v>
                </c:pt>
                <c:pt idx="8471">
                  <c:v>41246</c:v>
                </c:pt>
                <c:pt idx="8472">
                  <c:v>41247</c:v>
                </c:pt>
                <c:pt idx="8473">
                  <c:v>41248</c:v>
                </c:pt>
                <c:pt idx="8474">
                  <c:v>41249</c:v>
                </c:pt>
                <c:pt idx="8475">
                  <c:v>41250</c:v>
                </c:pt>
                <c:pt idx="8476">
                  <c:v>41253</c:v>
                </c:pt>
                <c:pt idx="8477">
                  <c:v>41254</c:v>
                </c:pt>
                <c:pt idx="8478">
                  <c:v>41255</c:v>
                </c:pt>
                <c:pt idx="8479">
                  <c:v>41256</c:v>
                </c:pt>
                <c:pt idx="8480">
                  <c:v>41257</c:v>
                </c:pt>
                <c:pt idx="8481">
                  <c:v>41260</c:v>
                </c:pt>
                <c:pt idx="8482">
                  <c:v>41261</c:v>
                </c:pt>
                <c:pt idx="8483">
                  <c:v>41262</c:v>
                </c:pt>
                <c:pt idx="8484">
                  <c:v>41263</c:v>
                </c:pt>
                <c:pt idx="8485">
                  <c:v>41264</c:v>
                </c:pt>
                <c:pt idx="8486">
                  <c:v>41267</c:v>
                </c:pt>
                <c:pt idx="8487">
                  <c:v>41268</c:v>
                </c:pt>
                <c:pt idx="8488">
                  <c:v>41269</c:v>
                </c:pt>
                <c:pt idx="8489">
                  <c:v>41270</c:v>
                </c:pt>
                <c:pt idx="8490">
                  <c:v>41271</c:v>
                </c:pt>
                <c:pt idx="8491">
                  <c:v>41274</c:v>
                </c:pt>
                <c:pt idx="8492">
                  <c:v>41275</c:v>
                </c:pt>
                <c:pt idx="8493">
                  <c:v>41276</c:v>
                </c:pt>
                <c:pt idx="8494">
                  <c:v>41277</c:v>
                </c:pt>
                <c:pt idx="8495">
                  <c:v>41278</c:v>
                </c:pt>
                <c:pt idx="8496">
                  <c:v>41281</c:v>
                </c:pt>
                <c:pt idx="8497">
                  <c:v>41282</c:v>
                </c:pt>
                <c:pt idx="8498">
                  <c:v>41283</c:v>
                </c:pt>
                <c:pt idx="8499">
                  <c:v>41284</c:v>
                </c:pt>
                <c:pt idx="8500">
                  <c:v>41285</c:v>
                </c:pt>
                <c:pt idx="8501">
                  <c:v>41288</c:v>
                </c:pt>
                <c:pt idx="8502">
                  <c:v>41289</c:v>
                </c:pt>
                <c:pt idx="8503">
                  <c:v>41290</c:v>
                </c:pt>
                <c:pt idx="8504">
                  <c:v>41291</c:v>
                </c:pt>
                <c:pt idx="8505">
                  <c:v>41292</c:v>
                </c:pt>
                <c:pt idx="8506">
                  <c:v>41295</c:v>
                </c:pt>
                <c:pt idx="8507">
                  <c:v>41296</c:v>
                </c:pt>
                <c:pt idx="8508">
                  <c:v>41297</c:v>
                </c:pt>
                <c:pt idx="8509">
                  <c:v>41298</c:v>
                </c:pt>
                <c:pt idx="8510">
                  <c:v>41299</c:v>
                </c:pt>
                <c:pt idx="8511">
                  <c:v>41302</c:v>
                </c:pt>
                <c:pt idx="8512">
                  <c:v>41303</c:v>
                </c:pt>
                <c:pt idx="8513">
                  <c:v>41304</c:v>
                </c:pt>
                <c:pt idx="8514">
                  <c:v>41305</c:v>
                </c:pt>
                <c:pt idx="8515">
                  <c:v>41306</c:v>
                </c:pt>
                <c:pt idx="8516">
                  <c:v>41309</c:v>
                </c:pt>
                <c:pt idx="8517">
                  <c:v>41310</c:v>
                </c:pt>
                <c:pt idx="8518">
                  <c:v>41311</c:v>
                </c:pt>
                <c:pt idx="8519">
                  <c:v>41312</c:v>
                </c:pt>
                <c:pt idx="8520">
                  <c:v>41313</c:v>
                </c:pt>
                <c:pt idx="8521">
                  <c:v>41316</c:v>
                </c:pt>
                <c:pt idx="8522">
                  <c:v>41317</c:v>
                </c:pt>
                <c:pt idx="8523">
                  <c:v>41318</c:v>
                </c:pt>
                <c:pt idx="8524">
                  <c:v>41319</c:v>
                </c:pt>
                <c:pt idx="8525">
                  <c:v>41320</c:v>
                </c:pt>
                <c:pt idx="8526">
                  <c:v>41323</c:v>
                </c:pt>
                <c:pt idx="8527">
                  <c:v>41324</c:v>
                </c:pt>
                <c:pt idx="8528">
                  <c:v>41325</c:v>
                </c:pt>
                <c:pt idx="8529">
                  <c:v>41326</c:v>
                </c:pt>
                <c:pt idx="8530">
                  <c:v>41327</c:v>
                </c:pt>
                <c:pt idx="8531">
                  <c:v>41330</c:v>
                </c:pt>
                <c:pt idx="8532">
                  <c:v>41331</c:v>
                </c:pt>
                <c:pt idx="8533">
                  <c:v>41332</c:v>
                </c:pt>
                <c:pt idx="8534">
                  <c:v>41333</c:v>
                </c:pt>
                <c:pt idx="8535">
                  <c:v>41334</c:v>
                </c:pt>
                <c:pt idx="8536">
                  <c:v>41337</c:v>
                </c:pt>
                <c:pt idx="8537">
                  <c:v>41338</c:v>
                </c:pt>
                <c:pt idx="8538">
                  <c:v>41339</c:v>
                </c:pt>
                <c:pt idx="8539">
                  <c:v>41340</c:v>
                </c:pt>
                <c:pt idx="8540">
                  <c:v>41341</c:v>
                </c:pt>
                <c:pt idx="8541">
                  <c:v>41344</c:v>
                </c:pt>
                <c:pt idx="8542">
                  <c:v>41345</c:v>
                </c:pt>
                <c:pt idx="8543">
                  <c:v>41346</c:v>
                </c:pt>
                <c:pt idx="8544">
                  <c:v>41347</c:v>
                </c:pt>
                <c:pt idx="8545">
                  <c:v>41348</c:v>
                </c:pt>
                <c:pt idx="8546">
                  <c:v>41351</c:v>
                </c:pt>
                <c:pt idx="8547">
                  <c:v>41352</c:v>
                </c:pt>
                <c:pt idx="8548">
                  <c:v>41353</c:v>
                </c:pt>
                <c:pt idx="8549">
                  <c:v>41354</c:v>
                </c:pt>
                <c:pt idx="8550">
                  <c:v>41355</c:v>
                </c:pt>
                <c:pt idx="8551">
                  <c:v>41358</c:v>
                </c:pt>
                <c:pt idx="8552">
                  <c:v>41359</c:v>
                </c:pt>
                <c:pt idx="8553">
                  <c:v>41360</c:v>
                </c:pt>
                <c:pt idx="8554">
                  <c:v>41361</c:v>
                </c:pt>
                <c:pt idx="8555">
                  <c:v>41362</c:v>
                </c:pt>
                <c:pt idx="8556">
                  <c:v>41365</c:v>
                </c:pt>
                <c:pt idx="8557">
                  <c:v>41366</c:v>
                </c:pt>
                <c:pt idx="8558">
                  <c:v>41367</c:v>
                </c:pt>
                <c:pt idx="8559">
                  <c:v>41368</c:v>
                </c:pt>
                <c:pt idx="8560">
                  <c:v>41369</c:v>
                </c:pt>
                <c:pt idx="8561">
                  <c:v>41372</c:v>
                </c:pt>
                <c:pt idx="8562">
                  <c:v>41373</c:v>
                </c:pt>
                <c:pt idx="8563">
                  <c:v>41374</c:v>
                </c:pt>
                <c:pt idx="8564">
                  <c:v>41375</c:v>
                </c:pt>
                <c:pt idx="8565">
                  <c:v>41376</c:v>
                </c:pt>
                <c:pt idx="8566">
                  <c:v>41379</c:v>
                </c:pt>
                <c:pt idx="8567">
                  <c:v>41380</c:v>
                </c:pt>
                <c:pt idx="8568">
                  <c:v>41381</c:v>
                </c:pt>
                <c:pt idx="8569">
                  <c:v>41382</c:v>
                </c:pt>
                <c:pt idx="8570">
                  <c:v>41383</c:v>
                </c:pt>
                <c:pt idx="8571">
                  <c:v>41386</c:v>
                </c:pt>
                <c:pt idx="8572">
                  <c:v>41387</c:v>
                </c:pt>
                <c:pt idx="8573">
                  <c:v>41388</c:v>
                </c:pt>
                <c:pt idx="8574">
                  <c:v>41389</c:v>
                </c:pt>
                <c:pt idx="8575">
                  <c:v>41390</c:v>
                </c:pt>
                <c:pt idx="8576">
                  <c:v>41393</c:v>
                </c:pt>
                <c:pt idx="8577">
                  <c:v>41394</c:v>
                </c:pt>
                <c:pt idx="8578">
                  <c:v>41395</c:v>
                </c:pt>
                <c:pt idx="8579">
                  <c:v>41396</c:v>
                </c:pt>
                <c:pt idx="8580">
                  <c:v>41397</c:v>
                </c:pt>
                <c:pt idx="8581">
                  <c:v>41400</c:v>
                </c:pt>
                <c:pt idx="8582">
                  <c:v>41401</c:v>
                </c:pt>
                <c:pt idx="8583">
                  <c:v>41402</c:v>
                </c:pt>
                <c:pt idx="8584">
                  <c:v>41403</c:v>
                </c:pt>
                <c:pt idx="8585">
                  <c:v>41404</c:v>
                </c:pt>
                <c:pt idx="8586">
                  <c:v>41407</c:v>
                </c:pt>
                <c:pt idx="8587">
                  <c:v>41408</c:v>
                </c:pt>
                <c:pt idx="8588">
                  <c:v>41409</c:v>
                </c:pt>
                <c:pt idx="8589">
                  <c:v>41410</c:v>
                </c:pt>
                <c:pt idx="8590">
                  <c:v>41411</c:v>
                </c:pt>
                <c:pt idx="8591">
                  <c:v>41414</c:v>
                </c:pt>
                <c:pt idx="8592">
                  <c:v>41415</c:v>
                </c:pt>
                <c:pt idx="8593">
                  <c:v>41416</c:v>
                </c:pt>
                <c:pt idx="8594">
                  <c:v>41417</c:v>
                </c:pt>
                <c:pt idx="8595">
                  <c:v>41418</c:v>
                </c:pt>
                <c:pt idx="8596">
                  <c:v>41421</c:v>
                </c:pt>
                <c:pt idx="8597">
                  <c:v>41422</c:v>
                </c:pt>
                <c:pt idx="8598">
                  <c:v>41423</c:v>
                </c:pt>
                <c:pt idx="8599">
                  <c:v>41424</c:v>
                </c:pt>
                <c:pt idx="8600">
                  <c:v>41425</c:v>
                </c:pt>
                <c:pt idx="8601">
                  <c:v>41428</c:v>
                </c:pt>
                <c:pt idx="8602">
                  <c:v>41429</c:v>
                </c:pt>
                <c:pt idx="8603">
                  <c:v>41430</c:v>
                </c:pt>
                <c:pt idx="8604">
                  <c:v>41431</c:v>
                </c:pt>
                <c:pt idx="8605">
                  <c:v>41432</c:v>
                </c:pt>
                <c:pt idx="8606">
                  <c:v>41435</c:v>
                </c:pt>
                <c:pt idx="8607">
                  <c:v>41436</c:v>
                </c:pt>
                <c:pt idx="8608">
                  <c:v>41437</c:v>
                </c:pt>
                <c:pt idx="8609">
                  <c:v>41438</c:v>
                </c:pt>
                <c:pt idx="8610">
                  <c:v>41439</c:v>
                </c:pt>
                <c:pt idx="8611">
                  <c:v>41442</c:v>
                </c:pt>
                <c:pt idx="8612">
                  <c:v>41443</c:v>
                </c:pt>
                <c:pt idx="8613">
                  <c:v>41444</c:v>
                </c:pt>
                <c:pt idx="8614">
                  <c:v>41445</c:v>
                </c:pt>
                <c:pt idx="8615">
                  <c:v>41446</c:v>
                </c:pt>
                <c:pt idx="8616">
                  <c:v>41449</c:v>
                </c:pt>
                <c:pt idx="8617">
                  <c:v>41450</c:v>
                </c:pt>
                <c:pt idx="8618">
                  <c:v>41451</c:v>
                </c:pt>
                <c:pt idx="8619">
                  <c:v>41452</c:v>
                </c:pt>
                <c:pt idx="8620">
                  <c:v>41453</c:v>
                </c:pt>
                <c:pt idx="8621">
                  <c:v>41456</c:v>
                </c:pt>
                <c:pt idx="8622">
                  <c:v>41457</c:v>
                </c:pt>
                <c:pt idx="8623">
                  <c:v>41458</c:v>
                </c:pt>
                <c:pt idx="8624">
                  <c:v>41459</c:v>
                </c:pt>
                <c:pt idx="8625">
                  <c:v>41460</c:v>
                </c:pt>
                <c:pt idx="8626">
                  <c:v>41463</c:v>
                </c:pt>
                <c:pt idx="8627">
                  <c:v>41464</c:v>
                </c:pt>
                <c:pt idx="8628">
                  <c:v>41465</c:v>
                </c:pt>
                <c:pt idx="8629">
                  <c:v>41466</c:v>
                </c:pt>
                <c:pt idx="8630">
                  <c:v>41467</c:v>
                </c:pt>
                <c:pt idx="8631">
                  <c:v>41470</c:v>
                </c:pt>
                <c:pt idx="8632">
                  <c:v>41471</c:v>
                </c:pt>
                <c:pt idx="8633">
                  <c:v>41472</c:v>
                </c:pt>
                <c:pt idx="8634">
                  <c:v>41473</c:v>
                </c:pt>
                <c:pt idx="8635">
                  <c:v>41474</c:v>
                </c:pt>
                <c:pt idx="8636">
                  <c:v>41477</c:v>
                </c:pt>
                <c:pt idx="8637">
                  <c:v>41478</c:v>
                </c:pt>
                <c:pt idx="8638">
                  <c:v>41479</c:v>
                </c:pt>
                <c:pt idx="8639">
                  <c:v>41480</c:v>
                </c:pt>
                <c:pt idx="8640">
                  <c:v>41481</c:v>
                </c:pt>
                <c:pt idx="8641">
                  <c:v>41484</c:v>
                </c:pt>
                <c:pt idx="8642">
                  <c:v>41485</c:v>
                </c:pt>
                <c:pt idx="8643">
                  <c:v>41486</c:v>
                </c:pt>
                <c:pt idx="8644">
                  <c:v>41487</c:v>
                </c:pt>
                <c:pt idx="8645">
                  <c:v>41488</c:v>
                </c:pt>
                <c:pt idx="8646">
                  <c:v>41491</c:v>
                </c:pt>
                <c:pt idx="8647">
                  <c:v>41492</c:v>
                </c:pt>
                <c:pt idx="8648">
                  <c:v>41493</c:v>
                </c:pt>
                <c:pt idx="8649">
                  <c:v>41494</c:v>
                </c:pt>
                <c:pt idx="8650">
                  <c:v>41495</c:v>
                </c:pt>
                <c:pt idx="8651">
                  <c:v>41498</c:v>
                </c:pt>
                <c:pt idx="8652">
                  <c:v>41499</c:v>
                </c:pt>
                <c:pt idx="8653">
                  <c:v>41500</c:v>
                </c:pt>
                <c:pt idx="8654">
                  <c:v>41501</c:v>
                </c:pt>
                <c:pt idx="8655">
                  <c:v>41502</c:v>
                </c:pt>
                <c:pt idx="8656">
                  <c:v>41505</c:v>
                </c:pt>
                <c:pt idx="8657">
                  <c:v>41506</c:v>
                </c:pt>
                <c:pt idx="8658">
                  <c:v>41507</c:v>
                </c:pt>
                <c:pt idx="8659">
                  <c:v>41508</c:v>
                </c:pt>
                <c:pt idx="8660">
                  <c:v>41509</c:v>
                </c:pt>
                <c:pt idx="8661">
                  <c:v>41512</c:v>
                </c:pt>
                <c:pt idx="8662">
                  <c:v>41513</c:v>
                </c:pt>
                <c:pt idx="8663">
                  <c:v>41514</c:v>
                </c:pt>
                <c:pt idx="8664">
                  <c:v>41515</c:v>
                </c:pt>
                <c:pt idx="8665">
                  <c:v>41516</c:v>
                </c:pt>
                <c:pt idx="8666">
                  <c:v>41519</c:v>
                </c:pt>
                <c:pt idx="8667">
                  <c:v>41520</c:v>
                </c:pt>
                <c:pt idx="8668">
                  <c:v>41521</c:v>
                </c:pt>
                <c:pt idx="8669">
                  <c:v>41522</c:v>
                </c:pt>
                <c:pt idx="8670">
                  <c:v>41523</c:v>
                </c:pt>
                <c:pt idx="8671">
                  <c:v>41526</c:v>
                </c:pt>
                <c:pt idx="8672">
                  <c:v>41527</c:v>
                </c:pt>
                <c:pt idx="8673">
                  <c:v>41528</c:v>
                </c:pt>
                <c:pt idx="8674">
                  <c:v>41529</c:v>
                </c:pt>
                <c:pt idx="8675">
                  <c:v>41530</c:v>
                </c:pt>
                <c:pt idx="8676">
                  <c:v>41533</c:v>
                </c:pt>
                <c:pt idx="8677">
                  <c:v>41534</c:v>
                </c:pt>
                <c:pt idx="8678">
                  <c:v>41535</c:v>
                </c:pt>
                <c:pt idx="8679">
                  <c:v>41536</c:v>
                </c:pt>
                <c:pt idx="8680">
                  <c:v>41537</c:v>
                </c:pt>
                <c:pt idx="8681">
                  <c:v>41540</c:v>
                </c:pt>
                <c:pt idx="8682">
                  <c:v>41541</c:v>
                </c:pt>
                <c:pt idx="8683">
                  <c:v>41542</c:v>
                </c:pt>
                <c:pt idx="8684">
                  <c:v>41543</c:v>
                </c:pt>
                <c:pt idx="8685">
                  <c:v>41544</c:v>
                </c:pt>
                <c:pt idx="8686">
                  <c:v>41547</c:v>
                </c:pt>
                <c:pt idx="8687">
                  <c:v>41548</c:v>
                </c:pt>
                <c:pt idx="8688">
                  <c:v>41549</c:v>
                </c:pt>
                <c:pt idx="8689">
                  <c:v>41550</c:v>
                </c:pt>
                <c:pt idx="8690">
                  <c:v>41551</c:v>
                </c:pt>
                <c:pt idx="8691">
                  <c:v>41554</c:v>
                </c:pt>
                <c:pt idx="8692">
                  <c:v>41555</c:v>
                </c:pt>
                <c:pt idx="8693">
                  <c:v>41556</c:v>
                </c:pt>
                <c:pt idx="8694">
                  <c:v>41557</c:v>
                </c:pt>
                <c:pt idx="8695">
                  <c:v>41558</c:v>
                </c:pt>
                <c:pt idx="8696">
                  <c:v>41561</c:v>
                </c:pt>
                <c:pt idx="8697">
                  <c:v>41562</c:v>
                </c:pt>
                <c:pt idx="8698">
                  <c:v>41563</c:v>
                </c:pt>
                <c:pt idx="8699">
                  <c:v>41564</c:v>
                </c:pt>
                <c:pt idx="8700">
                  <c:v>41565</c:v>
                </c:pt>
                <c:pt idx="8701">
                  <c:v>41568</c:v>
                </c:pt>
                <c:pt idx="8702">
                  <c:v>41569</c:v>
                </c:pt>
                <c:pt idx="8703">
                  <c:v>41570</c:v>
                </c:pt>
                <c:pt idx="8704">
                  <c:v>41571</c:v>
                </c:pt>
                <c:pt idx="8705">
                  <c:v>41572</c:v>
                </c:pt>
                <c:pt idx="8706">
                  <c:v>41575</c:v>
                </c:pt>
                <c:pt idx="8707">
                  <c:v>41576</c:v>
                </c:pt>
                <c:pt idx="8708">
                  <c:v>41577</c:v>
                </c:pt>
                <c:pt idx="8709">
                  <c:v>41578</c:v>
                </c:pt>
                <c:pt idx="8710">
                  <c:v>41579</c:v>
                </c:pt>
                <c:pt idx="8711">
                  <c:v>41582</c:v>
                </c:pt>
                <c:pt idx="8712">
                  <c:v>41583</c:v>
                </c:pt>
                <c:pt idx="8713">
                  <c:v>41584</c:v>
                </c:pt>
                <c:pt idx="8714">
                  <c:v>41585</c:v>
                </c:pt>
                <c:pt idx="8715">
                  <c:v>41586</c:v>
                </c:pt>
                <c:pt idx="8716">
                  <c:v>41589</c:v>
                </c:pt>
                <c:pt idx="8717">
                  <c:v>41590</c:v>
                </c:pt>
                <c:pt idx="8718">
                  <c:v>41591</c:v>
                </c:pt>
                <c:pt idx="8719">
                  <c:v>41592</c:v>
                </c:pt>
                <c:pt idx="8720">
                  <c:v>41593</c:v>
                </c:pt>
                <c:pt idx="8721">
                  <c:v>41596</c:v>
                </c:pt>
                <c:pt idx="8722">
                  <c:v>41597</c:v>
                </c:pt>
                <c:pt idx="8723">
                  <c:v>41598</c:v>
                </c:pt>
                <c:pt idx="8724">
                  <c:v>41599</c:v>
                </c:pt>
                <c:pt idx="8725">
                  <c:v>41600</c:v>
                </c:pt>
                <c:pt idx="8726">
                  <c:v>41603</c:v>
                </c:pt>
                <c:pt idx="8727">
                  <c:v>41604</c:v>
                </c:pt>
                <c:pt idx="8728">
                  <c:v>41605</c:v>
                </c:pt>
                <c:pt idx="8729">
                  <c:v>41606</c:v>
                </c:pt>
                <c:pt idx="8730">
                  <c:v>41607</c:v>
                </c:pt>
                <c:pt idx="8731">
                  <c:v>41610</c:v>
                </c:pt>
                <c:pt idx="8732">
                  <c:v>41611</c:v>
                </c:pt>
                <c:pt idx="8733">
                  <c:v>41612</c:v>
                </c:pt>
                <c:pt idx="8734">
                  <c:v>41613</c:v>
                </c:pt>
                <c:pt idx="8735">
                  <c:v>41614</c:v>
                </c:pt>
                <c:pt idx="8736">
                  <c:v>41617</c:v>
                </c:pt>
                <c:pt idx="8737">
                  <c:v>41618</c:v>
                </c:pt>
                <c:pt idx="8738">
                  <c:v>41619</c:v>
                </c:pt>
                <c:pt idx="8739">
                  <c:v>41620</c:v>
                </c:pt>
                <c:pt idx="8740">
                  <c:v>41621</c:v>
                </c:pt>
                <c:pt idx="8741">
                  <c:v>41624</c:v>
                </c:pt>
                <c:pt idx="8742">
                  <c:v>41625</c:v>
                </c:pt>
                <c:pt idx="8743">
                  <c:v>41626</c:v>
                </c:pt>
                <c:pt idx="8744">
                  <c:v>41627</c:v>
                </c:pt>
                <c:pt idx="8745">
                  <c:v>41628</c:v>
                </c:pt>
                <c:pt idx="8746">
                  <c:v>41631</c:v>
                </c:pt>
                <c:pt idx="8747">
                  <c:v>41632</c:v>
                </c:pt>
                <c:pt idx="8748">
                  <c:v>41633</c:v>
                </c:pt>
                <c:pt idx="8749">
                  <c:v>41634</c:v>
                </c:pt>
                <c:pt idx="8750">
                  <c:v>41635</c:v>
                </c:pt>
                <c:pt idx="8751">
                  <c:v>41638</c:v>
                </c:pt>
                <c:pt idx="8752">
                  <c:v>41639</c:v>
                </c:pt>
                <c:pt idx="8753">
                  <c:v>41640</c:v>
                </c:pt>
                <c:pt idx="8754">
                  <c:v>41641</c:v>
                </c:pt>
                <c:pt idx="8755">
                  <c:v>41642</c:v>
                </c:pt>
                <c:pt idx="8756">
                  <c:v>41645</c:v>
                </c:pt>
                <c:pt idx="8757">
                  <c:v>41646</c:v>
                </c:pt>
                <c:pt idx="8758">
                  <c:v>41647</c:v>
                </c:pt>
                <c:pt idx="8759">
                  <c:v>41648</c:v>
                </c:pt>
                <c:pt idx="8760">
                  <c:v>41649</c:v>
                </c:pt>
                <c:pt idx="8761">
                  <c:v>41652</c:v>
                </c:pt>
                <c:pt idx="8762">
                  <c:v>41653</c:v>
                </c:pt>
                <c:pt idx="8763">
                  <c:v>41654</c:v>
                </c:pt>
                <c:pt idx="8764">
                  <c:v>41655</c:v>
                </c:pt>
                <c:pt idx="8765">
                  <c:v>41656</c:v>
                </c:pt>
                <c:pt idx="8766">
                  <c:v>41659</c:v>
                </c:pt>
                <c:pt idx="8767">
                  <c:v>41660</c:v>
                </c:pt>
                <c:pt idx="8768">
                  <c:v>41661</c:v>
                </c:pt>
                <c:pt idx="8769">
                  <c:v>41662</c:v>
                </c:pt>
                <c:pt idx="8770">
                  <c:v>41663</c:v>
                </c:pt>
                <c:pt idx="8771">
                  <c:v>41666</c:v>
                </c:pt>
                <c:pt idx="8772">
                  <c:v>41667</c:v>
                </c:pt>
                <c:pt idx="8773">
                  <c:v>41668</c:v>
                </c:pt>
                <c:pt idx="8774">
                  <c:v>41669</c:v>
                </c:pt>
                <c:pt idx="8775">
                  <c:v>41670</c:v>
                </c:pt>
                <c:pt idx="8776">
                  <c:v>41673</c:v>
                </c:pt>
                <c:pt idx="8777">
                  <c:v>41674</c:v>
                </c:pt>
                <c:pt idx="8778">
                  <c:v>41675</c:v>
                </c:pt>
                <c:pt idx="8779">
                  <c:v>41676</c:v>
                </c:pt>
                <c:pt idx="8780">
                  <c:v>41677</c:v>
                </c:pt>
                <c:pt idx="8781">
                  <c:v>41680</c:v>
                </c:pt>
                <c:pt idx="8782">
                  <c:v>41681</c:v>
                </c:pt>
                <c:pt idx="8783">
                  <c:v>41682</c:v>
                </c:pt>
                <c:pt idx="8784">
                  <c:v>41683</c:v>
                </c:pt>
                <c:pt idx="8785">
                  <c:v>41684</c:v>
                </c:pt>
                <c:pt idx="8786">
                  <c:v>41687</c:v>
                </c:pt>
                <c:pt idx="8787">
                  <c:v>41688</c:v>
                </c:pt>
                <c:pt idx="8788">
                  <c:v>41689</c:v>
                </c:pt>
                <c:pt idx="8789">
                  <c:v>41690</c:v>
                </c:pt>
                <c:pt idx="8790">
                  <c:v>41691</c:v>
                </c:pt>
                <c:pt idx="8791">
                  <c:v>41694</c:v>
                </c:pt>
                <c:pt idx="8792">
                  <c:v>41695</c:v>
                </c:pt>
                <c:pt idx="8793">
                  <c:v>41696</c:v>
                </c:pt>
                <c:pt idx="8794">
                  <c:v>41697</c:v>
                </c:pt>
                <c:pt idx="8795">
                  <c:v>41698</c:v>
                </c:pt>
                <c:pt idx="8796">
                  <c:v>41701</c:v>
                </c:pt>
                <c:pt idx="8797">
                  <c:v>41702</c:v>
                </c:pt>
                <c:pt idx="8798">
                  <c:v>41703</c:v>
                </c:pt>
                <c:pt idx="8799">
                  <c:v>41704</c:v>
                </c:pt>
                <c:pt idx="8800">
                  <c:v>41705</c:v>
                </c:pt>
                <c:pt idx="8801">
                  <c:v>41708</c:v>
                </c:pt>
                <c:pt idx="8802">
                  <c:v>41709</c:v>
                </c:pt>
                <c:pt idx="8803">
                  <c:v>41710</c:v>
                </c:pt>
                <c:pt idx="8804">
                  <c:v>41711</c:v>
                </c:pt>
                <c:pt idx="8805">
                  <c:v>41712</c:v>
                </c:pt>
                <c:pt idx="8806">
                  <c:v>41715</c:v>
                </c:pt>
                <c:pt idx="8807">
                  <c:v>41716</c:v>
                </c:pt>
                <c:pt idx="8808">
                  <c:v>41717</c:v>
                </c:pt>
                <c:pt idx="8809">
                  <c:v>41718</c:v>
                </c:pt>
                <c:pt idx="8810">
                  <c:v>41719</c:v>
                </c:pt>
                <c:pt idx="8811">
                  <c:v>41722</c:v>
                </c:pt>
                <c:pt idx="8812">
                  <c:v>41723</c:v>
                </c:pt>
                <c:pt idx="8813">
                  <c:v>41724</c:v>
                </c:pt>
                <c:pt idx="8814">
                  <c:v>41725</c:v>
                </c:pt>
                <c:pt idx="8815">
                  <c:v>41726</c:v>
                </c:pt>
                <c:pt idx="8816">
                  <c:v>41729</c:v>
                </c:pt>
                <c:pt idx="8817">
                  <c:v>41730</c:v>
                </c:pt>
                <c:pt idx="8818">
                  <c:v>41731</c:v>
                </c:pt>
                <c:pt idx="8819">
                  <c:v>41732</c:v>
                </c:pt>
                <c:pt idx="8820">
                  <c:v>41733</c:v>
                </c:pt>
                <c:pt idx="8821">
                  <c:v>41736</c:v>
                </c:pt>
                <c:pt idx="8822">
                  <c:v>41737</c:v>
                </c:pt>
                <c:pt idx="8823">
                  <c:v>41738</c:v>
                </c:pt>
                <c:pt idx="8824">
                  <c:v>41739</c:v>
                </c:pt>
                <c:pt idx="8825">
                  <c:v>41740</c:v>
                </c:pt>
                <c:pt idx="8826">
                  <c:v>41743</c:v>
                </c:pt>
                <c:pt idx="8827">
                  <c:v>41744</c:v>
                </c:pt>
                <c:pt idx="8828">
                  <c:v>41745</c:v>
                </c:pt>
                <c:pt idx="8829">
                  <c:v>41746</c:v>
                </c:pt>
                <c:pt idx="8830">
                  <c:v>41747</c:v>
                </c:pt>
                <c:pt idx="8831">
                  <c:v>41750</c:v>
                </c:pt>
                <c:pt idx="8832">
                  <c:v>41751</c:v>
                </c:pt>
                <c:pt idx="8833">
                  <c:v>41752</c:v>
                </c:pt>
                <c:pt idx="8834">
                  <c:v>41753</c:v>
                </c:pt>
                <c:pt idx="8835">
                  <c:v>41754</c:v>
                </c:pt>
                <c:pt idx="8836">
                  <c:v>41757</c:v>
                </c:pt>
                <c:pt idx="8837">
                  <c:v>41758</c:v>
                </c:pt>
                <c:pt idx="8838">
                  <c:v>41759</c:v>
                </c:pt>
                <c:pt idx="8839">
                  <c:v>41760</c:v>
                </c:pt>
                <c:pt idx="8840">
                  <c:v>41761</c:v>
                </c:pt>
                <c:pt idx="8841">
                  <c:v>41764</c:v>
                </c:pt>
                <c:pt idx="8842">
                  <c:v>41765</c:v>
                </c:pt>
                <c:pt idx="8843">
                  <c:v>41766</c:v>
                </c:pt>
                <c:pt idx="8844">
                  <c:v>41767</c:v>
                </c:pt>
                <c:pt idx="8845">
                  <c:v>41768</c:v>
                </c:pt>
                <c:pt idx="8846">
                  <c:v>41771</c:v>
                </c:pt>
                <c:pt idx="8847">
                  <c:v>41772</c:v>
                </c:pt>
                <c:pt idx="8848">
                  <c:v>41773</c:v>
                </c:pt>
                <c:pt idx="8849">
                  <c:v>41774</c:v>
                </c:pt>
                <c:pt idx="8850">
                  <c:v>41775</c:v>
                </c:pt>
                <c:pt idx="8851">
                  <c:v>41778</c:v>
                </c:pt>
                <c:pt idx="8852">
                  <c:v>41779</c:v>
                </c:pt>
                <c:pt idx="8853">
                  <c:v>41780</c:v>
                </c:pt>
                <c:pt idx="8854">
                  <c:v>41781</c:v>
                </c:pt>
                <c:pt idx="8855">
                  <c:v>41782</c:v>
                </c:pt>
                <c:pt idx="8856">
                  <c:v>41785</c:v>
                </c:pt>
                <c:pt idx="8857">
                  <c:v>41786</c:v>
                </c:pt>
                <c:pt idx="8858">
                  <c:v>41787</c:v>
                </c:pt>
                <c:pt idx="8859">
                  <c:v>41788</c:v>
                </c:pt>
                <c:pt idx="8860">
                  <c:v>41789</c:v>
                </c:pt>
                <c:pt idx="8861">
                  <c:v>41792</c:v>
                </c:pt>
                <c:pt idx="8862">
                  <c:v>41793</c:v>
                </c:pt>
                <c:pt idx="8863">
                  <c:v>41794</c:v>
                </c:pt>
                <c:pt idx="8864">
                  <c:v>41795</c:v>
                </c:pt>
                <c:pt idx="8865">
                  <c:v>41796</c:v>
                </c:pt>
                <c:pt idx="8866">
                  <c:v>41799</c:v>
                </c:pt>
                <c:pt idx="8867">
                  <c:v>41800</c:v>
                </c:pt>
                <c:pt idx="8868">
                  <c:v>41801</c:v>
                </c:pt>
                <c:pt idx="8869">
                  <c:v>41802</c:v>
                </c:pt>
                <c:pt idx="8870">
                  <c:v>41803</c:v>
                </c:pt>
                <c:pt idx="8871">
                  <c:v>41806</c:v>
                </c:pt>
                <c:pt idx="8872">
                  <c:v>41807</c:v>
                </c:pt>
                <c:pt idx="8873">
                  <c:v>41808</c:v>
                </c:pt>
                <c:pt idx="8874">
                  <c:v>41809</c:v>
                </c:pt>
                <c:pt idx="8875">
                  <c:v>41810</c:v>
                </c:pt>
                <c:pt idx="8876">
                  <c:v>41813</c:v>
                </c:pt>
                <c:pt idx="8877">
                  <c:v>41814</c:v>
                </c:pt>
                <c:pt idx="8878">
                  <c:v>41815</c:v>
                </c:pt>
                <c:pt idx="8879">
                  <c:v>41816</c:v>
                </c:pt>
                <c:pt idx="8880">
                  <c:v>41817</c:v>
                </c:pt>
                <c:pt idx="8881">
                  <c:v>41820</c:v>
                </c:pt>
                <c:pt idx="8882">
                  <c:v>41821</c:v>
                </c:pt>
                <c:pt idx="8883">
                  <c:v>41822</c:v>
                </c:pt>
                <c:pt idx="8884">
                  <c:v>41823</c:v>
                </c:pt>
                <c:pt idx="8885">
                  <c:v>41824</c:v>
                </c:pt>
                <c:pt idx="8886">
                  <c:v>41827</c:v>
                </c:pt>
                <c:pt idx="8887">
                  <c:v>41828</c:v>
                </c:pt>
                <c:pt idx="8888">
                  <c:v>41829</c:v>
                </c:pt>
                <c:pt idx="8889">
                  <c:v>41830</c:v>
                </c:pt>
                <c:pt idx="8890">
                  <c:v>41831</c:v>
                </c:pt>
                <c:pt idx="8891">
                  <c:v>41834</c:v>
                </c:pt>
                <c:pt idx="8892">
                  <c:v>41835</c:v>
                </c:pt>
                <c:pt idx="8893">
                  <c:v>41836</c:v>
                </c:pt>
                <c:pt idx="8894">
                  <c:v>41837</c:v>
                </c:pt>
                <c:pt idx="8895">
                  <c:v>41838</c:v>
                </c:pt>
                <c:pt idx="8896">
                  <c:v>41841</c:v>
                </c:pt>
                <c:pt idx="8897">
                  <c:v>41842</c:v>
                </c:pt>
                <c:pt idx="8898">
                  <c:v>41843</c:v>
                </c:pt>
                <c:pt idx="8899">
                  <c:v>41844</c:v>
                </c:pt>
                <c:pt idx="8900">
                  <c:v>41845</c:v>
                </c:pt>
                <c:pt idx="8901">
                  <c:v>41848</c:v>
                </c:pt>
                <c:pt idx="8902">
                  <c:v>41849</c:v>
                </c:pt>
                <c:pt idx="8903">
                  <c:v>41850</c:v>
                </c:pt>
                <c:pt idx="8904">
                  <c:v>41851</c:v>
                </c:pt>
                <c:pt idx="8905">
                  <c:v>41852</c:v>
                </c:pt>
                <c:pt idx="8906">
                  <c:v>41855</c:v>
                </c:pt>
                <c:pt idx="8907">
                  <c:v>41856</c:v>
                </c:pt>
                <c:pt idx="8908">
                  <c:v>41857</c:v>
                </c:pt>
                <c:pt idx="8909">
                  <c:v>41858</c:v>
                </c:pt>
                <c:pt idx="8910">
                  <c:v>41859</c:v>
                </c:pt>
                <c:pt idx="8911">
                  <c:v>41862</c:v>
                </c:pt>
                <c:pt idx="8912">
                  <c:v>41863</c:v>
                </c:pt>
                <c:pt idx="8913">
                  <c:v>41864</c:v>
                </c:pt>
                <c:pt idx="8914">
                  <c:v>41865</c:v>
                </c:pt>
                <c:pt idx="8915">
                  <c:v>41866</c:v>
                </c:pt>
                <c:pt idx="8916">
                  <c:v>41869</c:v>
                </c:pt>
                <c:pt idx="8917">
                  <c:v>41870</c:v>
                </c:pt>
                <c:pt idx="8918">
                  <c:v>41871</c:v>
                </c:pt>
                <c:pt idx="8919">
                  <c:v>41872</c:v>
                </c:pt>
                <c:pt idx="8920">
                  <c:v>41873</c:v>
                </c:pt>
                <c:pt idx="8921">
                  <c:v>41876</c:v>
                </c:pt>
                <c:pt idx="8922">
                  <c:v>41877</c:v>
                </c:pt>
                <c:pt idx="8923">
                  <c:v>41878</c:v>
                </c:pt>
                <c:pt idx="8924">
                  <c:v>41879</c:v>
                </c:pt>
                <c:pt idx="8925">
                  <c:v>41880</c:v>
                </c:pt>
                <c:pt idx="8926">
                  <c:v>41883</c:v>
                </c:pt>
                <c:pt idx="8927">
                  <c:v>41884</c:v>
                </c:pt>
                <c:pt idx="8928">
                  <c:v>41885</c:v>
                </c:pt>
                <c:pt idx="8929">
                  <c:v>41886</c:v>
                </c:pt>
                <c:pt idx="8930">
                  <c:v>41887</c:v>
                </c:pt>
                <c:pt idx="8931">
                  <c:v>41890</c:v>
                </c:pt>
                <c:pt idx="8932">
                  <c:v>41891</c:v>
                </c:pt>
                <c:pt idx="8933">
                  <c:v>41892</c:v>
                </c:pt>
                <c:pt idx="8934">
                  <c:v>41893</c:v>
                </c:pt>
                <c:pt idx="8935">
                  <c:v>41894</c:v>
                </c:pt>
                <c:pt idx="8936">
                  <c:v>41897</c:v>
                </c:pt>
                <c:pt idx="8937">
                  <c:v>41898</c:v>
                </c:pt>
                <c:pt idx="8938">
                  <c:v>41899</c:v>
                </c:pt>
                <c:pt idx="8939">
                  <c:v>41900</c:v>
                </c:pt>
                <c:pt idx="8940">
                  <c:v>41901</c:v>
                </c:pt>
                <c:pt idx="8941">
                  <c:v>41904</c:v>
                </c:pt>
                <c:pt idx="8942">
                  <c:v>41905</c:v>
                </c:pt>
                <c:pt idx="8943">
                  <c:v>41906</c:v>
                </c:pt>
                <c:pt idx="8944">
                  <c:v>41907</c:v>
                </c:pt>
                <c:pt idx="8945">
                  <c:v>41908</c:v>
                </c:pt>
                <c:pt idx="8946">
                  <c:v>41911</c:v>
                </c:pt>
                <c:pt idx="8947">
                  <c:v>41912</c:v>
                </c:pt>
                <c:pt idx="8948">
                  <c:v>41913</c:v>
                </c:pt>
                <c:pt idx="8949">
                  <c:v>41914</c:v>
                </c:pt>
                <c:pt idx="8950">
                  <c:v>41915</c:v>
                </c:pt>
                <c:pt idx="8951">
                  <c:v>41918</c:v>
                </c:pt>
                <c:pt idx="8952">
                  <c:v>41919</c:v>
                </c:pt>
                <c:pt idx="8953">
                  <c:v>41920</c:v>
                </c:pt>
                <c:pt idx="8954">
                  <c:v>41921</c:v>
                </c:pt>
                <c:pt idx="8955">
                  <c:v>41922</c:v>
                </c:pt>
                <c:pt idx="8956">
                  <c:v>41925</c:v>
                </c:pt>
                <c:pt idx="8957">
                  <c:v>41926</c:v>
                </c:pt>
                <c:pt idx="8958">
                  <c:v>41927</c:v>
                </c:pt>
                <c:pt idx="8959">
                  <c:v>41928</c:v>
                </c:pt>
                <c:pt idx="8960">
                  <c:v>41929</c:v>
                </c:pt>
                <c:pt idx="8961">
                  <c:v>41932</c:v>
                </c:pt>
                <c:pt idx="8962">
                  <c:v>41933</c:v>
                </c:pt>
                <c:pt idx="8963">
                  <c:v>41934</c:v>
                </c:pt>
                <c:pt idx="8964">
                  <c:v>41935</c:v>
                </c:pt>
                <c:pt idx="8965">
                  <c:v>41936</c:v>
                </c:pt>
                <c:pt idx="8966">
                  <c:v>41939</c:v>
                </c:pt>
                <c:pt idx="8967">
                  <c:v>41940</c:v>
                </c:pt>
                <c:pt idx="8968">
                  <c:v>41941</c:v>
                </c:pt>
                <c:pt idx="8969">
                  <c:v>41942</c:v>
                </c:pt>
                <c:pt idx="8970">
                  <c:v>41943</c:v>
                </c:pt>
                <c:pt idx="8971">
                  <c:v>41946</c:v>
                </c:pt>
                <c:pt idx="8972">
                  <c:v>41947</c:v>
                </c:pt>
                <c:pt idx="8973">
                  <c:v>41948</c:v>
                </c:pt>
                <c:pt idx="8974">
                  <c:v>41949</c:v>
                </c:pt>
                <c:pt idx="8975">
                  <c:v>41950</c:v>
                </c:pt>
                <c:pt idx="8976">
                  <c:v>41953</c:v>
                </c:pt>
                <c:pt idx="8977">
                  <c:v>41954</c:v>
                </c:pt>
                <c:pt idx="8978">
                  <c:v>41955</c:v>
                </c:pt>
                <c:pt idx="8979">
                  <c:v>41956</c:v>
                </c:pt>
                <c:pt idx="8980">
                  <c:v>41957</c:v>
                </c:pt>
                <c:pt idx="8981">
                  <c:v>41960</c:v>
                </c:pt>
                <c:pt idx="8982">
                  <c:v>41961</c:v>
                </c:pt>
                <c:pt idx="8983">
                  <c:v>41962</c:v>
                </c:pt>
                <c:pt idx="8984">
                  <c:v>41963</c:v>
                </c:pt>
                <c:pt idx="8985">
                  <c:v>41964</c:v>
                </c:pt>
                <c:pt idx="8986">
                  <c:v>41967</c:v>
                </c:pt>
                <c:pt idx="8987">
                  <c:v>41968</c:v>
                </c:pt>
                <c:pt idx="8988">
                  <c:v>41969</c:v>
                </c:pt>
                <c:pt idx="8989">
                  <c:v>41970</c:v>
                </c:pt>
                <c:pt idx="8990">
                  <c:v>41971</c:v>
                </c:pt>
                <c:pt idx="8991">
                  <c:v>41974</c:v>
                </c:pt>
                <c:pt idx="8992">
                  <c:v>41975</c:v>
                </c:pt>
                <c:pt idx="8993">
                  <c:v>41976</c:v>
                </c:pt>
                <c:pt idx="8994">
                  <c:v>41977</c:v>
                </c:pt>
                <c:pt idx="8995">
                  <c:v>41978</c:v>
                </c:pt>
                <c:pt idx="8996">
                  <c:v>41981</c:v>
                </c:pt>
                <c:pt idx="8997">
                  <c:v>41982</c:v>
                </c:pt>
                <c:pt idx="8998">
                  <c:v>41983</c:v>
                </c:pt>
                <c:pt idx="8999">
                  <c:v>41984</c:v>
                </c:pt>
                <c:pt idx="9000">
                  <c:v>41985</c:v>
                </c:pt>
                <c:pt idx="9001">
                  <c:v>41988</c:v>
                </c:pt>
                <c:pt idx="9002">
                  <c:v>41989</c:v>
                </c:pt>
                <c:pt idx="9003">
                  <c:v>41990</c:v>
                </c:pt>
                <c:pt idx="9004">
                  <c:v>41991</c:v>
                </c:pt>
                <c:pt idx="9005">
                  <c:v>41992</c:v>
                </c:pt>
                <c:pt idx="9006">
                  <c:v>41995</c:v>
                </c:pt>
                <c:pt idx="9007">
                  <c:v>41996</c:v>
                </c:pt>
                <c:pt idx="9008">
                  <c:v>41997</c:v>
                </c:pt>
                <c:pt idx="9009">
                  <c:v>41998</c:v>
                </c:pt>
                <c:pt idx="9010">
                  <c:v>41999</c:v>
                </c:pt>
                <c:pt idx="9011">
                  <c:v>42002</c:v>
                </c:pt>
                <c:pt idx="9012">
                  <c:v>42003</c:v>
                </c:pt>
                <c:pt idx="9013">
                  <c:v>42004</c:v>
                </c:pt>
                <c:pt idx="9014">
                  <c:v>42005</c:v>
                </c:pt>
                <c:pt idx="9015">
                  <c:v>42006</c:v>
                </c:pt>
                <c:pt idx="9016">
                  <c:v>42009</c:v>
                </c:pt>
                <c:pt idx="9017">
                  <c:v>42010</c:v>
                </c:pt>
                <c:pt idx="9018">
                  <c:v>42011</c:v>
                </c:pt>
                <c:pt idx="9019">
                  <c:v>42012</c:v>
                </c:pt>
                <c:pt idx="9020">
                  <c:v>42013</c:v>
                </c:pt>
                <c:pt idx="9021">
                  <c:v>42016</c:v>
                </c:pt>
                <c:pt idx="9022">
                  <c:v>42017</c:v>
                </c:pt>
                <c:pt idx="9023">
                  <c:v>42018</c:v>
                </c:pt>
                <c:pt idx="9024">
                  <c:v>42019</c:v>
                </c:pt>
                <c:pt idx="9025">
                  <c:v>42020</c:v>
                </c:pt>
                <c:pt idx="9026">
                  <c:v>42023</c:v>
                </c:pt>
                <c:pt idx="9027">
                  <c:v>42024</c:v>
                </c:pt>
                <c:pt idx="9028">
                  <c:v>42025</c:v>
                </c:pt>
                <c:pt idx="9029">
                  <c:v>42026</c:v>
                </c:pt>
                <c:pt idx="9030">
                  <c:v>42027</c:v>
                </c:pt>
                <c:pt idx="9031">
                  <c:v>42030</c:v>
                </c:pt>
                <c:pt idx="9032">
                  <c:v>42031</c:v>
                </c:pt>
                <c:pt idx="9033">
                  <c:v>42032</c:v>
                </c:pt>
                <c:pt idx="9034">
                  <c:v>42033</c:v>
                </c:pt>
                <c:pt idx="9035">
                  <c:v>42034</c:v>
                </c:pt>
                <c:pt idx="9036">
                  <c:v>42037</c:v>
                </c:pt>
                <c:pt idx="9037">
                  <c:v>42038</c:v>
                </c:pt>
                <c:pt idx="9038">
                  <c:v>42039</c:v>
                </c:pt>
                <c:pt idx="9039">
                  <c:v>42040</c:v>
                </c:pt>
                <c:pt idx="9040">
                  <c:v>42041</c:v>
                </c:pt>
                <c:pt idx="9041">
                  <c:v>42044</c:v>
                </c:pt>
                <c:pt idx="9042">
                  <c:v>42045</c:v>
                </c:pt>
                <c:pt idx="9043">
                  <c:v>42046</c:v>
                </c:pt>
                <c:pt idx="9044">
                  <c:v>42047</c:v>
                </c:pt>
                <c:pt idx="9045">
                  <c:v>42048</c:v>
                </c:pt>
                <c:pt idx="9046">
                  <c:v>42051</c:v>
                </c:pt>
                <c:pt idx="9047">
                  <c:v>42052</c:v>
                </c:pt>
                <c:pt idx="9048">
                  <c:v>42053</c:v>
                </c:pt>
                <c:pt idx="9049">
                  <c:v>42054</c:v>
                </c:pt>
                <c:pt idx="9050">
                  <c:v>42055</c:v>
                </c:pt>
                <c:pt idx="9051">
                  <c:v>42058</c:v>
                </c:pt>
                <c:pt idx="9052">
                  <c:v>42059</c:v>
                </c:pt>
                <c:pt idx="9053">
                  <c:v>42060</c:v>
                </c:pt>
                <c:pt idx="9054">
                  <c:v>42061</c:v>
                </c:pt>
                <c:pt idx="9055">
                  <c:v>42062</c:v>
                </c:pt>
                <c:pt idx="9056">
                  <c:v>42065</c:v>
                </c:pt>
                <c:pt idx="9057">
                  <c:v>42066</c:v>
                </c:pt>
                <c:pt idx="9058">
                  <c:v>42067</c:v>
                </c:pt>
                <c:pt idx="9059">
                  <c:v>42068</c:v>
                </c:pt>
                <c:pt idx="9060">
                  <c:v>42069</c:v>
                </c:pt>
                <c:pt idx="9061">
                  <c:v>42072</c:v>
                </c:pt>
                <c:pt idx="9062">
                  <c:v>42073</c:v>
                </c:pt>
                <c:pt idx="9063">
                  <c:v>42074</c:v>
                </c:pt>
                <c:pt idx="9064">
                  <c:v>42075</c:v>
                </c:pt>
                <c:pt idx="9065">
                  <c:v>42076</c:v>
                </c:pt>
                <c:pt idx="9066">
                  <c:v>42079</c:v>
                </c:pt>
                <c:pt idx="9067">
                  <c:v>42080</c:v>
                </c:pt>
                <c:pt idx="9068">
                  <c:v>42081</c:v>
                </c:pt>
                <c:pt idx="9069">
                  <c:v>42082</c:v>
                </c:pt>
                <c:pt idx="9070">
                  <c:v>42083</c:v>
                </c:pt>
                <c:pt idx="9071">
                  <c:v>42086</c:v>
                </c:pt>
                <c:pt idx="9072">
                  <c:v>42087</c:v>
                </c:pt>
                <c:pt idx="9073">
                  <c:v>42088</c:v>
                </c:pt>
                <c:pt idx="9074">
                  <c:v>42089</c:v>
                </c:pt>
                <c:pt idx="9075">
                  <c:v>42090</c:v>
                </c:pt>
                <c:pt idx="9076">
                  <c:v>42093</c:v>
                </c:pt>
                <c:pt idx="9077">
                  <c:v>42094</c:v>
                </c:pt>
                <c:pt idx="9078">
                  <c:v>42095</c:v>
                </c:pt>
                <c:pt idx="9079">
                  <c:v>42096</c:v>
                </c:pt>
                <c:pt idx="9080">
                  <c:v>42097</c:v>
                </c:pt>
                <c:pt idx="9081">
                  <c:v>42100</c:v>
                </c:pt>
                <c:pt idx="9082">
                  <c:v>42101</c:v>
                </c:pt>
                <c:pt idx="9083">
                  <c:v>42102</c:v>
                </c:pt>
                <c:pt idx="9084">
                  <c:v>42103</c:v>
                </c:pt>
                <c:pt idx="9085">
                  <c:v>42104</c:v>
                </c:pt>
                <c:pt idx="9086">
                  <c:v>42107</c:v>
                </c:pt>
                <c:pt idx="9087">
                  <c:v>42108</c:v>
                </c:pt>
                <c:pt idx="9088">
                  <c:v>42109</c:v>
                </c:pt>
                <c:pt idx="9089">
                  <c:v>42110</c:v>
                </c:pt>
                <c:pt idx="9090">
                  <c:v>42111</c:v>
                </c:pt>
                <c:pt idx="9091">
                  <c:v>42114</c:v>
                </c:pt>
                <c:pt idx="9092">
                  <c:v>42115</c:v>
                </c:pt>
                <c:pt idx="9093">
                  <c:v>42116</c:v>
                </c:pt>
                <c:pt idx="9094">
                  <c:v>42117</c:v>
                </c:pt>
                <c:pt idx="9095">
                  <c:v>42118</c:v>
                </c:pt>
                <c:pt idx="9096">
                  <c:v>42121</c:v>
                </c:pt>
                <c:pt idx="9097">
                  <c:v>42122</c:v>
                </c:pt>
                <c:pt idx="9098">
                  <c:v>42123</c:v>
                </c:pt>
                <c:pt idx="9099">
                  <c:v>42124</c:v>
                </c:pt>
                <c:pt idx="9100">
                  <c:v>42125</c:v>
                </c:pt>
                <c:pt idx="9101">
                  <c:v>42128</c:v>
                </c:pt>
                <c:pt idx="9102">
                  <c:v>42129</c:v>
                </c:pt>
                <c:pt idx="9103">
                  <c:v>42130</c:v>
                </c:pt>
                <c:pt idx="9104">
                  <c:v>42131</c:v>
                </c:pt>
                <c:pt idx="9105">
                  <c:v>42132</c:v>
                </c:pt>
                <c:pt idx="9106">
                  <c:v>42135</c:v>
                </c:pt>
                <c:pt idx="9107">
                  <c:v>42136</c:v>
                </c:pt>
                <c:pt idx="9108">
                  <c:v>42137</c:v>
                </c:pt>
                <c:pt idx="9109">
                  <c:v>42138</c:v>
                </c:pt>
                <c:pt idx="9110">
                  <c:v>42139</c:v>
                </c:pt>
                <c:pt idx="9111">
                  <c:v>42142</c:v>
                </c:pt>
                <c:pt idx="9112">
                  <c:v>42143</c:v>
                </c:pt>
                <c:pt idx="9113">
                  <c:v>42144</c:v>
                </c:pt>
                <c:pt idx="9114">
                  <c:v>42145</c:v>
                </c:pt>
                <c:pt idx="9115">
                  <c:v>42146</c:v>
                </c:pt>
                <c:pt idx="9116">
                  <c:v>42149</c:v>
                </c:pt>
                <c:pt idx="9117">
                  <c:v>42150</c:v>
                </c:pt>
                <c:pt idx="9118">
                  <c:v>42151</c:v>
                </c:pt>
                <c:pt idx="9119">
                  <c:v>42152</c:v>
                </c:pt>
                <c:pt idx="9120">
                  <c:v>42153</c:v>
                </c:pt>
                <c:pt idx="9121">
                  <c:v>42156</c:v>
                </c:pt>
                <c:pt idx="9122">
                  <c:v>42157</c:v>
                </c:pt>
                <c:pt idx="9123">
                  <c:v>42158</c:v>
                </c:pt>
                <c:pt idx="9124">
                  <c:v>42159</c:v>
                </c:pt>
                <c:pt idx="9125">
                  <c:v>42160</c:v>
                </c:pt>
                <c:pt idx="9126">
                  <c:v>42163</c:v>
                </c:pt>
                <c:pt idx="9127">
                  <c:v>42164</c:v>
                </c:pt>
                <c:pt idx="9128">
                  <c:v>42165</c:v>
                </c:pt>
                <c:pt idx="9129">
                  <c:v>42166</c:v>
                </c:pt>
                <c:pt idx="9130">
                  <c:v>42167</c:v>
                </c:pt>
                <c:pt idx="9131">
                  <c:v>42170</c:v>
                </c:pt>
                <c:pt idx="9132">
                  <c:v>42171</c:v>
                </c:pt>
                <c:pt idx="9133">
                  <c:v>42172</c:v>
                </c:pt>
                <c:pt idx="9134">
                  <c:v>42173</c:v>
                </c:pt>
                <c:pt idx="9135">
                  <c:v>42174</c:v>
                </c:pt>
                <c:pt idx="9136">
                  <c:v>42177</c:v>
                </c:pt>
                <c:pt idx="9137">
                  <c:v>42178</c:v>
                </c:pt>
                <c:pt idx="9138">
                  <c:v>42179</c:v>
                </c:pt>
                <c:pt idx="9139">
                  <c:v>42180</c:v>
                </c:pt>
                <c:pt idx="9140">
                  <c:v>42181</c:v>
                </c:pt>
                <c:pt idx="9141">
                  <c:v>42184</c:v>
                </c:pt>
                <c:pt idx="9142">
                  <c:v>42185</c:v>
                </c:pt>
                <c:pt idx="9143">
                  <c:v>42186</c:v>
                </c:pt>
                <c:pt idx="9144">
                  <c:v>42187</c:v>
                </c:pt>
                <c:pt idx="9145">
                  <c:v>42188</c:v>
                </c:pt>
                <c:pt idx="9146">
                  <c:v>42191</c:v>
                </c:pt>
                <c:pt idx="9147">
                  <c:v>42192</c:v>
                </c:pt>
                <c:pt idx="9148">
                  <c:v>42193</c:v>
                </c:pt>
                <c:pt idx="9149">
                  <c:v>42194</c:v>
                </c:pt>
                <c:pt idx="9150">
                  <c:v>42195</c:v>
                </c:pt>
                <c:pt idx="9151">
                  <c:v>42198</c:v>
                </c:pt>
                <c:pt idx="9152">
                  <c:v>42199</c:v>
                </c:pt>
                <c:pt idx="9153">
                  <c:v>42200</c:v>
                </c:pt>
                <c:pt idx="9154">
                  <c:v>42201</c:v>
                </c:pt>
                <c:pt idx="9155">
                  <c:v>42202</c:v>
                </c:pt>
                <c:pt idx="9156">
                  <c:v>42205</c:v>
                </c:pt>
                <c:pt idx="9157">
                  <c:v>42206</c:v>
                </c:pt>
                <c:pt idx="9158">
                  <c:v>42207</c:v>
                </c:pt>
                <c:pt idx="9159">
                  <c:v>42208</c:v>
                </c:pt>
                <c:pt idx="9160">
                  <c:v>42209</c:v>
                </c:pt>
                <c:pt idx="9161">
                  <c:v>42212</c:v>
                </c:pt>
                <c:pt idx="9162">
                  <c:v>42213</c:v>
                </c:pt>
                <c:pt idx="9163">
                  <c:v>42214</c:v>
                </c:pt>
                <c:pt idx="9164">
                  <c:v>42215</c:v>
                </c:pt>
                <c:pt idx="9165">
                  <c:v>42216</c:v>
                </c:pt>
                <c:pt idx="9166">
                  <c:v>42219</c:v>
                </c:pt>
                <c:pt idx="9167">
                  <c:v>42220</c:v>
                </c:pt>
                <c:pt idx="9168">
                  <c:v>42221</c:v>
                </c:pt>
                <c:pt idx="9169">
                  <c:v>42222</c:v>
                </c:pt>
                <c:pt idx="9170">
                  <c:v>42223</c:v>
                </c:pt>
                <c:pt idx="9171">
                  <c:v>42226</c:v>
                </c:pt>
                <c:pt idx="9172">
                  <c:v>42227</c:v>
                </c:pt>
                <c:pt idx="9173">
                  <c:v>42228</c:v>
                </c:pt>
                <c:pt idx="9174">
                  <c:v>42229</c:v>
                </c:pt>
                <c:pt idx="9175">
                  <c:v>42230</c:v>
                </c:pt>
                <c:pt idx="9176">
                  <c:v>42233</c:v>
                </c:pt>
                <c:pt idx="9177">
                  <c:v>42234</c:v>
                </c:pt>
                <c:pt idx="9178">
                  <c:v>42235</c:v>
                </c:pt>
                <c:pt idx="9179">
                  <c:v>42236</c:v>
                </c:pt>
                <c:pt idx="9180">
                  <c:v>42237</c:v>
                </c:pt>
                <c:pt idx="9181">
                  <c:v>42240</c:v>
                </c:pt>
                <c:pt idx="9182">
                  <c:v>42241</c:v>
                </c:pt>
                <c:pt idx="9183">
                  <c:v>42242</c:v>
                </c:pt>
                <c:pt idx="9184">
                  <c:v>42243</c:v>
                </c:pt>
                <c:pt idx="9185">
                  <c:v>42244</c:v>
                </c:pt>
                <c:pt idx="9186">
                  <c:v>42247</c:v>
                </c:pt>
                <c:pt idx="9187">
                  <c:v>42248</c:v>
                </c:pt>
                <c:pt idx="9188">
                  <c:v>42249</c:v>
                </c:pt>
                <c:pt idx="9189">
                  <c:v>42250</c:v>
                </c:pt>
                <c:pt idx="9190">
                  <c:v>42251</c:v>
                </c:pt>
                <c:pt idx="9191">
                  <c:v>42254</c:v>
                </c:pt>
                <c:pt idx="9192">
                  <c:v>42255</c:v>
                </c:pt>
                <c:pt idx="9193">
                  <c:v>42256</c:v>
                </c:pt>
                <c:pt idx="9194">
                  <c:v>42257</c:v>
                </c:pt>
                <c:pt idx="9195">
                  <c:v>42258</c:v>
                </c:pt>
                <c:pt idx="9196">
                  <c:v>42261</c:v>
                </c:pt>
                <c:pt idx="9197">
                  <c:v>42262</c:v>
                </c:pt>
                <c:pt idx="9198">
                  <c:v>42263</c:v>
                </c:pt>
                <c:pt idx="9199">
                  <c:v>42264</c:v>
                </c:pt>
                <c:pt idx="9200">
                  <c:v>42265</c:v>
                </c:pt>
                <c:pt idx="9201">
                  <c:v>42268</c:v>
                </c:pt>
                <c:pt idx="9202">
                  <c:v>42269</c:v>
                </c:pt>
                <c:pt idx="9203">
                  <c:v>42270</c:v>
                </c:pt>
                <c:pt idx="9204">
                  <c:v>42271</c:v>
                </c:pt>
                <c:pt idx="9205">
                  <c:v>42272</c:v>
                </c:pt>
                <c:pt idx="9206">
                  <c:v>42275</c:v>
                </c:pt>
                <c:pt idx="9207">
                  <c:v>42276</c:v>
                </c:pt>
                <c:pt idx="9208">
                  <c:v>42277</c:v>
                </c:pt>
                <c:pt idx="9209">
                  <c:v>42278</c:v>
                </c:pt>
                <c:pt idx="9210">
                  <c:v>42279</c:v>
                </c:pt>
                <c:pt idx="9211">
                  <c:v>42282</c:v>
                </c:pt>
                <c:pt idx="9212">
                  <c:v>42283</c:v>
                </c:pt>
                <c:pt idx="9213">
                  <c:v>42284</c:v>
                </c:pt>
                <c:pt idx="9214">
                  <c:v>42285</c:v>
                </c:pt>
                <c:pt idx="9215">
                  <c:v>42286</c:v>
                </c:pt>
                <c:pt idx="9216">
                  <c:v>42289</c:v>
                </c:pt>
                <c:pt idx="9217">
                  <c:v>42290</c:v>
                </c:pt>
                <c:pt idx="9218">
                  <c:v>42291</c:v>
                </c:pt>
                <c:pt idx="9219">
                  <c:v>42292</c:v>
                </c:pt>
                <c:pt idx="9220">
                  <c:v>42293</c:v>
                </c:pt>
                <c:pt idx="9221">
                  <c:v>42296</c:v>
                </c:pt>
                <c:pt idx="9222">
                  <c:v>42297</c:v>
                </c:pt>
                <c:pt idx="9223">
                  <c:v>42298</c:v>
                </c:pt>
                <c:pt idx="9224">
                  <c:v>42299</c:v>
                </c:pt>
                <c:pt idx="9225">
                  <c:v>42300</c:v>
                </c:pt>
                <c:pt idx="9226">
                  <c:v>42303</c:v>
                </c:pt>
                <c:pt idx="9227">
                  <c:v>42304</c:v>
                </c:pt>
                <c:pt idx="9228">
                  <c:v>42305</c:v>
                </c:pt>
                <c:pt idx="9229">
                  <c:v>42306</c:v>
                </c:pt>
                <c:pt idx="9230">
                  <c:v>42307</c:v>
                </c:pt>
                <c:pt idx="9231">
                  <c:v>42310</c:v>
                </c:pt>
                <c:pt idx="9232">
                  <c:v>42311</c:v>
                </c:pt>
                <c:pt idx="9233">
                  <c:v>42312</c:v>
                </c:pt>
                <c:pt idx="9234">
                  <c:v>42313</c:v>
                </c:pt>
                <c:pt idx="9235">
                  <c:v>42314</c:v>
                </c:pt>
                <c:pt idx="9236">
                  <c:v>42317</c:v>
                </c:pt>
                <c:pt idx="9237">
                  <c:v>42318</c:v>
                </c:pt>
                <c:pt idx="9238">
                  <c:v>42319</c:v>
                </c:pt>
                <c:pt idx="9239">
                  <c:v>42320</c:v>
                </c:pt>
                <c:pt idx="9240">
                  <c:v>42321</c:v>
                </c:pt>
                <c:pt idx="9241">
                  <c:v>42324</c:v>
                </c:pt>
                <c:pt idx="9242">
                  <c:v>42325</c:v>
                </c:pt>
                <c:pt idx="9243">
                  <c:v>42326</c:v>
                </c:pt>
                <c:pt idx="9244">
                  <c:v>42327</c:v>
                </c:pt>
                <c:pt idx="9245">
                  <c:v>42328</c:v>
                </c:pt>
                <c:pt idx="9246">
                  <c:v>42331</c:v>
                </c:pt>
                <c:pt idx="9247">
                  <c:v>42332</c:v>
                </c:pt>
                <c:pt idx="9248">
                  <c:v>42333</c:v>
                </c:pt>
                <c:pt idx="9249">
                  <c:v>42334</c:v>
                </c:pt>
                <c:pt idx="9250">
                  <c:v>42335</c:v>
                </c:pt>
                <c:pt idx="9251">
                  <c:v>42338</c:v>
                </c:pt>
                <c:pt idx="9252">
                  <c:v>42339</c:v>
                </c:pt>
                <c:pt idx="9253">
                  <c:v>42340</c:v>
                </c:pt>
                <c:pt idx="9254">
                  <c:v>42341</c:v>
                </c:pt>
                <c:pt idx="9255">
                  <c:v>42342</c:v>
                </c:pt>
                <c:pt idx="9256">
                  <c:v>42345</c:v>
                </c:pt>
                <c:pt idx="9257">
                  <c:v>42346</c:v>
                </c:pt>
                <c:pt idx="9258">
                  <c:v>42347</c:v>
                </c:pt>
                <c:pt idx="9259">
                  <c:v>42348</c:v>
                </c:pt>
                <c:pt idx="9260">
                  <c:v>42349</c:v>
                </c:pt>
                <c:pt idx="9261">
                  <c:v>42352</c:v>
                </c:pt>
                <c:pt idx="9262">
                  <c:v>42353</c:v>
                </c:pt>
                <c:pt idx="9263">
                  <c:v>42354</c:v>
                </c:pt>
                <c:pt idx="9264">
                  <c:v>42355</c:v>
                </c:pt>
                <c:pt idx="9265">
                  <c:v>42356</c:v>
                </c:pt>
                <c:pt idx="9266">
                  <c:v>42359</c:v>
                </c:pt>
                <c:pt idx="9267">
                  <c:v>42360</c:v>
                </c:pt>
                <c:pt idx="9268">
                  <c:v>42361</c:v>
                </c:pt>
                <c:pt idx="9269">
                  <c:v>42362</c:v>
                </c:pt>
                <c:pt idx="9270">
                  <c:v>42363</c:v>
                </c:pt>
                <c:pt idx="9271">
                  <c:v>42366</c:v>
                </c:pt>
                <c:pt idx="9272">
                  <c:v>42367</c:v>
                </c:pt>
                <c:pt idx="9273">
                  <c:v>42368</c:v>
                </c:pt>
                <c:pt idx="9274">
                  <c:v>42369</c:v>
                </c:pt>
                <c:pt idx="9275">
                  <c:v>42370</c:v>
                </c:pt>
                <c:pt idx="9276">
                  <c:v>42373</c:v>
                </c:pt>
                <c:pt idx="9277">
                  <c:v>42374</c:v>
                </c:pt>
                <c:pt idx="9278">
                  <c:v>42375</c:v>
                </c:pt>
                <c:pt idx="9279">
                  <c:v>42376</c:v>
                </c:pt>
                <c:pt idx="9280">
                  <c:v>42377</c:v>
                </c:pt>
                <c:pt idx="9281">
                  <c:v>42380</c:v>
                </c:pt>
                <c:pt idx="9282">
                  <c:v>42381</c:v>
                </c:pt>
                <c:pt idx="9283">
                  <c:v>42382</c:v>
                </c:pt>
                <c:pt idx="9284">
                  <c:v>42383</c:v>
                </c:pt>
                <c:pt idx="9285">
                  <c:v>42384</c:v>
                </c:pt>
                <c:pt idx="9286">
                  <c:v>42387</c:v>
                </c:pt>
                <c:pt idx="9287">
                  <c:v>42388</c:v>
                </c:pt>
                <c:pt idx="9288">
                  <c:v>42389</c:v>
                </c:pt>
                <c:pt idx="9289">
                  <c:v>42390</c:v>
                </c:pt>
                <c:pt idx="9290">
                  <c:v>42391</c:v>
                </c:pt>
                <c:pt idx="9291">
                  <c:v>42394</c:v>
                </c:pt>
                <c:pt idx="9292">
                  <c:v>42395</c:v>
                </c:pt>
                <c:pt idx="9293">
                  <c:v>42396</c:v>
                </c:pt>
                <c:pt idx="9294">
                  <c:v>42397</c:v>
                </c:pt>
                <c:pt idx="9295">
                  <c:v>42398</c:v>
                </c:pt>
                <c:pt idx="9296">
                  <c:v>42401</c:v>
                </c:pt>
                <c:pt idx="9297">
                  <c:v>42402</c:v>
                </c:pt>
                <c:pt idx="9298">
                  <c:v>42403</c:v>
                </c:pt>
                <c:pt idx="9299">
                  <c:v>42404</c:v>
                </c:pt>
                <c:pt idx="9300">
                  <c:v>42405</c:v>
                </c:pt>
                <c:pt idx="9301">
                  <c:v>42408</c:v>
                </c:pt>
                <c:pt idx="9302">
                  <c:v>42409</c:v>
                </c:pt>
                <c:pt idx="9303">
                  <c:v>42410</c:v>
                </c:pt>
                <c:pt idx="9304">
                  <c:v>42411</c:v>
                </c:pt>
                <c:pt idx="9305">
                  <c:v>42412</c:v>
                </c:pt>
                <c:pt idx="9306">
                  <c:v>42415</c:v>
                </c:pt>
                <c:pt idx="9307">
                  <c:v>42416</c:v>
                </c:pt>
                <c:pt idx="9308">
                  <c:v>42417</c:v>
                </c:pt>
                <c:pt idx="9309">
                  <c:v>42418</c:v>
                </c:pt>
                <c:pt idx="9310">
                  <c:v>42419</c:v>
                </c:pt>
                <c:pt idx="9311">
                  <c:v>42422</c:v>
                </c:pt>
                <c:pt idx="9312">
                  <c:v>42423</c:v>
                </c:pt>
                <c:pt idx="9313">
                  <c:v>42424</c:v>
                </c:pt>
                <c:pt idx="9314">
                  <c:v>42425</c:v>
                </c:pt>
                <c:pt idx="9315">
                  <c:v>42426</c:v>
                </c:pt>
                <c:pt idx="9316">
                  <c:v>42429</c:v>
                </c:pt>
                <c:pt idx="9317">
                  <c:v>42430</c:v>
                </c:pt>
                <c:pt idx="9318">
                  <c:v>42431</c:v>
                </c:pt>
                <c:pt idx="9319">
                  <c:v>42432</c:v>
                </c:pt>
                <c:pt idx="9320">
                  <c:v>42433</c:v>
                </c:pt>
                <c:pt idx="9321">
                  <c:v>42436</c:v>
                </c:pt>
                <c:pt idx="9322">
                  <c:v>42437</c:v>
                </c:pt>
                <c:pt idx="9323">
                  <c:v>42438</c:v>
                </c:pt>
                <c:pt idx="9324">
                  <c:v>42439</c:v>
                </c:pt>
                <c:pt idx="9325">
                  <c:v>42440</c:v>
                </c:pt>
                <c:pt idx="9326">
                  <c:v>42443</c:v>
                </c:pt>
                <c:pt idx="9327">
                  <c:v>42444</c:v>
                </c:pt>
                <c:pt idx="9328">
                  <c:v>42445</c:v>
                </c:pt>
                <c:pt idx="9329">
                  <c:v>42446</c:v>
                </c:pt>
                <c:pt idx="9330">
                  <c:v>42447</c:v>
                </c:pt>
                <c:pt idx="9331">
                  <c:v>42450</c:v>
                </c:pt>
                <c:pt idx="9332">
                  <c:v>42451</c:v>
                </c:pt>
                <c:pt idx="9333">
                  <c:v>42452</c:v>
                </c:pt>
                <c:pt idx="9334">
                  <c:v>42453</c:v>
                </c:pt>
                <c:pt idx="9335">
                  <c:v>42454</c:v>
                </c:pt>
                <c:pt idx="9336">
                  <c:v>42457</c:v>
                </c:pt>
                <c:pt idx="9337">
                  <c:v>42458</c:v>
                </c:pt>
                <c:pt idx="9338">
                  <c:v>42459</c:v>
                </c:pt>
                <c:pt idx="9339">
                  <c:v>42460</c:v>
                </c:pt>
                <c:pt idx="9340">
                  <c:v>42461</c:v>
                </c:pt>
                <c:pt idx="9341">
                  <c:v>42464</c:v>
                </c:pt>
                <c:pt idx="9342">
                  <c:v>42465</c:v>
                </c:pt>
                <c:pt idx="9343">
                  <c:v>42466</c:v>
                </c:pt>
                <c:pt idx="9344">
                  <c:v>42467</c:v>
                </c:pt>
                <c:pt idx="9345">
                  <c:v>42468</c:v>
                </c:pt>
                <c:pt idx="9346">
                  <c:v>42471</c:v>
                </c:pt>
                <c:pt idx="9347">
                  <c:v>42472</c:v>
                </c:pt>
                <c:pt idx="9348">
                  <c:v>42473</c:v>
                </c:pt>
                <c:pt idx="9349">
                  <c:v>42474</c:v>
                </c:pt>
                <c:pt idx="9350">
                  <c:v>42475</c:v>
                </c:pt>
                <c:pt idx="9351">
                  <c:v>42478</c:v>
                </c:pt>
                <c:pt idx="9352">
                  <c:v>42479</c:v>
                </c:pt>
                <c:pt idx="9353">
                  <c:v>42480</c:v>
                </c:pt>
                <c:pt idx="9354">
                  <c:v>42481</c:v>
                </c:pt>
                <c:pt idx="9355">
                  <c:v>42482</c:v>
                </c:pt>
                <c:pt idx="9356">
                  <c:v>42485</c:v>
                </c:pt>
                <c:pt idx="9357">
                  <c:v>42486</c:v>
                </c:pt>
                <c:pt idx="9358">
                  <c:v>42487</c:v>
                </c:pt>
                <c:pt idx="9359">
                  <c:v>42488</c:v>
                </c:pt>
                <c:pt idx="9360">
                  <c:v>42489</c:v>
                </c:pt>
                <c:pt idx="9361">
                  <c:v>42492</c:v>
                </c:pt>
                <c:pt idx="9362">
                  <c:v>42493</c:v>
                </c:pt>
                <c:pt idx="9363">
                  <c:v>42494</c:v>
                </c:pt>
                <c:pt idx="9364">
                  <c:v>42495</c:v>
                </c:pt>
                <c:pt idx="9365">
                  <c:v>42496</c:v>
                </c:pt>
                <c:pt idx="9366">
                  <c:v>42499</c:v>
                </c:pt>
                <c:pt idx="9367">
                  <c:v>42500</c:v>
                </c:pt>
                <c:pt idx="9368">
                  <c:v>42501</c:v>
                </c:pt>
                <c:pt idx="9369">
                  <c:v>42502</c:v>
                </c:pt>
                <c:pt idx="9370">
                  <c:v>42503</c:v>
                </c:pt>
                <c:pt idx="9371">
                  <c:v>42506</c:v>
                </c:pt>
                <c:pt idx="9372">
                  <c:v>42507</c:v>
                </c:pt>
                <c:pt idx="9373">
                  <c:v>42508</c:v>
                </c:pt>
                <c:pt idx="9374">
                  <c:v>42509</c:v>
                </c:pt>
                <c:pt idx="9375">
                  <c:v>42510</c:v>
                </c:pt>
                <c:pt idx="9376">
                  <c:v>42513</c:v>
                </c:pt>
                <c:pt idx="9377">
                  <c:v>42514</c:v>
                </c:pt>
                <c:pt idx="9378">
                  <c:v>42515</c:v>
                </c:pt>
                <c:pt idx="9379">
                  <c:v>42516</c:v>
                </c:pt>
                <c:pt idx="9380">
                  <c:v>42517</c:v>
                </c:pt>
                <c:pt idx="9381">
                  <c:v>42520</c:v>
                </c:pt>
                <c:pt idx="9382">
                  <c:v>42521</c:v>
                </c:pt>
                <c:pt idx="9383">
                  <c:v>42522</c:v>
                </c:pt>
                <c:pt idx="9384">
                  <c:v>42523</c:v>
                </c:pt>
                <c:pt idx="9385">
                  <c:v>42524</c:v>
                </c:pt>
                <c:pt idx="9386">
                  <c:v>42527</c:v>
                </c:pt>
                <c:pt idx="9387">
                  <c:v>42528</c:v>
                </c:pt>
                <c:pt idx="9388">
                  <c:v>42529</c:v>
                </c:pt>
                <c:pt idx="9389">
                  <c:v>42530</c:v>
                </c:pt>
                <c:pt idx="9390">
                  <c:v>42531</c:v>
                </c:pt>
                <c:pt idx="9391">
                  <c:v>42534</c:v>
                </c:pt>
                <c:pt idx="9392">
                  <c:v>42535</c:v>
                </c:pt>
                <c:pt idx="9393">
                  <c:v>42536</c:v>
                </c:pt>
                <c:pt idx="9394">
                  <c:v>42537</c:v>
                </c:pt>
                <c:pt idx="9395">
                  <c:v>42538</c:v>
                </c:pt>
                <c:pt idx="9396">
                  <c:v>42541</c:v>
                </c:pt>
                <c:pt idx="9397">
                  <c:v>42542</c:v>
                </c:pt>
                <c:pt idx="9398">
                  <c:v>42543</c:v>
                </c:pt>
                <c:pt idx="9399">
                  <c:v>42544</c:v>
                </c:pt>
                <c:pt idx="9400">
                  <c:v>42545</c:v>
                </c:pt>
                <c:pt idx="9401">
                  <c:v>42548</c:v>
                </c:pt>
                <c:pt idx="9402">
                  <c:v>42549</c:v>
                </c:pt>
                <c:pt idx="9403">
                  <c:v>42550</c:v>
                </c:pt>
                <c:pt idx="9404">
                  <c:v>42551</c:v>
                </c:pt>
                <c:pt idx="9405">
                  <c:v>42552</c:v>
                </c:pt>
                <c:pt idx="9406">
                  <c:v>42555</c:v>
                </c:pt>
                <c:pt idx="9407">
                  <c:v>42556</c:v>
                </c:pt>
                <c:pt idx="9408">
                  <c:v>42557</c:v>
                </c:pt>
                <c:pt idx="9409">
                  <c:v>42558</c:v>
                </c:pt>
                <c:pt idx="9410">
                  <c:v>42559</c:v>
                </c:pt>
                <c:pt idx="9411">
                  <c:v>42562</c:v>
                </c:pt>
                <c:pt idx="9412">
                  <c:v>42563</c:v>
                </c:pt>
                <c:pt idx="9413">
                  <c:v>42564</c:v>
                </c:pt>
                <c:pt idx="9414">
                  <c:v>42565</c:v>
                </c:pt>
                <c:pt idx="9415">
                  <c:v>42566</c:v>
                </c:pt>
                <c:pt idx="9416">
                  <c:v>42569</c:v>
                </c:pt>
                <c:pt idx="9417">
                  <c:v>42570</c:v>
                </c:pt>
                <c:pt idx="9418">
                  <c:v>42571</c:v>
                </c:pt>
                <c:pt idx="9419">
                  <c:v>42572</c:v>
                </c:pt>
                <c:pt idx="9420">
                  <c:v>42573</c:v>
                </c:pt>
                <c:pt idx="9421">
                  <c:v>42576</c:v>
                </c:pt>
                <c:pt idx="9422">
                  <c:v>42577</c:v>
                </c:pt>
                <c:pt idx="9423">
                  <c:v>42578</c:v>
                </c:pt>
                <c:pt idx="9424">
                  <c:v>42579</c:v>
                </c:pt>
                <c:pt idx="9425">
                  <c:v>42580</c:v>
                </c:pt>
                <c:pt idx="9426">
                  <c:v>42583</c:v>
                </c:pt>
                <c:pt idx="9427">
                  <c:v>42584</c:v>
                </c:pt>
                <c:pt idx="9428">
                  <c:v>42585</c:v>
                </c:pt>
                <c:pt idx="9429">
                  <c:v>42586</c:v>
                </c:pt>
                <c:pt idx="9430">
                  <c:v>42587</c:v>
                </c:pt>
                <c:pt idx="9431">
                  <c:v>42590</c:v>
                </c:pt>
                <c:pt idx="9432">
                  <c:v>42591</c:v>
                </c:pt>
                <c:pt idx="9433">
                  <c:v>42592</c:v>
                </c:pt>
                <c:pt idx="9434">
                  <c:v>42593</c:v>
                </c:pt>
                <c:pt idx="9435">
                  <c:v>42594</c:v>
                </c:pt>
                <c:pt idx="9436">
                  <c:v>42597</c:v>
                </c:pt>
                <c:pt idx="9437">
                  <c:v>42598</c:v>
                </c:pt>
                <c:pt idx="9438">
                  <c:v>42599</c:v>
                </c:pt>
                <c:pt idx="9439">
                  <c:v>42600</c:v>
                </c:pt>
                <c:pt idx="9440">
                  <c:v>42601</c:v>
                </c:pt>
                <c:pt idx="9441">
                  <c:v>42604</c:v>
                </c:pt>
                <c:pt idx="9442">
                  <c:v>42605</c:v>
                </c:pt>
                <c:pt idx="9443">
                  <c:v>42606</c:v>
                </c:pt>
                <c:pt idx="9444">
                  <c:v>42607</c:v>
                </c:pt>
                <c:pt idx="9445">
                  <c:v>42608</c:v>
                </c:pt>
                <c:pt idx="9446">
                  <c:v>42611</c:v>
                </c:pt>
                <c:pt idx="9447">
                  <c:v>42612</c:v>
                </c:pt>
                <c:pt idx="9448">
                  <c:v>42613</c:v>
                </c:pt>
                <c:pt idx="9449">
                  <c:v>42614</c:v>
                </c:pt>
                <c:pt idx="9450">
                  <c:v>42615</c:v>
                </c:pt>
                <c:pt idx="9451">
                  <c:v>42618</c:v>
                </c:pt>
                <c:pt idx="9452">
                  <c:v>42619</c:v>
                </c:pt>
                <c:pt idx="9453">
                  <c:v>42620</c:v>
                </c:pt>
                <c:pt idx="9454">
                  <c:v>42621</c:v>
                </c:pt>
                <c:pt idx="9455">
                  <c:v>42622</c:v>
                </c:pt>
                <c:pt idx="9456">
                  <c:v>42625</c:v>
                </c:pt>
                <c:pt idx="9457">
                  <c:v>42626</c:v>
                </c:pt>
                <c:pt idx="9458">
                  <c:v>42627</c:v>
                </c:pt>
                <c:pt idx="9459">
                  <c:v>42628</c:v>
                </c:pt>
                <c:pt idx="9460">
                  <c:v>42629</c:v>
                </c:pt>
                <c:pt idx="9461">
                  <c:v>42632</c:v>
                </c:pt>
                <c:pt idx="9462">
                  <c:v>42633</c:v>
                </c:pt>
                <c:pt idx="9463">
                  <c:v>42634</c:v>
                </c:pt>
                <c:pt idx="9464">
                  <c:v>42635</c:v>
                </c:pt>
                <c:pt idx="9465">
                  <c:v>42636</c:v>
                </c:pt>
                <c:pt idx="9466">
                  <c:v>42639</c:v>
                </c:pt>
                <c:pt idx="9467">
                  <c:v>42640</c:v>
                </c:pt>
                <c:pt idx="9468">
                  <c:v>42641</c:v>
                </c:pt>
                <c:pt idx="9469">
                  <c:v>42642</c:v>
                </c:pt>
                <c:pt idx="9470">
                  <c:v>42643</c:v>
                </c:pt>
                <c:pt idx="9471">
                  <c:v>42646</c:v>
                </c:pt>
                <c:pt idx="9472">
                  <c:v>42647</c:v>
                </c:pt>
                <c:pt idx="9473">
                  <c:v>42648</c:v>
                </c:pt>
                <c:pt idx="9474">
                  <c:v>42649</c:v>
                </c:pt>
                <c:pt idx="9475">
                  <c:v>42650</c:v>
                </c:pt>
                <c:pt idx="9476">
                  <c:v>42653</c:v>
                </c:pt>
                <c:pt idx="9477">
                  <c:v>42654</c:v>
                </c:pt>
                <c:pt idx="9478">
                  <c:v>42655</c:v>
                </c:pt>
                <c:pt idx="9479">
                  <c:v>42656</c:v>
                </c:pt>
                <c:pt idx="9480">
                  <c:v>42657</c:v>
                </c:pt>
                <c:pt idx="9481">
                  <c:v>42660</c:v>
                </c:pt>
                <c:pt idx="9482">
                  <c:v>42661</c:v>
                </c:pt>
                <c:pt idx="9483">
                  <c:v>42662</c:v>
                </c:pt>
                <c:pt idx="9484">
                  <c:v>42663</c:v>
                </c:pt>
                <c:pt idx="9485">
                  <c:v>42664</c:v>
                </c:pt>
                <c:pt idx="9486">
                  <c:v>42667</c:v>
                </c:pt>
                <c:pt idx="9487">
                  <c:v>42668</c:v>
                </c:pt>
                <c:pt idx="9488">
                  <c:v>42669</c:v>
                </c:pt>
                <c:pt idx="9489">
                  <c:v>42670</c:v>
                </c:pt>
                <c:pt idx="9490">
                  <c:v>42671</c:v>
                </c:pt>
                <c:pt idx="9491">
                  <c:v>42674</c:v>
                </c:pt>
                <c:pt idx="9492">
                  <c:v>42675</c:v>
                </c:pt>
                <c:pt idx="9493">
                  <c:v>42676</c:v>
                </c:pt>
                <c:pt idx="9494">
                  <c:v>42677</c:v>
                </c:pt>
                <c:pt idx="9495">
                  <c:v>42678</c:v>
                </c:pt>
                <c:pt idx="9496">
                  <c:v>42681</c:v>
                </c:pt>
                <c:pt idx="9497">
                  <c:v>42682</c:v>
                </c:pt>
                <c:pt idx="9498">
                  <c:v>42683</c:v>
                </c:pt>
                <c:pt idx="9499">
                  <c:v>42684</c:v>
                </c:pt>
                <c:pt idx="9500">
                  <c:v>42685</c:v>
                </c:pt>
                <c:pt idx="9501">
                  <c:v>42688</c:v>
                </c:pt>
                <c:pt idx="9502">
                  <c:v>42689</c:v>
                </c:pt>
                <c:pt idx="9503">
                  <c:v>42690</c:v>
                </c:pt>
                <c:pt idx="9504">
                  <c:v>42691</c:v>
                </c:pt>
                <c:pt idx="9505">
                  <c:v>42692</c:v>
                </c:pt>
                <c:pt idx="9506">
                  <c:v>42695</c:v>
                </c:pt>
                <c:pt idx="9507">
                  <c:v>42696</c:v>
                </c:pt>
                <c:pt idx="9508">
                  <c:v>42697</c:v>
                </c:pt>
                <c:pt idx="9509">
                  <c:v>42698</c:v>
                </c:pt>
                <c:pt idx="9510">
                  <c:v>42699</c:v>
                </c:pt>
                <c:pt idx="9511">
                  <c:v>42702</c:v>
                </c:pt>
                <c:pt idx="9512">
                  <c:v>42703</c:v>
                </c:pt>
                <c:pt idx="9513">
                  <c:v>42704</c:v>
                </c:pt>
                <c:pt idx="9514">
                  <c:v>42705</c:v>
                </c:pt>
                <c:pt idx="9515">
                  <c:v>42706</c:v>
                </c:pt>
                <c:pt idx="9516">
                  <c:v>42709</c:v>
                </c:pt>
                <c:pt idx="9517">
                  <c:v>42710</c:v>
                </c:pt>
                <c:pt idx="9518">
                  <c:v>42711</c:v>
                </c:pt>
                <c:pt idx="9519">
                  <c:v>42712</c:v>
                </c:pt>
                <c:pt idx="9520">
                  <c:v>42713</c:v>
                </c:pt>
                <c:pt idx="9521">
                  <c:v>42716</c:v>
                </c:pt>
                <c:pt idx="9522">
                  <c:v>42717</c:v>
                </c:pt>
                <c:pt idx="9523">
                  <c:v>42718</c:v>
                </c:pt>
                <c:pt idx="9524">
                  <c:v>42719</c:v>
                </c:pt>
                <c:pt idx="9525">
                  <c:v>42720</c:v>
                </c:pt>
                <c:pt idx="9526">
                  <c:v>42723</c:v>
                </c:pt>
                <c:pt idx="9527">
                  <c:v>42724</c:v>
                </c:pt>
                <c:pt idx="9528">
                  <c:v>42725</c:v>
                </c:pt>
                <c:pt idx="9529">
                  <c:v>42726</c:v>
                </c:pt>
                <c:pt idx="9530">
                  <c:v>42727</c:v>
                </c:pt>
                <c:pt idx="9531">
                  <c:v>42730</c:v>
                </c:pt>
                <c:pt idx="9532">
                  <c:v>42731</c:v>
                </c:pt>
                <c:pt idx="9533">
                  <c:v>42732</c:v>
                </c:pt>
                <c:pt idx="9534">
                  <c:v>42733</c:v>
                </c:pt>
                <c:pt idx="9535">
                  <c:v>42734</c:v>
                </c:pt>
                <c:pt idx="9536">
                  <c:v>42737</c:v>
                </c:pt>
                <c:pt idx="9537">
                  <c:v>42738</c:v>
                </c:pt>
                <c:pt idx="9538">
                  <c:v>42739</c:v>
                </c:pt>
                <c:pt idx="9539">
                  <c:v>42740</c:v>
                </c:pt>
                <c:pt idx="9540">
                  <c:v>42741</c:v>
                </c:pt>
                <c:pt idx="9541">
                  <c:v>42744</c:v>
                </c:pt>
                <c:pt idx="9542">
                  <c:v>42745</c:v>
                </c:pt>
                <c:pt idx="9543">
                  <c:v>42746</c:v>
                </c:pt>
                <c:pt idx="9544">
                  <c:v>42747</c:v>
                </c:pt>
                <c:pt idx="9545">
                  <c:v>42748</c:v>
                </c:pt>
                <c:pt idx="9546">
                  <c:v>42751</c:v>
                </c:pt>
                <c:pt idx="9547">
                  <c:v>42752</c:v>
                </c:pt>
                <c:pt idx="9548">
                  <c:v>42753</c:v>
                </c:pt>
                <c:pt idx="9549">
                  <c:v>42754</c:v>
                </c:pt>
                <c:pt idx="9550">
                  <c:v>42755</c:v>
                </c:pt>
                <c:pt idx="9551">
                  <c:v>42758</c:v>
                </c:pt>
                <c:pt idx="9552">
                  <c:v>42759</c:v>
                </c:pt>
                <c:pt idx="9553">
                  <c:v>42760</c:v>
                </c:pt>
                <c:pt idx="9554">
                  <c:v>42761</c:v>
                </c:pt>
                <c:pt idx="9555">
                  <c:v>42762</c:v>
                </c:pt>
                <c:pt idx="9556">
                  <c:v>42765</c:v>
                </c:pt>
                <c:pt idx="9557">
                  <c:v>42766</c:v>
                </c:pt>
                <c:pt idx="9558">
                  <c:v>42767</c:v>
                </c:pt>
                <c:pt idx="9559">
                  <c:v>42768</c:v>
                </c:pt>
                <c:pt idx="9560">
                  <c:v>42769</c:v>
                </c:pt>
                <c:pt idx="9561">
                  <c:v>42772</c:v>
                </c:pt>
                <c:pt idx="9562">
                  <c:v>42773</c:v>
                </c:pt>
                <c:pt idx="9563">
                  <c:v>42774</c:v>
                </c:pt>
                <c:pt idx="9564">
                  <c:v>42775</c:v>
                </c:pt>
                <c:pt idx="9565">
                  <c:v>42776</c:v>
                </c:pt>
                <c:pt idx="9566">
                  <c:v>42779</c:v>
                </c:pt>
                <c:pt idx="9567">
                  <c:v>42780</c:v>
                </c:pt>
                <c:pt idx="9568">
                  <c:v>42781</c:v>
                </c:pt>
                <c:pt idx="9569">
                  <c:v>42782</c:v>
                </c:pt>
                <c:pt idx="9570">
                  <c:v>42783</c:v>
                </c:pt>
                <c:pt idx="9571">
                  <c:v>42786</c:v>
                </c:pt>
                <c:pt idx="9572">
                  <c:v>42787</c:v>
                </c:pt>
                <c:pt idx="9573">
                  <c:v>42788</c:v>
                </c:pt>
                <c:pt idx="9574">
                  <c:v>42789</c:v>
                </c:pt>
                <c:pt idx="9575">
                  <c:v>42790</c:v>
                </c:pt>
                <c:pt idx="9576">
                  <c:v>42793</c:v>
                </c:pt>
                <c:pt idx="9577">
                  <c:v>42794</c:v>
                </c:pt>
                <c:pt idx="9578">
                  <c:v>42795</c:v>
                </c:pt>
                <c:pt idx="9579">
                  <c:v>42796</c:v>
                </c:pt>
                <c:pt idx="9580">
                  <c:v>42797</c:v>
                </c:pt>
                <c:pt idx="9581">
                  <c:v>42800</c:v>
                </c:pt>
                <c:pt idx="9582">
                  <c:v>42801</c:v>
                </c:pt>
                <c:pt idx="9583">
                  <c:v>42802</c:v>
                </c:pt>
                <c:pt idx="9584">
                  <c:v>42803</c:v>
                </c:pt>
                <c:pt idx="9585">
                  <c:v>42804</c:v>
                </c:pt>
                <c:pt idx="9586">
                  <c:v>42807</c:v>
                </c:pt>
                <c:pt idx="9587">
                  <c:v>42808</c:v>
                </c:pt>
                <c:pt idx="9588">
                  <c:v>42809</c:v>
                </c:pt>
                <c:pt idx="9589">
                  <c:v>42810</c:v>
                </c:pt>
                <c:pt idx="9590">
                  <c:v>42811</c:v>
                </c:pt>
                <c:pt idx="9591">
                  <c:v>42814</c:v>
                </c:pt>
                <c:pt idx="9592">
                  <c:v>42815</c:v>
                </c:pt>
                <c:pt idx="9593">
                  <c:v>42816</c:v>
                </c:pt>
                <c:pt idx="9594">
                  <c:v>42817</c:v>
                </c:pt>
                <c:pt idx="9595">
                  <c:v>42818</c:v>
                </c:pt>
                <c:pt idx="9596">
                  <c:v>42821</c:v>
                </c:pt>
                <c:pt idx="9597">
                  <c:v>42822</c:v>
                </c:pt>
                <c:pt idx="9598">
                  <c:v>42823</c:v>
                </c:pt>
                <c:pt idx="9599">
                  <c:v>42824</c:v>
                </c:pt>
                <c:pt idx="9600">
                  <c:v>42825</c:v>
                </c:pt>
                <c:pt idx="9601">
                  <c:v>42828</c:v>
                </c:pt>
                <c:pt idx="9602">
                  <c:v>42829</c:v>
                </c:pt>
                <c:pt idx="9603">
                  <c:v>42830</c:v>
                </c:pt>
                <c:pt idx="9604">
                  <c:v>42831</c:v>
                </c:pt>
                <c:pt idx="9605">
                  <c:v>42832</c:v>
                </c:pt>
                <c:pt idx="9606">
                  <c:v>42835</c:v>
                </c:pt>
                <c:pt idx="9607">
                  <c:v>42836</c:v>
                </c:pt>
                <c:pt idx="9608">
                  <c:v>42837</c:v>
                </c:pt>
                <c:pt idx="9609">
                  <c:v>42838</c:v>
                </c:pt>
                <c:pt idx="9610">
                  <c:v>42839</c:v>
                </c:pt>
                <c:pt idx="9611">
                  <c:v>42842</c:v>
                </c:pt>
                <c:pt idx="9612">
                  <c:v>42843</c:v>
                </c:pt>
                <c:pt idx="9613">
                  <c:v>42844</c:v>
                </c:pt>
                <c:pt idx="9614">
                  <c:v>42845</c:v>
                </c:pt>
                <c:pt idx="9615">
                  <c:v>42846</c:v>
                </c:pt>
                <c:pt idx="9616">
                  <c:v>42849</c:v>
                </c:pt>
                <c:pt idx="9617">
                  <c:v>42850</c:v>
                </c:pt>
                <c:pt idx="9618">
                  <c:v>42851</c:v>
                </c:pt>
                <c:pt idx="9619">
                  <c:v>42852</c:v>
                </c:pt>
                <c:pt idx="9620">
                  <c:v>42853</c:v>
                </c:pt>
                <c:pt idx="9621">
                  <c:v>42856</c:v>
                </c:pt>
                <c:pt idx="9622">
                  <c:v>42857</c:v>
                </c:pt>
                <c:pt idx="9623">
                  <c:v>42858</c:v>
                </c:pt>
                <c:pt idx="9624">
                  <c:v>42859</c:v>
                </c:pt>
                <c:pt idx="9625">
                  <c:v>42860</c:v>
                </c:pt>
                <c:pt idx="9626">
                  <c:v>42863</c:v>
                </c:pt>
                <c:pt idx="9627">
                  <c:v>42864</c:v>
                </c:pt>
                <c:pt idx="9628">
                  <c:v>42865</c:v>
                </c:pt>
                <c:pt idx="9629">
                  <c:v>42866</c:v>
                </c:pt>
                <c:pt idx="9630">
                  <c:v>42867</c:v>
                </c:pt>
                <c:pt idx="9631">
                  <c:v>42870</c:v>
                </c:pt>
                <c:pt idx="9632">
                  <c:v>42871</c:v>
                </c:pt>
                <c:pt idx="9633">
                  <c:v>42872</c:v>
                </c:pt>
                <c:pt idx="9634">
                  <c:v>42873</c:v>
                </c:pt>
                <c:pt idx="9635">
                  <c:v>42874</c:v>
                </c:pt>
                <c:pt idx="9636">
                  <c:v>42877</c:v>
                </c:pt>
                <c:pt idx="9637">
                  <c:v>42878</c:v>
                </c:pt>
                <c:pt idx="9638">
                  <c:v>42879</c:v>
                </c:pt>
                <c:pt idx="9639">
                  <c:v>42880</c:v>
                </c:pt>
                <c:pt idx="9640">
                  <c:v>42881</c:v>
                </c:pt>
                <c:pt idx="9641">
                  <c:v>42884</c:v>
                </c:pt>
                <c:pt idx="9642">
                  <c:v>42885</c:v>
                </c:pt>
                <c:pt idx="9643">
                  <c:v>42886</c:v>
                </c:pt>
                <c:pt idx="9644">
                  <c:v>42887</c:v>
                </c:pt>
                <c:pt idx="9645">
                  <c:v>42888</c:v>
                </c:pt>
                <c:pt idx="9646">
                  <c:v>42891</c:v>
                </c:pt>
                <c:pt idx="9647">
                  <c:v>42892</c:v>
                </c:pt>
                <c:pt idx="9648">
                  <c:v>42893</c:v>
                </c:pt>
                <c:pt idx="9649">
                  <c:v>42894</c:v>
                </c:pt>
                <c:pt idx="9650">
                  <c:v>42895</c:v>
                </c:pt>
                <c:pt idx="9651">
                  <c:v>42898</c:v>
                </c:pt>
                <c:pt idx="9652">
                  <c:v>42899</c:v>
                </c:pt>
                <c:pt idx="9653">
                  <c:v>42900</c:v>
                </c:pt>
                <c:pt idx="9654">
                  <c:v>42901</c:v>
                </c:pt>
                <c:pt idx="9655">
                  <c:v>42902</c:v>
                </c:pt>
                <c:pt idx="9656">
                  <c:v>42905</c:v>
                </c:pt>
                <c:pt idx="9657">
                  <c:v>42906</c:v>
                </c:pt>
                <c:pt idx="9658">
                  <c:v>42907</c:v>
                </c:pt>
                <c:pt idx="9659">
                  <c:v>42908</c:v>
                </c:pt>
                <c:pt idx="9660">
                  <c:v>42909</c:v>
                </c:pt>
                <c:pt idx="9661">
                  <c:v>42912</c:v>
                </c:pt>
                <c:pt idx="9662">
                  <c:v>42913</c:v>
                </c:pt>
                <c:pt idx="9663">
                  <c:v>42914</c:v>
                </c:pt>
                <c:pt idx="9664">
                  <c:v>42915</c:v>
                </c:pt>
                <c:pt idx="9665">
                  <c:v>42916</c:v>
                </c:pt>
                <c:pt idx="9666">
                  <c:v>42919</c:v>
                </c:pt>
                <c:pt idx="9667">
                  <c:v>42920</c:v>
                </c:pt>
                <c:pt idx="9668">
                  <c:v>42921</c:v>
                </c:pt>
                <c:pt idx="9669">
                  <c:v>42922</c:v>
                </c:pt>
                <c:pt idx="9670">
                  <c:v>42923</c:v>
                </c:pt>
                <c:pt idx="9671">
                  <c:v>42926</c:v>
                </c:pt>
                <c:pt idx="9672">
                  <c:v>42927</c:v>
                </c:pt>
                <c:pt idx="9673">
                  <c:v>42928</c:v>
                </c:pt>
                <c:pt idx="9674">
                  <c:v>42929</c:v>
                </c:pt>
                <c:pt idx="9675">
                  <c:v>42930</c:v>
                </c:pt>
                <c:pt idx="9676">
                  <c:v>42933</c:v>
                </c:pt>
                <c:pt idx="9677">
                  <c:v>42934</c:v>
                </c:pt>
                <c:pt idx="9678">
                  <c:v>42935</c:v>
                </c:pt>
                <c:pt idx="9679">
                  <c:v>42936</c:v>
                </c:pt>
                <c:pt idx="9680">
                  <c:v>42937</c:v>
                </c:pt>
                <c:pt idx="9681">
                  <c:v>42940</c:v>
                </c:pt>
                <c:pt idx="9682">
                  <c:v>42941</c:v>
                </c:pt>
                <c:pt idx="9683">
                  <c:v>42942</c:v>
                </c:pt>
                <c:pt idx="9684">
                  <c:v>42943</c:v>
                </c:pt>
                <c:pt idx="9685">
                  <c:v>42944</c:v>
                </c:pt>
                <c:pt idx="9686">
                  <c:v>42947</c:v>
                </c:pt>
                <c:pt idx="9687">
                  <c:v>42948</c:v>
                </c:pt>
                <c:pt idx="9688">
                  <c:v>42949</c:v>
                </c:pt>
                <c:pt idx="9689">
                  <c:v>42950</c:v>
                </c:pt>
                <c:pt idx="9690">
                  <c:v>42951</c:v>
                </c:pt>
                <c:pt idx="9691">
                  <c:v>42954</c:v>
                </c:pt>
                <c:pt idx="9692">
                  <c:v>42955</c:v>
                </c:pt>
                <c:pt idx="9693">
                  <c:v>42956</c:v>
                </c:pt>
                <c:pt idx="9694">
                  <c:v>42957</c:v>
                </c:pt>
                <c:pt idx="9695">
                  <c:v>42958</c:v>
                </c:pt>
                <c:pt idx="9696">
                  <c:v>42961</c:v>
                </c:pt>
                <c:pt idx="9697">
                  <c:v>42962</c:v>
                </c:pt>
                <c:pt idx="9698">
                  <c:v>42963</c:v>
                </c:pt>
                <c:pt idx="9699">
                  <c:v>42964</c:v>
                </c:pt>
                <c:pt idx="9700">
                  <c:v>42965</c:v>
                </c:pt>
                <c:pt idx="9701">
                  <c:v>42968</c:v>
                </c:pt>
                <c:pt idx="9702">
                  <c:v>42969</c:v>
                </c:pt>
                <c:pt idx="9703">
                  <c:v>42970</c:v>
                </c:pt>
                <c:pt idx="9704">
                  <c:v>42971</c:v>
                </c:pt>
                <c:pt idx="9705">
                  <c:v>42972</c:v>
                </c:pt>
                <c:pt idx="9706">
                  <c:v>42975</c:v>
                </c:pt>
                <c:pt idx="9707">
                  <c:v>42976</c:v>
                </c:pt>
                <c:pt idx="9708">
                  <c:v>42977</c:v>
                </c:pt>
                <c:pt idx="9709">
                  <c:v>42978</c:v>
                </c:pt>
                <c:pt idx="9710">
                  <c:v>42979</c:v>
                </c:pt>
                <c:pt idx="9711">
                  <c:v>42982</c:v>
                </c:pt>
                <c:pt idx="9712">
                  <c:v>42983</c:v>
                </c:pt>
                <c:pt idx="9713">
                  <c:v>42984</c:v>
                </c:pt>
                <c:pt idx="9714">
                  <c:v>42985</c:v>
                </c:pt>
                <c:pt idx="9715">
                  <c:v>42986</c:v>
                </c:pt>
                <c:pt idx="9716">
                  <c:v>42989</c:v>
                </c:pt>
                <c:pt idx="9717">
                  <c:v>42990</c:v>
                </c:pt>
                <c:pt idx="9718">
                  <c:v>42991</c:v>
                </c:pt>
                <c:pt idx="9719">
                  <c:v>42992</c:v>
                </c:pt>
                <c:pt idx="9720">
                  <c:v>42993</c:v>
                </c:pt>
                <c:pt idx="9721">
                  <c:v>42996</c:v>
                </c:pt>
                <c:pt idx="9722">
                  <c:v>42997</c:v>
                </c:pt>
                <c:pt idx="9723">
                  <c:v>42998</c:v>
                </c:pt>
                <c:pt idx="9724">
                  <c:v>42999</c:v>
                </c:pt>
                <c:pt idx="9725">
                  <c:v>43000</c:v>
                </c:pt>
                <c:pt idx="9726">
                  <c:v>43003</c:v>
                </c:pt>
                <c:pt idx="9727">
                  <c:v>43004</c:v>
                </c:pt>
                <c:pt idx="9728">
                  <c:v>43005</c:v>
                </c:pt>
                <c:pt idx="9729">
                  <c:v>43006</c:v>
                </c:pt>
                <c:pt idx="9730">
                  <c:v>43007</c:v>
                </c:pt>
                <c:pt idx="9731">
                  <c:v>43010</c:v>
                </c:pt>
                <c:pt idx="9732">
                  <c:v>43011</c:v>
                </c:pt>
                <c:pt idx="9733">
                  <c:v>43012</c:v>
                </c:pt>
                <c:pt idx="9734">
                  <c:v>43013</c:v>
                </c:pt>
                <c:pt idx="9735">
                  <c:v>43014</c:v>
                </c:pt>
                <c:pt idx="9736">
                  <c:v>43017</c:v>
                </c:pt>
                <c:pt idx="9737">
                  <c:v>43018</c:v>
                </c:pt>
                <c:pt idx="9738">
                  <c:v>43019</c:v>
                </c:pt>
                <c:pt idx="9739">
                  <c:v>43020</c:v>
                </c:pt>
                <c:pt idx="9740">
                  <c:v>43021</c:v>
                </c:pt>
                <c:pt idx="9741">
                  <c:v>43024</c:v>
                </c:pt>
                <c:pt idx="9742">
                  <c:v>43025</c:v>
                </c:pt>
                <c:pt idx="9743">
                  <c:v>43026</c:v>
                </c:pt>
                <c:pt idx="9744">
                  <c:v>43027</c:v>
                </c:pt>
                <c:pt idx="9745">
                  <c:v>43028</c:v>
                </c:pt>
                <c:pt idx="9746">
                  <c:v>43031</c:v>
                </c:pt>
                <c:pt idx="9747">
                  <c:v>43032</c:v>
                </c:pt>
                <c:pt idx="9748">
                  <c:v>43033</c:v>
                </c:pt>
                <c:pt idx="9749">
                  <c:v>43034</c:v>
                </c:pt>
                <c:pt idx="9750">
                  <c:v>43035</c:v>
                </c:pt>
                <c:pt idx="9751">
                  <c:v>43038</c:v>
                </c:pt>
                <c:pt idx="9752">
                  <c:v>43039</c:v>
                </c:pt>
                <c:pt idx="9753">
                  <c:v>43040</c:v>
                </c:pt>
                <c:pt idx="9754">
                  <c:v>43041</c:v>
                </c:pt>
                <c:pt idx="9755">
                  <c:v>43042</c:v>
                </c:pt>
                <c:pt idx="9756">
                  <c:v>43045</c:v>
                </c:pt>
                <c:pt idx="9757">
                  <c:v>43046</c:v>
                </c:pt>
                <c:pt idx="9758">
                  <c:v>43047</c:v>
                </c:pt>
                <c:pt idx="9759">
                  <c:v>43048</c:v>
                </c:pt>
                <c:pt idx="9760">
                  <c:v>43049</c:v>
                </c:pt>
                <c:pt idx="9761">
                  <c:v>43052</c:v>
                </c:pt>
                <c:pt idx="9762">
                  <c:v>43053</c:v>
                </c:pt>
                <c:pt idx="9763">
                  <c:v>43054</c:v>
                </c:pt>
                <c:pt idx="9764">
                  <c:v>43055</c:v>
                </c:pt>
                <c:pt idx="9765">
                  <c:v>43056</c:v>
                </c:pt>
                <c:pt idx="9766">
                  <c:v>43059</c:v>
                </c:pt>
                <c:pt idx="9767">
                  <c:v>43060</c:v>
                </c:pt>
                <c:pt idx="9768">
                  <c:v>43061</c:v>
                </c:pt>
                <c:pt idx="9769">
                  <c:v>43062</c:v>
                </c:pt>
                <c:pt idx="9770">
                  <c:v>43063</c:v>
                </c:pt>
                <c:pt idx="9771">
                  <c:v>43066</c:v>
                </c:pt>
                <c:pt idx="9772">
                  <c:v>43067</c:v>
                </c:pt>
                <c:pt idx="9773">
                  <c:v>43068</c:v>
                </c:pt>
                <c:pt idx="9774">
                  <c:v>43069</c:v>
                </c:pt>
                <c:pt idx="9775">
                  <c:v>43070</c:v>
                </c:pt>
                <c:pt idx="9776">
                  <c:v>43073</c:v>
                </c:pt>
                <c:pt idx="9777">
                  <c:v>43074</c:v>
                </c:pt>
                <c:pt idx="9778">
                  <c:v>43075</c:v>
                </c:pt>
                <c:pt idx="9779">
                  <c:v>43076</c:v>
                </c:pt>
                <c:pt idx="9780">
                  <c:v>43077</c:v>
                </c:pt>
                <c:pt idx="9781">
                  <c:v>43080</c:v>
                </c:pt>
                <c:pt idx="9782">
                  <c:v>43081</c:v>
                </c:pt>
                <c:pt idx="9783">
                  <c:v>43082</c:v>
                </c:pt>
                <c:pt idx="9784">
                  <c:v>43083</c:v>
                </c:pt>
                <c:pt idx="9785">
                  <c:v>43084</c:v>
                </c:pt>
                <c:pt idx="9786">
                  <c:v>43087</c:v>
                </c:pt>
                <c:pt idx="9787">
                  <c:v>43088</c:v>
                </c:pt>
                <c:pt idx="9788">
                  <c:v>43089</c:v>
                </c:pt>
                <c:pt idx="9789">
                  <c:v>43090</c:v>
                </c:pt>
                <c:pt idx="9790">
                  <c:v>43091</c:v>
                </c:pt>
                <c:pt idx="9791">
                  <c:v>43094</c:v>
                </c:pt>
                <c:pt idx="9792">
                  <c:v>43095</c:v>
                </c:pt>
                <c:pt idx="9793">
                  <c:v>43096</c:v>
                </c:pt>
                <c:pt idx="9794">
                  <c:v>43097</c:v>
                </c:pt>
                <c:pt idx="9795">
                  <c:v>43098</c:v>
                </c:pt>
                <c:pt idx="9796">
                  <c:v>43101</c:v>
                </c:pt>
                <c:pt idx="9797">
                  <c:v>43102</c:v>
                </c:pt>
                <c:pt idx="9798">
                  <c:v>43103</c:v>
                </c:pt>
                <c:pt idx="9799">
                  <c:v>43104</c:v>
                </c:pt>
                <c:pt idx="9800">
                  <c:v>43105</c:v>
                </c:pt>
                <c:pt idx="9801">
                  <c:v>43108</c:v>
                </c:pt>
                <c:pt idx="9802">
                  <c:v>43109</c:v>
                </c:pt>
                <c:pt idx="9803">
                  <c:v>43110</c:v>
                </c:pt>
                <c:pt idx="9804">
                  <c:v>43111</c:v>
                </c:pt>
                <c:pt idx="9805">
                  <c:v>43112</c:v>
                </c:pt>
                <c:pt idx="9806">
                  <c:v>43115</c:v>
                </c:pt>
                <c:pt idx="9807">
                  <c:v>43116</c:v>
                </c:pt>
                <c:pt idx="9808">
                  <c:v>43117</c:v>
                </c:pt>
                <c:pt idx="9809">
                  <c:v>43118</c:v>
                </c:pt>
                <c:pt idx="9810">
                  <c:v>43119</c:v>
                </c:pt>
                <c:pt idx="9811">
                  <c:v>43122</c:v>
                </c:pt>
                <c:pt idx="9812">
                  <c:v>43123</c:v>
                </c:pt>
                <c:pt idx="9813">
                  <c:v>43124</c:v>
                </c:pt>
                <c:pt idx="9814">
                  <c:v>43125</c:v>
                </c:pt>
                <c:pt idx="9815">
                  <c:v>43126</c:v>
                </c:pt>
                <c:pt idx="9816">
                  <c:v>43129</c:v>
                </c:pt>
                <c:pt idx="9817">
                  <c:v>43130</c:v>
                </c:pt>
                <c:pt idx="9818">
                  <c:v>43131</c:v>
                </c:pt>
                <c:pt idx="9819">
                  <c:v>43132</c:v>
                </c:pt>
                <c:pt idx="9820">
                  <c:v>43133</c:v>
                </c:pt>
                <c:pt idx="9821">
                  <c:v>43136</c:v>
                </c:pt>
                <c:pt idx="9822">
                  <c:v>43137</c:v>
                </c:pt>
                <c:pt idx="9823">
                  <c:v>43138</c:v>
                </c:pt>
                <c:pt idx="9824">
                  <c:v>43139</c:v>
                </c:pt>
                <c:pt idx="9825">
                  <c:v>43140</c:v>
                </c:pt>
                <c:pt idx="9826">
                  <c:v>43143</c:v>
                </c:pt>
                <c:pt idx="9827">
                  <c:v>43144</c:v>
                </c:pt>
                <c:pt idx="9828">
                  <c:v>43145</c:v>
                </c:pt>
                <c:pt idx="9829">
                  <c:v>43146</c:v>
                </c:pt>
                <c:pt idx="9830">
                  <c:v>43147</c:v>
                </c:pt>
                <c:pt idx="9831">
                  <c:v>43150</c:v>
                </c:pt>
                <c:pt idx="9832">
                  <c:v>43151</c:v>
                </c:pt>
                <c:pt idx="9833">
                  <c:v>43152</c:v>
                </c:pt>
                <c:pt idx="9834">
                  <c:v>43153</c:v>
                </c:pt>
                <c:pt idx="9835">
                  <c:v>43154</c:v>
                </c:pt>
                <c:pt idx="9836">
                  <c:v>43157</c:v>
                </c:pt>
                <c:pt idx="9837">
                  <c:v>43158</c:v>
                </c:pt>
                <c:pt idx="9838">
                  <c:v>43159</c:v>
                </c:pt>
                <c:pt idx="9839">
                  <c:v>43160</c:v>
                </c:pt>
                <c:pt idx="9840">
                  <c:v>43161</c:v>
                </c:pt>
                <c:pt idx="9841">
                  <c:v>43164</c:v>
                </c:pt>
                <c:pt idx="9842">
                  <c:v>43165</c:v>
                </c:pt>
                <c:pt idx="9843">
                  <c:v>43166</c:v>
                </c:pt>
                <c:pt idx="9844">
                  <c:v>43167</c:v>
                </c:pt>
                <c:pt idx="9845">
                  <c:v>43168</c:v>
                </c:pt>
                <c:pt idx="9846">
                  <c:v>43171</c:v>
                </c:pt>
                <c:pt idx="9847">
                  <c:v>43172</c:v>
                </c:pt>
                <c:pt idx="9848">
                  <c:v>43173</c:v>
                </c:pt>
                <c:pt idx="9849">
                  <c:v>43174</c:v>
                </c:pt>
                <c:pt idx="9850">
                  <c:v>43175</c:v>
                </c:pt>
                <c:pt idx="9851">
                  <c:v>43178</c:v>
                </c:pt>
                <c:pt idx="9852">
                  <c:v>43179</c:v>
                </c:pt>
                <c:pt idx="9853">
                  <c:v>43180</c:v>
                </c:pt>
                <c:pt idx="9854">
                  <c:v>43181</c:v>
                </c:pt>
                <c:pt idx="9855">
                  <c:v>43182</c:v>
                </c:pt>
                <c:pt idx="9856">
                  <c:v>43185</c:v>
                </c:pt>
                <c:pt idx="9857">
                  <c:v>43186</c:v>
                </c:pt>
                <c:pt idx="9858">
                  <c:v>43187</c:v>
                </c:pt>
                <c:pt idx="9859">
                  <c:v>43188</c:v>
                </c:pt>
                <c:pt idx="9860">
                  <c:v>43189</c:v>
                </c:pt>
                <c:pt idx="9861">
                  <c:v>43192</c:v>
                </c:pt>
                <c:pt idx="9862">
                  <c:v>43193</c:v>
                </c:pt>
                <c:pt idx="9863">
                  <c:v>43194</c:v>
                </c:pt>
                <c:pt idx="9864">
                  <c:v>43195</c:v>
                </c:pt>
                <c:pt idx="9865">
                  <c:v>43196</c:v>
                </c:pt>
                <c:pt idx="9866">
                  <c:v>43199</c:v>
                </c:pt>
                <c:pt idx="9867">
                  <c:v>43200</c:v>
                </c:pt>
                <c:pt idx="9868">
                  <c:v>43201</c:v>
                </c:pt>
                <c:pt idx="9869">
                  <c:v>43202</c:v>
                </c:pt>
                <c:pt idx="9870">
                  <c:v>43203</c:v>
                </c:pt>
                <c:pt idx="9871">
                  <c:v>43206</c:v>
                </c:pt>
                <c:pt idx="9872">
                  <c:v>43207</c:v>
                </c:pt>
                <c:pt idx="9873">
                  <c:v>43208</c:v>
                </c:pt>
                <c:pt idx="9874">
                  <c:v>43209</c:v>
                </c:pt>
                <c:pt idx="9875">
                  <c:v>43210</c:v>
                </c:pt>
                <c:pt idx="9876">
                  <c:v>43213</c:v>
                </c:pt>
                <c:pt idx="9877">
                  <c:v>43214</c:v>
                </c:pt>
                <c:pt idx="9878">
                  <c:v>43215</c:v>
                </c:pt>
                <c:pt idx="9879">
                  <c:v>43216</c:v>
                </c:pt>
                <c:pt idx="9880">
                  <c:v>43217</c:v>
                </c:pt>
                <c:pt idx="9881">
                  <c:v>43220</c:v>
                </c:pt>
                <c:pt idx="9882">
                  <c:v>43221</c:v>
                </c:pt>
                <c:pt idx="9883">
                  <c:v>43222</c:v>
                </c:pt>
                <c:pt idx="9884">
                  <c:v>43223</c:v>
                </c:pt>
                <c:pt idx="9885">
                  <c:v>43224</c:v>
                </c:pt>
                <c:pt idx="9886">
                  <c:v>43227</c:v>
                </c:pt>
                <c:pt idx="9887">
                  <c:v>43228</c:v>
                </c:pt>
                <c:pt idx="9888">
                  <c:v>43229</c:v>
                </c:pt>
                <c:pt idx="9889">
                  <c:v>43230</c:v>
                </c:pt>
                <c:pt idx="9890">
                  <c:v>43231</c:v>
                </c:pt>
                <c:pt idx="9891">
                  <c:v>43234</c:v>
                </c:pt>
                <c:pt idx="9892">
                  <c:v>43235</c:v>
                </c:pt>
                <c:pt idx="9893">
                  <c:v>43236</c:v>
                </c:pt>
                <c:pt idx="9894">
                  <c:v>43237</c:v>
                </c:pt>
                <c:pt idx="9895">
                  <c:v>43238</c:v>
                </c:pt>
                <c:pt idx="9896">
                  <c:v>43241</c:v>
                </c:pt>
                <c:pt idx="9897">
                  <c:v>43242</c:v>
                </c:pt>
                <c:pt idx="9898">
                  <c:v>43243</c:v>
                </c:pt>
                <c:pt idx="9899">
                  <c:v>43244</c:v>
                </c:pt>
                <c:pt idx="9900">
                  <c:v>43245</c:v>
                </c:pt>
                <c:pt idx="9901">
                  <c:v>43248</c:v>
                </c:pt>
                <c:pt idx="9902">
                  <c:v>43249</c:v>
                </c:pt>
                <c:pt idx="9903">
                  <c:v>43250</c:v>
                </c:pt>
                <c:pt idx="9904">
                  <c:v>43251</c:v>
                </c:pt>
                <c:pt idx="9905">
                  <c:v>43252</c:v>
                </c:pt>
                <c:pt idx="9906">
                  <c:v>43255</c:v>
                </c:pt>
                <c:pt idx="9907">
                  <c:v>43256</c:v>
                </c:pt>
                <c:pt idx="9908">
                  <c:v>43257</c:v>
                </c:pt>
                <c:pt idx="9909">
                  <c:v>43258</c:v>
                </c:pt>
                <c:pt idx="9910">
                  <c:v>43259</c:v>
                </c:pt>
                <c:pt idx="9911">
                  <c:v>43262</c:v>
                </c:pt>
                <c:pt idx="9912">
                  <c:v>43263</c:v>
                </c:pt>
                <c:pt idx="9913">
                  <c:v>43264</c:v>
                </c:pt>
                <c:pt idx="9914">
                  <c:v>43265</c:v>
                </c:pt>
                <c:pt idx="9915">
                  <c:v>43266</c:v>
                </c:pt>
                <c:pt idx="9916">
                  <c:v>43269</c:v>
                </c:pt>
                <c:pt idx="9917">
                  <c:v>43270</c:v>
                </c:pt>
                <c:pt idx="9918">
                  <c:v>43271</c:v>
                </c:pt>
                <c:pt idx="9919">
                  <c:v>43272</c:v>
                </c:pt>
                <c:pt idx="9920">
                  <c:v>43273</c:v>
                </c:pt>
                <c:pt idx="9921">
                  <c:v>43276</c:v>
                </c:pt>
                <c:pt idx="9922">
                  <c:v>43277</c:v>
                </c:pt>
                <c:pt idx="9923">
                  <c:v>43278</c:v>
                </c:pt>
                <c:pt idx="9924">
                  <c:v>43279</c:v>
                </c:pt>
                <c:pt idx="9925">
                  <c:v>43280</c:v>
                </c:pt>
                <c:pt idx="9926">
                  <c:v>43283</c:v>
                </c:pt>
                <c:pt idx="9927">
                  <c:v>43284</c:v>
                </c:pt>
                <c:pt idx="9928">
                  <c:v>43285</c:v>
                </c:pt>
                <c:pt idx="9929">
                  <c:v>43286</c:v>
                </c:pt>
                <c:pt idx="9930">
                  <c:v>43287</c:v>
                </c:pt>
                <c:pt idx="9931">
                  <c:v>43290</c:v>
                </c:pt>
                <c:pt idx="9932">
                  <c:v>43291</c:v>
                </c:pt>
                <c:pt idx="9933">
                  <c:v>43292</c:v>
                </c:pt>
                <c:pt idx="9934">
                  <c:v>43293</c:v>
                </c:pt>
                <c:pt idx="9935">
                  <c:v>43294</c:v>
                </c:pt>
                <c:pt idx="9936">
                  <c:v>43297</c:v>
                </c:pt>
                <c:pt idx="9937">
                  <c:v>43298</c:v>
                </c:pt>
                <c:pt idx="9938">
                  <c:v>43299</c:v>
                </c:pt>
                <c:pt idx="9939">
                  <c:v>43300</c:v>
                </c:pt>
                <c:pt idx="9940">
                  <c:v>43301</c:v>
                </c:pt>
                <c:pt idx="9941">
                  <c:v>43304</c:v>
                </c:pt>
                <c:pt idx="9942">
                  <c:v>43305</c:v>
                </c:pt>
                <c:pt idx="9943">
                  <c:v>43306</c:v>
                </c:pt>
                <c:pt idx="9944">
                  <c:v>43307</c:v>
                </c:pt>
                <c:pt idx="9945">
                  <c:v>43308</c:v>
                </c:pt>
                <c:pt idx="9946">
                  <c:v>43311</c:v>
                </c:pt>
                <c:pt idx="9947">
                  <c:v>43312</c:v>
                </c:pt>
                <c:pt idx="9948">
                  <c:v>43313</c:v>
                </c:pt>
                <c:pt idx="9949">
                  <c:v>43314</c:v>
                </c:pt>
                <c:pt idx="9950">
                  <c:v>43315</c:v>
                </c:pt>
                <c:pt idx="9951">
                  <c:v>43318</c:v>
                </c:pt>
                <c:pt idx="9952">
                  <c:v>43319</c:v>
                </c:pt>
                <c:pt idx="9953">
                  <c:v>43320</c:v>
                </c:pt>
                <c:pt idx="9954">
                  <c:v>43321</c:v>
                </c:pt>
                <c:pt idx="9955">
                  <c:v>43322</c:v>
                </c:pt>
                <c:pt idx="9956">
                  <c:v>43325</c:v>
                </c:pt>
                <c:pt idx="9957">
                  <c:v>43326</c:v>
                </c:pt>
                <c:pt idx="9958">
                  <c:v>43327</c:v>
                </c:pt>
                <c:pt idx="9959">
                  <c:v>43328</c:v>
                </c:pt>
                <c:pt idx="9960">
                  <c:v>43329</c:v>
                </c:pt>
                <c:pt idx="9961">
                  <c:v>43332</c:v>
                </c:pt>
                <c:pt idx="9962">
                  <c:v>43333</c:v>
                </c:pt>
                <c:pt idx="9963">
                  <c:v>43334</c:v>
                </c:pt>
                <c:pt idx="9964">
                  <c:v>43335</c:v>
                </c:pt>
                <c:pt idx="9965">
                  <c:v>43336</c:v>
                </c:pt>
                <c:pt idx="9966">
                  <c:v>43339</c:v>
                </c:pt>
                <c:pt idx="9967">
                  <c:v>43340</c:v>
                </c:pt>
                <c:pt idx="9968">
                  <c:v>43341</c:v>
                </c:pt>
                <c:pt idx="9969">
                  <c:v>43342</c:v>
                </c:pt>
                <c:pt idx="9970">
                  <c:v>43343</c:v>
                </c:pt>
                <c:pt idx="9971">
                  <c:v>43346</c:v>
                </c:pt>
                <c:pt idx="9972">
                  <c:v>43347</c:v>
                </c:pt>
                <c:pt idx="9973">
                  <c:v>43348</c:v>
                </c:pt>
                <c:pt idx="9974">
                  <c:v>43349</c:v>
                </c:pt>
                <c:pt idx="9975">
                  <c:v>43350</c:v>
                </c:pt>
                <c:pt idx="9976">
                  <c:v>43353</c:v>
                </c:pt>
                <c:pt idx="9977">
                  <c:v>43354</c:v>
                </c:pt>
                <c:pt idx="9978">
                  <c:v>43355</c:v>
                </c:pt>
                <c:pt idx="9979">
                  <c:v>43356</c:v>
                </c:pt>
                <c:pt idx="9980">
                  <c:v>43357</c:v>
                </c:pt>
                <c:pt idx="9981">
                  <c:v>43360</c:v>
                </c:pt>
                <c:pt idx="9982">
                  <c:v>43361</c:v>
                </c:pt>
                <c:pt idx="9983">
                  <c:v>43362</c:v>
                </c:pt>
                <c:pt idx="9984">
                  <c:v>43363</c:v>
                </c:pt>
                <c:pt idx="9985">
                  <c:v>43364</c:v>
                </c:pt>
                <c:pt idx="9986">
                  <c:v>43367</c:v>
                </c:pt>
                <c:pt idx="9987">
                  <c:v>43368</c:v>
                </c:pt>
                <c:pt idx="9988">
                  <c:v>43369</c:v>
                </c:pt>
                <c:pt idx="9989">
                  <c:v>43370</c:v>
                </c:pt>
                <c:pt idx="9990">
                  <c:v>43371</c:v>
                </c:pt>
                <c:pt idx="9991">
                  <c:v>43374</c:v>
                </c:pt>
                <c:pt idx="9992">
                  <c:v>43375</c:v>
                </c:pt>
                <c:pt idx="9993">
                  <c:v>43376</c:v>
                </c:pt>
                <c:pt idx="9994">
                  <c:v>43377</c:v>
                </c:pt>
                <c:pt idx="9995">
                  <c:v>43378</c:v>
                </c:pt>
                <c:pt idx="9996">
                  <c:v>43381</c:v>
                </c:pt>
                <c:pt idx="9997">
                  <c:v>43382</c:v>
                </c:pt>
                <c:pt idx="9998">
                  <c:v>43383</c:v>
                </c:pt>
                <c:pt idx="9999">
                  <c:v>43384</c:v>
                </c:pt>
                <c:pt idx="10000">
                  <c:v>43385</c:v>
                </c:pt>
                <c:pt idx="10001">
                  <c:v>43388</c:v>
                </c:pt>
                <c:pt idx="10002">
                  <c:v>43389</c:v>
                </c:pt>
                <c:pt idx="10003">
                  <c:v>43390</c:v>
                </c:pt>
                <c:pt idx="10004">
                  <c:v>43391</c:v>
                </c:pt>
                <c:pt idx="10005">
                  <c:v>43392</c:v>
                </c:pt>
                <c:pt idx="10006">
                  <c:v>43395</c:v>
                </c:pt>
                <c:pt idx="10007">
                  <c:v>43396</c:v>
                </c:pt>
                <c:pt idx="10008">
                  <c:v>43397</c:v>
                </c:pt>
                <c:pt idx="10009">
                  <c:v>43398</c:v>
                </c:pt>
                <c:pt idx="10010">
                  <c:v>43399</c:v>
                </c:pt>
                <c:pt idx="10011">
                  <c:v>43402</c:v>
                </c:pt>
                <c:pt idx="10012">
                  <c:v>43403</c:v>
                </c:pt>
                <c:pt idx="10013">
                  <c:v>43404</c:v>
                </c:pt>
                <c:pt idx="10014">
                  <c:v>43405</c:v>
                </c:pt>
                <c:pt idx="10015">
                  <c:v>43406</c:v>
                </c:pt>
                <c:pt idx="10016">
                  <c:v>43409</c:v>
                </c:pt>
                <c:pt idx="10017">
                  <c:v>43410</c:v>
                </c:pt>
                <c:pt idx="10018">
                  <c:v>43411</c:v>
                </c:pt>
                <c:pt idx="10019">
                  <c:v>43412</c:v>
                </c:pt>
                <c:pt idx="10020">
                  <c:v>43413</c:v>
                </c:pt>
                <c:pt idx="10021">
                  <c:v>43416</c:v>
                </c:pt>
                <c:pt idx="10022">
                  <c:v>43417</c:v>
                </c:pt>
                <c:pt idx="10023">
                  <c:v>43418</c:v>
                </c:pt>
                <c:pt idx="10024">
                  <c:v>43419</c:v>
                </c:pt>
                <c:pt idx="10025">
                  <c:v>43420</c:v>
                </c:pt>
                <c:pt idx="10026">
                  <c:v>43423</c:v>
                </c:pt>
                <c:pt idx="10027">
                  <c:v>43424</c:v>
                </c:pt>
                <c:pt idx="10028">
                  <c:v>43425</c:v>
                </c:pt>
                <c:pt idx="10029">
                  <c:v>43426</c:v>
                </c:pt>
                <c:pt idx="10030">
                  <c:v>43427</c:v>
                </c:pt>
                <c:pt idx="10031">
                  <c:v>43430</c:v>
                </c:pt>
                <c:pt idx="10032">
                  <c:v>43431</c:v>
                </c:pt>
                <c:pt idx="10033">
                  <c:v>43432</c:v>
                </c:pt>
                <c:pt idx="10034">
                  <c:v>43433</c:v>
                </c:pt>
                <c:pt idx="10035">
                  <c:v>43434</c:v>
                </c:pt>
                <c:pt idx="10036">
                  <c:v>43437</c:v>
                </c:pt>
                <c:pt idx="10037">
                  <c:v>43438</c:v>
                </c:pt>
                <c:pt idx="10038">
                  <c:v>43439</c:v>
                </c:pt>
                <c:pt idx="10039">
                  <c:v>43440</c:v>
                </c:pt>
                <c:pt idx="10040">
                  <c:v>43441</c:v>
                </c:pt>
                <c:pt idx="10041">
                  <c:v>43444</c:v>
                </c:pt>
                <c:pt idx="10042">
                  <c:v>43445</c:v>
                </c:pt>
                <c:pt idx="10043">
                  <c:v>43446</c:v>
                </c:pt>
                <c:pt idx="10044">
                  <c:v>43447</c:v>
                </c:pt>
                <c:pt idx="10045">
                  <c:v>43448</c:v>
                </c:pt>
                <c:pt idx="10046">
                  <c:v>43451</c:v>
                </c:pt>
                <c:pt idx="10047">
                  <c:v>43452</c:v>
                </c:pt>
                <c:pt idx="10048">
                  <c:v>43453</c:v>
                </c:pt>
                <c:pt idx="10049">
                  <c:v>43454</c:v>
                </c:pt>
                <c:pt idx="10050">
                  <c:v>43455</c:v>
                </c:pt>
                <c:pt idx="10051">
                  <c:v>43458</c:v>
                </c:pt>
                <c:pt idx="10052">
                  <c:v>43459</c:v>
                </c:pt>
                <c:pt idx="10053">
                  <c:v>43460</c:v>
                </c:pt>
                <c:pt idx="10054">
                  <c:v>43461</c:v>
                </c:pt>
                <c:pt idx="10055">
                  <c:v>43462</c:v>
                </c:pt>
                <c:pt idx="10056">
                  <c:v>43465</c:v>
                </c:pt>
                <c:pt idx="10057">
                  <c:v>43466</c:v>
                </c:pt>
                <c:pt idx="10058">
                  <c:v>43467</c:v>
                </c:pt>
                <c:pt idx="10059">
                  <c:v>43468</c:v>
                </c:pt>
                <c:pt idx="10060">
                  <c:v>43469</c:v>
                </c:pt>
                <c:pt idx="10061">
                  <c:v>43472</c:v>
                </c:pt>
                <c:pt idx="10062">
                  <c:v>43473</c:v>
                </c:pt>
                <c:pt idx="10063">
                  <c:v>43474</c:v>
                </c:pt>
                <c:pt idx="10064">
                  <c:v>43475</c:v>
                </c:pt>
                <c:pt idx="10065">
                  <c:v>43476</c:v>
                </c:pt>
                <c:pt idx="10066">
                  <c:v>43479</c:v>
                </c:pt>
                <c:pt idx="10067">
                  <c:v>43480</c:v>
                </c:pt>
                <c:pt idx="10068">
                  <c:v>43481</c:v>
                </c:pt>
                <c:pt idx="10069">
                  <c:v>43482</c:v>
                </c:pt>
                <c:pt idx="10070">
                  <c:v>43483</c:v>
                </c:pt>
                <c:pt idx="10071">
                  <c:v>43486</c:v>
                </c:pt>
                <c:pt idx="10072">
                  <c:v>43487</c:v>
                </c:pt>
                <c:pt idx="10073">
                  <c:v>43488</c:v>
                </c:pt>
                <c:pt idx="10074">
                  <c:v>43489</c:v>
                </c:pt>
                <c:pt idx="10075">
                  <c:v>43490</c:v>
                </c:pt>
                <c:pt idx="10076">
                  <c:v>43493</c:v>
                </c:pt>
                <c:pt idx="10077">
                  <c:v>43494</c:v>
                </c:pt>
                <c:pt idx="10078">
                  <c:v>43495</c:v>
                </c:pt>
                <c:pt idx="10079">
                  <c:v>43496</c:v>
                </c:pt>
                <c:pt idx="10080">
                  <c:v>43497</c:v>
                </c:pt>
                <c:pt idx="10081">
                  <c:v>43500</c:v>
                </c:pt>
                <c:pt idx="10082">
                  <c:v>43501</c:v>
                </c:pt>
                <c:pt idx="10083">
                  <c:v>43502</c:v>
                </c:pt>
                <c:pt idx="10084">
                  <c:v>43503</c:v>
                </c:pt>
                <c:pt idx="10085">
                  <c:v>43504</c:v>
                </c:pt>
                <c:pt idx="10086">
                  <c:v>43507</c:v>
                </c:pt>
                <c:pt idx="10087">
                  <c:v>43508</c:v>
                </c:pt>
                <c:pt idx="10088">
                  <c:v>43509</c:v>
                </c:pt>
                <c:pt idx="10089">
                  <c:v>43510</c:v>
                </c:pt>
                <c:pt idx="10090">
                  <c:v>43511</c:v>
                </c:pt>
                <c:pt idx="10091">
                  <c:v>43514</c:v>
                </c:pt>
                <c:pt idx="10092">
                  <c:v>43515</c:v>
                </c:pt>
                <c:pt idx="10093">
                  <c:v>43516</c:v>
                </c:pt>
                <c:pt idx="10094">
                  <c:v>43517</c:v>
                </c:pt>
                <c:pt idx="10095">
                  <c:v>43518</c:v>
                </c:pt>
                <c:pt idx="10096">
                  <c:v>43521</c:v>
                </c:pt>
                <c:pt idx="10097">
                  <c:v>43522</c:v>
                </c:pt>
                <c:pt idx="10098">
                  <c:v>43523</c:v>
                </c:pt>
                <c:pt idx="10099">
                  <c:v>43524</c:v>
                </c:pt>
                <c:pt idx="10100">
                  <c:v>43525</c:v>
                </c:pt>
                <c:pt idx="10101">
                  <c:v>43528</c:v>
                </c:pt>
                <c:pt idx="10102">
                  <c:v>43529</c:v>
                </c:pt>
                <c:pt idx="10103">
                  <c:v>43530</c:v>
                </c:pt>
                <c:pt idx="10104">
                  <c:v>43531</c:v>
                </c:pt>
                <c:pt idx="10105">
                  <c:v>43532</c:v>
                </c:pt>
                <c:pt idx="10106">
                  <c:v>43535</c:v>
                </c:pt>
                <c:pt idx="10107">
                  <c:v>43536</c:v>
                </c:pt>
                <c:pt idx="10108">
                  <c:v>43537</c:v>
                </c:pt>
                <c:pt idx="10109">
                  <c:v>43538</c:v>
                </c:pt>
                <c:pt idx="10110">
                  <c:v>43539</c:v>
                </c:pt>
                <c:pt idx="10111">
                  <c:v>43542</c:v>
                </c:pt>
                <c:pt idx="10112">
                  <c:v>43543</c:v>
                </c:pt>
                <c:pt idx="10113">
                  <c:v>43544</c:v>
                </c:pt>
                <c:pt idx="10114">
                  <c:v>43545</c:v>
                </c:pt>
                <c:pt idx="10115">
                  <c:v>43546</c:v>
                </c:pt>
                <c:pt idx="10116">
                  <c:v>43549</c:v>
                </c:pt>
                <c:pt idx="10117">
                  <c:v>43550</c:v>
                </c:pt>
                <c:pt idx="10118">
                  <c:v>43551</c:v>
                </c:pt>
                <c:pt idx="10119">
                  <c:v>43552</c:v>
                </c:pt>
                <c:pt idx="10120">
                  <c:v>43553</c:v>
                </c:pt>
                <c:pt idx="10121">
                  <c:v>43556</c:v>
                </c:pt>
                <c:pt idx="10122">
                  <c:v>43557</c:v>
                </c:pt>
                <c:pt idx="10123">
                  <c:v>43558</c:v>
                </c:pt>
                <c:pt idx="10124">
                  <c:v>43559</c:v>
                </c:pt>
                <c:pt idx="10125">
                  <c:v>43560</c:v>
                </c:pt>
                <c:pt idx="10126">
                  <c:v>43563</c:v>
                </c:pt>
                <c:pt idx="10127">
                  <c:v>43564</c:v>
                </c:pt>
                <c:pt idx="10128">
                  <c:v>43565</c:v>
                </c:pt>
                <c:pt idx="10129">
                  <c:v>43566</c:v>
                </c:pt>
                <c:pt idx="10130">
                  <c:v>43567</c:v>
                </c:pt>
                <c:pt idx="10131">
                  <c:v>43570</c:v>
                </c:pt>
                <c:pt idx="10132">
                  <c:v>43571</c:v>
                </c:pt>
                <c:pt idx="10133">
                  <c:v>43572</c:v>
                </c:pt>
                <c:pt idx="10134">
                  <c:v>43573</c:v>
                </c:pt>
                <c:pt idx="10135">
                  <c:v>43574</c:v>
                </c:pt>
                <c:pt idx="10136">
                  <c:v>43577</c:v>
                </c:pt>
                <c:pt idx="10137">
                  <c:v>43578</c:v>
                </c:pt>
                <c:pt idx="10138">
                  <c:v>43579</c:v>
                </c:pt>
                <c:pt idx="10139">
                  <c:v>43580</c:v>
                </c:pt>
                <c:pt idx="10140">
                  <c:v>43581</c:v>
                </c:pt>
                <c:pt idx="10141">
                  <c:v>43584</c:v>
                </c:pt>
                <c:pt idx="10142">
                  <c:v>43585</c:v>
                </c:pt>
                <c:pt idx="10143">
                  <c:v>43586</c:v>
                </c:pt>
                <c:pt idx="10144">
                  <c:v>43587</c:v>
                </c:pt>
                <c:pt idx="10145">
                  <c:v>43588</c:v>
                </c:pt>
                <c:pt idx="10146">
                  <c:v>43591</c:v>
                </c:pt>
                <c:pt idx="10147">
                  <c:v>43592</c:v>
                </c:pt>
                <c:pt idx="10148">
                  <c:v>43593</c:v>
                </c:pt>
                <c:pt idx="10149">
                  <c:v>43594</c:v>
                </c:pt>
                <c:pt idx="10150">
                  <c:v>43595</c:v>
                </c:pt>
                <c:pt idx="10151">
                  <c:v>43598</c:v>
                </c:pt>
                <c:pt idx="10152">
                  <c:v>43599</c:v>
                </c:pt>
                <c:pt idx="10153">
                  <c:v>43600</c:v>
                </c:pt>
                <c:pt idx="10154">
                  <c:v>43601</c:v>
                </c:pt>
                <c:pt idx="10155">
                  <c:v>43602</c:v>
                </c:pt>
                <c:pt idx="10156">
                  <c:v>43605</c:v>
                </c:pt>
                <c:pt idx="10157">
                  <c:v>43606</c:v>
                </c:pt>
                <c:pt idx="10158">
                  <c:v>43607</c:v>
                </c:pt>
                <c:pt idx="10159">
                  <c:v>43608</c:v>
                </c:pt>
                <c:pt idx="10160">
                  <c:v>43609</c:v>
                </c:pt>
                <c:pt idx="10161">
                  <c:v>43612</c:v>
                </c:pt>
                <c:pt idx="10162">
                  <c:v>43613</c:v>
                </c:pt>
                <c:pt idx="10163">
                  <c:v>43614</c:v>
                </c:pt>
                <c:pt idx="10164">
                  <c:v>43615</c:v>
                </c:pt>
                <c:pt idx="10165">
                  <c:v>43616</c:v>
                </c:pt>
                <c:pt idx="10166">
                  <c:v>43619</c:v>
                </c:pt>
                <c:pt idx="10167">
                  <c:v>43620</c:v>
                </c:pt>
                <c:pt idx="10168">
                  <c:v>43621</c:v>
                </c:pt>
                <c:pt idx="10169">
                  <c:v>43622</c:v>
                </c:pt>
                <c:pt idx="10170">
                  <c:v>43623</c:v>
                </c:pt>
                <c:pt idx="10171">
                  <c:v>43626</c:v>
                </c:pt>
                <c:pt idx="10172">
                  <c:v>43627</c:v>
                </c:pt>
                <c:pt idx="10173">
                  <c:v>43628</c:v>
                </c:pt>
                <c:pt idx="10174">
                  <c:v>43629</c:v>
                </c:pt>
                <c:pt idx="10175">
                  <c:v>43630</c:v>
                </c:pt>
                <c:pt idx="10176">
                  <c:v>43633</c:v>
                </c:pt>
                <c:pt idx="10177">
                  <c:v>43634</c:v>
                </c:pt>
                <c:pt idx="10178">
                  <c:v>43635</c:v>
                </c:pt>
                <c:pt idx="10179">
                  <c:v>43636</c:v>
                </c:pt>
                <c:pt idx="10180">
                  <c:v>43637</c:v>
                </c:pt>
                <c:pt idx="10181">
                  <c:v>43640</c:v>
                </c:pt>
                <c:pt idx="10182">
                  <c:v>43641</c:v>
                </c:pt>
                <c:pt idx="10183">
                  <c:v>43642</c:v>
                </c:pt>
                <c:pt idx="10184">
                  <c:v>43643</c:v>
                </c:pt>
                <c:pt idx="10185">
                  <c:v>43644</c:v>
                </c:pt>
                <c:pt idx="10186">
                  <c:v>43647</c:v>
                </c:pt>
                <c:pt idx="10187">
                  <c:v>43648</c:v>
                </c:pt>
                <c:pt idx="10188">
                  <c:v>43649</c:v>
                </c:pt>
                <c:pt idx="10189">
                  <c:v>43650</c:v>
                </c:pt>
                <c:pt idx="10190">
                  <c:v>43651</c:v>
                </c:pt>
                <c:pt idx="10191">
                  <c:v>43654</c:v>
                </c:pt>
                <c:pt idx="10192">
                  <c:v>43655</c:v>
                </c:pt>
                <c:pt idx="10193">
                  <c:v>43656</c:v>
                </c:pt>
                <c:pt idx="10194">
                  <c:v>43657</c:v>
                </c:pt>
                <c:pt idx="10195">
                  <c:v>43658</c:v>
                </c:pt>
                <c:pt idx="10196">
                  <c:v>43661</c:v>
                </c:pt>
                <c:pt idx="10197">
                  <c:v>43662</c:v>
                </c:pt>
                <c:pt idx="10198">
                  <c:v>43663</c:v>
                </c:pt>
                <c:pt idx="10199">
                  <c:v>43664</c:v>
                </c:pt>
                <c:pt idx="10200">
                  <c:v>43665</c:v>
                </c:pt>
                <c:pt idx="10201">
                  <c:v>43668</c:v>
                </c:pt>
                <c:pt idx="10202">
                  <c:v>43669</c:v>
                </c:pt>
                <c:pt idx="10203">
                  <c:v>43670</c:v>
                </c:pt>
                <c:pt idx="10204">
                  <c:v>43671</c:v>
                </c:pt>
                <c:pt idx="10205">
                  <c:v>43672</c:v>
                </c:pt>
                <c:pt idx="10206">
                  <c:v>43675</c:v>
                </c:pt>
                <c:pt idx="10207">
                  <c:v>43676</c:v>
                </c:pt>
                <c:pt idx="10208">
                  <c:v>43677</c:v>
                </c:pt>
                <c:pt idx="10209">
                  <c:v>43678</c:v>
                </c:pt>
                <c:pt idx="10210">
                  <c:v>43679</c:v>
                </c:pt>
                <c:pt idx="10211">
                  <c:v>43682</c:v>
                </c:pt>
                <c:pt idx="10212">
                  <c:v>43683</c:v>
                </c:pt>
                <c:pt idx="10213">
                  <c:v>43684</c:v>
                </c:pt>
                <c:pt idx="10214">
                  <c:v>43685</c:v>
                </c:pt>
                <c:pt idx="10215">
                  <c:v>43686</c:v>
                </c:pt>
                <c:pt idx="10216">
                  <c:v>43689</c:v>
                </c:pt>
                <c:pt idx="10217">
                  <c:v>43690</c:v>
                </c:pt>
                <c:pt idx="10218">
                  <c:v>43691</c:v>
                </c:pt>
                <c:pt idx="10219">
                  <c:v>43692</c:v>
                </c:pt>
                <c:pt idx="10220">
                  <c:v>43693</c:v>
                </c:pt>
                <c:pt idx="10221">
                  <c:v>43696</c:v>
                </c:pt>
                <c:pt idx="10222">
                  <c:v>43697</c:v>
                </c:pt>
                <c:pt idx="10223">
                  <c:v>43698</c:v>
                </c:pt>
                <c:pt idx="10224">
                  <c:v>43699</c:v>
                </c:pt>
                <c:pt idx="10225">
                  <c:v>43700</c:v>
                </c:pt>
                <c:pt idx="10226">
                  <c:v>43703</c:v>
                </c:pt>
                <c:pt idx="10227">
                  <c:v>43704</c:v>
                </c:pt>
                <c:pt idx="10228">
                  <c:v>43705</c:v>
                </c:pt>
                <c:pt idx="10229">
                  <c:v>43706</c:v>
                </c:pt>
                <c:pt idx="10230">
                  <c:v>43707</c:v>
                </c:pt>
                <c:pt idx="10231">
                  <c:v>43710</c:v>
                </c:pt>
                <c:pt idx="10232">
                  <c:v>43711</c:v>
                </c:pt>
                <c:pt idx="10233">
                  <c:v>43712</c:v>
                </c:pt>
                <c:pt idx="10234">
                  <c:v>43713</c:v>
                </c:pt>
                <c:pt idx="10235">
                  <c:v>43714</c:v>
                </c:pt>
                <c:pt idx="10236">
                  <c:v>43717</c:v>
                </c:pt>
                <c:pt idx="10237">
                  <c:v>43718</c:v>
                </c:pt>
                <c:pt idx="10238">
                  <c:v>43719</c:v>
                </c:pt>
                <c:pt idx="10239">
                  <c:v>43720</c:v>
                </c:pt>
                <c:pt idx="10240">
                  <c:v>43721</c:v>
                </c:pt>
                <c:pt idx="10241">
                  <c:v>43724</c:v>
                </c:pt>
                <c:pt idx="10242">
                  <c:v>43725</c:v>
                </c:pt>
                <c:pt idx="10243">
                  <c:v>43726</c:v>
                </c:pt>
                <c:pt idx="10244">
                  <c:v>43727</c:v>
                </c:pt>
                <c:pt idx="10245">
                  <c:v>43728</c:v>
                </c:pt>
                <c:pt idx="10246">
                  <c:v>43731</c:v>
                </c:pt>
                <c:pt idx="10247">
                  <c:v>43732</c:v>
                </c:pt>
                <c:pt idx="10248">
                  <c:v>43733</c:v>
                </c:pt>
                <c:pt idx="10249">
                  <c:v>43734</c:v>
                </c:pt>
                <c:pt idx="10250">
                  <c:v>43735</c:v>
                </c:pt>
                <c:pt idx="10251">
                  <c:v>43738</c:v>
                </c:pt>
                <c:pt idx="10252">
                  <c:v>43739</c:v>
                </c:pt>
                <c:pt idx="10253">
                  <c:v>43740</c:v>
                </c:pt>
                <c:pt idx="10254">
                  <c:v>43741</c:v>
                </c:pt>
                <c:pt idx="10255">
                  <c:v>43742</c:v>
                </c:pt>
                <c:pt idx="10256">
                  <c:v>43745</c:v>
                </c:pt>
                <c:pt idx="10257">
                  <c:v>43746</c:v>
                </c:pt>
                <c:pt idx="10258">
                  <c:v>43747</c:v>
                </c:pt>
                <c:pt idx="10259">
                  <c:v>43748</c:v>
                </c:pt>
                <c:pt idx="10260">
                  <c:v>43749</c:v>
                </c:pt>
                <c:pt idx="10261">
                  <c:v>43752</c:v>
                </c:pt>
                <c:pt idx="10262">
                  <c:v>43753</c:v>
                </c:pt>
                <c:pt idx="10263">
                  <c:v>43754</c:v>
                </c:pt>
                <c:pt idx="10264">
                  <c:v>43755</c:v>
                </c:pt>
                <c:pt idx="10265">
                  <c:v>43756</c:v>
                </c:pt>
                <c:pt idx="10266">
                  <c:v>43759</c:v>
                </c:pt>
                <c:pt idx="10267">
                  <c:v>43760</c:v>
                </c:pt>
                <c:pt idx="10268">
                  <c:v>43761</c:v>
                </c:pt>
                <c:pt idx="10269">
                  <c:v>43762</c:v>
                </c:pt>
                <c:pt idx="10270">
                  <c:v>43763</c:v>
                </c:pt>
                <c:pt idx="10271">
                  <c:v>43766</c:v>
                </c:pt>
                <c:pt idx="10272">
                  <c:v>43767</c:v>
                </c:pt>
                <c:pt idx="10273">
                  <c:v>43768</c:v>
                </c:pt>
                <c:pt idx="10274">
                  <c:v>43769</c:v>
                </c:pt>
                <c:pt idx="10275">
                  <c:v>43770</c:v>
                </c:pt>
                <c:pt idx="10276">
                  <c:v>43773</c:v>
                </c:pt>
                <c:pt idx="10277">
                  <c:v>43774</c:v>
                </c:pt>
                <c:pt idx="10278">
                  <c:v>43775</c:v>
                </c:pt>
                <c:pt idx="10279">
                  <c:v>43776</c:v>
                </c:pt>
                <c:pt idx="10280">
                  <c:v>43777</c:v>
                </c:pt>
                <c:pt idx="10281">
                  <c:v>43780</c:v>
                </c:pt>
                <c:pt idx="10282">
                  <c:v>43781</c:v>
                </c:pt>
                <c:pt idx="10283">
                  <c:v>43782</c:v>
                </c:pt>
                <c:pt idx="10284">
                  <c:v>43783</c:v>
                </c:pt>
                <c:pt idx="10285">
                  <c:v>43784</c:v>
                </c:pt>
                <c:pt idx="10286">
                  <c:v>43787</c:v>
                </c:pt>
                <c:pt idx="10287">
                  <c:v>43788</c:v>
                </c:pt>
                <c:pt idx="10288">
                  <c:v>43789</c:v>
                </c:pt>
                <c:pt idx="10289">
                  <c:v>43790</c:v>
                </c:pt>
                <c:pt idx="10290">
                  <c:v>43791</c:v>
                </c:pt>
                <c:pt idx="10291">
                  <c:v>43794</c:v>
                </c:pt>
                <c:pt idx="10292">
                  <c:v>43795</c:v>
                </c:pt>
                <c:pt idx="10293">
                  <c:v>43796</c:v>
                </c:pt>
                <c:pt idx="10294">
                  <c:v>43797</c:v>
                </c:pt>
                <c:pt idx="10295">
                  <c:v>43798</c:v>
                </c:pt>
                <c:pt idx="10296">
                  <c:v>43801</c:v>
                </c:pt>
                <c:pt idx="10297">
                  <c:v>43802</c:v>
                </c:pt>
                <c:pt idx="10298">
                  <c:v>43803</c:v>
                </c:pt>
                <c:pt idx="10299">
                  <c:v>43804</c:v>
                </c:pt>
                <c:pt idx="10300">
                  <c:v>43805</c:v>
                </c:pt>
                <c:pt idx="10301">
                  <c:v>43808</c:v>
                </c:pt>
                <c:pt idx="10302">
                  <c:v>43809</c:v>
                </c:pt>
                <c:pt idx="10303">
                  <c:v>43810</c:v>
                </c:pt>
                <c:pt idx="10304">
                  <c:v>43811</c:v>
                </c:pt>
                <c:pt idx="10305">
                  <c:v>43812</c:v>
                </c:pt>
                <c:pt idx="10306">
                  <c:v>43815</c:v>
                </c:pt>
                <c:pt idx="10307">
                  <c:v>43816</c:v>
                </c:pt>
                <c:pt idx="10308">
                  <c:v>43817</c:v>
                </c:pt>
                <c:pt idx="10309">
                  <c:v>43818</c:v>
                </c:pt>
                <c:pt idx="10310">
                  <c:v>43819</c:v>
                </c:pt>
                <c:pt idx="10311">
                  <c:v>43822</c:v>
                </c:pt>
                <c:pt idx="10312">
                  <c:v>43823</c:v>
                </c:pt>
                <c:pt idx="10313">
                  <c:v>43824</c:v>
                </c:pt>
                <c:pt idx="10314">
                  <c:v>43825</c:v>
                </c:pt>
                <c:pt idx="10315">
                  <c:v>43826</c:v>
                </c:pt>
                <c:pt idx="10316">
                  <c:v>43829</c:v>
                </c:pt>
                <c:pt idx="10317">
                  <c:v>43830</c:v>
                </c:pt>
                <c:pt idx="10318">
                  <c:v>43831</c:v>
                </c:pt>
                <c:pt idx="10319">
                  <c:v>43832</c:v>
                </c:pt>
                <c:pt idx="10320">
                  <c:v>43833</c:v>
                </c:pt>
                <c:pt idx="10321">
                  <c:v>43836</c:v>
                </c:pt>
                <c:pt idx="10322">
                  <c:v>43837</c:v>
                </c:pt>
                <c:pt idx="10323">
                  <c:v>43838</c:v>
                </c:pt>
                <c:pt idx="10324">
                  <c:v>43839</c:v>
                </c:pt>
                <c:pt idx="10325">
                  <c:v>43840</c:v>
                </c:pt>
                <c:pt idx="10326">
                  <c:v>43843</c:v>
                </c:pt>
                <c:pt idx="10327">
                  <c:v>43844</c:v>
                </c:pt>
                <c:pt idx="10328">
                  <c:v>43845</c:v>
                </c:pt>
                <c:pt idx="10329">
                  <c:v>43846</c:v>
                </c:pt>
                <c:pt idx="10330">
                  <c:v>43847</c:v>
                </c:pt>
                <c:pt idx="10331">
                  <c:v>43850</c:v>
                </c:pt>
                <c:pt idx="10332">
                  <c:v>43851</c:v>
                </c:pt>
                <c:pt idx="10333">
                  <c:v>43852</c:v>
                </c:pt>
                <c:pt idx="10334">
                  <c:v>43853</c:v>
                </c:pt>
                <c:pt idx="10335">
                  <c:v>43854</c:v>
                </c:pt>
                <c:pt idx="10336">
                  <c:v>43857</c:v>
                </c:pt>
                <c:pt idx="10337">
                  <c:v>43858</c:v>
                </c:pt>
                <c:pt idx="10338">
                  <c:v>43859</c:v>
                </c:pt>
                <c:pt idx="10339">
                  <c:v>43860</c:v>
                </c:pt>
                <c:pt idx="10340">
                  <c:v>43861</c:v>
                </c:pt>
                <c:pt idx="10341">
                  <c:v>43864</c:v>
                </c:pt>
                <c:pt idx="10342">
                  <c:v>43865</c:v>
                </c:pt>
                <c:pt idx="10343">
                  <c:v>43866</c:v>
                </c:pt>
                <c:pt idx="10344">
                  <c:v>43867</c:v>
                </c:pt>
                <c:pt idx="10345">
                  <c:v>43868</c:v>
                </c:pt>
                <c:pt idx="10346">
                  <c:v>43871</c:v>
                </c:pt>
                <c:pt idx="10347">
                  <c:v>43872</c:v>
                </c:pt>
                <c:pt idx="10348">
                  <c:v>43873</c:v>
                </c:pt>
                <c:pt idx="10349">
                  <c:v>43874</c:v>
                </c:pt>
                <c:pt idx="10350">
                  <c:v>43875</c:v>
                </c:pt>
                <c:pt idx="10351">
                  <c:v>43878</c:v>
                </c:pt>
                <c:pt idx="10352">
                  <c:v>43879</c:v>
                </c:pt>
                <c:pt idx="10353">
                  <c:v>43880</c:v>
                </c:pt>
                <c:pt idx="10354">
                  <c:v>43881</c:v>
                </c:pt>
                <c:pt idx="10355">
                  <c:v>43882</c:v>
                </c:pt>
                <c:pt idx="10356">
                  <c:v>43885</c:v>
                </c:pt>
                <c:pt idx="10357">
                  <c:v>43886</c:v>
                </c:pt>
                <c:pt idx="10358">
                  <c:v>43887</c:v>
                </c:pt>
                <c:pt idx="10359">
                  <c:v>43888</c:v>
                </c:pt>
                <c:pt idx="10360">
                  <c:v>43889</c:v>
                </c:pt>
                <c:pt idx="10361">
                  <c:v>43892</c:v>
                </c:pt>
                <c:pt idx="10362">
                  <c:v>43893</c:v>
                </c:pt>
                <c:pt idx="10363">
                  <c:v>43894</c:v>
                </c:pt>
                <c:pt idx="10364">
                  <c:v>43895</c:v>
                </c:pt>
                <c:pt idx="10365">
                  <c:v>43896</c:v>
                </c:pt>
                <c:pt idx="10366">
                  <c:v>43899</c:v>
                </c:pt>
                <c:pt idx="10367">
                  <c:v>43900</c:v>
                </c:pt>
                <c:pt idx="10368">
                  <c:v>43901</c:v>
                </c:pt>
                <c:pt idx="10369">
                  <c:v>43902</c:v>
                </c:pt>
                <c:pt idx="10370">
                  <c:v>43903</c:v>
                </c:pt>
                <c:pt idx="10371">
                  <c:v>43906</c:v>
                </c:pt>
                <c:pt idx="10372">
                  <c:v>43907</c:v>
                </c:pt>
                <c:pt idx="10373">
                  <c:v>43908</c:v>
                </c:pt>
                <c:pt idx="10374">
                  <c:v>43909</c:v>
                </c:pt>
                <c:pt idx="10375">
                  <c:v>43910</c:v>
                </c:pt>
                <c:pt idx="10376">
                  <c:v>43913</c:v>
                </c:pt>
                <c:pt idx="10377">
                  <c:v>43914</c:v>
                </c:pt>
                <c:pt idx="10378">
                  <c:v>43915</c:v>
                </c:pt>
                <c:pt idx="10379">
                  <c:v>43916</c:v>
                </c:pt>
                <c:pt idx="10380">
                  <c:v>43917</c:v>
                </c:pt>
                <c:pt idx="10381">
                  <c:v>43920</c:v>
                </c:pt>
                <c:pt idx="10382">
                  <c:v>43921</c:v>
                </c:pt>
                <c:pt idx="10383">
                  <c:v>43922</c:v>
                </c:pt>
                <c:pt idx="10384">
                  <c:v>43923</c:v>
                </c:pt>
                <c:pt idx="10385">
                  <c:v>43924</c:v>
                </c:pt>
                <c:pt idx="10386">
                  <c:v>43927</c:v>
                </c:pt>
                <c:pt idx="10387">
                  <c:v>43928</c:v>
                </c:pt>
                <c:pt idx="10388">
                  <c:v>43929</c:v>
                </c:pt>
                <c:pt idx="10389">
                  <c:v>43930</c:v>
                </c:pt>
                <c:pt idx="10390">
                  <c:v>43931</c:v>
                </c:pt>
                <c:pt idx="10391">
                  <c:v>43934</c:v>
                </c:pt>
                <c:pt idx="10392">
                  <c:v>43935</c:v>
                </c:pt>
                <c:pt idx="10393">
                  <c:v>43936</c:v>
                </c:pt>
                <c:pt idx="10394">
                  <c:v>43937</c:v>
                </c:pt>
                <c:pt idx="10395">
                  <c:v>43938</c:v>
                </c:pt>
                <c:pt idx="10396">
                  <c:v>43941</c:v>
                </c:pt>
                <c:pt idx="10397">
                  <c:v>43942</c:v>
                </c:pt>
                <c:pt idx="10398">
                  <c:v>43943</c:v>
                </c:pt>
                <c:pt idx="10399">
                  <c:v>43944</c:v>
                </c:pt>
                <c:pt idx="10400">
                  <c:v>43945</c:v>
                </c:pt>
                <c:pt idx="10401">
                  <c:v>43948</c:v>
                </c:pt>
                <c:pt idx="10402">
                  <c:v>43949</c:v>
                </c:pt>
                <c:pt idx="10403">
                  <c:v>43950</c:v>
                </c:pt>
                <c:pt idx="10404">
                  <c:v>43951</c:v>
                </c:pt>
                <c:pt idx="10405">
                  <c:v>43952</c:v>
                </c:pt>
                <c:pt idx="10406">
                  <c:v>43955</c:v>
                </c:pt>
                <c:pt idx="10407">
                  <c:v>43956</c:v>
                </c:pt>
                <c:pt idx="10408">
                  <c:v>43957</c:v>
                </c:pt>
                <c:pt idx="10409">
                  <c:v>43958</c:v>
                </c:pt>
                <c:pt idx="10410">
                  <c:v>43959</c:v>
                </c:pt>
                <c:pt idx="10411">
                  <c:v>43962</c:v>
                </c:pt>
                <c:pt idx="10412">
                  <c:v>43963</c:v>
                </c:pt>
                <c:pt idx="10413">
                  <c:v>43964</c:v>
                </c:pt>
                <c:pt idx="10414">
                  <c:v>43965</c:v>
                </c:pt>
                <c:pt idx="10415">
                  <c:v>43966</c:v>
                </c:pt>
                <c:pt idx="10416">
                  <c:v>43969</c:v>
                </c:pt>
                <c:pt idx="10417">
                  <c:v>43970</c:v>
                </c:pt>
                <c:pt idx="10418">
                  <c:v>43971</c:v>
                </c:pt>
                <c:pt idx="10419">
                  <c:v>43972</c:v>
                </c:pt>
                <c:pt idx="10420">
                  <c:v>43973</c:v>
                </c:pt>
                <c:pt idx="10421">
                  <c:v>43976</c:v>
                </c:pt>
                <c:pt idx="10422">
                  <c:v>43977</c:v>
                </c:pt>
                <c:pt idx="10423">
                  <c:v>43978</c:v>
                </c:pt>
                <c:pt idx="10424">
                  <c:v>43979</c:v>
                </c:pt>
                <c:pt idx="10425">
                  <c:v>43980</c:v>
                </c:pt>
                <c:pt idx="10426">
                  <c:v>43983</c:v>
                </c:pt>
                <c:pt idx="10427">
                  <c:v>43984</c:v>
                </c:pt>
                <c:pt idx="10428">
                  <c:v>43985</c:v>
                </c:pt>
                <c:pt idx="10429">
                  <c:v>43986</c:v>
                </c:pt>
                <c:pt idx="10430">
                  <c:v>43987</c:v>
                </c:pt>
                <c:pt idx="10431">
                  <c:v>43990</c:v>
                </c:pt>
                <c:pt idx="10432">
                  <c:v>43991</c:v>
                </c:pt>
                <c:pt idx="10433">
                  <c:v>43992</c:v>
                </c:pt>
                <c:pt idx="10434">
                  <c:v>43993</c:v>
                </c:pt>
                <c:pt idx="10435">
                  <c:v>43994</c:v>
                </c:pt>
                <c:pt idx="10436">
                  <c:v>43997</c:v>
                </c:pt>
                <c:pt idx="10437">
                  <c:v>43998</c:v>
                </c:pt>
                <c:pt idx="10438">
                  <c:v>43999</c:v>
                </c:pt>
                <c:pt idx="10439">
                  <c:v>44000</c:v>
                </c:pt>
                <c:pt idx="10440">
                  <c:v>44001</c:v>
                </c:pt>
                <c:pt idx="10441">
                  <c:v>44004</c:v>
                </c:pt>
                <c:pt idx="10442">
                  <c:v>44005</c:v>
                </c:pt>
                <c:pt idx="10443">
                  <c:v>44006</c:v>
                </c:pt>
                <c:pt idx="10444">
                  <c:v>44007</c:v>
                </c:pt>
                <c:pt idx="10445">
                  <c:v>44008</c:v>
                </c:pt>
                <c:pt idx="10446">
                  <c:v>44011</c:v>
                </c:pt>
                <c:pt idx="10447">
                  <c:v>44012</c:v>
                </c:pt>
                <c:pt idx="10448">
                  <c:v>44013</c:v>
                </c:pt>
                <c:pt idx="10449">
                  <c:v>44014</c:v>
                </c:pt>
                <c:pt idx="10450">
                  <c:v>44015</c:v>
                </c:pt>
                <c:pt idx="10451">
                  <c:v>44018</c:v>
                </c:pt>
                <c:pt idx="10452">
                  <c:v>44019</c:v>
                </c:pt>
                <c:pt idx="10453">
                  <c:v>44020</c:v>
                </c:pt>
                <c:pt idx="10454">
                  <c:v>44021</c:v>
                </c:pt>
                <c:pt idx="10455">
                  <c:v>44022</c:v>
                </c:pt>
                <c:pt idx="10456">
                  <c:v>44025</c:v>
                </c:pt>
                <c:pt idx="10457">
                  <c:v>44026</c:v>
                </c:pt>
                <c:pt idx="10458">
                  <c:v>44027</c:v>
                </c:pt>
                <c:pt idx="10459">
                  <c:v>44028</c:v>
                </c:pt>
                <c:pt idx="10460">
                  <c:v>44029</c:v>
                </c:pt>
                <c:pt idx="10461">
                  <c:v>44032</c:v>
                </c:pt>
                <c:pt idx="10462">
                  <c:v>44033</c:v>
                </c:pt>
                <c:pt idx="10463">
                  <c:v>44034</c:v>
                </c:pt>
                <c:pt idx="10464">
                  <c:v>44035</c:v>
                </c:pt>
                <c:pt idx="10465">
                  <c:v>44036</c:v>
                </c:pt>
                <c:pt idx="10466">
                  <c:v>44039</c:v>
                </c:pt>
                <c:pt idx="10467">
                  <c:v>44040</c:v>
                </c:pt>
                <c:pt idx="10468">
                  <c:v>44041</c:v>
                </c:pt>
                <c:pt idx="10469">
                  <c:v>44042</c:v>
                </c:pt>
                <c:pt idx="10470">
                  <c:v>44043</c:v>
                </c:pt>
                <c:pt idx="10471">
                  <c:v>44046</c:v>
                </c:pt>
                <c:pt idx="10472">
                  <c:v>44047</c:v>
                </c:pt>
                <c:pt idx="10473">
                  <c:v>44048</c:v>
                </c:pt>
                <c:pt idx="10474">
                  <c:v>44049</c:v>
                </c:pt>
                <c:pt idx="10475">
                  <c:v>44050</c:v>
                </c:pt>
                <c:pt idx="10476">
                  <c:v>44053</c:v>
                </c:pt>
                <c:pt idx="10477">
                  <c:v>44054</c:v>
                </c:pt>
                <c:pt idx="10478">
                  <c:v>44055</c:v>
                </c:pt>
                <c:pt idx="10479">
                  <c:v>44056</c:v>
                </c:pt>
                <c:pt idx="10480">
                  <c:v>44057</c:v>
                </c:pt>
                <c:pt idx="10481">
                  <c:v>44060</c:v>
                </c:pt>
                <c:pt idx="10482">
                  <c:v>44061</c:v>
                </c:pt>
                <c:pt idx="10483">
                  <c:v>44062</c:v>
                </c:pt>
                <c:pt idx="10484">
                  <c:v>44063</c:v>
                </c:pt>
                <c:pt idx="10485">
                  <c:v>44064</c:v>
                </c:pt>
                <c:pt idx="10486">
                  <c:v>44067</c:v>
                </c:pt>
                <c:pt idx="10487">
                  <c:v>44068</c:v>
                </c:pt>
                <c:pt idx="10488">
                  <c:v>44069</c:v>
                </c:pt>
                <c:pt idx="10489">
                  <c:v>44070</c:v>
                </c:pt>
                <c:pt idx="10490">
                  <c:v>44071</c:v>
                </c:pt>
                <c:pt idx="10491">
                  <c:v>44074</c:v>
                </c:pt>
                <c:pt idx="10492">
                  <c:v>44075</c:v>
                </c:pt>
                <c:pt idx="10493">
                  <c:v>44076</c:v>
                </c:pt>
                <c:pt idx="10494">
                  <c:v>44077</c:v>
                </c:pt>
                <c:pt idx="10495">
                  <c:v>44078</c:v>
                </c:pt>
                <c:pt idx="10496">
                  <c:v>44081</c:v>
                </c:pt>
                <c:pt idx="10497">
                  <c:v>44082</c:v>
                </c:pt>
                <c:pt idx="10498">
                  <c:v>44083</c:v>
                </c:pt>
                <c:pt idx="10499">
                  <c:v>44084</c:v>
                </c:pt>
                <c:pt idx="10500">
                  <c:v>44085</c:v>
                </c:pt>
                <c:pt idx="10501">
                  <c:v>44088</c:v>
                </c:pt>
                <c:pt idx="10502">
                  <c:v>44089</c:v>
                </c:pt>
                <c:pt idx="10503">
                  <c:v>44090</c:v>
                </c:pt>
                <c:pt idx="10504">
                  <c:v>44091</c:v>
                </c:pt>
                <c:pt idx="10505">
                  <c:v>44092</c:v>
                </c:pt>
                <c:pt idx="10506">
                  <c:v>44095</c:v>
                </c:pt>
                <c:pt idx="10507">
                  <c:v>44096</c:v>
                </c:pt>
                <c:pt idx="10508">
                  <c:v>44097</c:v>
                </c:pt>
                <c:pt idx="10509">
                  <c:v>44098</c:v>
                </c:pt>
                <c:pt idx="10510">
                  <c:v>44099</c:v>
                </c:pt>
                <c:pt idx="10511">
                  <c:v>44102</c:v>
                </c:pt>
                <c:pt idx="10512">
                  <c:v>44103</c:v>
                </c:pt>
                <c:pt idx="10513">
                  <c:v>44104</c:v>
                </c:pt>
                <c:pt idx="10514">
                  <c:v>44105</c:v>
                </c:pt>
                <c:pt idx="10515">
                  <c:v>44106</c:v>
                </c:pt>
                <c:pt idx="10516">
                  <c:v>44109</c:v>
                </c:pt>
                <c:pt idx="10517">
                  <c:v>44110</c:v>
                </c:pt>
                <c:pt idx="10518">
                  <c:v>44111</c:v>
                </c:pt>
                <c:pt idx="10519">
                  <c:v>44112</c:v>
                </c:pt>
                <c:pt idx="10520">
                  <c:v>44113</c:v>
                </c:pt>
                <c:pt idx="10521">
                  <c:v>44116</c:v>
                </c:pt>
                <c:pt idx="10522">
                  <c:v>44117</c:v>
                </c:pt>
                <c:pt idx="10523">
                  <c:v>44118</c:v>
                </c:pt>
                <c:pt idx="10524">
                  <c:v>44119</c:v>
                </c:pt>
                <c:pt idx="10525">
                  <c:v>44120</c:v>
                </c:pt>
                <c:pt idx="10526">
                  <c:v>44123</c:v>
                </c:pt>
                <c:pt idx="10527">
                  <c:v>44124</c:v>
                </c:pt>
                <c:pt idx="10528">
                  <c:v>44125</c:v>
                </c:pt>
                <c:pt idx="10529">
                  <c:v>44126</c:v>
                </c:pt>
                <c:pt idx="10530">
                  <c:v>44127</c:v>
                </c:pt>
                <c:pt idx="10531">
                  <c:v>44130</c:v>
                </c:pt>
                <c:pt idx="10532">
                  <c:v>44131</c:v>
                </c:pt>
                <c:pt idx="10533">
                  <c:v>44132</c:v>
                </c:pt>
                <c:pt idx="10534">
                  <c:v>44133</c:v>
                </c:pt>
                <c:pt idx="10535">
                  <c:v>44134</c:v>
                </c:pt>
                <c:pt idx="10536">
                  <c:v>44137</c:v>
                </c:pt>
                <c:pt idx="10537">
                  <c:v>44138</c:v>
                </c:pt>
                <c:pt idx="10538">
                  <c:v>44139</c:v>
                </c:pt>
                <c:pt idx="10539">
                  <c:v>44140</c:v>
                </c:pt>
                <c:pt idx="10540">
                  <c:v>44141</c:v>
                </c:pt>
                <c:pt idx="10541">
                  <c:v>44144</c:v>
                </c:pt>
                <c:pt idx="10542">
                  <c:v>44145</c:v>
                </c:pt>
                <c:pt idx="10543">
                  <c:v>44146</c:v>
                </c:pt>
                <c:pt idx="10544">
                  <c:v>44147</c:v>
                </c:pt>
                <c:pt idx="10545">
                  <c:v>44148</c:v>
                </c:pt>
                <c:pt idx="10546">
                  <c:v>44151</c:v>
                </c:pt>
                <c:pt idx="10547">
                  <c:v>44152</c:v>
                </c:pt>
                <c:pt idx="10548">
                  <c:v>44153</c:v>
                </c:pt>
                <c:pt idx="10549">
                  <c:v>44154</c:v>
                </c:pt>
                <c:pt idx="10550">
                  <c:v>44155</c:v>
                </c:pt>
                <c:pt idx="10551">
                  <c:v>44158</c:v>
                </c:pt>
                <c:pt idx="10552">
                  <c:v>44159</c:v>
                </c:pt>
                <c:pt idx="10553">
                  <c:v>44160</c:v>
                </c:pt>
                <c:pt idx="10554">
                  <c:v>44161</c:v>
                </c:pt>
                <c:pt idx="10555">
                  <c:v>44162</c:v>
                </c:pt>
                <c:pt idx="10556">
                  <c:v>44165</c:v>
                </c:pt>
                <c:pt idx="10557">
                  <c:v>44166</c:v>
                </c:pt>
                <c:pt idx="10558">
                  <c:v>44167</c:v>
                </c:pt>
                <c:pt idx="10559">
                  <c:v>44168</c:v>
                </c:pt>
                <c:pt idx="10560">
                  <c:v>44169</c:v>
                </c:pt>
                <c:pt idx="10561">
                  <c:v>44172</c:v>
                </c:pt>
                <c:pt idx="10562">
                  <c:v>44173</c:v>
                </c:pt>
                <c:pt idx="10563">
                  <c:v>44174</c:v>
                </c:pt>
                <c:pt idx="10564">
                  <c:v>44175</c:v>
                </c:pt>
                <c:pt idx="10565">
                  <c:v>44176</c:v>
                </c:pt>
                <c:pt idx="10566">
                  <c:v>44179</c:v>
                </c:pt>
                <c:pt idx="10567">
                  <c:v>44180</c:v>
                </c:pt>
                <c:pt idx="10568">
                  <c:v>44181</c:v>
                </c:pt>
                <c:pt idx="10569">
                  <c:v>44182</c:v>
                </c:pt>
                <c:pt idx="10570">
                  <c:v>44183</c:v>
                </c:pt>
                <c:pt idx="10571">
                  <c:v>44186</c:v>
                </c:pt>
                <c:pt idx="10572">
                  <c:v>44187</c:v>
                </c:pt>
                <c:pt idx="10573">
                  <c:v>44188</c:v>
                </c:pt>
                <c:pt idx="10574">
                  <c:v>44189</c:v>
                </c:pt>
                <c:pt idx="10575">
                  <c:v>44190</c:v>
                </c:pt>
                <c:pt idx="10576">
                  <c:v>44193</c:v>
                </c:pt>
                <c:pt idx="10577">
                  <c:v>44194</c:v>
                </c:pt>
                <c:pt idx="10578">
                  <c:v>44195</c:v>
                </c:pt>
                <c:pt idx="10579">
                  <c:v>44196</c:v>
                </c:pt>
                <c:pt idx="10580">
                  <c:v>44197</c:v>
                </c:pt>
                <c:pt idx="10581">
                  <c:v>44200</c:v>
                </c:pt>
                <c:pt idx="10582">
                  <c:v>44201</c:v>
                </c:pt>
                <c:pt idx="10583">
                  <c:v>44202</c:v>
                </c:pt>
                <c:pt idx="10584">
                  <c:v>44203</c:v>
                </c:pt>
                <c:pt idx="10585">
                  <c:v>44204</c:v>
                </c:pt>
                <c:pt idx="10586">
                  <c:v>44207</c:v>
                </c:pt>
                <c:pt idx="10587">
                  <c:v>44208</c:v>
                </c:pt>
                <c:pt idx="10588">
                  <c:v>44209</c:v>
                </c:pt>
                <c:pt idx="10589">
                  <c:v>44210</c:v>
                </c:pt>
                <c:pt idx="10590">
                  <c:v>44211</c:v>
                </c:pt>
                <c:pt idx="10591">
                  <c:v>44214</c:v>
                </c:pt>
                <c:pt idx="10592">
                  <c:v>44215</c:v>
                </c:pt>
                <c:pt idx="10593">
                  <c:v>44216</c:v>
                </c:pt>
                <c:pt idx="10594">
                  <c:v>44217</c:v>
                </c:pt>
                <c:pt idx="10595">
                  <c:v>44218</c:v>
                </c:pt>
                <c:pt idx="10596">
                  <c:v>44221</c:v>
                </c:pt>
                <c:pt idx="10597">
                  <c:v>44222</c:v>
                </c:pt>
                <c:pt idx="10598">
                  <c:v>44223</c:v>
                </c:pt>
                <c:pt idx="10599">
                  <c:v>44224</c:v>
                </c:pt>
                <c:pt idx="10600">
                  <c:v>44225</c:v>
                </c:pt>
                <c:pt idx="10601">
                  <c:v>44228</c:v>
                </c:pt>
                <c:pt idx="10602">
                  <c:v>44229</c:v>
                </c:pt>
                <c:pt idx="10603">
                  <c:v>44230</c:v>
                </c:pt>
                <c:pt idx="10604">
                  <c:v>44231</c:v>
                </c:pt>
                <c:pt idx="10605">
                  <c:v>44232</c:v>
                </c:pt>
                <c:pt idx="10606">
                  <c:v>44235</c:v>
                </c:pt>
                <c:pt idx="10607">
                  <c:v>44236</c:v>
                </c:pt>
                <c:pt idx="10608">
                  <c:v>44237</c:v>
                </c:pt>
                <c:pt idx="10609">
                  <c:v>44238</c:v>
                </c:pt>
                <c:pt idx="10610">
                  <c:v>44239</c:v>
                </c:pt>
                <c:pt idx="10611">
                  <c:v>44242</c:v>
                </c:pt>
                <c:pt idx="10612">
                  <c:v>44243</c:v>
                </c:pt>
                <c:pt idx="10613">
                  <c:v>44244</c:v>
                </c:pt>
                <c:pt idx="10614">
                  <c:v>44245</c:v>
                </c:pt>
                <c:pt idx="10615">
                  <c:v>44246</c:v>
                </c:pt>
                <c:pt idx="10616">
                  <c:v>44249</c:v>
                </c:pt>
                <c:pt idx="10617">
                  <c:v>44250</c:v>
                </c:pt>
                <c:pt idx="10618">
                  <c:v>44251</c:v>
                </c:pt>
                <c:pt idx="10619">
                  <c:v>44252</c:v>
                </c:pt>
                <c:pt idx="10620">
                  <c:v>44253</c:v>
                </c:pt>
                <c:pt idx="10621">
                  <c:v>44256</c:v>
                </c:pt>
                <c:pt idx="10622">
                  <c:v>44257</c:v>
                </c:pt>
                <c:pt idx="10623">
                  <c:v>44258</c:v>
                </c:pt>
                <c:pt idx="10624">
                  <c:v>44259</c:v>
                </c:pt>
                <c:pt idx="10625">
                  <c:v>44260</c:v>
                </c:pt>
                <c:pt idx="10626">
                  <c:v>44263</c:v>
                </c:pt>
                <c:pt idx="10627">
                  <c:v>44264</c:v>
                </c:pt>
                <c:pt idx="10628">
                  <c:v>44265</c:v>
                </c:pt>
                <c:pt idx="10629">
                  <c:v>44266</c:v>
                </c:pt>
                <c:pt idx="10630">
                  <c:v>44267</c:v>
                </c:pt>
                <c:pt idx="10631">
                  <c:v>44270</c:v>
                </c:pt>
                <c:pt idx="10632">
                  <c:v>44271</c:v>
                </c:pt>
                <c:pt idx="10633">
                  <c:v>44272</c:v>
                </c:pt>
                <c:pt idx="10634">
                  <c:v>44273</c:v>
                </c:pt>
                <c:pt idx="10635">
                  <c:v>44274</c:v>
                </c:pt>
                <c:pt idx="10636">
                  <c:v>44277</c:v>
                </c:pt>
                <c:pt idx="10637">
                  <c:v>44278</c:v>
                </c:pt>
                <c:pt idx="10638">
                  <c:v>44279</c:v>
                </c:pt>
                <c:pt idx="10639">
                  <c:v>44280</c:v>
                </c:pt>
                <c:pt idx="10640">
                  <c:v>44281</c:v>
                </c:pt>
                <c:pt idx="10641">
                  <c:v>44284</c:v>
                </c:pt>
                <c:pt idx="10642">
                  <c:v>44285</c:v>
                </c:pt>
                <c:pt idx="10643">
                  <c:v>44286</c:v>
                </c:pt>
                <c:pt idx="10644">
                  <c:v>44287</c:v>
                </c:pt>
                <c:pt idx="10645">
                  <c:v>44288</c:v>
                </c:pt>
                <c:pt idx="10646">
                  <c:v>44291</c:v>
                </c:pt>
                <c:pt idx="10647">
                  <c:v>44292</c:v>
                </c:pt>
                <c:pt idx="10648">
                  <c:v>44293</c:v>
                </c:pt>
                <c:pt idx="10649">
                  <c:v>44294</c:v>
                </c:pt>
                <c:pt idx="10650">
                  <c:v>44295</c:v>
                </c:pt>
                <c:pt idx="10651">
                  <c:v>44298</c:v>
                </c:pt>
                <c:pt idx="10652">
                  <c:v>44299</c:v>
                </c:pt>
                <c:pt idx="10653">
                  <c:v>44300</c:v>
                </c:pt>
                <c:pt idx="10654">
                  <c:v>44301</c:v>
                </c:pt>
                <c:pt idx="10655">
                  <c:v>44302</c:v>
                </c:pt>
                <c:pt idx="10656">
                  <c:v>44305</c:v>
                </c:pt>
                <c:pt idx="10657">
                  <c:v>44306</c:v>
                </c:pt>
                <c:pt idx="10658">
                  <c:v>44307</c:v>
                </c:pt>
                <c:pt idx="10659">
                  <c:v>44308</c:v>
                </c:pt>
                <c:pt idx="10660">
                  <c:v>44309</c:v>
                </c:pt>
                <c:pt idx="10661">
                  <c:v>44312</c:v>
                </c:pt>
                <c:pt idx="10662">
                  <c:v>44313</c:v>
                </c:pt>
                <c:pt idx="10663">
                  <c:v>44314</c:v>
                </c:pt>
                <c:pt idx="10664">
                  <c:v>44315</c:v>
                </c:pt>
                <c:pt idx="10665">
                  <c:v>44316</c:v>
                </c:pt>
                <c:pt idx="10666">
                  <c:v>44319</c:v>
                </c:pt>
                <c:pt idx="10667">
                  <c:v>44320</c:v>
                </c:pt>
                <c:pt idx="10668">
                  <c:v>44321</c:v>
                </c:pt>
                <c:pt idx="10669">
                  <c:v>44322</c:v>
                </c:pt>
                <c:pt idx="10670">
                  <c:v>44323</c:v>
                </c:pt>
                <c:pt idx="10671">
                  <c:v>44326</c:v>
                </c:pt>
                <c:pt idx="10672">
                  <c:v>44327</c:v>
                </c:pt>
                <c:pt idx="10673">
                  <c:v>44328</c:v>
                </c:pt>
                <c:pt idx="10674">
                  <c:v>44329</c:v>
                </c:pt>
                <c:pt idx="10675">
                  <c:v>44330</c:v>
                </c:pt>
                <c:pt idx="10676">
                  <c:v>44333</c:v>
                </c:pt>
                <c:pt idx="10677">
                  <c:v>44334</c:v>
                </c:pt>
                <c:pt idx="10678">
                  <c:v>44335</c:v>
                </c:pt>
                <c:pt idx="10679">
                  <c:v>44336</c:v>
                </c:pt>
                <c:pt idx="10680">
                  <c:v>44337</c:v>
                </c:pt>
                <c:pt idx="10681">
                  <c:v>44340</c:v>
                </c:pt>
                <c:pt idx="10682">
                  <c:v>44341</c:v>
                </c:pt>
                <c:pt idx="10683">
                  <c:v>44342</c:v>
                </c:pt>
                <c:pt idx="10684">
                  <c:v>44343</c:v>
                </c:pt>
                <c:pt idx="10685">
                  <c:v>44344</c:v>
                </c:pt>
                <c:pt idx="10686">
                  <c:v>44347</c:v>
                </c:pt>
                <c:pt idx="10687">
                  <c:v>44348</c:v>
                </c:pt>
                <c:pt idx="10688">
                  <c:v>44349</c:v>
                </c:pt>
                <c:pt idx="10689">
                  <c:v>44350</c:v>
                </c:pt>
                <c:pt idx="10690">
                  <c:v>44351</c:v>
                </c:pt>
                <c:pt idx="10691">
                  <c:v>44354</c:v>
                </c:pt>
                <c:pt idx="10692">
                  <c:v>44355</c:v>
                </c:pt>
                <c:pt idx="10693">
                  <c:v>44356</c:v>
                </c:pt>
                <c:pt idx="10694">
                  <c:v>44357</c:v>
                </c:pt>
                <c:pt idx="10695">
                  <c:v>44358</c:v>
                </c:pt>
                <c:pt idx="10696">
                  <c:v>44361</c:v>
                </c:pt>
                <c:pt idx="10697">
                  <c:v>44362</c:v>
                </c:pt>
                <c:pt idx="10698">
                  <c:v>44363</c:v>
                </c:pt>
                <c:pt idx="10699">
                  <c:v>44364</c:v>
                </c:pt>
                <c:pt idx="10700">
                  <c:v>44365</c:v>
                </c:pt>
                <c:pt idx="10701">
                  <c:v>44368</c:v>
                </c:pt>
                <c:pt idx="10702">
                  <c:v>44369</c:v>
                </c:pt>
                <c:pt idx="10703">
                  <c:v>44370</c:v>
                </c:pt>
                <c:pt idx="10704">
                  <c:v>44371</c:v>
                </c:pt>
                <c:pt idx="10705">
                  <c:v>44372</c:v>
                </c:pt>
                <c:pt idx="10706">
                  <c:v>44375</c:v>
                </c:pt>
                <c:pt idx="10707">
                  <c:v>44376</c:v>
                </c:pt>
                <c:pt idx="10708">
                  <c:v>44377</c:v>
                </c:pt>
                <c:pt idx="10709">
                  <c:v>44378</c:v>
                </c:pt>
                <c:pt idx="10710">
                  <c:v>44379</c:v>
                </c:pt>
                <c:pt idx="10711">
                  <c:v>44382</c:v>
                </c:pt>
                <c:pt idx="10712">
                  <c:v>44383</c:v>
                </c:pt>
                <c:pt idx="10713">
                  <c:v>44384</c:v>
                </c:pt>
                <c:pt idx="10714">
                  <c:v>44385</c:v>
                </c:pt>
                <c:pt idx="10715">
                  <c:v>44386</c:v>
                </c:pt>
                <c:pt idx="10716">
                  <c:v>44389</c:v>
                </c:pt>
                <c:pt idx="10717">
                  <c:v>44390</c:v>
                </c:pt>
                <c:pt idx="10718">
                  <c:v>44391</c:v>
                </c:pt>
                <c:pt idx="10719">
                  <c:v>44392</c:v>
                </c:pt>
                <c:pt idx="10720">
                  <c:v>44393</c:v>
                </c:pt>
                <c:pt idx="10721">
                  <c:v>44396</c:v>
                </c:pt>
                <c:pt idx="10722">
                  <c:v>44397</c:v>
                </c:pt>
                <c:pt idx="10723">
                  <c:v>44398</c:v>
                </c:pt>
                <c:pt idx="10724">
                  <c:v>44399</c:v>
                </c:pt>
                <c:pt idx="10725">
                  <c:v>44400</c:v>
                </c:pt>
                <c:pt idx="10726">
                  <c:v>44403</c:v>
                </c:pt>
                <c:pt idx="10727">
                  <c:v>44404</c:v>
                </c:pt>
                <c:pt idx="10728">
                  <c:v>44405</c:v>
                </c:pt>
                <c:pt idx="10729">
                  <c:v>44406</c:v>
                </c:pt>
                <c:pt idx="10730">
                  <c:v>44407</c:v>
                </c:pt>
                <c:pt idx="10731">
                  <c:v>44410</c:v>
                </c:pt>
                <c:pt idx="10732">
                  <c:v>44411</c:v>
                </c:pt>
                <c:pt idx="10733">
                  <c:v>44412</c:v>
                </c:pt>
                <c:pt idx="10734">
                  <c:v>44413</c:v>
                </c:pt>
                <c:pt idx="10735">
                  <c:v>44414</c:v>
                </c:pt>
                <c:pt idx="10736">
                  <c:v>44417</c:v>
                </c:pt>
                <c:pt idx="10737">
                  <c:v>44418</c:v>
                </c:pt>
                <c:pt idx="10738">
                  <c:v>44419</c:v>
                </c:pt>
                <c:pt idx="10739">
                  <c:v>44420</c:v>
                </c:pt>
                <c:pt idx="10740">
                  <c:v>44421</c:v>
                </c:pt>
                <c:pt idx="10741">
                  <c:v>44424</c:v>
                </c:pt>
                <c:pt idx="10742">
                  <c:v>44425</c:v>
                </c:pt>
                <c:pt idx="10743">
                  <c:v>44426</c:v>
                </c:pt>
                <c:pt idx="10744">
                  <c:v>44427</c:v>
                </c:pt>
                <c:pt idx="10745">
                  <c:v>44428</c:v>
                </c:pt>
                <c:pt idx="10746">
                  <c:v>44431</c:v>
                </c:pt>
                <c:pt idx="10747">
                  <c:v>44432</c:v>
                </c:pt>
                <c:pt idx="10748">
                  <c:v>44433</c:v>
                </c:pt>
                <c:pt idx="10749">
                  <c:v>44434</c:v>
                </c:pt>
                <c:pt idx="10750">
                  <c:v>44435</c:v>
                </c:pt>
                <c:pt idx="10751">
                  <c:v>44438</c:v>
                </c:pt>
                <c:pt idx="10752">
                  <c:v>44439</c:v>
                </c:pt>
                <c:pt idx="10753">
                  <c:v>44440</c:v>
                </c:pt>
                <c:pt idx="10754">
                  <c:v>44441</c:v>
                </c:pt>
                <c:pt idx="10755">
                  <c:v>44442</c:v>
                </c:pt>
                <c:pt idx="10756">
                  <c:v>44445</c:v>
                </c:pt>
                <c:pt idx="10757">
                  <c:v>44446</c:v>
                </c:pt>
                <c:pt idx="10758">
                  <c:v>44447</c:v>
                </c:pt>
                <c:pt idx="10759">
                  <c:v>44448</c:v>
                </c:pt>
                <c:pt idx="10760">
                  <c:v>44449</c:v>
                </c:pt>
                <c:pt idx="10761">
                  <c:v>44452</c:v>
                </c:pt>
                <c:pt idx="10762">
                  <c:v>44453</c:v>
                </c:pt>
                <c:pt idx="10763">
                  <c:v>44454</c:v>
                </c:pt>
                <c:pt idx="10764">
                  <c:v>44455</c:v>
                </c:pt>
                <c:pt idx="10765">
                  <c:v>44456</c:v>
                </c:pt>
                <c:pt idx="10766">
                  <c:v>44459</c:v>
                </c:pt>
                <c:pt idx="10767">
                  <c:v>44460</c:v>
                </c:pt>
                <c:pt idx="10768">
                  <c:v>44461</c:v>
                </c:pt>
                <c:pt idx="10769">
                  <c:v>44462</c:v>
                </c:pt>
                <c:pt idx="10770">
                  <c:v>44463</c:v>
                </c:pt>
                <c:pt idx="10771">
                  <c:v>44466</c:v>
                </c:pt>
                <c:pt idx="10772">
                  <c:v>44467</c:v>
                </c:pt>
                <c:pt idx="10773">
                  <c:v>44468</c:v>
                </c:pt>
                <c:pt idx="10774">
                  <c:v>44469</c:v>
                </c:pt>
                <c:pt idx="10775">
                  <c:v>44470</c:v>
                </c:pt>
                <c:pt idx="10776">
                  <c:v>44473</c:v>
                </c:pt>
                <c:pt idx="10777">
                  <c:v>44474</c:v>
                </c:pt>
                <c:pt idx="10778">
                  <c:v>44475</c:v>
                </c:pt>
                <c:pt idx="10779">
                  <c:v>44476</c:v>
                </c:pt>
                <c:pt idx="10780">
                  <c:v>44477</c:v>
                </c:pt>
                <c:pt idx="10781">
                  <c:v>44480</c:v>
                </c:pt>
                <c:pt idx="10782">
                  <c:v>44481</c:v>
                </c:pt>
                <c:pt idx="10783">
                  <c:v>44482</c:v>
                </c:pt>
                <c:pt idx="10784">
                  <c:v>44483</c:v>
                </c:pt>
                <c:pt idx="10785">
                  <c:v>44484</c:v>
                </c:pt>
                <c:pt idx="10786">
                  <c:v>44487</c:v>
                </c:pt>
                <c:pt idx="10787">
                  <c:v>44488</c:v>
                </c:pt>
                <c:pt idx="10788">
                  <c:v>44489</c:v>
                </c:pt>
                <c:pt idx="10789">
                  <c:v>44490</c:v>
                </c:pt>
                <c:pt idx="10790">
                  <c:v>44491</c:v>
                </c:pt>
                <c:pt idx="10791">
                  <c:v>44494</c:v>
                </c:pt>
                <c:pt idx="10792">
                  <c:v>44495</c:v>
                </c:pt>
                <c:pt idx="10793">
                  <c:v>44496</c:v>
                </c:pt>
                <c:pt idx="10794">
                  <c:v>44497</c:v>
                </c:pt>
                <c:pt idx="10795">
                  <c:v>44498</c:v>
                </c:pt>
                <c:pt idx="10796">
                  <c:v>44501</c:v>
                </c:pt>
                <c:pt idx="10797">
                  <c:v>44502</c:v>
                </c:pt>
                <c:pt idx="10798">
                  <c:v>44503</c:v>
                </c:pt>
                <c:pt idx="10799">
                  <c:v>44504</c:v>
                </c:pt>
                <c:pt idx="10800">
                  <c:v>44505</c:v>
                </c:pt>
                <c:pt idx="10801">
                  <c:v>44508</c:v>
                </c:pt>
                <c:pt idx="10802">
                  <c:v>44509</c:v>
                </c:pt>
                <c:pt idx="10803">
                  <c:v>44510</c:v>
                </c:pt>
                <c:pt idx="10804">
                  <c:v>44511</c:v>
                </c:pt>
                <c:pt idx="10805">
                  <c:v>44512</c:v>
                </c:pt>
                <c:pt idx="10806">
                  <c:v>44515</c:v>
                </c:pt>
                <c:pt idx="10807">
                  <c:v>44516</c:v>
                </c:pt>
                <c:pt idx="10808">
                  <c:v>44517</c:v>
                </c:pt>
                <c:pt idx="10809">
                  <c:v>44518</c:v>
                </c:pt>
                <c:pt idx="10810">
                  <c:v>44519</c:v>
                </c:pt>
                <c:pt idx="10811">
                  <c:v>44522</c:v>
                </c:pt>
                <c:pt idx="10812">
                  <c:v>44523</c:v>
                </c:pt>
                <c:pt idx="10813">
                  <c:v>44524</c:v>
                </c:pt>
                <c:pt idx="10814">
                  <c:v>44525</c:v>
                </c:pt>
                <c:pt idx="10815">
                  <c:v>44526</c:v>
                </c:pt>
                <c:pt idx="10816">
                  <c:v>44529</c:v>
                </c:pt>
                <c:pt idx="10817">
                  <c:v>44530</c:v>
                </c:pt>
                <c:pt idx="10818">
                  <c:v>44531</c:v>
                </c:pt>
                <c:pt idx="10819">
                  <c:v>44532</c:v>
                </c:pt>
                <c:pt idx="10820">
                  <c:v>44533</c:v>
                </c:pt>
                <c:pt idx="10821">
                  <c:v>44536</c:v>
                </c:pt>
                <c:pt idx="10822">
                  <c:v>44537</c:v>
                </c:pt>
                <c:pt idx="10823">
                  <c:v>44538</c:v>
                </c:pt>
                <c:pt idx="10824">
                  <c:v>44539</c:v>
                </c:pt>
                <c:pt idx="10825">
                  <c:v>44540</c:v>
                </c:pt>
                <c:pt idx="10826">
                  <c:v>44543</c:v>
                </c:pt>
                <c:pt idx="10827">
                  <c:v>44544</c:v>
                </c:pt>
                <c:pt idx="10828">
                  <c:v>44545</c:v>
                </c:pt>
                <c:pt idx="10829">
                  <c:v>44546</c:v>
                </c:pt>
                <c:pt idx="10830">
                  <c:v>44547</c:v>
                </c:pt>
                <c:pt idx="10831">
                  <c:v>44550</c:v>
                </c:pt>
                <c:pt idx="10832">
                  <c:v>44551</c:v>
                </c:pt>
                <c:pt idx="10833">
                  <c:v>44552</c:v>
                </c:pt>
                <c:pt idx="10834">
                  <c:v>44553</c:v>
                </c:pt>
                <c:pt idx="10835">
                  <c:v>44554</c:v>
                </c:pt>
                <c:pt idx="10836">
                  <c:v>44557</c:v>
                </c:pt>
                <c:pt idx="10837">
                  <c:v>44558</c:v>
                </c:pt>
                <c:pt idx="10838">
                  <c:v>44559</c:v>
                </c:pt>
                <c:pt idx="10839">
                  <c:v>44560</c:v>
                </c:pt>
                <c:pt idx="10840">
                  <c:v>44561</c:v>
                </c:pt>
                <c:pt idx="10841">
                  <c:v>44564</c:v>
                </c:pt>
                <c:pt idx="10842">
                  <c:v>44565</c:v>
                </c:pt>
                <c:pt idx="10843">
                  <c:v>44566</c:v>
                </c:pt>
                <c:pt idx="10844">
                  <c:v>44567</c:v>
                </c:pt>
                <c:pt idx="10845">
                  <c:v>44568</c:v>
                </c:pt>
                <c:pt idx="10846">
                  <c:v>44571</c:v>
                </c:pt>
                <c:pt idx="10847">
                  <c:v>44572</c:v>
                </c:pt>
                <c:pt idx="10848">
                  <c:v>44573</c:v>
                </c:pt>
                <c:pt idx="10849">
                  <c:v>44574</c:v>
                </c:pt>
                <c:pt idx="10850">
                  <c:v>44575</c:v>
                </c:pt>
                <c:pt idx="10851">
                  <c:v>44578</c:v>
                </c:pt>
                <c:pt idx="10852">
                  <c:v>44579</c:v>
                </c:pt>
                <c:pt idx="10853">
                  <c:v>44580</c:v>
                </c:pt>
                <c:pt idx="10854">
                  <c:v>44581</c:v>
                </c:pt>
                <c:pt idx="10855">
                  <c:v>44582</c:v>
                </c:pt>
                <c:pt idx="10856">
                  <c:v>44585</c:v>
                </c:pt>
                <c:pt idx="10857">
                  <c:v>44586</c:v>
                </c:pt>
                <c:pt idx="10858">
                  <c:v>44587</c:v>
                </c:pt>
                <c:pt idx="10859">
                  <c:v>44588</c:v>
                </c:pt>
                <c:pt idx="10860">
                  <c:v>44589</c:v>
                </c:pt>
                <c:pt idx="10861">
                  <c:v>44592</c:v>
                </c:pt>
                <c:pt idx="10862">
                  <c:v>44593</c:v>
                </c:pt>
                <c:pt idx="10863">
                  <c:v>44594</c:v>
                </c:pt>
                <c:pt idx="10864">
                  <c:v>44595</c:v>
                </c:pt>
                <c:pt idx="10865">
                  <c:v>44596</c:v>
                </c:pt>
                <c:pt idx="10866">
                  <c:v>44599</c:v>
                </c:pt>
                <c:pt idx="10867">
                  <c:v>44600</c:v>
                </c:pt>
                <c:pt idx="10868">
                  <c:v>44601</c:v>
                </c:pt>
                <c:pt idx="10869">
                  <c:v>44602</c:v>
                </c:pt>
                <c:pt idx="10870">
                  <c:v>44603</c:v>
                </c:pt>
                <c:pt idx="10871">
                  <c:v>44606</c:v>
                </c:pt>
                <c:pt idx="10872">
                  <c:v>44607</c:v>
                </c:pt>
                <c:pt idx="10873">
                  <c:v>44608</c:v>
                </c:pt>
                <c:pt idx="10874">
                  <c:v>44609</c:v>
                </c:pt>
                <c:pt idx="10875">
                  <c:v>44610</c:v>
                </c:pt>
                <c:pt idx="10876">
                  <c:v>44613</c:v>
                </c:pt>
                <c:pt idx="10877">
                  <c:v>44614</c:v>
                </c:pt>
                <c:pt idx="10878">
                  <c:v>44615</c:v>
                </c:pt>
                <c:pt idx="10879">
                  <c:v>44616</c:v>
                </c:pt>
                <c:pt idx="10880">
                  <c:v>44617</c:v>
                </c:pt>
                <c:pt idx="10881">
                  <c:v>44620</c:v>
                </c:pt>
                <c:pt idx="10882">
                  <c:v>44621</c:v>
                </c:pt>
                <c:pt idx="10883">
                  <c:v>44622</c:v>
                </c:pt>
                <c:pt idx="10884">
                  <c:v>44623</c:v>
                </c:pt>
                <c:pt idx="10885">
                  <c:v>44624</c:v>
                </c:pt>
                <c:pt idx="10886">
                  <c:v>44627</c:v>
                </c:pt>
                <c:pt idx="10887">
                  <c:v>44628</c:v>
                </c:pt>
                <c:pt idx="10888">
                  <c:v>44629</c:v>
                </c:pt>
                <c:pt idx="10889">
                  <c:v>44630</c:v>
                </c:pt>
                <c:pt idx="10890">
                  <c:v>44631</c:v>
                </c:pt>
                <c:pt idx="10891">
                  <c:v>44634</c:v>
                </c:pt>
                <c:pt idx="10892">
                  <c:v>44635</c:v>
                </c:pt>
                <c:pt idx="10893">
                  <c:v>44636</c:v>
                </c:pt>
                <c:pt idx="10894">
                  <c:v>44637</c:v>
                </c:pt>
                <c:pt idx="10895">
                  <c:v>44638</c:v>
                </c:pt>
                <c:pt idx="10896">
                  <c:v>44641</c:v>
                </c:pt>
                <c:pt idx="10897">
                  <c:v>44642</c:v>
                </c:pt>
                <c:pt idx="10898">
                  <c:v>44643</c:v>
                </c:pt>
                <c:pt idx="10899">
                  <c:v>44644</c:v>
                </c:pt>
                <c:pt idx="10900">
                  <c:v>44645</c:v>
                </c:pt>
                <c:pt idx="10901">
                  <c:v>44648</c:v>
                </c:pt>
                <c:pt idx="10902">
                  <c:v>44649</c:v>
                </c:pt>
                <c:pt idx="10903">
                  <c:v>44650</c:v>
                </c:pt>
                <c:pt idx="10904">
                  <c:v>44651</c:v>
                </c:pt>
                <c:pt idx="10905">
                  <c:v>44652</c:v>
                </c:pt>
                <c:pt idx="10906">
                  <c:v>44655</c:v>
                </c:pt>
                <c:pt idx="10907">
                  <c:v>44656</c:v>
                </c:pt>
                <c:pt idx="10908">
                  <c:v>44657</c:v>
                </c:pt>
                <c:pt idx="10909">
                  <c:v>44658</c:v>
                </c:pt>
                <c:pt idx="10910">
                  <c:v>44659</c:v>
                </c:pt>
                <c:pt idx="10911">
                  <c:v>44662</c:v>
                </c:pt>
                <c:pt idx="10912">
                  <c:v>44663</c:v>
                </c:pt>
                <c:pt idx="10913">
                  <c:v>44664</c:v>
                </c:pt>
                <c:pt idx="10914">
                  <c:v>44665</c:v>
                </c:pt>
                <c:pt idx="10915">
                  <c:v>44666</c:v>
                </c:pt>
                <c:pt idx="10916">
                  <c:v>44669</c:v>
                </c:pt>
                <c:pt idx="10917">
                  <c:v>44670</c:v>
                </c:pt>
                <c:pt idx="10918">
                  <c:v>44671</c:v>
                </c:pt>
                <c:pt idx="10919">
                  <c:v>44672</c:v>
                </c:pt>
                <c:pt idx="10920">
                  <c:v>44673</c:v>
                </c:pt>
                <c:pt idx="10921">
                  <c:v>44676</c:v>
                </c:pt>
                <c:pt idx="10922">
                  <c:v>44677</c:v>
                </c:pt>
                <c:pt idx="10923">
                  <c:v>44678</c:v>
                </c:pt>
                <c:pt idx="10924">
                  <c:v>44679</c:v>
                </c:pt>
                <c:pt idx="10925">
                  <c:v>44680</c:v>
                </c:pt>
                <c:pt idx="10926">
                  <c:v>44683</c:v>
                </c:pt>
                <c:pt idx="10927">
                  <c:v>44684</c:v>
                </c:pt>
                <c:pt idx="10928">
                  <c:v>44685</c:v>
                </c:pt>
                <c:pt idx="10929">
                  <c:v>44686</c:v>
                </c:pt>
                <c:pt idx="10930">
                  <c:v>44687</c:v>
                </c:pt>
                <c:pt idx="10931">
                  <c:v>44690</c:v>
                </c:pt>
                <c:pt idx="10932">
                  <c:v>44691</c:v>
                </c:pt>
                <c:pt idx="10933">
                  <c:v>44692</c:v>
                </c:pt>
                <c:pt idx="10934">
                  <c:v>44693</c:v>
                </c:pt>
                <c:pt idx="10935">
                  <c:v>44694</c:v>
                </c:pt>
                <c:pt idx="10936">
                  <c:v>44697</c:v>
                </c:pt>
                <c:pt idx="10937">
                  <c:v>44698</c:v>
                </c:pt>
                <c:pt idx="10938">
                  <c:v>44699</c:v>
                </c:pt>
                <c:pt idx="10939">
                  <c:v>44700</c:v>
                </c:pt>
                <c:pt idx="10940">
                  <c:v>44701</c:v>
                </c:pt>
                <c:pt idx="10941">
                  <c:v>44704</c:v>
                </c:pt>
                <c:pt idx="10942">
                  <c:v>44705</c:v>
                </c:pt>
                <c:pt idx="10943">
                  <c:v>44706</c:v>
                </c:pt>
                <c:pt idx="10944">
                  <c:v>44707</c:v>
                </c:pt>
                <c:pt idx="10945">
                  <c:v>44708</c:v>
                </c:pt>
                <c:pt idx="10946">
                  <c:v>44711</c:v>
                </c:pt>
                <c:pt idx="10947">
                  <c:v>44712</c:v>
                </c:pt>
                <c:pt idx="10948">
                  <c:v>44713</c:v>
                </c:pt>
                <c:pt idx="10949">
                  <c:v>44714</c:v>
                </c:pt>
                <c:pt idx="10950">
                  <c:v>44715</c:v>
                </c:pt>
                <c:pt idx="10951">
                  <c:v>44718</c:v>
                </c:pt>
                <c:pt idx="10952">
                  <c:v>44719</c:v>
                </c:pt>
                <c:pt idx="10953">
                  <c:v>44720</c:v>
                </c:pt>
                <c:pt idx="10954">
                  <c:v>44721</c:v>
                </c:pt>
                <c:pt idx="10955">
                  <c:v>44722</c:v>
                </c:pt>
                <c:pt idx="10956">
                  <c:v>44725</c:v>
                </c:pt>
                <c:pt idx="10957">
                  <c:v>44726</c:v>
                </c:pt>
                <c:pt idx="10958">
                  <c:v>44727</c:v>
                </c:pt>
                <c:pt idx="10959">
                  <c:v>44728</c:v>
                </c:pt>
                <c:pt idx="10960">
                  <c:v>44729</c:v>
                </c:pt>
                <c:pt idx="10961">
                  <c:v>44732</c:v>
                </c:pt>
                <c:pt idx="10962">
                  <c:v>44733</c:v>
                </c:pt>
                <c:pt idx="10963">
                  <c:v>44734</c:v>
                </c:pt>
                <c:pt idx="10964">
                  <c:v>44735</c:v>
                </c:pt>
                <c:pt idx="10965">
                  <c:v>44736</c:v>
                </c:pt>
                <c:pt idx="10966">
                  <c:v>44739</c:v>
                </c:pt>
                <c:pt idx="10967">
                  <c:v>44740</c:v>
                </c:pt>
                <c:pt idx="10968">
                  <c:v>44741</c:v>
                </c:pt>
                <c:pt idx="10969">
                  <c:v>44742</c:v>
                </c:pt>
                <c:pt idx="10970">
                  <c:v>44743</c:v>
                </c:pt>
                <c:pt idx="10971">
                  <c:v>44746</c:v>
                </c:pt>
                <c:pt idx="10972">
                  <c:v>44747</c:v>
                </c:pt>
                <c:pt idx="10973">
                  <c:v>44748</c:v>
                </c:pt>
                <c:pt idx="10974">
                  <c:v>44749</c:v>
                </c:pt>
                <c:pt idx="10975">
                  <c:v>44750</c:v>
                </c:pt>
                <c:pt idx="10976">
                  <c:v>44753</c:v>
                </c:pt>
                <c:pt idx="10977">
                  <c:v>44754</c:v>
                </c:pt>
                <c:pt idx="10978">
                  <c:v>44755</c:v>
                </c:pt>
                <c:pt idx="10979">
                  <c:v>44756</c:v>
                </c:pt>
                <c:pt idx="10980">
                  <c:v>44757</c:v>
                </c:pt>
                <c:pt idx="10981">
                  <c:v>44760</c:v>
                </c:pt>
                <c:pt idx="10982">
                  <c:v>44761</c:v>
                </c:pt>
                <c:pt idx="10983">
                  <c:v>44762</c:v>
                </c:pt>
                <c:pt idx="10984">
                  <c:v>44763</c:v>
                </c:pt>
                <c:pt idx="10985">
                  <c:v>44764</c:v>
                </c:pt>
                <c:pt idx="10986">
                  <c:v>44767</c:v>
                </c:pt>
                <c:pt idx="10987">
                  <c:v>44768</c:v>
                </c:pt>
                <c:pt idx="10988">
                  <c:v>44769</c:v>
                </c:pt>
                <c:pt idx="10989">
                  <c:v>44770</c:v>
                </c:pt>
                <c:pt idx="10990">
                  <c:v>44771</c:v>
                </c:pt>
                <c:pt idx="10991">
                  <c:v>44774</c:v>
                </c:pt>
                <c:pt idx="10992">
                  <c:v>44775</c:v>
                </c:pt>
                <c:pt idx="10993">
                  <c:v>44776</c:v>
                </c:pt>
                <c:pt idx="10994">
                  <c:v>44777</c:v>
                </c:pt>
                <c:pt idx="10995">
                  <c:v>44778</c:v>
                </c:pt>
                <c:pt idx="10996">
                  <c:v>44781</c:v>
                </c:pt>
                <c:pt idx="10997">
                  <c:v>44782</c:v>
                </c:pt>
                <c:pt idx="10998">
                  <c:v>44783</c:v>
                </c:pt>
                <c:pt idx="10999">
                  <c:v>44784</c:v>
                </c:pt>
                <c:pt idx="11000">
                  <c:v>44785</c:v>
                </c:pt>
                <c:pt idx="11001">
                  <c:v>44788</c:v>
                </c:pt>
                <c:pt idx="11002">
                  <c:v>44789</c:v>
                </c:pt>
                <c:pt idx="11003">
                  <c:v>44790</c:v>
                </c:pt>
                <c:pt idx="11004">
                  <c:v>44791</c:v>
                </c:pt>
                <c:pt idx="11005">
                  <c:v>44792</c:v>
                </c:pt>
                <c:pt idx="11006">
                  <c:v>44795</c:v>
                </c:pt>
                <c:pt idx="11007">
                  <c:v>44796</c:v>
                </c:pt>
                <c:pt idx="11008">
                  <c:v>44797</c:v>
                </c:pt>
                <c:pt idx="11009">
                  <c:v>44798</c:v>
                </c:pt>
                <c:pt idx="11010">
                  <c:v>44799</c:v>
                </c:pt>
                <c:pt idx="11011">
                  <c:v>44802</c:v>
                </c:pt>
                <c:pt idx="11012">
                  <c:v>44803</c:v>
                </c:pt>
                <c:pt idx="11013">
                  <c:v>44804</c:v>
                </c:pt>
                <c:pt idx="11014">
                  <c:v>44805</c:v>
                </c:pt>
                <c:pt idx="11015">
                  <c:v>44806</c:v>
                </c:pt>
                <c:pt idx="11016">
                  <c:v>44810</c:v>
                </c:pt>
                <c:pt idx="11017">
                  <c:v>44811</c:v>
                </c:pt>
                <c:pt idx="11018">
                  <c:v>44812</c:v>
                </c:pt>
                <c:pt idx="11019">
                  <c:v>44813</c:v>
                </c:pt>
                <c:pt idx="11020">
                  <c:v>44816</c:v>
                </c:pt>
                <c:pt idx="11021">
                  <c:v>44817</c:v>
                </c:pt>
                <c:pt idx="11022">
                  <c:v>44818</c:v>
                </c:pt>
                <c:pt idx="11023">
                  <c:v>44819</c:v>
                </c:pt>
                <c:pt idx="11024">
                  <c:v>44820</c:v>
                </c:pt>
                <c:pt idx="11025">
                  <c:v>44823</c:v>
                </c:pt>
                <c:pt idx="11026">
                  <c:v>44824</c:v>
                </c:pt>
                <c:pt idx="11027">
                  <c:v>44825</c:v>
                </c:pt>
                <c:pt idx="11028">
                  <c:v>44826</c:v>
                </c:pt>
                <c:pt idx="11029">
                  <c:v>44827</c:v>
                </c:pt>
                <c:pt idx="11030">
                  <c:v>44830</c:v>
                </c:pt>
                <c:pt idx="11031">
                  <c:v>44831</c:v>
                </c:pt>
                <c:pt idx="11032">
                  <c:v>44832</c:v>
                </c:pt>
                <c:pt idx="11033">
                  <c:v>44833</c:v>
                </c:pt>
                <c:pt idx="11034">
                  <c:v>44834</c:v>
                </c:pt>
                <c:pt idx="11035">
                  <c:v>44837</c:v>
                </c:pt>
                <c:pt idx="11036">
                  <c:v>44838</c:v>
                </c:pt>
                <c:pt idx="11037">
                  <c:v>44839</c:v>
                </c:pt>
                <c:pt idx="11038">
                  <c:v>44840</c:v>
                </c:pt>
                <c:pt idx="11039">
                  <c:v>44841</c:v>
                </c:pt>
                <c:pt idx="11040">
                  <c:v>44845</c:v>
                </c:pt>
                <c:pt idx="11041">
                  <c:v>44846</c:v>
                </c:pt>
                <c:pt idx="11042">
                  <c:v>44847</c:v>
                </c:pt>
                <c:pt idx="11043">
                  <c:v>44848</c:v>
                </c:pt>
                <c:pt idx="11044">
                  <c:v>44851</c:v>
                </c:pt>
                <c:pt idx="11045">
                  <c:v>44852</c:v>
                </c:pt>
                <c:pt idx="11046">
                  <c:v>44853</c:v>
                </c:pt>
                <c:pt idx="11047">
                  <c:v>44854</c:v>
                </c:pt>
                <c:pt idx="11048">
                  <c:v>44855</c:v>
                </c:pt>
                <c:pt idx="11049">
                  <c:v>44858</c:v>
                </c:pt>
                <c:pt idx="11050">
                  <c:v>44859</c:v>
                </c:pt>
                <c:pt idx="11051">
                  <c:v>44860</c:v>
                </c:pt>
                <c:pt idx="11052">
                  <c:v>44861</c:v>
                </c:pt>
                <c:pt idx="11053">
                  <c:v>44862</c:v>
                </c:pt>
                <c:pt idx="11054">
                  <c:v>44865</c:v>
                </c:pt>
                <c:pt idx="11055">
                  <c:v>44866</c:v>
                </c:pt>
                <c:pt idx="11056">
                  <c:v>44867</c:v>
                </c:pt>
                <c:pt idx="11057">
                  <c:v>44868</c:v>
                </c:pt>
                <c:pt idx="11058">
                  <c:v>44869</c:v>
                </c:pt>
                <c:pt idx="11059">
                  <c:v>44872</c:v>
                </c:pt>
                <c:pt idx="11060">
                  <c:v>44873</c:v>
                </c:pt>
                <c:pt idx="11061">
                  <c:v>44874</c:v>
                </c:pt>
                <c:pt idx="11062">
                  <c:v>44875</c:v>
                </c:pt>
                <c:pt idx="11063">
                  <c:v>44879</c:v>
                </c:pt>
                <c:pt idx="11064">
                  <c:v>44880</c:v>
                </c:pt>
                <c:pt idx="11065">
                  <c:v>44881</c:v>
                </c:pt>
                <c:pt idx="11066">
                  <c:v>44882</c:v>
                </c:pt>
                <c:pt idx="11067">
                  <c:v>44883</c:v>
                </c:pt>
                <c:pt idx="11068">
                  <c:v>44886</c:v>
                </c:pt>
                <c:pt idx="11069">
                  <c:v>44887</c:v>
                </c:pt>
                <c:pt idx="11070">
                  <c:v>44888</c:v>
                </c:pt>
                <c:pt idx="11071">
                  <c:v>44890</c:v>
                </c:pt>
                <c:pt idx="11072">
                  <c:v>44893</c:v>
                </c:pt>
                <c:pt idx="11073">
                  <c:v>44894</c:v>
                </c:pt>
                <c:pt idx="11074">
                  <c:v>44895</c:v>
                </c:pt>
                <c:pt idx="11075">
                  <c:v>44896</c:v>
                </c:pt>
                <c:pt idx="11076">
                  <c:v>44897</c:v>
                </c:pt>
                <c:pt idx="11077">
                  <c:v>44900</c:v>
                </c:pt>
                <c:pt idx="11078">
                  <c:v>44901</c:v>
                </c:pt>
                <c:pt idx="11079">
                  <c:v>44902</c:v>
                </c:pt>
                <c:pt idx="11080">
                  <c:v>44903</c:v>
                </c:pt>
                <c:pt idx="11081">
                  <c:v>44904</c:v>
                </c:pt>
                <c:pt idx="11082">
                  <c:v>44907</c:v>
                </c:pt>
                <c:pt idx="11083">
                  <c:v>44908</c:v>
                </c:pt>
                <c:pt idx="11084">
                  <c:v>44909</c:v>
                </c:pt>
                <c:pt idx="11085">
                  <c:v>44910</c:v>
                </c:pt>
                <c:pt idx="11086">
                  <c:v>44911</c:v>
                </c:pt>
                <c:pt idx="11087">
                  <c:v>44914</c:v>
                </c:pt>
                <c:pt idx="11088">
                  <c:v>44915</c:v>
                </c:pt>
                <c:pt idx="11089">
                  <c:v>44916</c:v>
                </c:pt>
                <c:pt idx="11090">
                  <c:v>44917</c:v>
                </c:pt>
                <c:pt idx="11091">
                  <c:v>44918</c:v>
                </c:pt>
                <c:pt idx="11092">
                  <c:v>44922</c:v>
                </c:pt>
                <c:pt idx="11093">
                  <c:v>44923</c:v>
                </c:pt>
                <c:pt idx="11094">
                  <c:v>44924</c:v>
                </c:pt>
                <c:pt idx="11095">
                  <c:v>44925</c:v>
                </c:pt>
                <c:pt idx="11096">
                  <c:v>44929</c:v>
                </c:pt>
                <c:pt idx="11097">
                  <c:v>44930</c:v>
                </c:pt>
                <c:pt idx="11098">
                  <c:v>44931</c:v>
                </c:pt>
                <c:pt idx="11099">
                  <c:v>44932</c:v>
                </c:pt>
                <c:pt idx="11100">
                  <c:v>44935</c:v>
                </c:pt>
                <c:pt idx="11101">
                  <c:v>44936</c:v>
                </c:pt>
                <c:pt idx="11102">
                  <c:v>44937</c:v>
                </c:pt>
                <c:pt idx="11103">
                  <c:v>44938</c:v>
                </c:pt>
                <c:pt idx="11104">
                  <c:v>44939</c:v>
                </c:pt>
                <c:pt idx="11105">
                  <c:v>44943</c:v>
                </c:pt>
                <c:pt idx="11106">
                  <c:v>44944</c:v>
                </c:pt>
                <c:pt idx="11107">
                  <c:v>44945</c:v>
                </c:pt>
                <c:pt idx="11108">
                  <c:v>44946</c:v>
                </c:pt>
                <c:pt idx="11109">
                  <c:v>44949</c:v>
                </c:pt>
                <c:pt idx="11110">
                  <c:v>44950</c:v>
                </c:pt>
                <c:pt idx="11111">
                  <c:v>44951</c:v>
                </c:pt>
                <c:pt idx="11112">
                  <c:v>44952</c:v>
                </c:pt>
                <c:pt idx="11113">
                  <c:v>44953</c:v>
                </c:pt>
                <c:pt idx="11114">
                  <c:v>44956</c:v>
                </c:pt>
                <c:pt idx="11115">
                  <c:v>44957</c:v>
                </c:pt>
                <c:pt idx="11116">
                  <c:v>44958</c:v>
                </c:pt>
                <c:pt idx="11117">
                  <c:v>44959</c:v>
                </c:pt>
                <c:pt idx="11118">
                  <c:v>44960</c:v>
                </c:pt>
                <c:pt idx="11119">
                  <c:v>44963</c:v>
                </c:pt>
                <c:pt idx="11120">
                  <c:v>44964</c:v>
                </c:pt>
                <c:pt idx="11121">
                  <c:v>44965</c:v>
                </c:pt>
                <c:pt idx="11122">
                  <c:v>44966</c:v>
                </c:pt>
                <c:pt idx="11123">
                  <c:v>44967</c:v>
                </c:pt>
                <c:pt idx="11124">
                  <c:v>44970</c:v>
                </c:pt>
                <c:pt idx="11125">
                  <c:v>44971</c:v>
                </c:pt>
                <c:pt idx="11126">
                  <c:v>44972</c:v>
                </c:pt>
                <c:pt idx="11127">
                  <c:v>44973</c:v>
                </c:pt>
                <c:pt idx="11128">
                  <c:v>44974</c:v>
                </c:pt>
                <c:pt idx="11129">
                  <c:v>44978</c:v>
                </c:pt>
                <c:pt idx="11130">
                  <c:v>44979</c:v>
                </c:pt>
                <c:pt idx="11131">
                  <c:v>44980</c:v>
                </c:pt>
                <c:pt idx="11132">
                  <c:v>44981</c:v>
                </c:pt>
                <c:pt idx="11133">
                  <c:v>44984</c:v>
                </c:pt>
                <c:pt idx="11134">
                  <c:v>44985</c:v>
                </c:pt>
                <c:pt idx="11135">
                  <c:v>44986</c:v>
                </c:pt>
                <c:pt idx="11136">
                  <c:v>44987</c:v>
                </c:pt>
                <c:pt idx="11137">
                  <c:v>44988</c:v>
                </c:pt>
                <c:pt idx="11138">
                  <c:v>44991</c:v>
                </c:pt>
                <c:pt idx="11139">
                  <c:v>44992</c:v>
                </c:pt>
                <c:pt idx="11140">
                  <c:v>44993</c:v>
                </c:pt>
                <c:pt idx="11141">
                  <c:v>44994</c:v>
                </c:pt>
                <c:pt idx="11142">
                  <c:v>44995</c:v>
                </c:pt>
                <c:pt idx="11143">
                  <c:v>44998</c:v>
                </c:pt>
                <c:pt idx="11144">
                  <c:v>44999</c:v>
                </c:pt>
                <c:pt idx="11145">
                  <c:v>45000</c:v>
                </c:pt>
                <c:pt idx="11146">
                  <c:v>45001</c:v>
                </c:pt>
                <c:pt idx="11147">
                  <c:v>45002</c:v>
                </c:pt>
                <c:pt idx="11148">
                  <c:v>45005</c:v>
                </c:pt>
                <c:pt idx="11149">
                  <c:v>45006</c:v>
                </c:pt>
                <c:pt idx="11150">
                  <c:v>45007</c:v>
                </c:pt>
                <c:pt idx="11151">
                  <c:v>45008</c:v>
                </c:pt>
                <c:pt idx="11152">
                  <c:v>45009</c:v>
                </c:pt>
                <c:pt idx="11153">
                  <c:v>45012</c:v>
                </c:pt>
                <c:pt idx="11154">
                  <c:v>45013</c:v>
                </c:pt>
                <c:pt idx="11155">
                  <c:v>45014</c:v>
                </c:pt>
                <c:pt idx="11156">
                  <c:v>45015</c:v>
                </c:pt>
                <c:pt idx="11157">
                  <c:v>45016</c:v>
                </c:pt>
                <c:pt idx="11158">
                  <c:v>45019</c:v>
                </c:pt>
                <c:pt idx="11159">
                  <c:v>45020</c:v>
                </c:pt>
                <c:pt idx="11160">
                  <c:v>45021</c:v>
                </c:pt>
                <c:pt idx="11161">
                  <c:v>45022</c:v>
                </c:pt>
                <c:pt idx="11162">
                  <c:v>45023</c:v>
                </c:pt>
                <c:pt idx="11163">
                  <c:v>45026</c:v>
                </c:pt>
                <c:pt idx="11164">
                  <c:v>45027</c:v>
                </c:pt>
                <c:pt idx="11165">
                  <c:v>45028</c:v>
                </c:pt>
              </c:numCache>
            </c:numRef>
          </c:cat>
          <c:val>
            <c:numRef>
              <c:f>'Input - Raw Data'!$CM$12:$CM$13000</c:f>
              <c:numCache>
                <c:formatCode>0.00%</c:formatCode>
                <c:ptCount val="12989"/>
                <c:pt idx="0">
                  <c:v>0.1023</c:v>
                </c:pt>
                <c:pt idx="1">
                  <c:v>0.10310000000000001</c:v>
                </c:pt>
                <c:pt idx="2">
                  <c:v>0.10339999999999999</c:v>
                </c:pt>
                <c:pt idx="3">
                  <c:v>0.10349999999999999</c:v>
                </c:pt>
                <c:pt idx="4">
                  <c:v>0.10279999999999999</c:v>
                </c:pt>
                <c:pt idx="5">
                  <c:v>0.10289999999999999</c:v>
                </c:pt>
                <c:pt idx="6">
                  <c:v>0.1026</c:v>
                </c:pt>
                <c:pt idx="7">
                  <c:v>0.1038</c:v>
                </c:pt>
                <c:pt idx="8">
                  <c:v>0.10400000000000001</c:v>
                </c:pt>
                <c:pt idx="9">
                  <c:v>0.10400000000000001</c:v>
                </c:pt>
                <c:pt idx="10">
                  <c:v>0.1041</c:v>
                </c:pt>
                <c:pt idx="11">
                  <c:v>0.1047</c:v>
                </c:pt>
                <c:pt idx="12">
                  <c:v>0.1061</c:v>
                </c:pt>
                <c:pt idx="13">
                  <c:v>0.10769999999999999</c:v>
                </c:pt>
                <c:pt idx="14">
                  <c:v>0.1069</c:v>
                </c:pt>
                <c:pt idx="15">
                  <c:v>0.10679999999999999</c:v>
                </c:pt>
                <c:pt idx="16">
                  <c:v>0.10869999999999999</c:v>
                </c:pt>
                <c:pt idx="17">
                  <c:v>0.11</c:v>
                </c:pt>
                <c:pt idx="18">
                  <c:v>0.1103</c:v>
                </c:pt>
                <c:pt idx="19">
                  <c:v>0.11119999999999999</c:v>
                </c:pt>
                <c:pt idx="20">
                  <c:v>0.11109999999999999</c:v>
                </c:pt>
                <c:pt idx="21">
                  <c:v>0.1109</c:v>
                </c:pt>
                <c:pt idx="22">
                  <c:v>0.11230000000000001</c:v>
                </c:pt>
                <c:pt idx="23">
                  <c:v>0.11320000000000001</c:v>
                </c:pt>
                <c:pt idx="24">
                  <c:v>0.1164</c:v>
                </c:pt>
                <c:pt idx="25">
                  <c:v>0.11779999999999999</c:v>
                </c:pt>
                <c:pt idx="26">
                  <c:v>0.11699999999999999</c:v>
                </c:pt>
                <c:pt idx="27">
                  <c:v>0.11720000000000001</c:v>
                </c:pt>
                <c:pt idx="28">
                  <c:v>0.11939999999999999</c:v>
                </c:pt>
                <c:pt idx="29">
                  <c:v>0.1182</c:v>
                </c:pt>
                <c:pt idx="30">
                  <c:v>0.11900000000000001</c:v>
                </c:pt>
                <c:pt idx="31">
                  <c:v>0.1211</c:v>
                </c:pt>
                <c:pt idx="32">
                  <c:v>0.12609999999999999</c:v>
                </c:pt>
                <c:pt idx="33">
                  <c:v>0.12560000000000002</c:v>
                </c:pt>
                <c:pt idx="34">
                  <c:v>0.12770000000000001</c:v>
                </c:pt>
                <c:pt idx="35">
                  <c:v>0.12590000000000001</c:v>
                </c:pt>
                <c:pt idx="36">
                  <c:v>0.12689999999999999</c:v>
                </c:pt>
                <c:pt idx="37">
                  <c:v>0.1285</c:v>
                </c:pt>
                <c:pt idx="38">
                  <c:v>0.12759999999999999</c:v>
                </c:pt>
                <c:pt idx="39">
                  <c:v>0.1229</c:v>
                </c:pt>
                <c:pt idx="40">
                  <c:v>0.1225</c:v>
                </c:pt>
                <c:pt idx="41">
                  <c:v>0.1232</c:v>
                </c:pt>
                <c:pt idx="42">
                  <c:v>0.1235</c:v>
                </c:pt>
                <c:pt idx="43">
                  <c:v>0.124</c:v>
                </c:pt>
                <c:pt idx="44">
                  <c:v>0.12640000000000001</c:v>
                </c:pt>
                <c:pt idx="45">
                  <c:v>0.125</c:v>
                </c:pt>
                <c:pt idx="46">
                  <c:v>0.1225</c:v>
                </c:pt>
                <c:pt idx="47">
                  <c:v>0.12119999999999999</c:v>
                </c:pt>
                <c:pt idx="48">
                  <c:v>0.12390000000000001</c:v>
                </c:pt>
                <c:pt idx="49">
                  <c:v>0.12189999999999999</c:v>
                </c:pt>
                <c:pt idx="50">
                  <c:v>0.12210000000000001</c:v>
                </c:pt>
                <c:pt idx="51">
                  <c:v>0.122</c:v>
                </c:pt>
                <c:pt idx="52">
                  <c:v>0.12</c:v>
                </c:pt>
                <c:pt idx="53">
                  <c:v>0.1197</c:v>
                </c:pt>
                <c:pt idx="54">
                  <c:v>0.1222</c:v>
                </c:pt>
                <c:pt idx="55">
                  <c:v>0.12279999999999999</c:v>
                </c:pt>
                <c:pt idx="56">
                  <c:v>0.12689999999999999</c:v>
                </c:pt>
                <c:pt idx="57">
                  <c:v>0.12670000000000001</c:v>
                </c:pt>
                <c:pt idx="58">
                  <c:v>0.12560000000000002</c:v>
                </c:pt>
                <c:pt idx="59">
                  <c:v>0.125</c:v>
                </c:pt>
                <c:pt idx="60">
                  <c:v>0.1235</c:v>
                </c:pt>
                <c:pt idx="61">
                  <c:v>0.1231</c:v>
                </c:pt>
                <c:pt idx="62">
                  <c:v>0.1235</c:v>
                </c:pt>
                <c:pt idx="63">
                  <c:v>0.12279999999999999</c:v>
                </c:pt>
                <c:pt idx="64">
                  <c:v>0.12269999999999999</c:v>
                </c:pt>
                <c:pt idx="65">
                  <c:v>0.11869999999999999</c:v>
                </c:pt>
                <c:pt idx="66">
                  <c:v>0.11849999999999999</c:v>
                </c:pt>
                <c:pt idx="67">
                  <c:v>0.11789999999999999</c:v>
                </c:pt>
                <c:pt idx="68">
                  <c:v>0.1174</c:v>
                </c:pt>
                <c:pt idx="69">
                  <c:v>0.1153</c:v>
                </c:pt>
                <c:pt idx="70">
                  <c:v>0.115</c:v>
                </c:pt>
                <c:pt idx="71">
                  <c:v>0.11470000000000001</c:v>
                </c:pt>
                <c:pt idx="72">
                  <c:v>0.1091</c:v>
                </c:pt>
                <c:pt idx="73">
                  <c:v>0.1099</c:v>
                </c:pt>
                <c:pt idx="74">
                  <c:v>0.10980000000000001</c:v>
                </c:pt>
                <c:pt idx="75">
                  <c:v>0.1096</c:v>
                </c:pt>
                <c:pt idx="76">
                  <c:v>0.1094</c:v>
                </c:pt>
                <c:pt idx="77">
                  <c:v>0.11019999999999999</c:v>
                </c:pt>
                <c:pt idx="78">
                  <c:v>0.11130000000000001</c:v>
                </c:pt>
                <c:pt idx="79">
                  <c:v>0.1118</c:v>
                </c:pt>
                <c:pt idx="80">
                  <c:v>0.10859999999999999</c:v>
                </c:pt>
                <c:pt idx="81">
                  <c:v>0.10890000000000001</c:v>
                </c:pt>
                <c:pt idx="82">
                  <c:v>0.10890000000000001</c:v>
                </c:pt>
                <c:pt idx="83">
                  <c:v>0.1072</c:v>
                </c:pt>
                <c:pt idx="84">
                  <c:v>0.1047</c:v>
                </c:pt>
                <c:pt idx="85">
                  <c:v>0.10349999999999999</c:v>
                </c:pt>
                <c:pt idx="86">
                  <c:v>0.1023</c:v>
                </c:pt>
                <c:pt idx="87">
                  <c:v>0.10189999999999999</c:v>
                </c:pt>
                <c:pt idx="88">
                  <c:v>0.10339999999999999</c:v>
                </c:pt>
                <c:pt idx="89">
                  <c:v>0.1041</c:v>
                </c:pt>
                <c:pt idx="90">
                  <c:v>0.10439999999999999</c:v>
                </c:pt>
                <c:pt idx="91">
                  <c:v>0.10289999999999999</c:v>
                </c:pt>
                <c:pt idx="92">
                  <c:v>0.1026</c:v>
                </c:pt>
                <c:pt idx="93">
                  <c:v>0.10460000000000001</c:v>
                </c:pt>
                <c:pt idx="94">
                  <c:v>0.10529999999999999</c:v>
                </c:pt>
                <c:pt idx="95">
                  <c:v>0.10679999999999999</c:v>
                </c:pt>
                <c:pt idx="96">
                  <c:v>0.1047</c:v>
                </c:pt>
                <c:pt idx="97">
                  <c:v>0.10310000000000001</c:v>
                </c:pt>
                <c:pt idx="98">
                  <c:v>0.10339999999999999</c:v>
                </c:pt>
                <c:pt idx="99">
                  <c:v>0.1009</c:v>
                </c:pt>
                <c:pt idx="100">
                  <c:v>0.10099999999999999</c:v>
                </c:pt>
                <c:pt idx="101">
                  <c:v>0.10220000000000001</c:v>
                </c:pt>
                <c:pt idx="102">
                  <c:v>0.1032</c:v>
                </c:pt>
                <c:pt idx="103">
                  <c:v>0.10369999999999999</c:v>
                </c:pt>
                <c:pt idx="104">
                  <c:v>0.1045</c:v>
                </c:pt>
                <c:pt idx="105">
                  <c:v>0.10289999999999999</c:v>
                </c:pt>
                <c:pt idx="106">
                  <c:v>0.1018</c:v>
                </c:pt>
                <c:pt idx="107">
                  <c:v>0.1008</c:v>
                </c:pt>
                <c:pt idx="108">
                  <c:v>9.8699999999999996E-2</c:v>
                </c:pt>
                <c:pt idx="109">
                  <c:v>9.7500000000000003E-2</c:v>
                </c:pt>
                <c:pt idx="110">
                  <c:v>9.8800000000000013E-2</c:v>
                </c:pt>
                <c:pt idx="111">
                  <c:v>9.7899999999999987E-2</c:v>
                </c:pt>
                <c:pt idx="112">
                  <c:v>9.6000000000000002E-2</c:v>
                </c:pt>
                <c:pt idx="113">
                  <c:v>9.4899999999999998E-2</c:v>
                </c:pt>
                <c:pt idx="114">
                  <c:v>9.4899999999999998E-2</c:v>
                </c:pt>
                <c:pt idx="115">
                  <c:v>9.5199999999999993E-2</c:v>
                </c:pt>
                <c:pt idx="116">
                  <c:v>9.6000000000000002E-2</c:v>
                </c:pt>
                <c:pt idx="117">
                  <c:v>9.5700000000000007E-2</c:v>
                </c:pt>
                <c:pt idx="118">
                  <c:v>9.5000000000000001E-2</c:v>
                </c:pt>
                <c:pt idx="119">
                  <c:v>9.6600000000000005E-2</c:v>
                </c:pt>
                <c:pt idx="120">
                  <c:v>9.6999999999999989E-2</c:v>
                </c:pt>
                <c:pt idx="121">
                  <c:v>9.7899999999999987E-2</c:v>
                </c:pt>
                <c:pt idx="122">
                  <c:v>9.9100000000000008E-2</c:v>
                </c:pt>
                <c:pt idx="123">
                  <c:v>9.9700000000000011E-2</c:v>
                </c:pt>
                <c:pt idx="124">
                  <c:v>9.9900000000000003E-2</c:v>
                </c:pt>
                <c:pt idx="125">
                  <c:v>0.1012</c:v>
                </c:pt>
                <c:pt idx="126">
                  <c:v>0.1012</c:v>
                </c:pt>
                <c:pt idx="127">
                  <c:v>0.1</c:v>
                </c:pt>
                <c:pt idx="128">
                  <c:v>0.10220000000000001</c:v>
                </c:pt>
                <c:pt idx="129">
                  <c:v>0.10060000000000001</c:v>
                </c:pt>
                <c:pt idx="130">
                  <c:v>0.1014</c:v>
                </c:pt>
                <c:pt idx="131">
                  <c:v>0.10210000000000001</c:v>
                </c:pt>
                <c:pt idx="132">
                  <c:v>0.10300000000000001</c:v>
                </c:pt>
                <c:pt idx="133">
                  <c:v>0.1036</c:v>
                </c:pt>
                <c:pt idx="134">
                  <c:v>0.10189999999999999</c:v>
                </c:pt>
                <c:pt idx="135">
                  <c:v>0.10050000000000001</c:v>
                </c:pt>
                <c:pt idx="136">
                  <c:v>0.10150000000000001</c:v>
                </c:pt>
                <c:pt idx="137">
                  <c:v>0.10189999999999999</c:v>
                </c:pt>
                <c:pt idx="138">
                  <c:v>0.1011</c:v>
                </c:pt>
                <c:pt idx="139">
                  <c:v>0.1018</c:v>
                </c:pt>
                <c:pt idx="140">
                  <c:v>0.10150000000000001</c:v>
                </c:pt>
                <c:pt idx="141">
                  <c:v>0.1024</c:v>
                </c:pt>
                <c:pt idx="142">
                  <c:v>0.1033</c:v>
                </c:pt>
                <c:pt idx="143">
                  <c:v>0.1042</c:v>
                </c:pt>
                <c:pt idx="144">
                  <c:v>0.10400000000000001</c:v>
                </c:pt>
                <c:pt idx="145">
                  <c:v>0.1051</c:v>
                </c:pt>
                <c:pt idx="146">
                  <c:v>0.10800000000000001</c:v>
                </c:pt>
                <c:pt idx="147">
                  <c:v>0.1076</c:v>
                </c:pt>
                <c:pt idx="148">
                  <c:v>0.10679999999999999</c:v>
                </c:pt>
                <c:pt idx="149">
                  <c:v>0.1069</c:v>
                </c:pt>
                <c:pt idx="150">
                  <c:v>0.10730000000000001</c:v>
                </c:pt>
                <c:pt idx="151">
                  <c:v>0.10679999999999999</c:v>
                </c:pt>
                <c:pt idx="152">
                  <c:v>0.109</c:v>
                </c:pt>
                <c:pt idx="153">
                  <c:v>0.1105</c:v>
                </c:pt>
                <c:pt idx="154">
                  <c:v>0.1101</c:v>
                </c:pt>
                <c:pt idx="155">
                  <c:v>0.10929999999999999</c:v>
                </c:pt>
                <c:pt idx="156">
                  <c:v>0.109</c:v>
                </c:pt>
                <c:pt idx="157">
                  <c:v>0.10830000000000001</c:v>
                </c:pt>
                <c:pt idx="158">
                  <c:v>0.11019999999999999</c:v>
                </c:pt>
                <c:pt idx="159">
                  <c:v>0.1116</c:v>
                </c:pt>
                <c:pt idx="160">
                  <c:v>0.11130000000000001</c:v>
                </c:pt>
                <c:pt idx="161">
                  <c:v>0.1115</c:v>
                </c:pt>
                <c:pt idx="162">
                  <c:v>0.1101</c:v>
                </c:pt>
                <c:pt idx="163">
                  <c:v>0.1118</c:v>
                </c:pt>
                <c:pt idx="164">
                  <c:v>0.1118</c:v>
                </c:pt>
                <c:pt idx="165">
                  <c:v>0.1133</c:v>
                </c:pt>
                <c:pt idx="166">
                  <c:v>0.1143</c:v>
                </c:pt>
                <c:pt idx="167">
                  <c:v>0.11269999999999999</c:v>
                </c:pt>
                <c:pt idx="168">
                  <c:v>0.1108</c:v>
                </c:pt>
                <c:pt idx="169">
                  <c:v>0.1094</c:v>
                </c:pt>
                <c:pt idx="170">
                  <c:v>0.11019999999999999</c:v>
                </c:pt>
                <c:pt idx="171">
                  <c:v>0.1106</c:v>
                </c:pt>
                <c:pt idx="172">
                  <c:v>0.1115</c:v>
                </c:pt>
                <c:pt idx="173">
                  <c:v>0.1105</c:v>
                </c:pt>
                <c:pt idx="174">
                  <c:v>0.11019999999999999</c:v>
                </c:pt>
                <c:pt idx="175">
                  <c:v>0.1115</c:v>
                </c:pt>
                <c:pt idx="176">
                  <c:v>0.1118</c:v>
                </c:pt>
                <c:pt idx="177">
                  <c:v>0.11380000000000001</c:v>
                </c:pt>
                <c:pt idx="178">
                  <c:v>0.1133</c:v>
                </c:pt>
                <c:pt idx="179">
                  <c:v>0.11410000000000001</c:v>
                </c:pt>
                <c:pt idx="180">
                  <c:v>0.11349999999999999</c:v>
                </c:pt>
                <c:pt idx="181">
                  <c:v>0.1125</c:v>
                </c:pt>
                <c:pt idx="182">
                  <c:v>0.11599999999999999</c:v>
                </c:pt>
                <c:pt idx="183">
                  <c:v>0.1153</c:v>
                </c:pt>
                <c:pt idx="184">
                  <c:v>0.1153</c:v>
                </c:pt>
                <c:pt idx="185">
                  <c:v>0.1166</c:v>
                </c:pt>
                <c:pt idx="186">
                  <c:v>0.11810000000000001</c:v>
                </c:pt>
                <c:pt idx="187">
                  <c:v>0.1193</c:v>
                </c:pt>
                <c:pt idx="188">
                  <c:v>0.11699999999999999</c:v>
                </c:pt>
                <c:pt idx="189">
                  <c:v>0.11689999999999999</c:v>
                </c:pt>
                <c:pt idx="190">
                  <c:v>0.1166</c:v>
                </c:pt>
                <c:pt idx="191">
                  <c:v>0.1133</c:v>
                </c:pt>
                <c:pt idx="192">
                  <c:v>0.11259999999999999</c:v>
                </c:pt>
                <c:pt idx="193">
                  <c:v>0.113</c:v>
                </c:pt>
                <c:pt idx="194">
                  <c:v>0.11380000000000001</c:v>
                </c:pt>
                <c:pt idx="195">
                  <c:v>0.11210000000000001</c:v>
                </c:pt>
                <c:pt idx="196">
                  <c:v>0.11259999999999999</c:v>
                </c:pt>
                <c:pt idx="197">
                  <c:v>0.1116</c:v>
                </c:pt>
                <c:pt idx="198">
                  <c:v>0.11109999999999999</c:v>
                </c:pt>
                <c:pt idx="199">
                  <c:v>0.11269999999999999</c:v>
                </c:pt>
                <c:pt idx="200">
                  <c:v>0.1144</c:v>
                </c:pt>
                <c:pt idx="201">
                  <c:v>0.1144</c:v>
                </c:pt>
                <c:pt idx="202">
                  <c:v>0.1153</c:v>
                </c:pt>
                <c:pt idx="203">
                  <c:v>0.1174</c:v>
                </c:pt>
                <c:pt idx="204">
                  <c:v>0.1168</c:v>
                </c:pt>
                <c:pt idx="205">
                  <c:v>0.11609999999999999</c:v>
                </c:pt>
                <c:pt idx="206">
                  <c:v>0.11960000000000001</c:v>
                </c:pt>
                <c:pt idx="207">
                  <c:v>0.12140000000000001</c:v>
                </c:pt>
                <c:pt idx="208">
                  <c:v>0.12210000000000001</c:v>
                </c:pt>
                <c:pt idx="209">
                  <c:v>0.12279999999999999</c:v>
                </c:pt>
                <c:pt idx="210">
                  <c:v>0.12230000000000001</c:v>
                </c:pt>
                <c:pt idx="211">
                  <c:v>0.1222</c:v>
                </c:pt>
                <c:pt idx="212">
                  <c:v>0.12359999999999999</c:v>
                </c:pt>
                <c:pt idx="213">
                  <c:v>0.12590000000000001</c:v>
                </c:pt>
                <c:pt idx="214">
                  <c:v>0.12590000000000001</c:v>
                </c:pt>
                <c:pt idx="215">
                  <c:v>0.12710000000000002</c:v>
                </c:pt>
                <c:pt idx="216">
                  <c:v>0.1226</c:v>
                </c:pt>
                <c:pt idx="217">
                  <c:v>0.12230000000000001</c:v>
                </c:pt>
                <c:pt idx="218">
                  <c:v>0.1245</c:v>
                </c:pt>
                <c:pt idx="219">
                  <c:v>0.126</c:v>
                </c:pt>
                <c:pt idx="220">
                  <c:v>0.1229</c:v>
                </c:pt>
                <c:pt idx="221">
                  <c:v>0.12189999999999999</c:v>
                </c:pt>
                <c:pt idx="222">
                  <c:v>0.1222</c:v>
                </c:pt>
                <c:pt idx="223">
                  <c:v>0.12369999999999999</c:v>
                </c:pt>
                <c:pt idx="224">
                  <c:v>0.1231</c:v>
                </c:pt>
                <c:pt idx="225">
                  <c:v>0.12300000000000001</c:v>
                </c:pt>
                <c:pt idx="226">
                  <c:v>0.12269999999999999</c:v>
                </c:pt>
                <c:pt idx="227">
                  <c:v>0.1232</c:v>
                </c:pt>
                <c:pt idx="228">
                  <c:v>0.12509999999999999</c:v>
                </c:pt>
                <c:pt idx="229">
                  <c:v>0.125</c:v>
                </c:pt>
                <c:pt idx="230">
                  <c:v>0.1241</c:v>
                </c:pt>
                <c:pt idx="231">
                  <c:v>0.12429999999999999</c:v>
                </c:pt>
                <c:pt idx="232">
                  <c:v>0.12330000000000001</c:v>
                </c:pt>
                <c:pt idx="233">
                  <c:v>0.1242</c:v>
                </c:pt>
                <c:pt idx="234">
                  <c:v>0.1268</c:v>
                </c:pt>
                <c:pt idx="235">
                  <c:v>0.128</c:v>
                </c:pt>
                <c:pt idx="236">
                  <c:v>0.13170000000000001</c:v>
                </c:pt>
                <c:pt idx="237">
                  <c:v>0.12820000000000001</c:v>
                </c:pt>
                <c:pt idx="238">
                  <c:v>0.1285</c:v>
                </c:pt>
                <c:pt idx="239">
                  <c:v>0.1295</c:v>
                </c:pt>
                <c:pt idx="240">
                  <c:v>0.12740000000000001</c:v>
                </c:pt>
                <c:pt idx="241">
                  <c:v>0.12619999999999998</c:v>
                </c:pt>
                <c:pt idx="242">
                  <c:v>0.1222</c:v>
                </c:pt>
                <c:pt idx="243">
                  <c:v>0.11749999999999999</c:v>
                </c:pt>
                <c:pt idx="244">
                  <c:v>0.1193</c:v>
                </c:pt>
                <c:pt idx="245">
                  <c:v>0.1195</c:v>
                </c:pt>
                <c:pt idx="246">
                  <c:v>0.11840000000000001</c:v>
                </c:pt>
                <c:pt idx="247">
                  <c:v>0.11840000000000001</c:v>
                </c:pt>
                <c:pt idx="248">
                  <c:v>0.11960000000000001</c:v>
                </c:pt>
                <c:pt idx="249">
                  <c:v>0.1198</c:v>
                </c:pt>
                <c:pt idx="250">
                  <c:v>0.1201</c:v>
                </c:pt>
                <c:pt idx="251">
                  <c:v>0.1167</c:v>
                </c:pt>
                <c:pt idx="252">
                  <c:v>0.1167</c:v>
                </c:pt>
                <c:pt idx="253">
                  <c:v>0.11890000000000001</c:v>
                </c:pt>
                <c:pt idx="254">
                  <c:v>0.1191</c:v>
                </c:pt>
                <c:pt idx="255">
                  <c:v>0.12130000000000001</c:v>
                </c:pt>
                <c:pt idx="256">
                  <c:v>0.1208</c:v>
                </c:pt>
                <c:pt idx="257">
                  <c:v>0.1208</c:v>
                </c:pt>
                <c:pt idx="258">
                  <c:v>0.1207</c:v>
                </c:pt>
                <c:pt idx="259">
                  <c:v>0.1225</c:v>
                </c:pt>
                <c:pt idx="260">
                  <c:v>0.12130000000000001</c:v>
                </c:pt>
                <c:pt idx="261">
                  <c:v>0.1225</c:v>
                </c:pt>
                <c:pt idx="262">
                  <c:v>0.1211</c:v>
                </c:pt>
                <c:pt idx="263">
                  <c:v>0.12330000000000001</c:v>
                </c:pt>
                <c:pt idx="264">
                  <c:v>0.1246</c:v>
                </c:pt>
                <c:pt idx="265">
                  <c:v>0.12380000000000001</c:v>
                </c:pt>
                <c:pt idx="266">
                  <c:v>0.12279999999999999</c:v>
                </c:pt>
                <c:pt idx="267">
                  <c:v>0.1231</c:v>
                </c:pt>
                <c:pt idx="268">
                  <c:v>0.12330000000000001</c:v>
                </c:pt>
                <c:pt idx="269">
                  <c:v>0.12380000000000001</c:v>
                </c:pt>
                <c:pt idx="270">
                  <c:v>0.12279999999999999</c:v>
                </c:pt>
                <c:pt idx="271">
                  <c:v>0.1245</c:v>
                </c:pt>
                <c:pt idx="272">
                  <c:v>0.12609999999999999</c:v>
                </c:pt>
                <c:pt idx="273">
                  <c:v>0.1249</c:v>
                </c:pt>
                <c:pt idx="274">
                  <c:v>0.127</c:v>
                </c:pt>
                <c:pt idx="275">
                  <c:v>0.1273</c:v>
                </c:pt>
                <c:pt idx="276">
                  <c:v>0.12809999999999999</c:v>
                </c:pt>
                <c:pt idx="277">
                  <c:v>0.12920000000000001</c:v>
                </c:pt>
                <c:pt idx="278">
                  <c:v>0.13009999999999999</c:v>
                </c:pt>
                <c:pt idx="279">
                  <c:v>0.13200000000000001</c:v>
                </c:pt>
                <c:pt idx="280">
                  <c:v>0.1293</c:v>
                </c:pt>
                <c:pt idx="281">
                  <c:v>0.1288</c:v>
                </c:pt>
                <c:pt idx="282">
                  <c:v>0.12710000000000002</c:v>
                </c:pt>
                <c:pt idx="283">
                  <c:v>0.12539999999999998</c:v>
                </c:pt>
                <c:pt idx="284">
                  <c:v>0.12809999999999999</c:v>
                </c:pt>
                <c:pt idx="285">
                  <c:v>0.12809999999999999</c:v>
                </c:pt>
                <c:pt idx="286">
                  <c:v>0.12890000000000001</c:v>
                </c:pt>
                <c:pt idx="287">
                  <c:v>0.1298</c:v>
                </c:pt>
                <c:pt idx="288">
                  <c:v>0.12970000000000001</c:v>
                </c:pt>
                <c:pt idx="289">
                  <c:v>0.13189999999999999</c:v>
                </c:pt>
                <c:pt idx="290">
                  <c:v>0.13</c:v>
                </c:pt>
                <c:pt idx="291">
                  <c:v>0.1303</c:v>
                </c:pt>
                <c:pt idx="292">
                  <c:v>0.13</c:v>
                </c:pt>
                <c:pt idx="293">
                  <c:v>0.1273</c:v>
                </c:pt>
                <c:pt idx="294">
                  <c:v>0.12640000000000001</c:v>
                </c:pt>
                <c:pt idx="295">
                  <c:v>0.12689999999999999</c:v>
                </c:pt>
                <c:pt idx="296">
                  <c:v>0.12740000000000001</c:v>
                </c:pt>
                <c:pt idx="297">
                  <c:v>0.12590000000000001</c:v>
                </c:pt>
                <c:pt idx="298">
                  <c:v>0.1242</c:v>
                </c:pt>
                <c:pt idx="299">
                  <c:v>0.1241</c:v>
                </c:pt>
                <c:pt idx="300">
                  <c:v>0.1225</c:v>
                </c:pt>
                <c:pt idx="301">
                  <c:v>0.1216</c:v>
                </c:pt>
                <c:pt idx="302">
                  <c:v>0.12279999999999999</c:v>
                </c:pt>
                <c:pt idx="303">
                  <c:v>0.1234</c:v>
                </c:pt>
                <c:pt idx="304">
                  <c:v>0.12710000000000002</c:v>
                </c:pt>
                <c:pt idx="305">
                  <c:v>0.12839999999999999</c:v>
                </c:pt>
                <c:pt idx="306">
                  <c:v>0.12770000000000001</c:v>
                </c:pt>
                <c:pt idx="307">
                  <c:v>0.12920000000000001</c:v>
                </c:pt>
                <c:pt idx="308">
                  <c:v>0.1293</c:v>
                </c:pt>
                <c:pt idx="309">
                  <c:v>0.128</c:v>
                </c:pt>
                <c:pt idx="310">
                  <c:v>0.1265</c:v>
                </c:pt>
                <c:pt idx="311">
                  <c:v>0.1265</c:v>
                </c:pt>
                <c:pt idx="312">
                  <c:v>0.128</c:v>
                </c:pt>
                <c:pt idx="313">
                  <c:v>0.12939999999999999</c:v>
                </c:pt>
                <c:pt idx="314">
                  <c:v>0.1328</c:v>
                </c:pt>
                <c:pt idx="315">
                  <c:v>0.12990000000000002</c:v>
                </c:pt>
                <c:pt idx="316">
                  <c:v>0.13150000000000001</c:v>
                </c:pt>
                <c:pt idx="317">
                  <c:v>0.13019999999999998</c:v>
                </c:pt>
                <c:pt idx="318">
                  <c:v>0.13150000000000001</c:v>
                </c:pt>
                <c:pt idx="319">
                  <c:v>0.1323</c:v>
                </c:pt>
                <c:pt idx="320">
                  <c:v>0.1313</c:v>
                </c:pt>
                <c:pt idx="321">
                  <c:v>0.13289999999999999</c:v>
                </c:pt>
                <c:pt idx="322">
                  <c:v>0.13320000000000001</c:v>
                </c:pt>
                <c:pt idx="323">
                  <c:v>0.13170000000000001</c:v>
                </c:pt>
                <c:pt idx="324">
                  <c:v>0.13200000000000001</c:v>
                </c:pt>
                <c:pt idx="325">
                  <c:v>0.13250000000000001</c:v>
                </c:pt>
                <c:pt idx="326">
                  <c:v>0.1328</c:v>
                </c:pt>
                <c:pt idx="327">
                  <c:v>0.13350000000000001</c:v>
                </c:pt>
                <c:pt idx="328">
                  <c:v>0.1338</c:v>
                </c:pt>
                <c:pt idx="329">
                  <c:v>0.13390000000000002</c:v>
                </c:pt>
                <c:pt idx="330">
                  <c:v>0.13500000000000001</c:v>
                </c:pt>
                <c:pt idx="331">
                  <c:v>0.13650000000000001</c:v>
                </c:pt>
                <c:pt idx="332">
                  <c:v>0.13589999999999999</c:v>
                </c:pt>
                <c:pt idx="333">
                  <c:v>0.13980000000000001</c:v>
                </c:pt>
                <c:pt idx="334">
                  <c:v>0.1411</c:v>
                </c:pt>
                <c:pt idx="335">
                  <c:v>0.13970000000000002</c:v>
                </c:pt>
                <c:pt idx="336">
                  <c:v>0.1384</c:v>
                </c:pt>
                <c:pt idx="337">
                  <c:v>0.1376</c:v>
                </c:pt>
                <c:pt idx="338">
                  <c:v>0.1389</c:v>
                </c:pt>
                <c:pt idx="339">
                  <c:v>0.13949999999999999</c:v>
                </c:pt>
                <c:pt idx="340">
                  <c:v>0.13949999999999999</c:v>
                </c:pt>
                <c:pt idx="341">
                  <c:v>0.1366</c:v>
                </c:pt>
                <c:pt idx="342">
                  <c:v>0.1358</c:v>
                </c:pt>
                <c:pt idx="343">
                  <c:v>0.1331</c:v>
                </c:pt>
                <c:pt idx="344">
                  <c:v>0.13470000000000001</c:v>
                </c:pt>
                <c:pt idx="345">
                  <c:v>0.13449999999999998</c:v>
                </c:pt>
                <c:pt idx="346">
                  <c:v>0.1353</c:v>
                </c:pt>
                <c:pt idx="347">
                  <c:v>0.1336</c:v>
                </c:pt>
                <c:pt idx="348">
                  <c:v>0.13220000000000001</c:v>
                </c:pt>
                <c:pt idx="349">
                  <c:v>0.13269999999999998</c:v>
                </c:pt>
                <c:pt idx="350">
                  <c:v>0.13100000000000001</c:v>
                </c:pt>
                <c:pt idx="351">
                  <c:v>0.13059999999999999</c:v>
                </c:pt>
                <c:pt idx="352">
                  <c:v>0.13059999999999999</c:v>
                </c:pt>
                <c:pt idx="353">
                  <c:v>0.1313</c:v>
                </c:pt>
                <c:pt idx="354">
                  <c:v>0.1308</c:v>
                </c:pt>
                <c:pt idx="355">
                  <c:v>0.13039999999999999</c:v>
                </c:pt>
                <c:pt idx="356">
                  <c:v>0.13109999999999999</c:v>
                </c:pt>
                <c:pt idx="357">
                  <c:v>0.12869999999999998</c:v>
                </c:pt>
                <c:pt idx="358">
                  <c:v>0.12890000000000001</c:v>
                </c:pt>
                <c:pt idx="359">
                  <c:v>0.12820000000000001</c:v>
                </c:pt>
                <c:pt idx="360">
                  <c:v>0.12839999999999999</c:v>
                </c:pt>
                <c:pt idx="361">
                  <c:v>0.12839999999999999</c:v>
                </c:pt>
                <c:pt idx="362">
                  <c:v>0.12609999999999999</c:v>
                </c:pt>
                <c:pt idx="363">
                  <c:v>0.12590000000000001</c:v>
                </c:pt>
                <c:pt idx="364">
                  <c:v>0.1273</c:v>
                </c:pt>
                <c:pt idx="365">
                  <c:v>0.1298</c:v>
                </c:pt>
                <c:pt idx="366">
                  <c:v>0.129</c:v>
                </c:pt>
                <c:pt idx="367">
                  <c:v>0.12859999999999999</c:v>
                </c:pt>
                <c:pt idx="368">
                  <c:v>0.12990000000000002</c:v>
                </c:pt>
                <c:pt idx="369">
                  <c:v>0.13100000000000001</c:v>
                </c:pt>
                <c:pt idx="370">
                  <c:v>0.13140000000000002</c:v>
                </c:pt>
                <c:pt idx="371">
                  <c:v>0.13140000000000002</c:v>
                </c:pt>
                <c:pt idx="372">
                  <c:v>0.13109999999999999</c:v>
                </c:pt>
                <c:pt idx="373">
                  <c:v>0.13300000000000001</c:v>
                </c:pt>
                <c:pt idx="374">
                  <c:v>0.13470000000000001</c:v>
                </c:pt>
                <c:pt idx="375">
                  <c:v>0.13350000000000001</c:v>
                </c:pt>
                <c:pt idx="376">
                  <c:v>0.13189999999999999</c:v>
                </c:pt>
                <c:pt idx="377">
                  <c:v>0.13419999999999999</c:v>
                </c:pt>
                <c:pt idx="378">
                  <c:v>0.1343</c:v>
                </c:pt>
                <c:pt idx="379">
                  <c:v>0.13470000000000001</c:v>
                </c:pt>
                <c:pt idx="380">
                  <c:v>0.13250000000000001</c:v>
                </c:pt>
                <c:pt idx="381">
                  <c:v>0.1333</c:v>
                </c:pt>
                <c:pt idx="382">
                  <c:v>0.13489999999999999</c:v>
                </c:pt>
                <c:pt idx="383">
                  <c:v>0.13350000000000001</c:v>
                </c:pt>
                <c:pt idx="384">
                  <c:v>0.13439999999999999</c:v>
                </c:pt>
                <c:pt idx="385">
                  <c:v>0.13400000000000001</c:v>
                </c:pt>
                <c:pt idx="386">
                  <c:v>0.13869999999999999</c:v>
                </c:pt>
                <c:pt idx="387">
                  <c:v>0.1384</c:v>
                </c:pt>
                <c:pt idx="388">
                  <c:v>0.13869999999999999</c:v>
                </c:pt>
                <c:pt idx="389">
                  <c:v>0.13800000000000001</c:v>
                </c:pt>
                <c:pt idx="390">
                  <c:v>0.13650000000000001</c:v>
                </c:pt>
                <c:pt idx="391">
                  <c:v>0.13699999999999998</c:v>
                </c:pt>
                <c:pt idx="392">
                  <c:v>0.13800000000000001</c:v>
                </c:pt>
                <c:pt idx="393">
                  <c:v>0.13919999999999999</c:v>
                </c:pt>
                <c:pt idx="394">
                  <c:v>0.13949999999999999</c:v>
                </c:pt>
                <c:pt idx="395">
                  <c:v>0.1396</c:v>
                </c:pt>
                <c:pt idx="396">
                  <c:v>0.14269999999999999</c:v>
                </c:pt>
                <c:pt idx="397">
                  <c:v>0.14169999999999999</c:v>
                </c:pt>
                <c:pt idx="398">
                  <c:v>0.14150000000000001</c:v>
                </c:pt>
                <c:pt idx="399">
                  <c:v>0.1404</c:v>
                </c:pt>
                <c:pt idx="400">
                  <c:v>0.14069999999999999</c:v>
                </c:pt>
                <c:pt idx="401">
                  <c:v>0.13880000000000001</c:v>
                </c:pt>
                <c:pt idx="402">
                  <c:v>0.1363</c:v>
                </c:pt>
                <c:pt idx="403">
                  <c:v>0.13819999999999999</c:v>
                </c:pt>
                <c:pt idx="404">
                  <c:v>0.13880000000000001</c:v>
                </c:pt>
                <c:pt idx="405">
                  <c:v>0.13949999999999999</c:v>
                </c:pt>
                <c:pt idx="406">
                  <c:v>0.13900000000000001</c:v>
                </c:pt>
                <c:pt idx="407">
                  <c:v>0.13949999999999999</c:v>
                </c:pt>
                <c:pt idx="408">
                  <c:v>0.13949999999999999</c:v>
                </c:pt>
                <c:pt idx="409">
                  <c:v>0.14080000000000001</c:v>
                </c:pt>
                <c:pt idx="410">
                  <c:v>0.1414</c:v>
                </c:pt>
                <c:pt idx="411">
                  <c:v>0.1457</c:v>
                </c:pt>
                <c:pt idx="412">
                  <c:v>0.14610000000000001</c:v>
                </c:pt>
                <c:pt idx="413">
                  <c:v>0.14599999999999999</c:v>
                </c:pt>
                <c:pt idx="414">
                  <c:v>0.1459</c:v>
                </c:pt>
                <c:pt idx="415">
                  <c:v>0.1449</c:v>
                </c:pt>
                <c:pt idx="416">
                  <c:v>0.14779999999999999</c:v>
                </c:pt>
                <c:pt idx="417">
                  <c:v>0.14699999999999999</c:v>
                </c:pt>
                <c:pt idx="418">
                  <c:v>0.14699999999999999</c:v>
                </c:pt>
                <c:pt idx="419">
                  <c:v>0.1482</c:v>
                </c:pt>
                <c:pt idx="420">
                  <c:v>0.1484</c:v>
                </c:pt>
                <c:pt idx="421">
                  <c:v>0.14990000000000001</c:v>
                </c:pt>
                <c:pt idx="422">
                  <c:v>0.14730000000000001</c:v>
                </c:pt>
                <c:pt idx="423">
                  <c:v>0.14679999999999999</c:v>
                </c:pt>
                <c:pt idx="424">
                  <c:v>0.1449</c:v>
                </c:pt>
                <c:pt idx="425">
                  <c:v>0.14510000000000001</c:v>
                </c:pt>
                <c:pt idx="426">
                  <c:v>0.1444</c:v>
                </c:pt>
                <c:pt idx="427">
                  <c:v>0.14419999999999999</c:v>
                </c:pt>
                <c:pt idx="428">
                  <c:v>0.1426</c:v>
                </c:pt>
                <c:pt idx="429">
                  <c:v>0.14219999999999999</c:v>
                </c:pt>
                <c:pt idx="430">
                  <c:v>0.1409</c:v>
                </c:pt>
                <c:pt idx="431">
                  <c:v>0.14330000000000001</c:v>
                </c:pt>
                <c:pt idx="432">
                  <c:v>0.14610000000000001</c:v>
                </c:pt>
                <c:pt idx="433">
                  <c:v>0.1469</c:v>
                </c:pt>
                <c:pt idx="434">
                  <c:v>0.15079999999999999</c:v>
                </c:pt>
                <c:pt idx="435">
                  <c:v>0.15010000000000001</c:v>
                </c:pt>
                <c:pt idx="436">
                  <c:v>0.152</c:v>
                </c:pt>
                <c:pt idx="437">
                  <c:v>0.15190000000000001</c:v>
                </c:pt>
                <c:pt idx="438">
                  <c:v>0.151</c:v>
                </c:pt>
                <c:pt idx="439">
                  <c:v>0.14760000000000001</c:v>
                </c:pt>
                <c:pt idx="440">
                  <c:v>0.14580000000000001</c:v>
                </c:pt>
                <c:pt idx="441">
                  <c:v>0.14560000000000001</c:v>
                </c:pt>
                <c:pt idx="442">
                  <c:v>0.14499999999999999</c:v>
                </c:pt>
                <c:pt idx="443">
                  <c:v>0.14410000000000001</c:v>
                </c:pt>
                <c:pt idx="444">
                  <c:v>0.14300000000000002</c:v>
                </c:pt>
                <c:pt idx="445">
                  <c:v>0.14319999999999999</c:v>
                </c:pt>
                <c:pt idx="446">
                  <c:v>0.1444</c:v>
                </c:pt>
                <c:pt idx="447">
                  <c:v>0.14349999999999999</c:v>
                </c:pt>
                <c:pt idx="448">
                  <c:v>0.14510000000000001</c:v>
                </c:pt>
                <c:pt idx="449">
                  <c:v>0.14480000000000001</c:v>
                </c:pt>
                <c:pt idx="450">
                  <c:v>0.1462</c:v>
                </c:pt>
                <c:pt idx="451">
                  <c:v>0.14899999999999999</c:v>
                </c:pt>
                <c:pt idx="452">
                  <c:v>0.1487</c:v>
                </c:pt>
                <c:pt idx="453">
                  <c:v>0.1477</c:v>
                </c:pt>
                <c:pt idx="454">
                  <c:v>0.1517</c:v>
                </c:pt>
                <c:pt idx="455">
                  <c:v>0.15049999999999999</c:v>
                </c:pt>
                <c:pt idx="456">
                  <c:v>0.14980000000000002</c:v>
                </c:pt>
                <c:pt idx="457">
                  <c:v>0.1462</c:v>
                </c:pt>
                <c:pt idx="458">
                  <c:v>0.14319999999999999</c:v>
                </c:pt>
                <c:pt idx="459">
                  <c:v>0.14380000000000001</c:v>
                </c:pt>
                <c:pt idx="460">
                  <c:v>0.14380000000000001</c:v>
                </c:pt>
                <c:pt idx="461">
                  <c:v>0.13930000000000001</c:v>
                </c:pt>
                <c:pt idx="462">
                  <c:v>0.13970000000000002</c:v>
                </c:pt>
                <c:pt idx="463">
                  <c:v>0.1381</c:v>
                </c:pt>
                <c:pt idx="464">
                  <c:v>0.13500000000000001</c:v>
                </c:pt>
                <c:pt idx="465">
                  <c:v>0.13519999999999999</c:v>
                </c:pt>
                <c:pt idx="466">
                  <c:v>0.13519999999999999</c:v>
                </c:pt>
                <c:pt idx="467">
                  <c:v>0.13170000000000001</c:v>
                </c:pt>
                <c:pt idx="468">
                  <c:v>0.1323</c:v>
                </c:pt>
                <c:pt idx="469">
                  <c:v>0.1308</c:v>
                </c:pt>
                <c:pt idx="470">
                  <c:v>0.13220000000000001</c:v>
                </c:pt>
                <c:pt idx="471">
                  <c:v>0.13009999999999999</c:v>
                </c:pt>
                <c:pt idx="472">
                  <c:v>0.1305</c:v>
                </c:pt>
                <c:pt idx="473">
                  <c:v>0.13039999999999999</c:v>
                </c:pt>
                <c:pt idx="474">
                  <c:v>0.13350000000000001</c:v>
                </c:pt>
                <c:pt idx="475">
                  <c:v>0.12990000000000002</c:v>
                </c:pt>
                <c:pt idx="476">
                  <c:v>0.12789999999999999</c:v>
                </c:pt>
                <c:pt idx="477">
                  <c:v>0.12720000000000001</c:v>
                </c:pt>
                <c:pt idx="478">
                  <c:v>0.12869999999999998</c:v>
                </c:pt>
                <c:pt idx="479">
                  <c:v>0.13019999999999998</c:v>
                </c:pt>
                <c:pt idx="480">
                  <c:v>0.1318</c:v>
                </c:pt>
                <c:pt idx="481">
                  <c:v>0.1313</c:v>
                </c:pt>
                <c:pt idx="482">
                  <c:v>0.13019999999999998</c:v>
                </c:pt>
                <c:pt idx="483">
                  <c:v>0.1321</c:v>
                </c:pt>
                <c:pt idx="484">
                  <c:v>0.13189999999999999</c:v>
                </c:pt>
                <c:pt idx="485">
                  <c:v>0.13350000000000001</c:v>
                </c:pt>
                <c:pt idx="486">
                  <c:v>0.13539999999999999</c:v>
                </c:pt>
                <c:pt idx="487">
                  <c:v>0.1356</c:v>
                </c:pt>
                <c:pt idx="488">
                  <c:v>0.13369999999999999</c:v>
                </c:pt>
                <c:pt idx="489">
                  <c:v>0.13289999999999999</c:v>
                </c:pt>
                <c:pt idx="490">
                  <c:v>0.13300000000000001</c:v>
                </c:pt>
                <c:pt idx="491">
                  <c:v>0.13449999999999998</c:v>
                </c:pt>
                <c:pt idx="492">
                  <c:v>0.1326</c:v>
                </c:pt>
                <c:pt idx="493">
                  <c:v>0.13550000000000001</c:v>
                </c:pt>
                <c:pt idx="494">
                  <c:v>0.13650000000000001</c:v>
                </c:pt>
                <c:pt idx="495">
                  <c:v>0.13800000000000001</c:v>
                </c:pt>
                <c:pt idx="496">
                  <c:v>0.1371</c:v>
                </c:pt>
                <c:pt idx="497">
                  <c:v>0.1371</c:v>
                </c:pt>
                <c:pt idx="498">
                  <c:v>0.1386</c:v>
                </c:pt>
                <c:pt idx="499">
                  <c:v>0.13830000000000001</c:v>
                </c:pt>
                <c:pt idx="500">
                  <c:v>0.1361</c:v>
                </c:pt>
                <c:pt idx="501">
                  <c:v>0.13869999999999999</c:v>
                </c:pt>
                <c:pt idx="502">
                  <c:v>0.14130000000000001</c:v>
                </c:pt>
                <c:pt idx="503">
                  <c:v>0.14319999999999999</c:v>
                </c:pt>
                <c:pt idx="504">
                  <c:v>0.14300000000000002</c:v>
                </c:pt>
                <c:pt idx="505">
                  <c:v>0.14099999999999999</c:v>
                </c:pt>
                <c:pt idx="506">
                  <c:v>0.14429999999999998</c:v>
                </c:pt>
                <c:pt idx="507">
                  <c:v>0.1424</c:v>
                </c:pt>
                <c:pt idx="508">
                  <c:v>0.14419999999999999</c:v>
                </c:pt>
                <c:pt idx="509">
                  <c:v>0.14279999999999998</c:v>
                </c:pt>
                <c:pt idx="510">
                  <c:v>0.14380000000000001</c:v>
                </c:pt>
                <c:pt idx="511">
                  <c:v>0.1426</c:v>
                </c:pt>
                <c:pt idx="512">
                  <c:v>0.14349999999999999</c:v>
                </c:pt>
                <c:pt idx="513">
                  <c:v>0.1431</c:v>
                </c:pt>
                <c:pt idx="514">
                  <c:v>0.1419</c:v>
                </c:pt>
                <c:pt idx="515">
                  <c:v>0.1424</c:v>
                </c:pt>
                <c:pt idx="516">
                  <c:v>0.1426</c:v>
                </c:pt>
                <c:pt idx="517">
                  <c:v>0.1419</c:v>
                </c:pt>
                <c:pt idx="518">
                  <c:v>0.14169999999999999</c:v>
                </c:pt>
                <c:pt idx="519">
                  <c:v>0.13949999999999999</c:v>
                </c:pt>
                <c:pt idx="520">
                  <c:v>0.1391</c:v>
                </c:pt>
                <c:pt idx="521">
                  <c:v>0.14319999999999999</c:v>
                </c:pt>
                <c:pt idx="522">
                  <c:v>0.14249999999999999</c:v>
                </c:pt>
                <c:pt idx="523">
                  <c:v>0.14400000000000002</c:v>
                </c:pt>
                <c:pt idx="524">
                  <c:v>0.14510000000000001</c:v>
                </c:pt>
                <c:pt idx="525">
                  <c:v>0.14410000000000001</c:v>
                </c:pt>
                <c:pt idx="526">
                  <c:v>0.14730000000000001</c:v>
                </c:pt>
                <c:pt idx="527">
                  <c:v>0.14779999999999999</c:v>
                </c:pt>
                <c:pt idx="528">
                  <c:v>0.1464</c:v>
                </c:pt>
                <c:pt idx="529">
                  <c:v>0.1449</c:v>
                </c:pt>
                <c:pt idx="530">
                  <c:v>0.1449</c:v>
                </c:pt>
                <c:pt idx="531">
                  <c:v>0.1434</c:v>
                </c:pt>
                <c:pt idx="532">
                  <c:v>0.1426</c:v>
                </c:pt>
                <c:pt idx="533">
                  <c:v>0.14050000000000001</c:v>
                </c:pt>
                <c:pt idx="534">
                  <c:v>0.1399</c:v>
                </c:pt>
                <c:pt idx="535">
                  <c:v>0.13619999999999999</c:v>
                </c:pt>
                <c:pt idx="536">
                  <c:v>0.13720000000000002</c:v>
                </c:pt>
                <c:pt idx="537">
                  <c:v>0.1361</c:v>
                </c:pt>
                <c:pt idx="538">
                  <c:v>0.13699999999999998</c:v>
                </c:pt>
                <c:pt idx="539">
                  <c:v>0.1381</c:v>
                </c:pt>
                <c:pt idx="540">
                  <c:v>0.1363</c:v>
                </c:pt>
                <c:pt idx="541">
                  <c:v>0.13419999999999999</c:v>
                </c:pt>
                <c:pt idx="542">
                  <c:v>0.13369999999999999</c:v>
                </c:pt>
                <c:pt idx="543">
                  <c:v>0.1331</c:v>
                </c:pt>
                <c:pt idx="544">
                  <c:v>0.1333</c:v>
                </c:pt>
                <c:pt idx="545">
                  <c:v>0.13439999999999999</c:v>
                </c:pt>
                <c:pt idx="546">
                  <c:v>0.1341</c:v>
                </c:pt>
                <c:pt idx="547">
                  <c:v>0.1348</c:v>
                </c:pt>
                <c:pt idx="548">
                  <c:v>0.13650000000000001</c:v>
                </c:pt>
                <c:pt idx="549">
                  <c:v>0.1363</c:v>
                </c:pt>
                <c:pt idx="550">
                  <c:v>0.13550000000000001</c:v>
                </c:pt>
                <c:pt idx="551">
                  <c:v>0.13550000000000001</c:v>
                </c:pt>
                <c:pt idx="552">
                  <c:v>0.13470000000000001</c:v>
                </c:pt>
                <c:pt idx="553">
                  <c:v>0.1348</c:v>
                </c:pt>
                <c:pt idx="554">
                  <c:v>0.1353</c:v>
                </c:pt>
                <c:pt idx="555">
                  <c:v>0.1333</c:v>
                </c:pt>
                <c:pt idx="556">
                  <c:v>0.1333</c:v>
                </c:pt>
                <c:pt idx="557">
                  <c:v>0.1348</c:v>
                </c:pt>
                <c:pt idx="558">
                  <c:v>0.13470000000000001</c:v>
                </c:pt>
                <c:pt idx="559">
                  <c:v>0.13639999999999999</c:v>
                </c:pt>
                <c:pt idx="560">
                  <c:v>0.13780000000000001</c:v>
                </c:pt>
                <c:pt idx="561">
                  <c:v>0.1391</c:v>
                </c:pt>
                <c:pt idx="562">
                  <c:v>0.1368</c:v>
                </c:pt>
                <c:pt idx="563">
                  <c:v>0.13589999999999999</c:v>
                </c:pt>
                <c:pt idx="564">
                  <c:v>0.13570000000000002</c:v>
                </c:pt>
                <c:pt idx="565">
                  <c:v>0.13650000000000001</c:v>
                </c:pt>
                <c:pt idx="566">
                  <c:v>0.13689999999999999</c:v>
                </c:pt>
                <c:pt idx="567">
                  <c:v>0.1366</c:v>
                </c:pt>
                <c:pt idx="568">
                  <c:v>0.13449999999999998</c:v>
                </c:pt>
                <c:pt idx="569">
                  <c:v>0.1328</c:v>
                </c:pt>
                <c:pt idx="570">
                  <c:v>0.13339999999999999</c:v>
                </c:pt>
                <c:pt idx="571">
                  <c:v>0.1336</c:v>
                </c:pt>
                <c:pt idx="572">
                  <c:v>0.13300000000000001</c:v>
                </c:pt>
                <c:pt idx="573">
                  <c:v>0.1328</c:v>
                </c:pt>
                <c:pt idx="574">
                  <c:v>0.13089999999999999</c:v>
                </c:pt>
                <c:pt idx="575">
                  <c:v>0.13119999999999998</c:v>
                </c:pt>
                <c:pt idx="576">
                  <c:v>0.13189999999999999</c:v>
                </c:pt>
                <c:pt idx="577">
                  <c:v>0.13170000000000001</c:v>
                </c:pt>
                <c:pt idx="578">
                  <c:v>0.13150000000000001</c:v>
                </c:pt>
                <c:pt idx="579">
                  <c:v>0.1313</c:v>
                </c:pt>
                <c:pt idx="580">
                  <c:v>0.1321</c:v>
                </c:pt>
                <c:pt idx="581">
                  <c:v>0.13250000000000001</c:v>
                </c:pt>
                <c:pt idx="582">
                  <c:v>0.13320000000000001</c:v>
                </c:pt>
                <c:pt idx="583">
                  <c:v>0.1336</c:v>
                </c:pt>
                <c:pt idx="584">
                  <c:v>0.13449999999999998</c:v>
                </c:pt>
                <c:pt idx="585">
                  <c:v>0.13350000000000001</c:v>
                </c:pt>
                <c:pt idx="586">
                  <c:v>0.13339999999999999</c:v>
                </c:pt>
                <c:pt idx="587">
                  <c:v>0.13100000000000001</c:v>
                </c:pt>
                <c:pt idx="588">
                  <c:v>0.13089999999999999</c:v>
                </c:pt>
                <c:pt idx="589">
                  <c:v>0.13150000000000001</c:v>
                </c:pt>
                <c:pt idx="590">
                  <c:v>0.13070000000000001</c:v>
                </c:pt>
                <c:pt idx="591">
                  <c:v>0.13220000000000001</c:v>
                </c:pt>
                <c:pt idx="592">
                  <c:v>0.13220000000000001</c:v>
                </c:pt>
                <c:pt idx="593">
                  <c:v>0.1313</c:v>
                </c:pt>
                <c:pt idx="594">
                  <c:v>0.1328</c:v>
                </c:pt>
                <c:pt idx="595">
                  <c:v>0.13300000000000001</c:v>
                </c:pt>
                <c:pt idx="596">
                  <c:v>0.1328</c:v>
                </c:pt>
                <c:pt idx="597">
                  <c:v>0.13150000000000001</c:v>
                </c:pt>
                <c:pt idx="598">
                  <c:v>0.13220000000000001</c:v>
                </c:pt>
                <c:pt idx="599">
                  <c:v>0.1318</c:v>
                </c:pt>
                <c:pt idx="600">
                  <c:v>0.13189999999999999</c:v>
                </c:pt>
                <c:pt idx="601">
                  <c:v>0.13250000000000001</c:v>
                </c:pt>
                <c:pt idx="602">
                  <c:v>0.1333</c:v>
                </c:pt>
                <c:pt idx="603">
                  <c:v>0.13439999999999999</c:v>
                </c:pt>
                <c:pt idx="604">
                  <c:v>0.13589999999999999</c:v>
                </c:pt>
                <c:pt idx="605">
                  <c:v>0.1358</c:v>
                </c:pt>
                <c:pt idx="606">
                  <c:v>0.1363</c:v>
                </c:pt>
                <c:pt idx="607">
                  <c:v>0.13699999999999998</c:v>
                </c:pt>
                <c:pt idx="608">
                  <c:v>0.13639999999999999</c:v>
                </c:pt>
                <c:pt idx="609">
                  <c:v>0.13720000000000002</c:v>
                </c:pt>
                <c:pt idx="610">
                  <c:v>0.13720000000000002</c:v>
                </c:pt>
                <c:pt idx="611">
                  <c:v>0.13720000000000002</c:v>
                </c:pt>
                <c:pt idx="612">
                  <c:v>0.13669999999999999</c:v>
                </c:pt>
                <c:pt idx="613">
                  <c:v>0.13880000000000001</c:v>
                </c:pt>
                <c:pt idx="614">
                  <c:v>0.13849999999999998</c:v>
                </c:pt>
                <c:pt idx="615">
                  <c:v>0.13949999999999999</c:v>
                </c:pt>
                <c:pt idx="616">
                  <c:v>0.1411</c:v>
                </c:pt>
                <c:pt idx="617">
                  <c:v>0.1419</c:v>
                </c:pt>
                <c:pt idx="618">
                  <c:v>0.14130000000000001</c:v>
                </c:pt>
                <c:pt idx="619">
                  <c:v>0.14279999999999998</c:v>
                </c:pt>
                <c:pt idx="620">
                  <c:v>0.1421</c:v>
                </c:pt>
                <c:pt idx="621">
                  <c:v>0.14150000000000001</c:v>
                </c:pt>
                <c:pt idx="622">
                  <c:v>0.1416</c:v>
                </c:pt>
                <c:pt idx="623">
                  <c:v>0.1416</c:v>
                </c:pt>
                <c:pt idx="624">
                  <c:v>0.1406</c:v>
                </c:pt>
                <c:pt idx="625">
                  <c:v>0.13849999999999998</c:v>
                </c:pt>
                <c:pt idx="626">
                  <c:v>0.13849999999999998</c:v>
                </c:pt>
                <c:pt idx="627">
                  <c:v>0.1391</c:v>
                </c:pt>
                <c:pt idx="628">
                  <c:v>0.13949999999999999</c:v>
                </c:pt>
                <c:pt idx="629">
                  <c:v>0.1391</c:v>
                </c:pt>
                <c:pt idx="630">
                  <c:v>0.1363</c:v>
                </c:pt>
                <c:pt idx="631">
                  <c:v>0.13449999999999998</c:v>
                </c:pt>
                <c:pt idx="632">
                  <c:v>0.13500000000000001</c:v>
                </c:pt>
                <c:pt idx="633">
                  <c:v>0.13639999999999999</c:v>
                </c:pt>
                <c:pt idx="634">
                  <c:v>0.1363</c:v>
                </c:pt>
                <c:pt idx="635">
                  <c:v>0.13539999999999999</c:v>
                </c:pt>
                <c:pt idx="636">
                  <c:v>0.1331</c:v>
                </c:pt>
                <c:pt idx="637">
                  <c:v>0.13300000000000001</c:v>
                </c:pt>
                <c:pt idx="638">
                  <c:v>0.13200000000000001</c:v>
                </c:pt>
                <c:pt idx="639">
                  <c:v>0.1328</c:v>
                </c:pt>
                <c:pt idx="640">
                  <c:v>0.13220000000000001</c:v>
                </c:pt>
                <c:pt idx="641">
                  <c:v>0.13289999999999999</c:v>
                </c:pt>
                <c:pt idx="642">
                  <c:v>0.1353</c:v>
                </c:pt>
                <c:pt idx="643">
                  <c:v>0.1348</c:v>
                </c:pt>
                <c:pt idx="644">
                  <c:v>0.1356</c:v>
                </c:pt>
                <c:pt idx="645">
                  <c:v>0.13470000000000001</c:v>
                </c:pt>
                <c:pt idx="646">
                  <c:v>0.13269999999999998</c:v>
                </c:pt>
                <c:pt idx="647">
                  <c:v>0.13109999999999999</c:v>
                </c:pt>
                <c:pt idx="648">
                  <c:v>0.13269999999999998</c:v>
                </c:pt>
                <c:pt idx="649">
                  <c:v>0.1321</c:v>
                </c:pt>
                <c:pt idx="650">
                  <c:v>0.13269999999999998</c:v>
                </c:pt>
                <c:pt idx="651">
                  <c:v>0.1346</c:v>
                </c:pt>
                <c:pt idx="652">
                  <c:v>0.13289999999999999</c:v>
                </c:pt>
                <c:pt idx="653">
                  <c:v>0.1326</c:v>
                </c:pt>
                <c:pt idx="654">
                  <c:v>0.13250000000000001</c:v>
                </c:pt>
                <c:pt idx="655">
                  <c:v>0.1308</c:v>
                </c:pt>
                <c:pt idx="656">
                  <c:v>0.128</c:v>
                </c:pt>
                <c:pt idx="657">
                  <c:v>0.12770000000000001</c:v>
                </c:pt>
                <c:pt idx="658">
                  <c:v>0.12230000000000001</c:v>
                </c:pt>
                <c:pt idx="659">
                  <c:v>0.12230000000000001</c:v>
                </c:pt>
                <c:pt idx="660">
                  <c:v>0.12230000000000001</c:v>
                </c:pt>
                <c:pt idx="661">
                  <c:v>0.1222</c:v>
                </c:pt>
                <c:pt idx="662">
                  <c:v>0.1225</c:v>
                </c:pt>
                <c:pt idx="663">
                  <c:v>0.12130000000000001</c:v>
                </c:pt>
                <c:pt idx="664">
                  <c:v>0.1217</c:v>
                </c:pt>
                <c:pt idx="665">
                  <c:v>0.12240000000000001</c:v>
                </c:pt>
                <c:pt idx="666">
                  <c:v>0.12480000000000001</c:v>
                </c:pt>
                <c:pt idx="667">
                  <c:v>0.1245</c:v>
                </c:pt>
                <c:pt idx="668">
                  <c:v>0.12429999999999999</c:v>
                </c:pt>
                <c:pt idx="669">
                  <c:v>0.1242</c:v>
                </c:pt>
                <c:pt idx="670">
                  <c:v>0.1225</c:v>
                </c:pt>
                <c:pt idx="671">
                  <c:v>0.12189999999999999</c:v>
                </c:pt>
                <c:pt idx="672">
                  <c:v>0.1216</c:v>
                </c:pt>
                <c:pt idx="673">
                  <c:v>0.12119999999999999</c:v>
                </c:pt>
                <c:pt idx="674">
                  <c:v>0.12230000000000001</c:v>
                </c:pt>
                <c:pt idx="675">
                  <c:v>0.12369999999999999</c:v>
                </c:pt>
                <c:pt idx="676">
                  <c:v>0.122</c:v>
                </c:pt>
                <c:pt idx="677">
                  <c:v>0.1216</c:v>
                </c:pt>
                <c:pt idx="678">
                  <c:v>0.12230000000000001</c:v>
                </c:pt>
                <c:pt idx="679">
                  <c:v>0.12140000000000001</c:v>
                </c:pt>
                <c:pt idx="680">
                  <c:v>0.12089999999999999</c:v>
                </c:pt>
                <c:pt idx="681">
                  <c:v>0.12050000000000001</c:v>
                </c:pt>
                <c:pt idx="682">
                  <c:v>0.1177</c:v>
                </c:pt>
                <c:pt idx="683">
                  <c:v>0.1183</c:v>
                </c:pt>
                <c:pt idx="684">
                  <c:v>0.11710000000000001</c:v>
                </c:pt>
                <c:pt idx="685">
                  <c:v>0.11869999999999999</c:v>
                </c:pt>
                <c:pt idx="686">
                  <c:v>0.1182</c:v>
                </c:pt>
                <c:pt idx="687">
                  <c:v>0.1173</c:v>
                </c:pt>
                <c:pt idx="688">
                  <c:v>0.1183</c:v>
                </c:pt>
                <c:pt idx="689">
                  <c:v>0.11749999999999999</c:v>
                </c:pt>
                <c:pt idx="690">
                  <c:v>0.1174</c:v>
                </c:pt>
                <c:pt idx="691">
                  <c:v>0.1182</c:v>
                </c:pt>
                <c:pt idx="692">
                  <c:v>0.1176</c:v>
                </c:pt>
                <c:pt idx="693">
                  <c:v>0.1162</c:v>
                </c:pt>
                <c:pt idx="694">
                  <c:v>0.1124</c:v>
                </c:pt>
                <c:pt idx="695">
                  <c:v>0.111</c:v>
                </c:pt>
                <c:pt idx="696">
                  <c:v>0.111</c:v>
                </c:pt>
                <c:pt idx="697">
                  <c:v>0.10929999999999999</c:v>
                </c:pt>
                <c:pt idx="698">
                  <c:v>0.10769999999999999</c:v>
                </c:pt>
                <c:pt idx="699">
                  <c:v>0.1091</c:v>
                </c:pt>
                <c:pt idx="700">
                  <c:v>0.1096</c:v>
                </c:pt>
                <c:pt idx="701">
                  <c:v>0.10859999999999999</c:v>
                </c:pt>
                <c:pt idx="702">
                  <c:v>0.10880000000000001</c:v>
                </c:pt>
                <c:pt idx="703">
                  <c:v>0.10880000000000001</c:v>
                </c:pt>
                <c:pt idx="704">
                  <c:v>0.10880000000000001</c:v>
                </c:pt>
                <c:pt idx="705">
                  <c:v>0.11119999999999999</c:v>
                </c:pt>
                <c:pt idx="706">
                  <c:v>0.11230000000000001</c:v>
                </c:pt>
                <c:pt idx="707">
                  <c:v>0.1114</c:v>
                </c:pt>
                <c:pt idx="708">
                  <c:v>0.1118</c:v>
                </c:pt>
                <c:pt idx="709">
                  <c:v>0.1105</c:v>
                </c:pt>
                <c:pt idx="710">
                  <c:v>0.1101</c:v>
                </c:pt>
                <c:pt idx="711">
                  <c:v>0.1082</c:v>
                </c:pt>
                <c:pt idx="712">
                  <c:v>0.1082</c:v>
                </c:pt>
                <c:pt idx="713">
                  <c:v>0.1072</c:v>
                </c:pt>
                <c:pt idx="714">
                  <c:v>0.1072</c:v>
                </c:pt>
                <c:pt idx="715">
                  <c:v>0.1074</c:v>
                </c:pt>
                <c:pt idx="716">
                  <c:v>0.1079</c:v>
                </c:pt>
                <c:pt idx="717">
                  <c:v>0.10779999999999999</c:v>
                </c:pt>
                <c:pt idx="718">
                  <c:v>0.1084</c:v>
                </c:pt>
                <c:pt idx="719">
                  <c:v>0.1084</c:v>
                </c:pt>
                <c:pt idx="720">
                  <c:v>0.10460000000000001</c:v>
                </c:pt>
                <c:pt idx="721">
                  <c:v>0.10640000000000001</c:v>
                </c:pt>
                <c:pt idx="722">
                  <c:v>0.10550000000000001</c:v>
                </c:pt>
                <c:pt idx="723">
                  <c:v>0.1052</c:v>
                </c:pt>
                <c:pt idx="724">
                  <c:v>0.10349999999999999</c:v>
                </c:pt>
                <c:pt idx="725">
                  <c:v>0.10300000000000001</c:v>
                </c:pt>
                <c:pt idx="726">
                  <c:v>0.10580000000000001</c:v>
                </c:pt>
                <c:pt idx="727">
                  <c:v>0.1051</c:v>
                </c:pt>
                <c:pt idx="728">
                  <c:v>0.1045</c:v>
                </c:pt>
                <c:pt idx="729">
                  <c:v>0.1047</c:v>
                </c:pt>
                <c:pt idx="730">
                  <c:v>0.10710000000000001</c:v>
                </c:pt>
                <c:pt idx="731">
                  <c:v>0.1066</c:v>
                </c:pt>
                <c:pt idx="732">
                  <c:v>0.1066</c:v>
                </c:pt>
                <c:pt idx="733">
                  <c:v>0.10580000000000001</c:v>
                </c:pt>
                <c:pt idx="734">
                  <c:v>0.10490000000000001</c:v>
                </c:pt>
                <c:pt idx="735">
                  <c:v>0.1036</c:v>
                </c:pt>
                <c:pt idx="736">
                  <c:v>0.1043</c:v>
                </c:pt>
                <c:pt idx="737">
                  <c:v>0.10550000000000001</c:v>
                </c:pt>
                <c:pt idx="738">
                  <c:v>0.1048</c:v>
                </c:pt>
                <c:pt idx="739">
                  <c:v>0.1057</c:v>
                </c:pt>
                <c:pt idx="740">
                  <c:v>0.1038</c:v>
                </c:pt>
                <c:pt idx="741">
                  <c:v>0.1052</c:v>
                </c:pt>
                <c:pt idx="742">
                  <c:v>0.10539999999999999</c:v>
                </c:pt>
                <c:pt idx="743">
                  <c:v>0.1067</c:v>
                </c:pt>
                <c:pt idx="744">
                  <c:v>0.1069</c:v>
                </c:pt>
                <c:pt idx="745">
                  <c:v>0.10779999999999999</c:v>
                </c:pt>
                <c:pt idx="746">
                  <c:v>0.1051</c:v>
                </c:pt>
                <c:pt idx="747">
                  <c:v>0.1056</c:v>
                </c:pt>
                <c:pt idx="748">
                  <c:v>0.1048</c:v>
                </c:pt>
                <c:pt idx="749">
                  <c:v>0.10439999999999999</c:v>
                </c:pt>
                <c:pt idx="750">
                  <c:v>0.1042</c:v>
                </c:pt>
                <c:pt idx="751">
                  <c:v>0.10490000000000001</c:v>
                </c:pt>
                <c:pt idx="752">
                  <c:v>0.10460000000000001</c:v>
                </c:pt>
                <c:pt idx="753">
                  <c:v>0.1041</c:v>
                </c:pt>
                <c:pt idx="754">
                  <c:v>0.10390000000000001</c:v>
                </c:pt>
                <c:pt idx="755">
                  <c:v>0.1041</c:v>
                </c:pt>
                <c:pt idx="756">
                  <c:v>0.10460000000000001</c:v>
                </c:pt>
                <c:pt idx="757">
                  <c:v>0.1047</c:v>
                </c:pt>
                <c:pt idx="758">
                  <c:v>0.1048</c:v>
                </c:pt>
                <c:pt idx="759">
                  <c:v>0.10490000000000001</c:v>
                </c:pt>
                <c:pt idx="760">
                  <c:v>0.1045</c:v>
                </c:pt>
                <c:pt idx="761">
                  <c:v>0.10400000000000001</c:v>
                </c:pt>
                <c:pt idx="762">
                  <c:v>0.1043</c:v>
                </c:pt>
                <c:pt idx="763">
                  <c:v>0.105</c:v>
                </c:pt>
                <c:pt idx="764">
                  <c:v>0.10490000000000001</c:v>
                </c:pt>
                <c:pt idx="765">
                  <c:v>0.10550000000000001</c:v>
                </c:pt>
                <c:pt idx="766">
                  <c:v>0.1066</c:v>
                </c:pt>
                <c:pt idx="767">
                  <c:v>0.10630000000000001</c:v>
                </c:pt>
                <c:pt idx="768">
                  <c:v>0.10830000000000001</c:v>
                </c:pt>
                <c:pt idx="769">
                  <c:v>0.1085</c:v>
                </c:pt>
                <c:pt idx="770">
                  <c:v>0.10769999999999999</c:v>
                </c:pt>
                <c:pt idx="771">
                  <c:v>0.10779999999999999</c:v>
                </c:pt>
                <c:pt idx="772">
                  <c:v>0.1079</c:v>
                </c:pt>
                <c:pt idx="773">
                  <c:v>0.10880000000000001</c:v>
                </c:pt>
                <c:pt idx="774">
                  <c:v>0.1094</c:v>
                </c:pt>
                <c:pt idx="775">
                  <c:v>0.1096</c:v>
                </c:pt>
                <c:pt idx="776">
                  <c:v>0.10949999999999999</c:v>
                </c:pt>
                <c:pt idx="777">
                  <c:v>0.1105</c:v>
                </c:pt>
                <c:pt idx="778">
                  <c:v>0.1108</c:v>
                </c:pt>
                <c:pt idx="779">
                  <c:v>0.111</c:v>
                </c:pt>
                <c:pt idx="780">
                  <c:v>0.11119999999999999</c:v>
                </c:pt>
                <c:pt idx="781">
                  <c:v>0.1108</c:v>
                </c:pt>
                <c:pt idx="782">
                  <c:v>0.10920000000000001</c:v>
                </c:pt>
                <c:pt idx="783">
                  <c:v>0.10970000000000001</c:v>
                </c:pt>
                <c:pt idx="784">
                  <c:v>0.1091</c:v>
                </c:pt>
                <c:pt idx="785">
                  <c:v>0.11</c:v>
                </c:pt>
                <c:pt idx="786">
                  <c:v>0.10890000000000001</c:v>
                </c:pt>
                <c:pt idx="787">
                  <c:v>0.1084</c:v>
                </c:pt>
                <c:pt idx="788">
                  <c:v>0.1069</c:v>
                </c:pt>
                <c:pt idx="789">
                  <c:v>0.1056</c:v>
                </c:pt>
                <c:pt idx="790">
                  <c:v>0.10630000000000001</c:v>
                </c:pt>
                <c:pt idx="791">
                  <c:v>0.10580000000000001</c:v>
                </c:pt>
                <c:pt idx="792">
                  <c:v>0.105</c:v>
                </c:pt>
                <c:pt idx="793">
                  <c:v>0.105</c:v>
                </c:pt>
                <c:pt idx="794">
                  <c:v>0.10400000000000001</c:v>
                </c:pt>
                <c:pt idx="795">
                  <c:v>0.1038</c:v>
                </c:pt>
                <c:pt idx="796">
                  <c:v>0.1042</c:v>
                </c:pt>
                <c:pt idx="797">
                  <c:v>0.10460000000000001</c:v>
                </c:pt>
                <c:pt idx="798">
                  <c:v>0.10550000000000001</c:v>
                </c:pt>
                <c:pt idx="799">
                  <c:v>0.10630000000000001</c:v>
                </c:pt>
                <c:pt idx="800">
                  <c:v>0.10619999999999999</c:v>
                </c:pt>
                <c:pt idx="801">
                  <c:v>0.1067</c:v>
                </c:pt>
                <c:pt idx="802">
                  <c:v>0.1072</c:v>
                </c:pt>
                <c:pt idx="803">
                  <c:v>0.1061</c:v>
                </c:pt>
                <c:pt idx="804">
                  <c:v>0.10630000000000001</c:v>
                </c:pt>
                <c:pt idx="805">
                  <c:v>0.1066</c:v>
                </c:pt>
                <c:pt idx="806">
                  <c:v>0.1066</c:v>
                </c:pt>
                <c:pt idx="807">
                  <c:v>0.10710000000000001</c:v>
                </c:pt>
                <c:pt idx="808">
                  <c:v>0.107</c:v>
                </c:pt>
                <c:pt idx="809">
                  <c:v>0.10679999999999999</c:v>
                </c:pt>
                <c:pt idx="810">
                  <c:v>0.10580000000000001</c:v>
                </c:pt>
                <c:pt idx="811">
                  <c:v>0.1057</c:v>
                </c:pt>
                <c:pt idx="812">
                  <c:v>0.1067</c:v>
                </c:pt>
                <c:pt idx="813">
                  <c:v>0.1065</c:v>
                </c:pt>
                <c:pt idx="814">
                  <c:v>0.1061</c:v>
                </c:pt>
                <c:pt idx="815">
                  <c:v>0.1065</c:v>
                </c:pt>
                <c:pt idx="816">
                  <c:v>0.10640000000000001</c:v>
                </c:pt>
                <c:pt idx="817">
                  <c:v>0.10619999999999999</c:v>
                </c:pt>
                <c:pt idx="818">
                  <c:v>0.1051</c:v>
                </c:pt>
                <c:pt idx="819">
                  <c:v>0.10490000000000001</c:v>
                </c:pt>
                <c:pt idx="820">
                  <c:v>0.10550000000000001</c:v>
                </c:pt>
                <c:pt idx="821">
                  <c:v>0.1052</c:v>
                </c:pt>
                <c:pt idx="822">
                  <c:v>0.1043</c:v>
                </c:pt>
                <c:pt idx="823">
                  <c:v>0.10460000000000001</c:v>
                </c:pt>
                <c:pt idx="824">
                  <c:v>0.1043</c:v>
                </c:pt>
                <c:pt idx="825">
                  <c:v>0.1033</c:v>
                </c:pt>
                <c:pt idx="826">
                  <c:v>0.10339999999999999</c:v>
                </c:pt>
                <c:pt idx="827">
                  <c:v>0.1032</c:v>
                </c:pt>
                <c:pt idx="828">
                  <c:v>0.10460000000000001</c:v>
                </c:pt>
                <c:pt idx="829">
                  <c:v>0.1047</c:v>
                </c:pt>
                <c:pt idx="830">
                  <c:v>0.10529999999999999</c:v>
                </c:pt>
                <c:pt idx="831">
                  <c:v>0.1045</c:v>
                </c:pt>
                <c:pt idx="832">
                  <c:v>0.1048</c:v>
                </c:pt>
                <c:pt idx="833">
                  <c:v>0.10460000000000001</c:v>
                </c:pt>
                <c:pt idx="834">
                  <c:v>0.1043</c:v>
                </c:pt>
                <c:pt idx="835">
                  <c:v>0.1038</c:v>
                </c:pt>
                <c:pt idx="836">
                  <c:v>0.1032</c:v>
                </c:pt>
                <c:pt idx="837">
                  <c:v>0.1038</c:v>
                </c:pt>
                <c:pt idx="838">
                  <c:v>0.10349999999999999</c:v>
                </c:pt>
                <c:pt idx="839">
                  <c:v>0.1027</c:v>
                </c:pt>
                <c:pt idx="840">
                  <c:v>0.1032</c:v>
                </c:pt>
                <c:pt idx="841">
                  <c:v>0.1032</c:v>
                </c:pt>
                <c:pt idx="842">
                  <c:v>0.1033</c:v>
                </c:pt>
                <c:pt idx="843">
                  <c:v>0.10289999999999999</c:v>
                </c:pt>
                <c:pt idx="844">
                  <c:v>0.1032</c:v>
                </c:pt>
                <c:pt idx="845">
                  <c:v>0.10400000000000001</c:v>
                </c:pt>
                <c:pt idx="846">
                  <c:v>0.1045</c:v>
                </c:pt>
                <c:pt idx="847">
                  <c:v>0.1056</c:v>
                </c:pt>
                <c:pt idx="848">
                  <c:v>0.10589999999999999</c:v>
                </c:pt>
                <c:pt idx="849">
                  <c:v>0.10580000000000001</c:v>
                </c:pt>
                <c:pt idx="850">
                  <c:v>0.1065</c:v>
                </c:pt>
                <c:pt idx="851">
                  <c:v>0.1076</c:v>
                </c:pt>
                <c:pt idx="852">
                  <c:v>0.10730000000000001</c:v>
                </c:pt>
                <c:pt idx="853">
                  <c:v>0.107</c:v>
                </c:pt>
                <c:pt idx="854">
                  <c:v>0.1072</c:v>
                </c:pt>
                <c:pt idx="855">
                  <c:v>0.10769999999999999</c:v>
                </c:pt>
                <c:pt idx="856">
                  <c:v>0.10859999999999999</c:v>
                </c:pt>
                <c:pt idx="857">
                  <c:v>0.10949999999999999</c:v>
                </c:pt>
                <c:pt idx="858">
                  <c:v>0.10880000000000001</c:v>
                </c:pt>
                <c:pt idx="859">
                  <c:v>0.1091</c:v>
                </c:pt>
                <c:pt idx="860">
                  <c:v>0.10929999999999999</c:v>
                </c:pt>
                <c:pt idx="861">
                  <c:v>0.10880000000000001</c:v>
                </c:pt>
                <c:pt idx="862">
                  <c:v>0.10949999999999999</c:v>
                </c:pt>
                <c:pt idx="863">
                  <c:v>0.10980000000000001</c:v>
                </c:pt>
                <c:pt idx="864">
                  <c:v>0.10929999999999999</c:v>
                </c:pt>
                <c:pt idx="865">
                  <c:v>0.10859999999999999</c:v>
                </c:pt>
                <c:pt idx="866">
                  <c:v>0.1081</c:v>
                </c:pt>
                <c:pt idx="867">
                  <c:v>0.10859999999999999</c:v>
                </c:pt>
                <c:pt idx="868">
                  <c:v>0.1076</c:v>
                </c:pt>
                <c:pt idx="869">
                  <c:v>0.10730000000000001</c:v>
                </c:pt>
                <c:pt idx="870">
                  <c:v>0.10769999999999999</c:v>
                </c:pt>
                <c:pt idx="871">
                  <c:v>0.1084</c:v>
                </c:pt>
                <c:pt idx="872">
                  <c:v>0.1084</c:v>
                </c:pt>
                <c:pt idx="873">
                  <c:v>0.1094</c:v>
                </c:pt>
                <c:pt idx="874">
                  <c:v>0.10970000000000001</c:v>
                </c:pt>
                <c:pt idx="875">
                  <c:v>0.1101</c:v>
                </c:pt>
                <c:pt idx="876">
                  <c:v>0.11130000000000001</c:v>
                </c:pt>
                <c:pt idx="877">
                  <c:v>0.1108</c:v>
                </c:pt>
                <c:pt idx="878">
                  <c:v>0.1103</c:v>
                </c:pt>
                <c:pt idx="879">
                  <c:v>0.1099</c:v>
                </c:pt>
                <c:pt idx="880">
                  <c:v>0.11119999999999999</c:v>
                </c:pt>
                <c:pt idx="881">
                  <c:v>0.1124</c:v>
                </c:pt>
                <c:pt idx="882">
                  <c:v>0.11169999999999999</c:v>
                </c:pt>
                <c:pt idx="883">
                  <c:v>0.11310000000000001</c:v>
                </c:pt>
                <c:pt idx="884">
                  <c:v>0.11289999999999999</c:v>
                </c:pt>
                <c:pt idx="885">
                  <c:v>0.113</c:v>
                </c:pt>
                <c:pt idx="886">
                  <c:v>0.1142</c:v>
                </c:pt>
                <c:pt idx="887">
                  <c:v>0.1139</c:v>
                </c:pt>
                <c:pt idx="888">
                  <c:v>0.11359999999999999</c:v>
                </c:pt>
                <c:pt idx="889">
                  <c:v>0.11410000000000001</c:v>
                </c:pt>
                <c:pt idx="890">
                  <c:v>0.11320000000000001</c:v>
                </c:pt>
                <c:pt idx="891">
                  <c:v>0.1128</c:v>
                </c:pt>
                <c:pt idx="892">
                  <c:v>0.1128</c:v>
                </c:pt>
                <c:pt idx="893">
                  <c:v>0.1133</c:v>
                </c:pt>
                <c:pt idx="894">
                  <c:v>0.11599999999999999</c:v>
                </c:pt>
                <c:pt idx="895">
                  <c:v>0.11410000000000001</c:v>
                </c:pt>
                <c:pt idx="896">
                  <c:v>0.1149</c:v>
                </c:pt>
                <c:pt idx="897">
                  <c:v>0.1153</c:v>
                </c:pt>
                <c:pt idx="898">
                  <c:v>0.1168</c:v>
                </c:pt>
                <c:pt idx="899">
                  <c:v>0.11800000000000001</c:v>
                </c:pt>
                <c:pt idx="900">
                  <c:v>0.1182</c:v>
                </c:pt>
                <c:pt idx="901">
                  <c:v>0.1177</c:v>
                </c:pt>
                <c:pt idx="902">
                  <c:v>0.11779999999999999</c:v>
                </c:pt>
                <c:pt idx="903">
                  <c:v>0.11939999999999999</c:v>
                </c:pt>
                <c:pt idx="904">
                  <c:v>0.1198</c:v>
                </c:pt>
                <c:pt idx="905">
                  <c:v>0.1216</c:v>
                </c:pt>
                <c:pt idx="906">
                  <c:v>0.1208</c:v>
                </c:pt>
                <c:pt idx="907">
                  <c:v>0.12089999999999999</c:v>
                </c:pt>
                <c:pt idx="908">
                  <c:v>0.1197</c:v>
                </c:pt>
                <c:pt idx="909">
                  <c:v>0.11699999999999999</c:v>
                </c:pt>
                <c:pt idx="910">
                  <c:v>0.1174</c:v>
                </c:pt>
                <c:pt idx="911">
                  <c:v>0.11720000000000001</c:v>
                </c:pt>
                <c:pt idx="912">
                  <c:v>0.11560000000000001</c:v>
                </c:pt>
                <c:pt idx="913">
                  <c:v>0.1167</c:v>
                </c:pt>
                <c:pt idx="914">
                  <c:v>0.1159</c:v>
                </c:pt>
                <c:pt idx="915">
                  <c:v>0.1152</c:v>
                </c:pt>
                <c:pt idx="916">
                  <c:v>0.1152</c:v>
                </c:pt>
                <c:pt idx="917">
                  <c:v>0.11509999999999999</c:v>
                </c:pt>
                <c:pt idx="918">
                  <c:v>0.11599999999999999</c:v>
                </c:pt>
                <c:pt idx="919">
                  <c:v>0.11699999999999999</c:v>
                </c:pt>
                <c:pt idx="920">
                  <c:v>0.11789999999999999</c:v>
                </c:pt>
                <c:pt idx="921">
                  <c:v>0.11900000000000001</c:v>
                </c:pt>
                <c:pt idx="922">
                  <c:v>0.1193</c:v>
                </c:pt>
                <c:pt idx="923">
                  <c:v>0.1193</c:v>
                </c:pt>
                <c:pt idx="924">
                  <c:v>0.11800000000000001</c:v>
                </c:pt>
                <c:pt idx="925">
                  <c:v>0.11840000000000001</c:v>
                </c:pt>
                <c:pt idx="926">
                  <c:v>0.11689999999999999</c:v>
                </c:pt>
                <c:pt idx="927">
                  <c:v>0.11699999999999999</c:v>
                </c:pt>
                <c:pt idx="928">
                  <c:v>0.1148</c:v>
                </c:pt>
                <c:pt idx="929">
                  <c:v>0.1157</c:v>
                </c:pt>
                <c:pt idx="930">
                  <c:v>0.1164</c:v>
                </c:pt>
                <c:pt idx="931">
                  <c:v>0.1174</c:v>
                </c:pt>
                <c:pt idx="932">
                  <c:v>0.1174</c:v>
                </c:pt>
                <c:pt idx="933">
                  <c:v>0.1173</c:v>
                </c:pt>
                <c:pt idx="934">
                  <c:v>0.11630000000000001</c:v>
                </c:pt>
                <c:pt idx="935">
                  <c:v>0.11550000000000001</c:v>
                </c:pt>
                <c:pt idx="936">
                  <c:v>0.11630000000000001</c:v>
                </c:pt>
                <c:pt idx="937">
                  <c:v>0.1152</c:v>
                </c:pt>
                <c:pt idx="938">
                  <c:v>0.1142</c:v>
                </c:pt>
                <c:pt idx="939">
                  <c:v>0.1143</c:v>
                </c:pt>
                <c:pt idx="940">
                  <c:v>0.1143</c:v>
                </c:pt>
                <c:pt idx="941">
                  <c:v>0.1148</c:v>
                </c:pt>
                <c:pt idx="942">
                  <c:v>0.11460000000000001</c:v>
                </c:pt>
                <c:pt idx="943">
                  <c:v>0.1143</c:v>
                </c:pt>
                <c:pt idx="944">
                  <c:v>0.11460000000000001</c:v>
                </c:pt>
                <c:pt idx="945">
                  <c:v>0.1142</c:v>
                </c:pt>
                <c:pt idx="946">
                  <c:v>0.11359999999999999</c:v>
                </c:pt>
                <c:pt idx="947">
                  <c:v>0.1133</c:v>
                </c:pt>
                <c:pt idx="948">
                  <c:v>0.11410000000000001</c:v>
                </c:pt>
                <c:pt idx="949">
                  <c:v>0.11410000000000001</c:v>
                </c:pt>
                <c:pt idx="950">
                  <c:v>0.11609999999999999</c:v>
                </c:pt>
                <c:pt idx="951">
                  <c:v>0.11609999999999999</c:v>
                </c:pt>
                <c:pt idx="952">
                  <c:v>0.1167</c:v>
                </c:pt>
                <c:pt idx="953">
                  <c:v>0.11509999999999999</c:v>
                </c:pt>
                <c:pt idx="954">
                  <c:v>0.115</c:v>
                </c:pt>
                <c:pt idx="955">
                  <c:v>0.11550000000000001</c:v>
                </c:pt>
                <c:pt idx="956">
                  <c:v>0.11539999999999999</c:v>
                </c:pt>
                <c:pt idx="957">
                  <c:v>0.115</c:v>
                </c:pt>
                <c:pt idx="958">
                  <c:v>0.11630000000000001</c:v>
                </c:pt>
                <c:pt idx="959">
                  <c:v>0.11699999999999999</c:v>
                </c:pt>
                <c:pt idx="960">
                  <c:v>0.11720000000000001</c:v>
                </c:pt>
                <c:pt idx="961">
                  <c:v>0.11789999999999999</c:v>
                </c:pt>
                <c:pt idx="962">
                  <c:v>0.11699999999999999</c:v>
                </c:pt>
                <c:pt idx="963">
                  <c:v>0.11710000000000001</c:v>
                </c:pt>
                <c:pt idx="964">
                  <c:v>0.11800000000000001</c:v>
                </c:pt>
                <c:pt idx="965">
                  <c:v>0.1176</c:v>
                </c:pt>
                <c:pt idx="966">
                  <c:v>0.1176</c:v>
                </c:pt>
                <c:pt idx="967">
                  <c:v>0.1183</c:v>
                </c:pt>
                <c:pt idx="968">
                  <c:v>0.11900000000000001</c:v>
                </c:pt>
                <c:pt idx="969">
                  <c:v>0.11890000000000001</c:v>
                </c:pt>
                <c:pt idx="970">
                  <c:v>0.11890000000000001</c:v>
                </c:pt>
                <c:pt idx="971">
                  <c:v>0.11869999999999999</c:v>
                </c:pt>
                <c:pt idx="972">
                  <c:v>0.1167</c:v>
                </c:pt>
                <c:pt idx="973">
                  <c:v>0.1167</c:v>
                </c:pt>
                <c:pt idx="974">
                  <c:v>0.11749999999999999</c:v>
                </c:pt>
                <c:pt idx="975">
                  <c:v>0.11720000000000001</c:v>
                </c:pt>
                <c:pt idx="976">
                  <c:v>0.1186</c:v>
                </c:pt>
                <c:pt idx="977">
                  <c:v>0.11779999999999999</c:v>
                </c:pt>
                <c:pt idx="978">
                  <c:v>0.11749999999999999</c:v>
                </c:pt>
                <c:pt idx="979">
                  <c:v>0.11699999999999999</c:v>
                </c:pt>
                <c:pt idx="980">
                  <c:v>0.1164</c:v>
                </c:pt>
                <c:pt idx="981">
                  <c:v>0.11650000000000001</c:v>
                </c:pt>
                <c:pt idx="982">
                  <c:v>0.1162</c:v>
                </c:pt>
                <c:pt idx="983">
                  <c:v>0.11689999999999999</c:v>
                </c:pt>
                <c:pt idx="984">
                  <c:v>0.1174</c:v>
                </c:pt>
                <c:pt idx="985">
                  <c:v>0.1166</c:v>
                </c:pt>
                <c:pt idx="986">
                  <c:v>0.1167</c:v>
                </c:pt>
                <c:pt idx="987">
                  <c:v>0.11800000000000001</c:v>
                </c:pt>
                <c:pt idx="988">
                  <c:v>0.11789999999999999</c:v>
                </c:pt>
                <c:pt idx="989">
                  <c:v>0.11800000000000001</c:v>
                </c:pt>
                <c:pt idx="990">
                  <c:v>0.11810000000000001</c:v>
                </c:pt>
                <c:pt idx="991">
                  <c:v>0.1192</c:v>
                </c:pt>
                <c:pt idx="992">
                  <c:v>0.1188</c:v>
                </c:pt>
                <c:pt idx="993">
                  <c:v>0.11939999999999999</c:v>
                </c:pt>
                <c:pt idx="994">
                  <c:v>0.11990000000000001</c:v>
                </c:pt>
                <c:pt idx="995">
                  <c:v>0.12039999999999999</c:v>
                </c:pt>
                <c:pt idx="996">
                  <c:v>0.1198</c:v>
                </c:pt>
                <c:pt idx="997">
                  <c:v>0.1197</c:v>
                </c:pt>
                <c:pt idx="998">
                  <c:v>0.11900000000000001</c:v>
                </c:pt>
                <c:pt idx="999">
                  <c:v>0.11960000000000001</c:v>
                </c:pt>
                <c:pt idx="1000">
                  <c:v>0.11890000000000001</c:v>
                </c:pt>
                <c:pt idx="1001">
                  <c:v>0.11840000000000001</c:v>
                </c:pt>
                <c:pt idx="1002">
                  <c:v>0.11840000000000001</c:v>
                </c:pt>
                <c:pt idx="1003">
                  <c:v>0.11800000000000001</c:v>
                </c:pt>
                <c:pt idx="1004">
                  <c:v>0.1182</c:v>
                </c:pt>
                <c:pt idx="1005">
                  <c:v>0.11840000000000001</c:v>
                </c:pt>
                <c:pt idx="1006">
                  <c:v>0.1188</c:v>
                </c:pt>
                <c:pt idx="1007">
                  <c:v>0.11900000000000001</c:v>
                </c:pt>
                <c:pt idx="1008">
                  <c:v>0.1183</c:v>
                </c:pt>
                <c:pt idx="1009">
                  <c:v>0.11840000000000001</c:v>
                </c:pt>
                <c:pt idx="1010">
                  <c:v>0.11849999999999999</c:v>
                </c:pt>
                <c:pt idx="1011">
                  <c:v>0.11810000000000001</c:v>
                </c:pt>
                <c:pt idx="1012">
                  <c:v>0.11789999999999999</c:v>
                </c:pt>
                <c:pt idx="1013">
                  <c:v>0.11800000000000001</c:v>
                </c:pt>
                <c:pt idx="1014">
                  <c:v>0.11800000000000001</c:v>
                </c:pt>
                <c:pt idx="1015">
                  <c:v>0.11650000000000001</c:v>
                </c:pt>
                <c:pt idx="1016">
                  <c:v>0.11599999999999999</c:v>
                </c:pt>
                <c:pt idx="1017">
                  <c:v>0.1164</c:v>
                </c:pt>
                <c:pt idx="1018">
                  <c:v>0.1167</c:v>
                </c:pt>
                <c:pt idx="1019">
                  <c:v>0.1164</c:v>
                </c:pt>
                <c:pt idx="1020">
                  <c:v>0.11699999999999999</c:v>
                </c:pt>
                <c:pt idx="1021">
                  <c:v>0.1166</c:v>
                </c:pt>
                <c:pt idx="1022">
                  <c:v>0.11689999999999999</c:v>
                </c:pt>
                <c:pt idx="1023">
                  <c:v>0.11710000000000001</c:v>
                </c:pt>
                <c:pt idx="1024">
                  <c:v>0.11699999999999999</c:v>
                </c:pt>
                <c:pt idx="1025">
                  <c:v>0.11699999999999999</c:v>
                </c:pt>
                <c:pt idx="1026">
                  <c:v>0.1173</c:v>
                </c:pt>
                <c:pt idx="1027">
                  <c:v>0.1174</c:v>
                </c:pt>
                <c:pt idx="1028">
                  <c:v>0.1173</c:v>
                </c:pt>
                <c:pt idx="1029">
                  <c:v>0.11699999999999999</c:v>
                </c:pt>
                <c:pt idx="1030">
                  <c:v>0.1173</c:v>
                </c:pt>
                <c:pt idx="1031">
                  <c:v>0.1177</c:v>
                </c:pt>
                <c:pt idx="1032">
                  <c:v>0.11789999999999999</c:v>
                </c:pt>
                <c:pt idx="1033">
                  <c:v>0.1182</c:v>
                </c:pt>
                <c:pt idx="1034">
                  <c:v>0.11840000000000001</c:v>
                </c:pt>
                <c:pt idx="1035">
                  <c:v>0.1193</c:v>
                </c:pt>
                <c:pt idx="1036">
                  <c:v>0.1193</c:v>
                </c:pt>
                <c:pt idx="1037">
                  <c:v>0.1193</c:v>
                </c:pt>
                <c:pt idx="1038">
                  <c:v>0.1192</c:v>
                </c:pt>
                <c:pt idx="1039">
                  <c:v>0.11960000000000001</c:v>
                </c:pt>
                <c:pt idx="1040">
                  <c:v>0.1201</c:v>
                </c:pt>
                <c:pt idx="1041">
                  <c:v>0.1201</c:v>
                </c:pt>
                <c:pt idx="1042">
                  <c:v>0.1207</c:v>
                </c:pt>
                <c:pt idx="1043">
                  <c:v>0.12140000000000001</c:v>
                </c:pt>
                <c:pt idx="1044">
                  <c:v>0.12089999999999999</c:v>
                </c:pt>
                <c:pt idx="1045">
                  <c:v>0.1217</c:v>
                </c:pt>
                <c:pt idx="1046">
                  <c:v>0.122</c:v>
                </c:pt>
                <c:pt idx="1047">
                  <c:v>0.12189999999999999</c:v>
                </c:pt>
                <c:pt idx="1048">
                  <c:v>0.121</c:v>
                </c:pt>
                <c:pt idx="1049">
                  <c:v>0.12050000000000001</c:v>
                </c:pt>
                <c:pt idx="1050">
                  <c:v>0.12189999999999999</c:v>
                </c:pt>
                <c:pt idx="1051">
                  <c:v>0.12210000000000001</c:v>
                </c:pt>
                <c:pt idx="1052">
                  <c:v>0.1231</c:v>
                </c:pt>
                <c:pt idx="1053">
                  <c:v>0.12369999999999999</c:v>
                </c:pt>
                <c:pt idx="1054">
                  <c:v>0.1235</c:v>
                </c:pt>
                <c:pt idx="1055">
                  <c:v>0.1231</c:v>
                </c:pt>
                <c:pt idx="1056">
                  <c:v>0.12380000000000001</c:v>
                </c:pt>
                <c:pt idx="1057">
                  <c:v>0.124</c:v>
                </c:pt>
                <c:pt idx="1058">
                  <c:v>0.1229</c:v>
                </c:pt>
                <c:pt idx="1059">
                  <c:v>0.1244</c:v>
                </c:pt>
                <c:pt idx="1060">
                  <c:v>0.12539999999999998</c:v>
                </c:pt>
                <c:pt idx="1061">
                  <c:v>0.12529999999999999</c:v>
                </c:pt>
                <c:pt idx="1062">
                  <c:v>0.12570000000000001</c:v>
                </c:pt>
                <c:pt idx="1063">
                  <c:v>0.12509999999999999</c:v>
                </c:pt>
                <c:pt idx="1064">
                  <c:v>0.125</c:v>
                </c:pt>
                <c:pt idx="1065">
                  <c:v>0.1244</c:v>
                </c:pt>
                <c:pt idx="1066">
                  <c:v>0.1249</c:v>
                </c:pt>
                <c:pt idx="1067">
                  <c:v>0.1242</c:v>
                </c:pt>
                <c:pt idx="1068">
                  <c:v>0.12520000000000001</c:v>
                </c:pt>
                <c:pt idx="1069">
                  <c:v>0.12480000000000001</c:v>
                </c:pt>
                <c:pt idx="1070">
                  <c:v>0.12560000000000002</c:v>
                </c:pt>
                <c:pt idx="1071">
                  <c:v>0.1263</c:v>
                </c:pt>
                <c:pt idx="1072">
                  <c:v>0.1265</c:v>
                </c:pt>
                <c:pt idx="1073">
                  <c:v>0.12609999999999999</c:v>
                </c:pt>
                <c:pt idx="1074">
                  <c:v>0.125</c:v>
                </c:pt>
                <c:pt idx="1075">
                  <c:v>0.12480000000000001</c:v>
                </c:pt>
                <c:pt idx="1076">
                  <c:v>0.12529999999999999</c:v>
                </c:pt>
                <c:pt idx="1077">
                  <c:v>0.125</c:v>
                </c:pt>
                <c:pt idx="1078">
                  <c:v>0.12390000000000001</c:v>
                </c:pt>
                <c:pt idx="1079">
                  <c:v>0.126</c:v>
                </c:pt>
                <c:pt idx="1080">
                  <c:v>0.12619999999999998</c:v>
                </c:pt>
                <c:pt idx="1081">
                  <c:v>0.126</c:v>
                </c:pt>
                <c:pt idx="1082">
                  <c:v>0.12740000000000001</c:v>
                </c:pt>
                <c:pt idx="1083">
                  <c:v>0.12759999999999999</c:v>
                </c:pt>
                <c:pt idx="1084">
                  <c:v>0.12820000000000001</c:v>
                </c:pt>
                <c:pt idx="1085">
                  <c:v>0.12770000000000001</c:v>
                </c:pt>
                <c:pt idx="1086">
                  <c:v>0.127</c:v>
                </c:pt>
                <c:pt idx="1087">
                  <c:v>0.1273</c:v>
                </c:pt>
                <c:pt idx="1088">
                  <c:v>0.1278</c:v>
                </c:pt>
                <c:pt idx="1089">
                  <c:v>0.12839999999999999</c:v>
                </c:pt>
                <c:pt idx="1090">
                  <c:v>0.12869999999999998</c:v>
                </c:pt>
                <c:pt idx="1091">
                  <c:v>0.1288</c:v>
                </c:pt>
                <c:pt idx="1092">
                  <c:v>0.12909999999999999</c:v>
                </c:pt>
                <c:pt idx="1093">
                  <c:v>0.13100000000000001</c:v>
                </c:pt>
                <c:pt idx="1094">
                  <c:v>0.13170000000000001</c:v>
                </c:pt>
                <c:pt idx="1095">
                  <c:v>0.13100000000000001</c:v>
                </c:pt>
                <c:pt idx="1096">
                  <c:v>0.1321</c:v>
                </c:pt>
                <c:pt idx="1097">
                  <c:v>0.1341</c:v>
                </c:pt>
                <c:pt idx="1098">
                  <c:v>0.13419999999999999</c:v>
                </c:pt>
                <c:pt idx="1099">
                  <c:v>0.13639999999999999</c:v>
                </c:pt>
                <c:pt idx="1100">
                  <c:v>0.13470000000000001</c:v>
                </c:pt>
                <c:pt idx="1101">
                  <c:v>0.13439999999999999</c:v>
                </c:pt>
                <c:pt idx="1102">
                  <c:v>0.1361</c:v>
                </c:pt>
                <c:pt idx="1103">
                  <c:v>0.1346</c:v>
                </c:pt>
                <c:pt idx="1104">
                  <c:v>0.13449999999999998</c:v>
                </c:pt>
                <c:pt idx="1105">
                  <c:v>0.13470000000000001</c:v>
                </c:pt>
                <c:pt idx="1106">
                  <c:v>0.13589999999999999</c:v>
                </c:pt>
                <c:pt idx="1107">
                  <c:v>0.1371</c:v>
                </c:pt>
                <c:pt idx="1108">
                  <c:v>0.13699999999999998</c:v>
                </c:pt>
                <c:pt idx="1109">
                  <c:v>0.13830000000000001</c:v>
                </c:pt>
                <c:pt idx="1110">
                  <c:v>0.13919999999999999</c:v>
                </c:pt>
                <c:pt idx="1111">
                  <c:v>0.13730000000000001</c:v>
                </c:pt>
                <c:pt idx="1112">
                  <c:v>0.13519999999999999</c:v>
                </c:pt>
                <c:pt idx="1113">
                  <c:v>0.13269999999999998</c:v>
                </c:pt>
                <c:pt idx="1114">
                  <c:v>0.1333</c:v>
                </c:pt>
                <c:pt idx="1115">
                  <c:v>0.1348</c:v>
                </c:pt>
                <c:pt idx="1116">
                  <c:v>0.13400000000000001</c:v>
                </c:pt>
                <c:pt idx="1117">
                  <c:v>0.13350000000000001</c:v>
                </c:pt>
                <c:pt idx="1118">
                  <c:v>0.13439999999999999</c:v>
                </c:pt>
                <c:pt idx="1119">
                  <c:v>0.1338</c:v>
                </c:pt>
                <c:pt idx="1120">
                  <c:v>0.13300000000000001</c:v>
                </c:pt>
                <c:pt idx="1121">
                  <c:v>0.1321</c:v>
                </c:pt>
                <c:pt idx="1122">
                  <c:v>0.13119999999999998</c:v>
                </c:pt>
                <c:pt idx="1123">
                  <c:v>0.13140000000000002</c:v>
                </c:pt>
                <c:pt idx="1124">
                  <c:v>0.1326</c:v>
                </c:pt>
                <c:pt idx="1125">
                  <c:v>0.13489999999999999</c:v>
                </c:pt>
                <c:pt idx="1126">
                  <c:v>0.13519999999999999</c:v>
                </c:pt>
                <c:pt idx="1127">
                  <c:v>0.1348</c:v>
                </c:pt>
                <c:pt idx="1128">
                  <c:v>0.13550000000000001</c:v>
                </c:pt>
                <c:pt idx="1129">
                  <c:v>0.1353</c:v>
                </c:pt>
                <c:pt idx="1130">
                  <c:v>0.13550000000000001</c:v>
                </c:pt>
                <c:pt idx="1131">
                  <c:v>0.1358</c:v>
                </c:pt>
                <c:pt idx="1132">
                  <c:v>0.1363</c:v>
                </c:pt>
                <c:pt idx="1133">
                  <c:v>0.13589999999999999</c:v>
                </c:pt>
                <c:pt idx="1134">
                  <c:v>0.1346</c:v>
                </c:pt>
                <c:pt idx="1135">
                  <c:v>0.13519999999999999</c:v>
                </c:pt>
                <c:pt idx="1136">
                  <c:v>0.13470000000000001</c:v>
                </c:pt>
                <c:pt idx="1137">
                  <c:v>0.13170000000000001</c:v>
                </c:pt>
                <c:pt idx="1138">
                  <c:v>0.13289999999999999</c:v>
                </c:pt>
                <c:pt idx="1139">
                  <c:v>0.13269999999999998</c:v>
                </c:pt>
                <c:pt idx="1140">
                  <c:v>0.13170000000000001</c:v>
                </c:pt>
                <c:pt idx="1141">
                  <c:v>0.13039999999999999</c:v>
                </c:pt>
                <c:pt idx="1142">
                  <c:v>0.1313</c:v>
                </c:pt>
                <c:pt idx="1143">
                  <c:v>0.13119999999999998</c:v>
                </c:pt>
                <c:pt idx="1144">
                  <c:v>0.13070000000000001</c:v>
                </c:pt>
                <c:pt idx="1145">
                  <c:v>0.13089999999999999</c:v>
                </c:pt>
                <c:pt idx="1146">
                  <c:v>0.13159999999999999</c:v>
                </c:pt>
                <c:pt idx="1147">
                  <c:v>0.13150000000000001</c:v>
                </c:pt>
                <c:pt idx="1148">
                  <c:v>0.1313</c:v>
                </c:pt>
                <c:pt idx="1149">
                  <c:v>0.12939999999999999</c:v>
                </c:pt>
                <c:pt idx="1150">
                  <c:v>0.12759999999999999</c:v>
                </c:pt>
                <c:pt idx="1151">
                  <c:v>0.1283</c:v>
                </c:pt>
                <c:pt idx="1152">
                  <c:v>0.12890000000000001</c:v>
                </c:pt>
                <c:pt idx="1153">
                  <c:v>0.12789999999999999</c:v>
                </c:pt>
                <c:pt idx="1154">
                  <c:v>0.12759999999999999</c:v>
                </c:pt>
                <c:pt idx="1155">
                  <c:v>0.12560000000000002</c:v>
                </c:pt>
                <c:pt idx="1156">
                  <c:v>0.12480000000000001</c:v>
                </c:pt>
                <c:pt idx="1157">
                  <c:v>0.12640000000000001</c:v>
                </c:pt>
                <c:pt idx="1158">
                  <c:v>0.1258</c:v>
                </c:pt>
                <c:pt idx="1159">
                  <c:v>0.12619999999999998</c:v>
                </c:pt>
                <c:pt idx="1160">
                  <c:v>0.124</c:v>
                </c:pt>
                <c:pt idx="1161">
                  <c:v>0.1255</c:v>
                </c:pt>
                <c:pt idx="1162">
                  <c:v>0.12529999999999999</c:v>
                </c:pt>
                <c:pt idx="1163">
                  <c:v>0.12480000000000001</c:v>
                </c:pt>
                <c:pt idx="1164">
                  <c:v>0.12640000000000001</c:v>
                </c:pt>
                <c:pt idx="1165">
                  <c:v>0.12480000000000001</c:v>
                </c:pt>
                <c:pt idx="1166">
                  <c:v>0.1244</c:v>
                </c:pt>
                <c:pt idx="1167">
                  <c:v>0.12380000000000001</c:v>
                </c:pt>
                <c:pt idx="1168">
                  <c:v>0.1229</c:v>
                </c:pt>
                <c:pt idx="1169">
                  <c:v>0.1242</c:v>
                </c:pt>
                <c:pt idx="1170">
                  <c:v>0.12429999999999999</c:v>
                </c:pt>
                <c:pt idx="1171">
                  <c:v>0.1245</c:v>
                </c:pt>
                <c:pt idx="1172">
                  <c:v>0.12570000000000001</c:v>
                </c:pt>
                <c:pt idx="1173">
                  <c:v>0.12520000000000001</c:v>
                </c:pt>
                <c:pt idx="1174">
                  <c:v>0.12570000000000001</c:v>
                </c:pt>
                <c:pt idx="1175">
                  <c:v>0.12560000000000002</c:v>
                </c:pt>
                <c:pt idx="1176">
                  <c:v>0.125</c:v>
                </c:pt>
                <c:pt idx="1177">
                  <c:v>0.126</c:v>
                </c:pt>
                <c:pt idx="1178">
                  <c:v>0.12590000000000001</c:v>
                </c:pt>
                <c:pt idx="1179">
                  <c:v>0.1246</c:v>
                </c:pt>
                <c:pt idx="1180">
                  <c:v>0.1242</c:v>
                </c:pt>
                <c:pt idx="1181">
                  <c:v>0.12330000000000001</c:v>
                </c:pt>
                <c:pt idx="1182">
                  <c:v>0.1232</c:v>
                </c:pt>
                <c:pt idx="1183">
                  <c:v>0.1226</c:v>
                </c:pt>
                <c:pt idx="1184">
                  <c:v>0.12089999999999999</c:v>
                </c:pt>
                <c:pt idx="1185">
                  <c:v>0.1217</c:v>
                </c:pt>
                <c:pt idx="1186">
                  <c:v>0.1216</c:v>
                </c:pt>
                <c:pt idx="1187">
                  <c:v>0.12140000000000001</c:v>
                </c:pt>
                <c:pt idx="1188">
                  <c:v>0.12050000000000001</c:v>
                </c:pt>
                <c:pt idx="1189">
                  <c:v>0.1211</c:v>
                </c:pt>
                <c:pt idx="1190">
                  <c:v>0.12230000000000001</c:v>
                </c:pt>
                <c:pt idx="1191">
                  <c:v>0.1231</c:v>
                </c:pt>
                <c:pt idx="1192">
                  <c:v>0.12300000000000001</c:v>
                </c:pt>
                <c:pt idx="1193">
                  <c:v>0.12210000000000001</c:v>
                </c:pt>
                <c:pt idx="1194">
                  <c:v>0.12119999999999999</c:v>
                </c:pt>
                <c:pt idx="1195">
                  <c:v>0.1225</c:v>
                </c:pt>
                <c:pt idx="1196">
                  <c:v>0.1234</c:v>
                </c:pt>
                <c:pt idx="1197">
                  <c:v>0.1231</c:v>
                </c:pt>
                <c:pt idx="1198">
                  <c:v>0.12380000000000001</c:v>
                </c:pt>
                <c:pt idx="1199">
                  <c:v>0.12269999999999999</c:v>
                </c:pt>
                <c:pt idx="1200">
                  <c:v>0.12189999999999999</c:v>
                </c:pt>
                <c:pt idx="1201">
                  <c:v>0.12189999999999999</c:v>
                </c:pt>
                <c:pt idx="1202">
                  <c:v>0.12130000000000001</c:v>
                </c:pt>
                <c:pt idx="1203">
                  <c:v>0.1217</c:v>
                </c:pt>
                <c:pt idx="1204">
                  <c:v>0.1217</c:v>
                </c:pt>
                <c:pt idx="1205">
                  <c:v>0.12119999999999999</c:v>
                </c:pt>
                <c:pt idx="1206">
                  <c:v>0.12130000000000001</c:v>
                </c:pt>
                <c:pt idx="1207">
                  <c:v>0.12130000000000001</c:v>
                </c:pt>
                <c:pt idx="1208">
                  <c:v>0.12029999999999999</c:v>
                </c:pt>
                <c:pt idx="1209">
                  <c:v>0.1182</c:v>
                </c:pt>
                <c:pt idx="1210">
                  <c:v>0.1173</c:v>
                </c:pt>
                <c:pt idx="1211">
                  <c:v>0.1164</c:v>
                </c:pt>
                <c:pt idx="1212">
                  <c:v>0.11599999999999999</c:v>
                </c:pt>
                <c:pt idx="1213">
                  <c:v>0.1159</c:v>
                </c:pt>
                <c:pt idx="1214">
                  <c:v>0.1174</c:v>
                </c:pt>
                <c:pt idx="1215">
                  <c:v>0.1176</c:v>
                </c:pt>
                <c:pt idx="1216">
                  <c:v>0.11720000000000001</c:v>
                </c:pt>
                <c:pt idx="1217">
                  <c:v>0.1158</c:v>
                </c:pt>
                <c:pt idx="1218">
                  <c:v>0.1158</c:v>
                </c:pt>
                <c:pt idx="1219">
                  <c:v>0.1148</c:v>
                </c:pt>
                <c:pt idx="1220">
                  <c:v>0.1152</c:v>
                </c:pt>
                <c:pt idx="1221">
                  <c:v>0.11470000000000001</c:v>
                </c:pt>
                <c:pt idx="1222">
                  <c:v>0.11470000000000001</c:v>
                </c:pt>
                <c:pt idx="1223">
                  <c:v>0.1166</c:v>
                </c:pt>
                <c:pt idx="1224">
                  <c:v>0.11720000000000001</c:v>
                </c:pt>
                <c:pt idx="1225">
                  <c:v>0.11650000000000001</c:v>
                </c:pt>
                <c:pt idx="1226">
                  <c:v>0.11650000000000001</c:v>
                </c:pt>
                <c:pt idx="1227">
                  <c:v>0.1173</c:v>
                </c:pt>
                <c:pt idx="1228">
                  <c:v>0.1182</c:v>
                </c:pt>
                <c:pt idx="1229">
                  <c:v>0.1168</c:v>
                </c:pt>
                <c:pt idx="1230">
                  <c:v>0.1166</c:v>
                </c:pt>
                <c:pt idx="1231">
                  <c:v>0.1157</c:v>
                </c:pt>
                <c:pt idx="1232">
                  <c:v>0.11539999999999999</c:v>
                </c:pt>
                <c:pt idx="1233">
                  <c:v>0.114</c:v>
                </c:pt>
                <c:pt idx="1234">
                  <c:v>0.11310000000000001</c:v>
                </c:pt>
                <c:pt idx="1235">
                  <c:v>0.11320000000000001</c:v>
                </c:pt>
                <c:pt idx="1236">
                  <c:v>0.11310000000000001</c:v>
                </c:pt>
                <c:pt idx="1237">
                  <c:v>0.1137</c:v>
                </c:pt>
                <c:pt idx="1238">
                  <c:v>0.115</c:v>
                </c:pt>
                <c:pt idx="1239">
                  <c:v>0.11539999999999999</c:v>
                </c:pt>
                <c:pt idx="1240">
                  <c:v>0.1152</c:v>
                </c:pt>
                <c:pt idx="1241">
                  <c:v>0.115</c:v>
                </c:pt>
                <c:pt idx="1242">
                  <c:v>0.11539999999999999</c:v>
                </c:pt>
                <c:pt idx="1243">
                  <c:v>0.1157</c:v>
                </c:pt>
                <c:pt idx="1244">
                  <c:v>0.1167</c:v>
                </c:pt>
                <c:pt idx="1245">
                  <c:v>0.11609999999999999</c:v>
                </c:pt>
                <c:pt idx="1246">
                  <c:v>0.1157</c:v>
                </c:pt>
                <c:pt idx="1247">
                  <c:v>0.11509999999999999</c:v>
                </c:pt>
                <c:pt idx="1248">
                  <c:v>0.11609999999999999</c:v>
                </c:pt>
                <c:pt idx="1249">
                  <c:v>0.11599999999999999</c:v>
                </c:pt>
                <c:pt idx="1250">
                  <c:v>0.11460000000000001</c:v>
                </c:pt>
                <c:pt idx="1251">
                  <c:v>0.1137</c:v>
                </c:pt>
                <c:pt idx="1252">
                  <c:v>0.1139</c:v>
                </c:pt>
                <c:pt idx="1253">
                  <c:v>0.1137</c:v>
                </c:pt>
                <c:pt idx="1254">
                  <c:v>0.1137</c:v>
                </c:pt>
                <c:pt idx="1255">
                  <c:v>0.1134</c:v>
                </c:pt>
                <c:pt idx="1256">
                  <c:v>0.11460000000000001</c:v>
                </c:pt>
                <c:pt idx="1257">
                  <c:v>0.11470000000000001</c:v>
                </c:pt>
                <c:pt idx="1258">
                  <c:v>0.1148</c:v>
                </c:pt>
                <c:pt idx="1259">
                  <c:v>0.1152</c:v>
                </c:pt>
                <c:pt idx="1260">
                  <c:v>0.1173</c:v>
                </c:pt>
                <c:pt idx="1261">
                  <c:v>0.11599999999999999</c:v>
                </c:pt>
                <c:pt idx="1262">
                  <c:v>0.1162</c:v>
                </c:pt>
                <c:pt idx="1263">
                  <c:v>0.1153</c:v>
                </c:pt>
                <c:pt idx="1264">
                  <c:v>0.11449999999999999</c:v>
                </c:pt>
                <c:pt idx="1265">
                  <c:v>0.1149</c:v>
                </c:pt>
                <c:pt idx="1266">
                  <c:v>0.11550000000000001</c:v>
                </c:pt>
                <c:pt idx="1267">
                  <c:v>0.1162</c:v>
                </c:pt>
                <c:pt idx="1268">
                  <c:v>0.1162</c:v>
                </c:pt>
                <c:pt idx="1269">
                  <c:v>0.11560000000000001</c:v>
                </c:pt>
                <c:pt idx="1270">
                  <c:v>0.11599999999999999</c:v>
                </c:pt>
                <c:pt idx="1271">
                  <c:v>0.115</c:v>
                </c:pt>
                <c:pt idx="1272">
                  <c:v>0.1152</c:v>
                </c:pt>
                <c:pt idx="1273">
                  <c:v>0.1152</c:v>
                </c:pt>
                <c:pt idx="1274">
                  <c:v>0.11359999999999999</c:v>
                </c:pt>
                <c:pt idx="1275">
                  <c:v>0.11320000000000001</c:v>
                </c:pt>
                <c:pt idx="1276">
                  <c:v>0.1118</c:v>
                </c:pt>
                <c:pt idx="1277">
                  <c:v>0.1119</c:v>
                </c:pt>
                <c:pt idx="1278">
                  <c:v>0.1119</c:v>
                </c:pt>
                <c:pt idx="1279">
                  <c:v>0.111</c:v>
                </c:pt>
                <c:pt idx="1280">
                  <c:v>0.1114</c:v>
                </c:pt>
                <c:pt idx="1281">
                  <c:v>0.11220000000000001</c:v>
                </c:pt>
                <c:pt idx="1282">
                  <c:v>0.11320000000000001</c:v>
                </c:pt>
                <c:pt idx="1283">
                  <c:v>0.11310000000000001</c:v>
                </c:pt>
                <c:pt idx="1284">
                  <c:v>0.11269999999999999</c:v>
                </c:pt>
                <c:pt idx="1285">
                  <c:v>0.1133</c:v>
                </c:pt>
                <c:pt idx="1286">
                  <c:v>0.11449999999999999</c:v>
                </c:pt>
                <c:pt idx="1287">
                  <c:v>0.11269999999999999</c:v>
                </c:pt>
                <c:pt idx="1288">
                  <c:v>0.11320000000000001</c:v>
                </c:pt>
                <c:pt idx="1289">
                  <c:v>0.11320000000000001</c:v>
                </c:pt>
                <c:pt idx="1290">
                  <c:v>0.113</c:v>
                </c:pt>
                <c:pt idx="1291">
                  <c:v>0.11220000000000001</c:v>
                </c:pt>
                <c:pt idx="1292">
                  <c:v>0.11320000000000001</c:v>
                </c:pt>
                <c:pt idx="1293">
                  <c:v>0.1137</c:v>
                </c:pt>
                <c:pt idx="1294">
                  <c:v>0.1153</c:v>
                </c:pt>
                <c:pt idx="1295">
                  <c:v>0.1158</c:v>
                </c:pt>
                <c:pt idx="1296">
                  <c:v>0.11699999999999999</c:v>
                </c:pt>
                <c:pt idx="1297">
                  <c:v>0.11710000000000001</c:v>
                </c:pt>
                <c:pt idx="1298">
                  <c:v>0.11650000000000001</c:v>
                </c:pt>
                <c:pt idx="1299">
                  <c:v>0.1191</c:v>
                </c:pt>
                <c:pt idx="1300">
                  <c:v>0.11869999999999999</c:v>
                </c:pt>
                <c:pt idx="1301">
                  <c:v>0.11789999999999999</c:v>
                </c:pt>
                <c:pt idx="1302">
                  <c:v>0.11900000000000001</c:v>
                </c:pt>
                <c:pt idx="1303">
                  <c:v>0.11800000000000001</c:v>
                </c:pt>
                <c:pt idx="1304">
                  <c:v>0.1191</c:v>
                </c:pt>
                <c:pt idx="1305">
                  <c:v>0.11890000000000001</c:v>
                </c:pt>
                <c:pt idx="1306">
                  <c:v>0.11689999999999999</c:v>
                </c:pt>
                <c:pt idx="1307">
                  <c:v>0.11720000000000001</c:v>
                </c:pt>
                <c:pt idx="1308">
                  <c:v>0.11689999999999999</c:v>
                </c:pt>
                <c:pt idx="1309">
                  <c:v>0.1182</c:v>
                </c:pt>
                <c:pt idx="1310">
                  <c:v>0.11869999999999999</c:v>
                </c:pt>
                <c:pt idx="1311">
                  <c:v>0.11849999999999999</c:v>
                </c:pt>
                <c:pt idx="1312">
                  <c:v>0.1193</c:v>
                </c:pt>
                <c:pt idx="1313">
                  <c:v>0.11869999999999999</c:v>
                </c:pt>
                <c:pt idx="1314">
                  <c:v>0.11810000000000001</c:v>
                </c:pt>
                <c:pt idx="1315">
                  <c:v>0.11710000000000001</c:v>
                </c:pt>
                <c:pt idx="1316">
                  <c:v>0.11810000000000001</c:v>
                </c:pt>
                <c:pt idx="1317">
                  <c:v>0.1177</c:v>
                </c:pt>
                <c:pt idx="1318">
                  <c:v>0.1174</c:v>
                </c:pt>
                <c:pt idx="1319">
                  <c:v>0.11810000000000001</c:v>
                </c:pt>
                <c:pt idx="1320">
                  <c:v>0.1168</c:v>
                </c:pt>
                <c:pt idx="1321">
                  <c:v>0.1164</c:v>
                </c:pt>
                <c:pt idx="1322">
                  <c:v>0.1164</c:v>
                </c:pt>
                <c:pt idx="1323">
                  <c:v>0.1167</c:v>
                </c:pt>
                <c:pt idx="1324">
                  <c:v>0.11689999999999999</c:v>
                </c:pt>
                <c:pt idx="1325">
                  <c:v>0.11650000000000001</c:v>
                </c:pt>
                <c:pt idx="1326">
                  <c:v>0.1173</c:v>
                </c:pt>
                <c:pt idx="1327">
                  <c:v>0.1162</c:v>
                </c:pt>
                <c:pt idx="1328">
                  <c:v>0.11550000000000001</c:v>
                </c:pt>
                <c:pt idx="1329">
                  <c:v>0.1139</c:v>
                </c:pt>
                <c:pt idx="1330">
                  <c:v>0.1137</c:v>
                </c:pt>
                <c:pt idx="1331">
                  <c:v>0.11349999999999999</c:v>
                </c:pt>
                <c:pt idx="1332">
                  <c:v>0.11269999999999999</c:v>
                </c:pt>
                <c:pt idx="1333">
                  <c:v>0.11320000000000001</c:v>
                </c:pt>
                <c:pt idx="1334">
                  <c:v>0.11220000000000001</c:v>
                </c:pt>
                <c:pt idx="1335">
                  <c:v>0.1125</c:v>
                </c:pt>
                <c:pt idx="1336">
                  <c:v>0.11220000000000001</c:v>
                </c:pt>
                <c:pt idx="1337">
                  <c:v>0.113</c:v>
                </c:pt>
                <c:pt idx="1338">
                  <c:v>0.1137</c:v>
                </c:pt>
                <c:pt idx="1339">
                  <c:v>0.11449999999999999</c:v>
                </c:pt>
                <c:pt idx="1340">
                  <c:v>0.114</c:v>
                </c:pt>
                <c:pt idx="1341">
                  <c:v>0.11509999999999999</c:v>
                </c:pt>
                <c:pt idx="1342">
                  <c:v>0.11460000000000001</c:v>
                </c:pt>
                <c:pt idx="1343">
                  <c:v>0.1137</c:v>
                </c:pt>
                <c:pt idx="1344">
                  <c:v>0.1134</c:v>
                </c:pt>
                <c:pt idx="1345">
                  <c:v>0.113</c:v>
                </c:pt>
                <c:pt idx="1346">
                  <c:v>0.11259999999999999</c:v>
                </c:pt>
                <c:pt idx="1347">
                  <c:v>0.1128</c:v>
                </c:pt>
                <c:pt idx="1348">
                  <c:v>0.1137</c:v>
                </c:pt>
                <c:pt idx="1349">
                  <c:v>0.1133</c:v>
                </c:pt>
                <c:pt idx="1350">
                  <c:v>0.1119</c:v>
                </c:pt>
                <c:pt idx="1351">
                  <c:v>0.1118</c:v>
                </c:pt>
                <c:pt idx="1352">
                  <c:v>0.1103</c:v>
                </c:pt>
                <c:pt idx="1353">
                  <c:v>0.1108</c:v>
                </c:pt>
                <c:pt idx="1354">
                  <c:v>0.1101</c:v>
                </c:pt>
                <c:pt idx="1355">
                  <c:v>0.10920000000000001</c:v>
                </c:pt>
                <c:pt idx="1356">
                  <c:v>0.1081</c:v>
                </c:pt>
                <c:pt idx="1357">
                  <c:v>0.1084</c:v>
                </c:pt>
                <c:pt idx="1358">
                  <c:v>0.10929999999999999</c:v>
                </c:pt>
                <c:pt idx="1359">
                  <c:v>0.10890000000000001</c:v>
                </c:pt>
                <c:pt idx="1360">
                  <c:v>0.10830000000000001</c:v>
                </c:pt>
                <c:pt idx="1361">
                  <c:v>0.10710000000000001</c:v>
                </c:pt>
                <c:pt idx="1362">
                  <c:v>0.1066</c:v>
                </c:pt>
                <c:pt idx="1363">
                  <c:v>0.10679999999999999</c:v>
                </c:pt>
                <c:pt idx="1364">
                  <c:v>0.10550000000000001</c:v>
                </c:pt>
                <c:pt idx="1365">
                  <c:v>0.1038</c:v>
                </c:pt>
                <c:pt idx="1366">
                  <c:v>0.1032</c:v>
                </c:pt>
                <c:pt idx="1367">
                  <c:v>0.1027</c:v>
                </c:pt>
                <c:pt idx="1368">
                  <c:v>0.1032</c:v>
                </c:pt>
                <c:pt idx="1369">
                  <c:v>0.1052</c:v>
                </c:pt>
                <c:pt idx="1370">
                  <c:v>0.10439999999999999</c:v>
                </c:pt>
                <c:pt idx="1371">
                  <c:v>0.1036</c:v>
                </c:pt>
                <c:pt idx="1372">
                  <c:v>0.10460000000000001</c:v>
                </c:pt>
                <c:pt idx="1373">
                  <c:v>0.10460000000000001</c:v>
                </c:pt>
                <c:pt idx="1374">
                  <c:v>0.10369999999999999</c:v>
                </c:pt>
                <c:pt idx="1375">
                  <c:v>0.1026</c:v>
                </c:pt>
                <c:pt idx="1376">
                  <c:v>0.1023</c:v>
                </c:pt>
                <c:pt idx="1377">
                  <c:v>0.10369999999999999</c:v>
                </c:pt>
                <c:pt idx="1378">
                  <c:v>0.1048</c:v>
                </c:pt>
                <c:pt idx="1379">
                  <c:v>0.1056</c:v>
                </c:pt>
                <c:pt idx="1380">
                  <c:v>0.10630000000000001</c:v>
                </c:pt>
                <c:pt idx="1381">
                  <c:v>0.1069</c:v>
                </c:pt>
                <c:pt idx="1382">
                  <c:v>0.1065</c:v>
                </c:pt>
                <c:pt idx="1383">
                  <c:v>0.10550000000000001</c:v>
                </c:pt>
                <c:pt idx="1384">
                  <c:v>0.1045</c:v>
                </c:pt>
                <c:pt idx="1385">
                  <c:v>0.1043</c:v>
                </c:pt>
                <c:pt idx="1386">
                  <c:v>0.10439999999999999</c:v>
                </c:pt>
                <c:pt idx="1387">
                  <c:v>0.10439999999999999</c:v>
                </c:pt>
                <c:pt idx="1388">
                  <c:v>0.1027</c:v>
                </c:pt>
                <c:pt idx="1389">
                  <c:v>0.10279999999999999</c:v>
                </c:pt>
                <c:pt idx="1390">
                  <c:v>0.10279999999999999</c:v>
                </c:pt>
                <c:pt idx="1391">
                  <c:v>0.10339999999999999</c:v>
                </c:pt>
                <c:pt idx="1392">
                  <c:v>0.10439999999999999</c:v>
                </c:pt>
                <c:pt idx="1393">
                  <c:v>0.1045</c:v>
                </c:pt>
                <c:pt idx="1394">
                  <c:v>0.1045</c:v>
                </c:pt>
                <c:pt idx="1395">
                  <c:v>0.10339999999999999</c:v>
                </c:pt>
                <c:pt idx="1396">
                  <c:v>0.10310000000000001</c:v>
                </c:pt>
                <c:pt idx="1397">
                  <c:v>0.1051</c:v>
                </c:pt>
                <c:pt idx="1398">
                  <c:v>0.10490000000000001</c:v>
                </c:pt>
                <c:pt idx="1399">
                  <c:v>0.10580000000000001</c:v>
                </c:pt>
                <c:pt idx="1400">
                  <c:v>0.1057</c:v>
                </c:pt>
                <c:pt idx="1401">
                  <c:v>0.10619999999999999</c:v>
                </c:pt>
                <c:pt idx="1402">
                  <c:v>0.1061</c:v>
                </c:pt>
                <c:pt idx="1403">
                  <c:v>0.1075</c:v>
                </c:pt>
                <c:pt idx="1404">
                  <c:v>0.1079</c:v>
                </c:pt>
                <c:pt idx="1405">
                  <c:v>0.10779999999999999</c:v>
                </c:pt>
                <c:pt idx="1406">
                  <c:v>0.1067</c:v>
                </c:pt>
                <c:pt idx="1407">
                  <c:v>0.1065</c:v>
                </c:pt>
                <c:pt idx="1408">
                  <c:v>0.10779999999999999</c:v>
                </c:pt>
                <c:pt idx="1409">
                  <c:v>0.1074</c:v>
                </c:pt>
                <c:pt idx="1410">
                  <c:v>0.10730000000000001</c:v>
                </c:pt>
                <c:pt idx="1411">
                  <c:v>0.107</c:v>
                </c:pt>
                <c:pt idx="1412">
                  <c:v>0.1067</c:v>
                </c:pt>
                <c:pt idx="1413">
                  <c:v>0.10619999999999999</c:v>
                </c:pt>
                <c:pt idx="1414">
                  <c:v>0.1065</c:v>
                </c:pt>
                <c:pt idx="1415">
                  <c:v>0.107</c:v>
                </c:pt>
                <c:pt idx="1416">
                  <c:v>0.1061</c:v>
                </c:pt>
                <c:pt idx="1417">
                  <c:v>0.10679999999999999</c:v>
                </c:pt>
                <c:pt idx="1418">
                  <c:v>0.1051</c:v>
                </c:pt>
                <c:pt idx="1419">
                  <c:v>0.105</c:v>
                </c:pt>
                <c:pt idx="1420">
                  <c:v>0.1045</c:v>
                </c:pt>
                <c:pt idx="1421">
                  <c:v>0.1041</c:v>
                </c:pt>
                <c:pt idx="1422">
                  <c:v>0.10400000000000001</c:v>
                </c:pt>
                <c:pt idx="1423">
                  <c:v>0.10439999999999999</c:v>
                </c:pt>
                <c:pt idx="1424">
                  <c:v>0.1043</c:v>
                </c:pt>
                <c:pt idx="1425">
                  <c:v>0.10369999999999999</c:v>
                </c:pt>
                <c:pt idx="1426">
                  <c:v>0.10369999999999999</c:v>
                </c:pt>
                <c:pt idx="1427">
                  <c:v>0.1036</c:v>
                </c:pt>
                <c:pt idx="1428">
                  <c:v>0.1048</c:v>
                </c:pt>
                <c:pt idx="1429">
                  <c:v>0.10439999999999999</c:v>
                </c:pt>
                <c:pt idx="1430">
                  <c:v>0.10400000000000001</c:v>
                </c:pt>
                <c:pt idx="1431">
                  <c:v>0.1047</c:v>
                </c:pt>
                <c:pt idx="1432">
                  <c:v>0.107</c:v>
                </c:pt>
                <c:pt idx="1433">
                  <c:v>0.107</c:v>
                </c:pt>
                <c:pt idx="1434">
                  <c:v>0.107</c:v>
                </c:pt>
                <c:pt idx="1435">
                  <c:v>0.10710000000000001</c:v>
                </c:pt>
                <c:pt idx="1436">
                  <c:v>0.1075</c:v>
                </c:pt>
                <c:pt idx="1437">
                  <c:v>0.10589999999999999</c:v>
                </c:pt>
                <c:pt idx="1438">
                  <c:v>0.10580000000000001</c:v>
                </c:pt>
                <c:pt idx="1439">
                  <c:v>0.1061</c:v>
                </c:pt>
                <c:pt idx="1440">
                  <c:v>0.1067</c:v>
                </c:pt>
                <c:pt idx="1441">
                  <c:v>0.1061</c:v>
                </c:pt>
                <c:pt idx="1442">
                  <c:v>0.1057</c:v>
                </c:pt>
                <c:pt idx="1443">
                  <c:v>0.10619999999999999</c:v>
                </c:pt>
                <c:pt idx="1444">
                  <c:v>0.10580000000000001</c:v>
                </c:pt>
                <c:pt idx="1445">
                  <c:v>0.1052</c:v>
                </c:pt>
                <c:pt idx="1446">
                  <c:v>0.10490000000000001</c:v>
                </c:pt>
                <c:pt idx="1447">
                  <c:v>0.1056</c:v>
                </c:pt>
                <c:pt idx="1448">
                  <c:v>0.10550000000000001</c:v>
                </c:pt>
                <c:pt idx="1449">
                  <c:v>0.10529999999999999</c:v>
                </c:pt>
                <c:pt idx="1450">
                  <c:v>0.1056</c:v>
                </c:pt>
                <c:pt idx="1451">
                  <c:v>0.10589999999999999</c:v>
                </c:pt>
                <c:pt idx="1452">
                  <c:v>0.10619999999999999</c:v>
                </c:pt>
                <c:pt idx="1453">
                  <c:v>0.1065</c:v>
                </c:pt>
                <c:pt idx="1454">
                  <c:v>0.1061</c:v>
                </c:pt>
                <c:pt idx="1455">
                  <c:v>0.1061</c:v>
                </c:pt>
                <c:pt idx="1456">
                  <c:v>0.10589999999999999</c:v>
                </c:pt>
                <c:pt idx="1457">
                  <c:v>0.10589999999999999</c:v>
                </c:pt>
                <c:pt idx="1458">
                  <c:v>0.10589999999999999</c:v>
                </c:pt>
                <c:pt idx="1459">
                  <c:v>0.10539999999999999</c:v>
                </c:pt>
                <c:pt idx="1460">
                  <c:v>0.10529999999999999</c:v>
                </c:pt>
                <c:pt idx="1461">
                  <c:v>0.10439999999999999</c:v>
                </c:pt>
                <c:pt idx="1462">
                  <c:v>0.1045</c:v>
                </c:pt>
                <c:pt idx="1463">
                  <c:v>0.1043</c:v>
                </c:pt>
                <c:pt idx="1464">
                  <c:v>0.10369999999999999</c:v>
                </c:pt>
                <c:pt idx="1465">
                  <c:v>0.1038</c:v>
                </c:pt>
                <c:pt idx="1466">
                  <c:v>0.10390000000000001</c:v>
                </c:pt>
                <c:pt idx="1467">
                  <c:v>0.1045</c:v>
                </c:pt>
                <c:pt idx="1468">
                  <c:v>0.1052</c:v>
                </c:pt>
                <c:pt idx="1469">
                  <c:v>0.1033</c:v>
                </c:pt>
                <c:pt idx="1470">
                  <c:v>0.1027</c:v>
                </c:pt>
                <c:pt idx="1471">
                  <c:v>0.10279999999999999</c:v>
                </c:pt>
                <c:pt idx="1472">
                  <c:v>0.10220000000000001</c:v>
                </c:pt>
                <c:pt idx="1473">
                  <c:v>0.10199999999999999</c:v>
                </c:pt>
                <c:pt idx="1474">
                  <c:v>0.1016</c:v>
                </c:pt>
                <c:pt idx="1475">
                  <c:v>0.1018</c:v>
                </c:pt>
                <c:pt idx="1476">
                  <c:v>0.1017</c:v>
                </c:pt>
                <c:pt idx="1477">
                  <c:v>0.1013</c:v>
                </c:pt>
                <c:pt idx="1478">
                  <c:v>0.1013</c:v>
                </c:pt>
                <c:pt idx="1479">
                  <c:v>0.1003</c:v>
                </c:pt>
                <c:pt idx="1480">
                  <c:v>0.10060000000000001</c:v>
                </c:pt>
                <c:pt idx="1481">
                  <c:v>0.1016</c:v>
                </c:pt>
                <c:pt idx="1482">
                  <c:v>0.1014</c:v>
                </c:pt>
                <c:pt idx="1483">
                  <c:v>0.10009999999999999</c:v>
                </c:pt>
                <c:pt idx="1484">
                  <c:v>9.98E-2</c:v>
                </c:pt>
                <c:pt idx="1485">
                  <c:v>9.9199999999999997E-2</c:v>
                </c:pt>
                <c:pt idx="1486">
                  <c:v>9.9199999999999997E-2</c:v>
                </c:pt>
                <c:pt idx="1487">
                  <c:v>0.1</c:v>
                </c:pt>
                <c:pt idx="1488">
                  <c:v>0.10009999999999999</c:v>
                </c:pt>
                <c:pt idx="1489">
                  <c:v>9.9499999999999991E-2</c:v>
                </c:pt>
                <c:pt idx="1490">
                  <c:v>9.9000000000000005E-2</c:v>
                </c:pt>
                <c:pt idx="1491">
                  <c:v>9.8400000000000001E-2</c:v>
                </c:pt>
                <c:pt idx="1492">
                  <c:v>9.9399999999999988E-2</c:v>
                </c:pt>
                <c:pt idx="1493">
                  <c:v>9.8800000000000013E-2</c:v>
                </c:pt>
                <c:pt idx="1494">
                  <c:v>9.8599999999999993E-2</c:v>
                </c:pt>
                <c:pt idx="1495">
                  <c:v>9.8800000000000013E-2</c:v>
                </c:pt>
                <c:pt idx="1496">
                  <c:v>9.8599999999999993E-2</c:v>
                </c:pt>
                <c:pt idx="1497">
                  <c:v>9.7100000000000006E-2</c:v>
                </c:pt>
                <c:pt idx="1498">
                  <c:v>9.6600000000000005E-2</c:v>
                </c:pt>
                <c:pt idx="1499">
                  <c:v>9.5199999999999993E-2</c:v>
                </c:pt>
                <c:pt idx="1500">
                  <c:v>9.5399999999999985E-2</c:v>
                </c:pt>
                <c:pt idx="1501">
                  <c:v>9.5199999999999993E-2</c:v>
                </c:pt>
                <c:pt idx="1502">
                  <c:v>9.4499999999999987E-2</c:v>
                </c:pt>
                <c:pt idx="1503">
                  <c:v>9.3399999999999997E-2</c:v>
                </c:pt>
                <c:pt idx="1504">
                  <c:v>9.3900000000000011E-2</c:v>
                </c:pt>
                <c:pt idx="1505">
                  <c:v>9.3900000000000011E-2</c:v>
                </c:pt>
                <c:pt idx="1506">
                  <c:v>9.3200000000000005E-2</c:v>
                </c:pt>
                <c:pt idx="1507">
                  <c:v>9.3399999999999997E-2</c:v>
                </c:pt>
                <c:pt idx="1508">
                  <c:v>9.3200000000000005E-2</c:v>
                </c:pt>
                <c:pt idx="1509">
                  <c:v>9.2799999999999994E-2</c:v>
                </c:pt>
                <c:pt idx="1510">
                  <c:v>9.2699999999999991E-2</c:v>
                </c:pt>
                <c:pt idx="1511">
                  <c:v>9.2600000000000002E-2</c:v>
                </c:pt>
                <c:pt idx="1512">
                  <c:v>9.2600000000000002E-2</c:v>
                </c:pt>
                <c:pt idx="1513">
                  <c:v>9.2699999999999991E-2</c:v>
                </c:pt>
                <c:pt idx="1514">
                  <c:v>9.2699999999999991E-2</c:v>
                </c:pt>
                <c:pt idx="1515">
                  <c:v>9.3000000000000013E-2</c:v>
                </c:pt>
                <c:pt idx="1516">
                  <c:v>9.1700000000000004E-2</c:v>
                </c:pt>
                <c:pt idx="1517">
                  <c:v>9.3299999999999994E-2</c:v>
                </c:pt>
                <c:pt idx="1518">
                  <c:v>9.4499999999999987E-2</c:v>
                </c:pt>
                <c:pt idx="1519">
                  <c:v>9.5600000000000004E-2</c:v>
                </c:pt>
                <c:pt idx="1520">
                  <c:v>9.6300000000000011E-2</c:v>
                </c:pt>
                <c:pt idx="1521">
                  <c:v>9.5600000000000004E-2</c:v>
                </c:pt>
                <c:pt idx="1522">
                  <c:v>9.4100000000000003E-2</c:v>
                </c:pt>
                <c:pt idx="1523">
                  <c:v>9.3599999999999989E-2</c:v>
                </c:pt>
                <c:pt idx="1524">
                  <c:v>9.4299999999999995E-2</c:v>
                </c:pt>
                <c:pt idx="1525">
                  <c:v>9.4299999999999995E-2</c:v>
                </c:pt>
                <c:pt idx="1526">
                  <c:v>9.4200000000000006E-2</c:v>
                </c:pt>
                <c:pt idx="1527">
                  <c:v>9.4299999999999995E-2</c:v>
                </c:pt>
                <c:pt idx="1528">
                  <c:v>9.4100000000000003E-2</c:v>
                </c:pt>
                <c:pt idx="1529">
                  <c:v>9.4100000000000003E-2</c:v>
                </c:pt>
                <c:pt idx="1530">
                  <c:v>9.3699999999999992E-2</c:v>
                </c:pt>
                <c:pt idx="1531">
                  <c:v>9.2799999999999994E-2</c:v>
                </c:pt>
                <c:pt idx="1532">
                  <c:v>9.3399999999999997E-2</c:v>
                </c:pt>
                <c:pt idx="1533">
                  <c:v>9.35E-2</c:v>
                </c:pt>
                <c:pt idx="1534">
                  <c:v>9.3299999999999994E-2</c:v>
                </c:pt>
                <c:pt idx="1535">
                  <c:v>9.2399999999999996E-2</c:v>
                </c:pt>
                <c:pt idx="1536">
                  <c:v>9.2300000000000007E-2</c:v>
                </c:pt>
                <c:pt idx="1537">
                  <c:v>9.2799999999999994E-2</c:v>
                </c:pt>
                <c:pt idx="1538">
                  <c:v>9.3399999999999997E-2</c:v>
                </c:pt>
                <c:pt idx="1539">
                  <c:v>9.3800000000000008E-2</c:v>
                </c:pt>
                <c:pt idx="1540">
                  <c:v>9.2100000000000015E-2</c:v>
                </c:pt>
                <c:pt idx="1541">
                  <c:v>9.1700000000000004E-2</c:v>
                </c:pt>
                <c:pt idx="1542">
                  <c:v>9.1300000000000006E-2</c:v>
                </c:pt>
                <c:pt idx="1543">
                  <c:v>9.06E-2</c:v>
                </c:pt>
                <c:pt idx="1544">
                  <c:v>8.9399999999999993E-2</c:v>
                </c:pt>
                <c:pt idx="1545">
                  <c:v>8.900000000000001E-2</c:v>
                </c:pt>
                <c:pt idx="1546">
                  <c:v>8.9099999999999999E-2</c:v>
                </c:pt>
                <c:pt idx="1547">
                  <c:v>8.8499999999999995E-2</c:v>
                </c:pt>
                <c:pt idx="1548">
                  <c:v>8.6999999999999994E-2</c:v>
                </c:pt>
                <c:pt idx="1549">
                  <c:v>8.6300000000000002E-2</c:v>
                </c:pt>
                <c:pt idx="1550">
                  <c:v>8.6099999999999996E-2</c:v>
                </c:pt>
                <c:pt idx="1551">
                  <c:v>8.48E-2</c:v>
                </c:pt>
                <c:pt idx="1552">
                  <c:v>8.2899999999999988E-2</c:v>
                </c:pt>
                <c:pt idx="1553">
                  <c:v>8.2799999999999999E-2</c:v>
                </c:pt>
                <c:pt idx="1554">
                  <c:v>8.1000000000000003E-2</c:v>
                </c:pt>
                <c:pt idx="1555">
                  <c:v>8.0500000000000002E-2</c:v>
                </c:pt>
                <c:pt idx="1556">
                  <c:v>8.2299999999999998E-2</c:v>
                </c:pt>
                <c:pt idx="1557">
                  <c:v>8.1900000000000001E-2</c:v>
                </c:pt>
                <c:pt idx="1558">
                  <c:v>8.1500000000000003E-2</c:v>
                </c:pt>
                <c:pt idx="1559">
                  <c:v>0.08</c:v>
                </c:pt>
                <c:pt idx="1560">
                  <c:v>7.9000000000000001E-2</c:v>
                </c:pt>
                <c:pt idx="1561">
                  <c:v>7.9199999999999993E-2</c:v>
                </c:pt>
                <c:pt idx="1562">
                  <c:v>7.9000000000000001E-2</c:v>
                </c:pt>
                <c:pt idx="1563">
                  <c:v>7.9500000000000001E-2</c:v>
                </c:pt>
                <c:pt idx="1564">
                  <c:v>7.9699999999999993E-2</c:v>
                </c:pt>
                <c:pt idx="1565">
                  <c:v>7.9399999999999998E-2</c:v>
                </c:pt>
                <c:pt idx="1566">
                  <c:v>7.9899999999999999E-2</c:v>
                </c:pt>
                <c:pt idx="1567">
                  <c:v>7.9500000000000001E-2</c:v>
                </c:pt>
                <c:pt idx="1568">
                  <c:v>7.9699999999999993E-2</c:v>
                </c:pt>
                <c:pt idx="1569">
                  <c:v>7.9299999999999995E-2</c:v>
                </c:pt>
                <c:pt idx="1570">
                  <c:v>7.8899999999999998E-2</c:v>
                </c:pt>
                <c:pt idx="1571">
                  <c:v>7.7699999999999991E-2</c:v>
                </c:pt>
                <c:pt idx="1572">
                  <c:v>7.5999999999999998E-2</c:v>
                </c:pt>
                <c:pt idx="1573">
                  <c:v>7.4400000000000008E-2</c:v>
                </c:pt>
                <c:pt idx="1574">
                  <c:v>7.4299999999999991E-2</c:v>
                </c:pt>
                <c:pt idx="1575">
                  <c:v>7.3800000000000004E-2</c:v>
                </c:pt>
                <c:pt idx="1576">
                  <c:v>7.4800000000000005E-2</c:v>
                </c:pt>
                <c:pt idx="1577">
                  <c:v>7.5300000000000006E-2</c:v>
                </c:pt>
                <c:pt idx="1578">
                  <c:v>7.5800000000000006E-2</c:v>
                </c:pt>
                <c:pt idx="1579">
                  <c:v>7.3700000000000002E-2</c:v>
                </c:pt>
                <c:pt idx="1580">
                  <c:v>7.3200000000000001E-2</c:v>
                </c:pt>
                <c:pt idx="1581">
                  <c:v>7.3099999999999998E-2</c:v>
                </c:pt>
                <c:pt idx="1582">
                  <c:v>7.3599999999999999E-2</c:v>
                </c:pt>
                <c:pt idx="1583">
                  <c:v>7.2900000000000006E-2</c:v>
                </c:pt>
                <c:pt idx="1584">
                  <c:v>7.3200000000000001E-2</c:v>
                </c:pt>
                <c:pt idx="1585">
                  <c:v>7.0999999999999994E-2</c:v>
                </c:pt>
                <c:pt idx="1586">
                  <c:v>7.1399999999999991E-2</c:v>
                </c:pt>
                <c:pt idx="1587">
                  <c:v>7.1599999999999997E-2</c:v>
                </c:pt>
                <c:pt idx="1588">
                  <c:v>7.1399999999999991E-2</c:v>
                </c:pt>
                <c:pt idx="1589">
                  <c:v>7.3399999999999993E-2</c:v>
                </c:pt>
                <c:pt idx="1590">
                  <c:v>7.4499999999999997E-2</c:v>
                </c:pt>
                <c:pt idx="1591">
                  <c:v>7.5999999999999998E-2</c:v>
                </c:pt>
                <c:pt idx="1592">
                  <c:v>7.5600000000000001E-2</c:v>
                </c:pt>
                <c:pt idx="1593">
                  <c:v>7.4999999999999997E-2</c:v>
                </c:pt>
                <c:pt idx="1594">
                  <c:v>7.4200000000000002E-2</c:v>
                </c:pt>
                <c:pt idx="1595">
                  <c:v>7.4700000000000003E-2</c:v>
                </c:pt>
                <c:pt idx="1596">
                  <c:v>7.5499999999999998E-2</c:v>
                </c:pt>
                <c:pt idx="1597">
                  <c:v>7.6200000000000004E-2</c:v>
                </c:pt>
                <c:pt idx="1598">
                  <c:v>7.4499999999999997E-2</c:v>
                </c:pt>
                <c:pt idx="1599">
                  <c:v>7.4900000000000008E-2</c:v>
                </c:pt>
                <c:pt idx="1600">
                  <c:v>7.51E-2</c:v>
                </c:pt>
                <c:pt idx="1601">
                  <c:v>7.5300000000000006E-2</c:v>
                </c:pt>
                <c:pt idx="1602">
                  <c:v>7.5399999999999995E-2</c:v>
                </c:pt>
                <c:pt idx="1603">
                  <c:v>7.4299999999999991E-2</c:v>
                </c:pt>
                <c:pt idx="1604">
                  <c:v>7.3899999999999993E-2</c:v>
                </c:pt>
                <c:pt idx="1605">
                  <c:v>7.4499999999999997E-2</c:v>
                </c:pt>
                <c:pt idx="1606">
                  <c:v>7.5600000000000001E-2</c:v>
                </c:pt>
                <c:pt idx="1607">
                  <c:v>7.6200000000000004E-2</c:v>
                </c:pt>
                <c:pt idx="1608">
                  <c:v>7.6999999999999999E-2</c:v>
                </c:pt>
                <c:pt idx="1609">
                  <c:v>7.5499999999999998E-2</c:v>
                </c:pt>
                <c:pt idx="1610">
                  <c:v>7.5700000000000003E-2</c:v>
                </c:pt>
                <c:pt idx="1611">
                  <c:v>7.4999999999999997E-2</c:v>
                </c:pt>
                <c:pt idx="1612">
                  <c:v>7.4400000000000008E-2</c:v>
                </c:pt>
                <c:pt idx="1613">
                  <c:v>7.3899999999999993E-2</c:v>
                </c:pt>
                <c:pt idx="1614">
                  <c:v>7.4800000000000005E-2</c:v>
                </c:pt>
                <c:pt idx="1615">
                  <c:v>7.6799999999999993E-2</c:v>
                </c:pt>
                <c:pt idx="1616">
                  <c:v>7.7600000000000002E-2</c:v>
                </c:pt>
                <c:pt idx="1617">
                  <c:v>7.9100000000000004E-2</c:v>
                </c:pt>
                <c:pt idx="1618">
                  <c:v>7.8200000000000006E-2</c:v>
                </c:pt>
                <c:pt idx="1619">
                  <c:v>7.8899999999999998E-2</c:v>
                </c:pt>
                <c:pt idx="1620">
                  <c:v>7.9000000000000001E-2</c:v>
                </c:pt>
                <c:pt idx="1621">
                  <c:v>7.6600000000000001E-2</c:v>
                </c:pt>
                <c:pt idx="1622">
                  <c:v>7.7499999999999999E-2</c:v>
                </c:pt>
                <c:pt idx="1623">
                  <c:v>7.7499999999999999E-2</c:v>
                </c:pt>
                <c:pt idx="1624">
                  <c:v>7.7199999999999991E-2</c:v>
                </c:pt>
                <c:pt idx="1625">
                  <c:v>7.6700000000000004E-2</c:v>
                </c:pt>
                <c:pt idx="1626">
                  <c:v>7.46E-2</c:v>
                </c:pt>
                <c:pt idx="1627">
                  <c:v>7.4299999999999991E-2</c:v>
                </c:pt>
                <c:pt idx="1628">
                  <c:v>7.4099999999999999E-2</c:v>
                </c:pt>
                <c:pt idx="1629">
                  <c:v>7.4400000000000008E-2</c:v>
                </c:pt>
                <c:pt idx="1630">
                  <c:v>7.5199999999999989E-2</c:v>
                </c:pt>
                <c:pt idx="1631">
                  <c:v>7.4400000000000008E-2</c:v>
                </c:pt>
                <c:pt idx="1632">
                  <c:v>7.46E-2</c:v>
                </c:pt>
                <c:pt idx="1633">
                  <c:v>7.3499999999999996E-2</c:v>
                </c:pt>
                <c:pt idx="1634">
                  <c:v>7.3499999999999996E-2</c:v>
                </c:pt>
                <c:pt idx="1635">
                  <c:v>7.3499999999999996E-2</c:v>
                </c:pt>
                <c:pt idx="1636">
                  <c:v>7.2800000000000004E-2</c:v>
                </c:pt>
                <c:pt idx="1637">
                  <c:v>7.2300000000000003E-2</c:v>
                </c:pt>
                <c:pt idx="1638">
                  <c:v>7.2099999999999997E-2</c:v>
                </c:pt>
                <c:pt idx="1639">
                  <c:v>7.2099999999999997E-2</c:v>
                </c:pt>
                <c:pt idx="1640">
                  <c:v>7.17E-2</c:v>
                </c:pt>
                <c:pt idx="1641">
                  <c:v>7.1500000000000008E-2</c:v>
                </c:pt>
                <c:pt idx="1642">
                  <c:v>7.2300000000000003E-2</c:v>
                </c:pt>
                <c:pt idx="1643">
                  <c:v>7.1399999999999991E-2</c:v>
                </c:pt>
                <c:pt idx="1644">
                  <c:v>7.1199999999999999E-2</c:v>
                </c:pt>
                <c:pt idx="1645">
                  <c:v>7.2099999999999997E-2</c:v>
                </c:pt>
                <c:pt idx="1646">
                  <c:v>7.1399999999999991E-2</c:v>
                </c:pt>
                <c:pt idx="1647">
                  <c:v>7.1099999999999997E-2</c:v>
                </c:pt>
                <c:pt idx="1648">
                  <c:v>7.1800000000000003E-2</c:v>
                </c:pt>
                <c:pt idx="1649">
                  <c:v>7.1900000000000006E-2</c:v>
                </c:pt>
                <c:pt idx="1650">
                  <c:v>7.17E-2</c:v>
                </c:pt>
                <c:pt idx="1651">
                  <c:v>7.1800000000000003E-2</c:v>
                </c:pt>
                <c:pt idx="1652">
                  <c:v>7.2700000000000001E-2</c:v>
                </c:pt>
                <c:pt idx="1653">
                  <c:v>7.3399999999999993E-2</c:v>
                </c:pt>
                <c:pt idx="1654">
                  <c:v>7.3899999999999993E-2</c:v>
                </c:pt>
                <c:pt idx="1655">
                  <c:v>7.4200000000000002E-2</c:v>
                </c:pt>
                <c:pt idx="1656">
                  <c:v>7.5700000000000003E-2</c:v>
                </c:pt>
                <c:pt idx="1657">
                  <c:v>7.4800000000000005E-2</c:v>
                </c:pt>
                <c:pt idx="1658">
                  <c:v>7.4700000000000003E-2</c:v>
                </c:pt>
                <c:pt idx="1659">
                  <c:v>7.4200000000000002E-2</c:v>
                </c:pt>
                <c:pt idx="1660">
                  <c:v>7.4400000000000008E-2</c:v>
                </c:pt>
                <c:pt idx="1661">
                  <c:v>7.4499999999999997E-2</c:v>
                </c:pt>
                <c:pt idx="1662">
                  <c:v>7.51E-2</c:v>
                </c:pt>
                <c:pt idx="1663">
                  <c:v>7.5600000000000001E-2</c:v>
                </c:pt>
                <c:pt idx="1664">
                  <c:v>7.5399999999999995E-2</c:v>
                </c:pt>
                <c:pt idx="1665">
                  <c:v>7.4200000000000002E-2</c:v>
                </c:pt>
                <c:pt idx="1666">
                  <c:v>7.3399999999999993E-2</c:v>
                </c:pt>
                <c:pt idx="1667">
                  <c:v>7.3499999999999996E-2</c:v>
                </c:pt>
                <c:pt idx="1668">
                  <c:v>7.2599999999999998E-2</c:v>
                </c:pt>
                <c:pt idx="1669">
                  <c:v>7.2800000000000004E-2</c:v>
                </c:pt>
                <c:pt idx="1670">
                  <c:v>7.2900000000000006E-2</c:v>
                </c:pt>
                <c:pt idx="1671">
                  <c:v>7.2599999999999998E-2</c:v>
                </c:pt>
                <c:pt idx="1672">
                  <c:v>7.17E-2</c:v>
                </c:pt>
                <c:pt idx="1673">
                  <c:v>7.17E-2</c:v>
                </c:pt>
                <c:pt idx="1674">
                  <c:v>7.2000000000000008E-2</c:v>
                </c:pt>
                <c:pt idx="1675">
                  <c:v>7.2700000000000001E-2</c:v>
                </c:pt>
                <c:pt idx="1676">
                  <c:v>7.2300000000000003E-2</c:v>
                </c:pt>
                <c:pt idx="1677">
                  <c:v>7.2000000000000008E-2</c:v>
                </c:pt>
                <c:pt idx="1678">
                  <c:v>7.2700000000000001E-2</c:v>
                </c:pt>
                <c:pt idx="1679">
                  <c:v>7.2499999999999995E-2</c:v>
                </c:pt>
                <c:pt idx="1680">
                  <c:v>7.2000000000000008E-2</c:v>
                </c:pt>
                <c:pt idx="1681">
                  <c:v>7.3300000000000004E-2</c:v>
                </c:pt>
                <c:pt idx="1682">
                  <c:v>7.3899999999999993E-2</c:v>
                </c:pt>
                <c:pt idx="1683">
                  <c:v>7.4200000000000002E-2</c:v>
                </c:pt>
                <c:pt idx="1684">
                  <c:v>7.5300000000000006E-2</c:v>
                </c:pt>
                <c:pt idx="1685">
                  <c:v>7.5999999999999998E-2</c:v>
                </c:pt>
                <c:pt idx="1686">
                  <c:v>7.4800000000000005E-2</c:v>
                </c:pt>
                <c:pt idx="1687">
                  <c:v>7.5399999999999995E-2</c:v>
                </c:pt>
                <c:pt idx="1688">
                  <c:v>7.7199999999999991E-2</c:v>
                </c:pt>
                <c:pt idx="1689">
                  <c:v>7.690000000000001E-2</c:v>
                </c:pt>
                <c:pt idx="1690">
                  <c:v>7.6399999999999996E-2</c:v>
                </c:pt>
                <c:pt idx="1691">
                  <c:v>7.6600000000000001E-2</c:v>
                </c:pt>
                <c:pt idx="1692">
                  <c:v>7.6299999999999993E-2</c:v>
                </c:pt>
                <c:pt idx="1693">
                  <c:v>7.7199999999999991E-2</c:v>
                </c:pt>
                <c:pt idx="1694">
                  <c:v>7.8299999999999995E-2</c:v>
                </c:pt>
                <c:pt idx="1695">
                  <c:v>7.7800000000000008E-2</c:v>
                </c:pt>
                <c:pt idx="1696">
                  <c:v>7.7199999999999991E-2</c:v>
                </c:pt>
                <c:pt idx="1697">
                  <c:v>7.6299999999999993E-2</c:v>
                </c:pt>
                <c:pt idx="1698">
                  <c:v>7.6600000000000001E-2</c:v>
                </c:pt>
                <c:pt idx="1699">
                  <c:v>7.6299999999999993E-2</c:v>
                </c:pt>
                <c:pt idx="1700">
                  <c:v>7.6999999999999999E-2</c:v>
                </c:pt>
                <c:pt idx="1701">
                  <c:v>7.5999999999999998E-2</c:v>
                </c:pt>
                <c:pt idx="1702">
                  <c:v>7.6100000000000001E-2</c:v>
                </c:pt>
                <c:pt idx="1703">
                  <c:v>7.6299999999999993E-2</c:v>
                </c:pt>
                <c:pt idx="1704">
                  <c:v>7.5300000000000006E-2</c:v>
                </c:pt>
                <c:pt idx="1705">
                  <c:v>7.5300000000000006E-2</c:v>
                </c:pt>
                <c:pt idx="1706">
                  <c:v>7.5399999999999995E-2</c:v>
                </c:pt>
                <c:pt idx="1707">
                  <c:v>7.6200000000000004E-2</c:v>
                </c:pt>
                <c:pt idx="1708">
                  <c:v>7.6200000000000004E-2</c:v>
                </c:pt>
                <c:pt idx="1709">
                  <c:v>7.6799999999999993E-2</c:v>
                </c:pt>
                <c:pt idx="1710">
                  <c:v>7.6799999999999993E-2</c:v>
                </c:pt>
                <c:pt idx="1711">
                  <c:v>7.7899999999999997E-2</c:v>
                </c:pt>
                <c:pt idx="1712">
                  <c:v>7.7499999999999999E-2</c:v>
                </c:pt>
                <c:pt idx="1713">
                  <c:v>7.8100000000000003E-2</c:v>
                </c:pt>
                <c:pt idx="1714">
                  <c:v>7.8399999999999997E-2</c:v>
                </c:pt>
                <c:pt idx="1715">
                  <c:v>7.9000000000000001E-2</c:v>
                </c:pt>
                <c:pt idx="1716">
                  <c:v>7.8200000000000006E-2</c:v>
                </c:pt>
                <c:pt idx="1717">
                  <c:v>7.7800000000000008E-2</c:v>
                </c:pt>
                <c:pt idx="1718">
                  <c:v>7.7199999999999991E-2</c:v>
                </c:pt>
                <c:pt idx="1719">
                  <c:v>7.7699999999999991E-2</c:v>
                </c:pt>
                <c:pt idx="1720">
                  <c:v>7.7100000000000002E-2</c:v>
                </c:pt>
                <c:pt idx="1721">
                  <c:v>7.7899999999999997E-2</c:v>
                </c:pt>
                <c:pt idx="1722">
                  <c:v>7.6600000000000001E-2</c:v>
                </c:pt>
                <c:pt idx="1723">
                  <c:v>7.6100000000000001E-2</c:v>
                </c:pt>
                <c:pt idx="1724">
                  <c:v>7.6200000000000004E-2</c:v>
                </c:pt>
                <c:pt idx="1725">
                  <c:v>7.5700000000000003E-2</c:v>
                </c:pt>
                <c:pt idx="1726">
                  <c:v>7.5700000000000003E-2</c:v>
                </c:pt>
                <c:pt idx="1727">
                  <c:v>7.5800000000000006E-2</c:v>
                </c:pt>
                <c:pt idx="1728">
                  <c:v>7.7100000000000002E-2</c:v>
                </c:pt>
                <c:pt idx="1729">
                  <c:v>7.6499999999999999E-2</c:v>
                </c:pt>
                <c:pt idx="1730">
                  <c:v>7.6200000000000004E-2</c:v>
                </c:pt>
                <c:pt idx="1731">
                  <c:v>7.6200000000000004E-2</c:v>
                </c:pt>
                <c:pt idx="1732">
                  <c:v>7.5899999999999995E-2</c:v>
                </c:pt>
                <c:pt idx="1733">
                  <c:v>7.5899999999999995E-2</c:v>
                </c:pt>
                <c:pt idx="1734">
                  <c:v>7.5199999999999989E-2</c:v>
                </c:pt>
                <c:pt idx="1735">
                  <c:v>7.4700000000000003E-2</c:v>
                </c:pt>
                <c:pt idx="1736">
                  <c:v>7.5199999999999989E-2</c:v>
                </c:pt>
                <c:pt idx="1737">
                  <c:v>7.4299999999999991E-2</c:v>
                </c:pt>
                <c:pt idx="1738">
                  <c:v>7.4700000000000003E-2</c:v>
                </c:pt>
                <c:pt idx="1739">
                  <c:v>7.4299999999999991E-2</c:v>
                </c:pt>
                <c:pt idx="1740">
                  <c:v>7.3700000000000002E-2</c:v>
                </c:pt>
                <c:pt idx="1741">
                  <c:v>7.4400000000000008E-2</c:v>
                </c:pt>
                <c:pt idx="1742">
                  <c:v>7.4099999999999999E-2</c:v>
                </c:pt>
                <c:pt idx="1743">
                  <c:v>7.400000000000001E-2</c:v>
                </c:pt>
                <c:pt idx="1744">
                  <c:v>7.400000000000001E-2</c:v>
                </c:pt>
                <c:pt idx="1745">
                  <c:v>7.3399999999999993E-2</c:v>
                </c:pt>
                <c:pt idx="1746">
                  <c:v>7.3200000000000001E-2</c:v>
                </c:pt>
                <c:pt idx="1747">
                  <c:v>7.2700000000000001E-2</c:v>
                </c:pt>
                <c:pt idx="1748">
                  <c:v>7.3599999999999999E-2</c:v>
                </c:pt>
                <c:pt idx="1749">
                  <c:v>7.3200000000000001E-2</c:v>
                </c:pt>
                <c:pt idx="1750">
                  <c:v>7.3300000000000004E-2</c:v>
                </c:pt>
                <c:pt idx="1751">
                  <c:v>7.3099999999999998E-2</c:v>
                </c:pt>
                <c:pt idx="1752">
                  <c:v>7.3499999999999996E-2</c:v>
                </c:pt>
                <c:pt idx="1753">
                  <c:v>7.3899999999999993E-2</c:v>
                </c:pt>
                <c:pt idx="1754">
                  <c:v>7.400000000000001E-2</c:v>
                </c:pt>
                <c:pt idx="1755">
                  <c:v>7.3800000000000004E-2</c:v>
                </c:pt>
                <c:pt idx="1756">
                  <c:v>7.3700000000000002E-2</c:v>
                </c:pt>
                <c:pt idx="1757">
                  <c:v>7.3700000000000002E-2</c:v>
                </c:pt>
                <c:pt idx="1758">
                  <c:v>7.3599999999999999E-2</c:v>
                </c:pt>
                <c:pt idx="1759">
                  <c:v>7.3399999999999993E-2</c:v>
                </c:pt>
                <c:pt idx="1760">
                  <c:v>7.3399999999999993E-2</c:v>
                </c:pt>
                <c:pt idx="1761">
                  <c:v>7.3399999999999993E-2</c:v>
                </c:pt>
                <c:pt idx="1762">
                  <c:v>7.3300000000000004E-2</c:v>
                </c:pt>
                <c:pt idx="1763">
                  <c:v>7.4299999999999991E-2</c:v>
                </c:pt>
                <c:pt idx="1764">
                  <c:v>7.4400000000000008E-2</c:v>
                </c:pt>
                <c:pt idx="1765">
                  <c:v>7.4800000000000005E-2</c:v>
                </c:pt>
                <c:pt idx="1766">
                  <c:v>7.3899999999999993E-2</c:v>
                </c:pt>
                <c:pt idx="1767">
                  <c:v>7.3399999999999993E-2</c:v>
                </c:pt>
                <c:pt idx="1768">
                  <c:v>7.3499999999999996E-2</c:v>
                </c:pt>
                <c:pt idx="1769">
                  <c:v>7.2999999999999995E-2</c:v>
                </c:pt>
                <c:pt idx="1770">
                  <c:v>7.3200000000000001E-2</c:v>
                </c:pt>
                <c:pt idx="1771">
                  <c:v>7.2800000000000004E-2</c:v>
                </c:pt>
                <c:pt idx="1772">
                  <c:v>7.3399999999999993E-2</c:v>
                </c:pt>
                <c:pt idx="1773">
                  <c:v>7.3700000000000002E-2</c:v>
                </c:pt>
                <c:pt idx="1774">
                  <c:v>7.400000000000001E-2</c:v>
                </c:pt>
                <c:pt idx="1775">
                  <c:v>7.3800000000000004E-2</c:v>
                </c:pt>
                <c:pt idx="1776">
                  <c:v>7.3300000000000004E-2</c:v>
                </c:pt>
                <c:pt idx="1777">
                  <c:v>7.3300000000000004E-2</c:v>
                </c:pt>
                <c:pt idx="1778">
                  <c:v>7.3200000000000001E-2</c:v>
                </c:pt>
                <c:pt idx="1779">
                  <c:v>7.3300000000000004E-2</c:v>
                </c:pt>
                <c:pt idx="1780">
                  <c:v>7.3499999999999996E-2</c:v>
                </c:pt>
                <c:pt idx="1781">
                  <c:v>7.4400000000000008E-2</c:v>
                </c:pt>
                <c:pt idx="1782">
                  <c:v>7.4700000000000003E-2</c:v>
                </c:pt>
                <c:pt idx="1783">
                  <c:v>7.4700000000000003E-2</c:v>
                </c:pt>
                <c:pt idx="1784">
                  <c:v>7.4499999999999997E-2</c:v>
                </c:pt>
                <c:pt idx="1785">
                  <c:v>7.4499999999999997E-2</c:v>
                </c:pt>
                <c:pt idx="1786">
                  <c:v>7.4800000000000005E-2</c:v>
                </c:pt>
                <c:pt idx="1787">
                  <c:v>7.51E-2</c:v>
                </c:pt>
                <c:pt idx="1788">
                  <c:v>7.5199999999999989E-2</c:v>
                </c:pt>
                <c:pt idx="1789">
                  <c:v>7.51E-2</c:v>
                </c:pt>
                <c:pt idx="1790">
                  <c:v>7.4200000000000002E-2</c:v>
                </c:pt>
                <c:pt idx="1791">
                  <c:v>7.46E-2</c:v>
                </c:pt>
                <c:pt idx="1792">
                  <c:v>7.5199999999999989E-2</c:v>
                </c:pt>
                <c:pt idx="1793">
                  <c:v>7.5999999999999998E-2</c:v>
                </c:pt>
                <c:pt idx="1794">
                  <c:v>7.6100000000000001E-2</c:v>
                </c:pt>
                <c:pt idx="1795">
                  <c:v>7.5499999999999998E-2</c:v>
                </c:pt>
                <c:pt idx="1796">
                  <c:v>7.5800000000000006E-2</c:v>
                </c:pt>
                <c:pt idx="1797">
                  <c:v>7.5999999999999998E-2</c:v>
                </c:pt>
                <c:pt idx="1798">
                  <c:v>7.5800000000000006E-2</c:v>
                </c:pt>
                <c:pt idx="1799">
                  <c:v>7.5399999999999995E-2</c:v>
                </c:pt>
                <c:pt idx="1800">
                  <c:v>7.5600000000000001E-2</c:v>
                </c:pt>
                <c:pt idx="1801">
                  <c:v>7.5300000000000006E-2</c:v>
                </c:pt>
                <c:pt idx="1802">
                  <c:v>7.4900000000000008E-2</c:v>
                </c:pt>
                <c:pt idx="1803">
                  <c:v>7.5199999999999989E-2</c:v>
                </c:pt>
                <c:pt idx="1804">
                  <c:v>7.4900000000000008E-2</c:v>
                </c:pt>
                <c:pt idx="1805">
                  <c:v>7.46E-2</c:v>
                </c:pt>
                <c:pt idx="1806">
                  <c:v>7.4499999999999997E-2</c:v>
                </c:pt>
                <c:pt idx="1807">
                  <c:v>7.4800000000000005E-2</c:v>
                </c:pt>
                <c:pt idx="1808">
                  <c:v>7.4200000000000002E-2</c:v>
                </c:pt>
                <c:pt idx="1809">
                  <c:v>7.4499999999999997E-2</c:v>
                </c:pt>
                <c:pt idx="1810">
                  <c:v>7.51E-2</c:v>
                </c:pt>
                <c:pt idx="1811">
                  <c:v>7.51E-2</c:v>
                </c:pt>
                <c:pt idx="1812">
                  <c:v>7.5199999999999989E-2</c:v>
                </c:pt>
                <c:pt idx="1813">
                  <c:v>7.5199999999999989E-2</c:v>
                </c:pt>
                <c:pt idx="1814">
                  <c:v>7.5199999999999989E-2</c:v>
                </c:pt>
                <c:pt idx="1815">
                  <c:v>7.4999999999999997E-2</c:v>
                </c:pt>
                <c:pt idx="1816">
                  <c:v>7.5199999999999989E-2</c:v>
                </c:pt>
                <c:pt idx="1817">
                  <c:v>7.4900000000000008E-2</c:v>
                </c:pt>
                <c:pt idx="1818">
                  <c:v>7.4999999999999997E-2</c:v>
                </c:pt>
                <c:pt idx="1819">
                  <c:v>7.51E-2</c:v>
                </c:pt>
                <c:pt idx="1820">
                  <c:v>7.5199999999999989E-2</c:v>
                </c:pt>
                <c:pt idx="1821">
                  <c:v>7.5499999999999998E-2</c:v>
                </c:pt>
                <c:pt idx="1822">
                  <c:v>7.5600000000000001E-2</c:v>
                </c:pt>
                <c:pt idx="1823">
                  <c:v>7.5700000000000003E-2</c:v>
                </c:pt>
                <c:pt idx="1824">
                  <c:v>7.5499999999999998E-2</c:v>
                </c:pt>
                <c:pt idx="1825">
                  <c:v>7.6499999999999999E-2</c:v>
                </c:pt>
                <c:pt idx="1826">
                  <c:v>7.8299999999999995E-2</c:v>
                </c:pt>
                <c:pt idx="1827">
                  <c:v>7.8399999999999997E-2</c:v>
                </c:pt>
                <c:pt idx="1828">
                  <c:v>7.8600000000000003E-2</c:v>
                </c:pt>
                <c:pt idx="1829">
                  <c:v>7.9299999999999995E-2</c:v>
                </c:pt>
                <c:pt idx="1830">
                  <c:v>7.8600000000000003E-2</c:v>
                </c:pt>
                <c:pt idx="1831">
                  <c:v>7.8299999999999995E-2</c:v>
                </c:pt>
                <c:pt idx="1832">
                  <c:v>7.9299999999999995E-2</c:v>
                </c:pt>
                <c:pt idx="1833">
                  <c:v>7.8899999999999998E-2</c:v>
                </c:pt>
                <c:pt idx="1834">
                  <c:v>8.0600000000000005E-2</c:v>
                </c:pt>
                <c:pt idx="1835">
                  <c:v>8.1799999999999998E-2</c:v>
                </c:pt>
                <c:pt idx="1836">
                  <c:v>8.3400000000000002E-2</c:v>
                </c:pt>
                <c:pt idx="1837">
                  <c:v>8.3800000000000013E-2</c:v>
                </c:pt>
                <c:pt idx="1838">
                  <c:v>8.2799999999999999E-2</c:v>
                </c:pt>
                <c:pt idx="1839">
                  <c:v>8.199999999999999E-2</c:v>
                </c:pt>
                <c:pt idx="1840">
                  <c:v>8.3800000000000013E-2</c:v>
                </c:pt>
                <c:pt idx="1841">
                  <c:v>8.3100000000000007E-2</c:v>
                </c:pt>
                <c:pt idx="1842">
                  <c:v>8.48E-2</c:v>
                </c:pt>
                <c:pt idx="1843">
                  <c:v>8.5000000000000006E-2</c:v>
                </c:pt>
                <c:pt idx="1844">
                  <c:v>8.6699999999999999E-2</c:v>
                </c:pt>
                <c:pt idx="1845">
                  <c:v>8.6099999999999996E-2</c:v>
                </c:pt>
                <c:pt idx="1846">
                  <c:v>8.4600000000000009E-2</c:v>
                </c:pt>
                <c:pt idx="1847">
                  <c:v>8.6699999999999999E-2</c:v>
                </c:pt>
                <c:pt idx="1848">
                  <c:v>8.43E-2</c:v>
                </c:pt>
                <c:pt idx="1849">
                  <c:v>8.5800000000000001E-2</c:v>
                </c:pt>
                <c:pt idx="1850">
                  <c:v>8.7100000000000011E-2</c:v>
                </c:pt>
                <c:pt idx="1851">
                  <c:v>8.6599999999999996E-2</c:v>
                </c:pt>
                <c:pt idx="1852">
                  <c:v>8.7400000000000005E-2</c:v>
                </c:pt>
                <c:pt idx="1853">
                  <c:v>8.6999999999999994E-2</c:v>
                </c:pt>
                <c:pt idx="1854">
                  <c:v>8.5999999999999993E-2</c:v>
                </c:pt>
                <c:pt idx="1855">
                  <c:v>8.7899999999999992E-2</c:v>
                </c:pt>
                <c:pt idx="1856">
                  <c:v>8.7100000000000011E-2</c:v>
                </c:pt>
                <c:pt idx="1857">
                  <c:v>8.6899999999999991E-2</c:v>
                </c:pt>
                <c:pt idx="1858">
                  <c:v>8.7400000000000005E-2</c:v>
                </c:pt>
                <c:pt idx="1859">
                  <c:v>8.9099999999999999E-2</c:v>
                </c:pt>
                <c:pt idx="1860">
                  <c:v>8.8900000000000007E-2</c:v>
                </c:pt>
                <c:pt idx="1861">
                  <c:v>9.06E-2</c:v>
                </c:pt>
                <c:pt idx="1862">
                  <c:v>9.06E-2</c:v>
                </c:pt>
                <c:pt idx="1863">
                  <c:v>9.0399999999999994E-2</c:v>
                </c:pt>
                <c:pt idx="1864">
                  <c:v>8.900000000000001E-2</c:v>
                </c:pt>
                <c:pt idx="1865">
                  <c:v>8.6599999999999996E-2</c:v>
                </c:pt>
                <c:pt idx="1866">
                  <c:v>8.7400000000000005E-2</c:v>
                </c:pt>
                <c:pt idx="1867">
                  <c:v>8.7100000000000011E-2</c:v>
                </c:pt>
                <c:pt idx="1868">
                  <c:v>8.6400000000000005E-2</c:v>
                </c:pt>
                <c:pt idx="1869">
                  <c:v>8.6099999999999996E-2</c:v>
                </c:pt>
                <c:pt idx="1870">
                  <c:v>8.9200000000000002E-2</c:v>
                </c:pt>
                <c:pt idx="1871">
                  <c:v>8.7599999999999997E-2</c:v>
                </c:pt>
                <c:pt idx="1872">
                  <c:v>8.7300000000000003E-2</c:v>
                </c:pt>
                <c:pt idx="1873">
                  <c:v>8.6400000000000005E-2</c:v>
                </c:pt>
                <c:pt idx="1874">
                  <c:v>8.6899999999999991E-2</c:v>
                </c:pt>
                <c:pt idx="1875">
                  <c:v>8.7300000000000003E-2</c:v>
                </c:pt>
                <c:pt idx="1876">
                  <c:v>8.7300000000000003E-2</c:v>
                </c:pt>
                <c:pt idx="1877">
                  <c:v>8.6699999999999999E-2</c:v>
                </c:pt>
                <c:pt idx="1878">
                  <c:v>8.4900000000000003E-2</c:v>
                </c:pt>
                <c:pt idx="1879">
                  <c:v>8.4399999999999989E-2</c:v>
                </c:pt>
                <c:pt idx="1880">
                  <c:v>8.4399999999999989E-2</c:v>
                </c:pt>
                <c:pt idx="1881">
                  <c:v>8.3900000000000002E-2</c:v>
                </c:pt>
                <c:pt idx="1882">
                  <c:v>8.48E-2</c:v>
                </c:pt>
                <c:pt idx="1883">
                  <c:v>8.48E-2</c:v>
                </c:pt>
                <c:pt idx="1884">
                  <c:v>8.4000000000000005E-2</c:v>
                </c:pt>
                <c:pt idx="1885">
                  <c:v>8.4199999999999997E-2</c:v>
                </c:pt>
                <c:pt idx="1886">
                  <c:v>8.4399999999999989E-2</c:v>
                </c:pt>
                <c:pt idx="1887">
                  <c:v>8.4199999999999997E-2</c:v>
                </c:pt>
                <c:pt idx="1888">
                  <c:v>8.48E-2</c:v>
                </c:pt>
                <c:pt idx="1889">
                  <c:v>8.4700000000000011E-2</c:v>
                </c:pt>
                <c:pt idx="1890">
                  <c:v>8.5000000000000006E-2</c:v>
                </c:pt>
                <c:pt idx="1891">
                  <c:v>8.48E-2</c:v>
                </c:pt>
                <c:pt idx="1892">
                  <c:v>8.4399999999999989E-2</c:v>
                </c:pt>
                <c:pt idx="1893">
                  <c:v>8.4199999999999997E-2</c:v>
                </c:pt>
                <c:pt idx="1894">
                  <c:v>8.3800000000000013E-2</c:v>
                </c:pt>
                <c:pt idx="1895">
                  <c:v>8.4499999999999992E-2</c:v>
                </c:pt>
                <c:pt idx="1896">
                  <c:v>8.5099999999999995E-2</c:v>
                </c:pt>
                <c:pt idx="1897">
                  <c:v>8.4600000000000009E-2</c:v>
                </c:pt>
                <c:pt idx="1898">
                  <c:v>8.5299999999999987E-2</c:v>
                </c:pt>
                <c:pt idx="1899">
                  <c:v>8.5000000000000006E-2</c:v>
                </c:pt>
                <c:pt idx="1900">
                  <c:v>8.6099999999999996E-2</c:v>
                </c:pt>
                <c:pt idx="1901">
                  <c:v>8.5900000000000004E-2</c:v>
                </c:pt>
                <c:pt idx="1902">
                  <c:v>8.5500000000000007E-2</c:v>
                </c:pt>
                <c:pt idx="1903">
                  <c:v>8.6199999999999999E-2</c:v>
                </c:pt>
                <c:pt idx="1904">
                  <c:v>8.72E-2</c:v>
                </c:pt>
                <c:pt idx="1905">
                  <c:v>8.7899999999999992E-2</c:v>
                </c:pt>
                <c:pt idx="1906">
                  <c:v>8.7799999999999989E-2</c:v>
                </c:pt>
                <c:pt idx="1907">
                  <c:v>8.8300000000000003E-2</c:v>
                </c:pt>
                <c:pt idx="1908">
                  <c:v>8.8200000000000001E-2</c:v>
                </c:pt>
                <c:pt idx="1909">
                  <c:v>8.8599999999999998E-2</c:v>
                </c:pt>
                <c:pt idx="1910">
                  <c:v>8.8000000000000009E-2</c:v>
                </c:pt>
                <c:pt idx="1911">
                  <c:v>8.8300000000000003E-2</c:v>
                </c:pt>
                <c:pt idx="1912">
                  <c:v>8.8900000000000007E-2</c:v>
                </c:pt>
                <c:pt idx="1913">
                  <c:v>9.01E-2</c:v>
                </c:pt>
                <c:pt idx="1914">
                  <c:v>9.0299999999999991E-2</c:v>
                </c:pt>
                <c:pt idx="1915">
                  <c:v>8.9399999999999993E-2</c:v>
                </c:pt>
                <c:pt idx="1916">
                  <c:v>8.9499999999999996E-2</c:v>
                </c:pt>
                <c:pt idx="1917">
                  <c:v>8.900000000000001E-2</c:v>
                </c:pt>
                <c:pt idx="1918">
                  <c:v>8.929999999999999E-2</c:v>
                </c:pt>
                <c:pt idx="1919">
                  <c:v>8.9600000000000013E-2</c:v>
                </c:pt>
                <c:pt idx="1920">
                  <c:v>8.9499999999999996E-2</c:v>
                </c:pt>
                <c:pt idx="1921">
                  <c:v>8.8300000000000003E-2</c:v>
                </c:pt>
                <c:pt idx="1922">
                  <c:v>8.7499999999999994E-2</c:v>
                </c:pt>
                <c:pt idx="1923">
                  <c:v>8.7899999999999992E-2</c:v>
                </c:pt>
                <c:pt idx="1924">
                  <c:v>8.929999999999999E-2</c:v>
                </c:pt>
                <c:pt idx="1925">
                  <c:v>8.9800000000000005E-2</c:v>
                </c:pt>
                <c:pt idx="1926">
                  <c:v>8.929999999999999E-2</c:v>
                </c:pt>
                <c:pt idx="1927">
                  <c:v>8.9700000000000002E-2</c:v>
                </c:pt>
                <c:pt idx="1928">
                  <c:v>8.9800000000000005E-2</c:v>
                </c:pt>
                <c:pt idx="1929">
                  <c:v>8.929999999999999E-2</c:v>
                </c:pt>
                <c:pt idx="1930">
                  <c:v>8.9700000000000002E-2</c:v>
                </c:pt>
                <c:pt idx="1931">
                  <c:v>9.1199999999999989E-2</c:v>
                </c:pt>
                <c:pt idx="1932">
                  <c:v>9.1799999999999993E-2</c:v>
                </c:pt>
                <c:pt idx="1933">
                  <c:v>9.1499999999999998E-2</c:v>
                </c:pt>
                <c:pt idx="1934">
                  <c:v>9.2699999999999991E-2</c:v>
                </c:pt>
                <c:pt idx="1935">
                  <c:v>9.4399999999999998E-2</c:v>
                </c:pt>
                <c:pt idx="1936">
                  <c:v>9.4399999999999998E-2</c:v>
                </c:pt>
                <c:pt idx="1937">
                  <c:v>9.4499999999999987E-2</c:v>
                </c:pt>
                <c:pt idx="1938">
                  <c:v>9.6300000000000011E-2</c:v>
                </c:pt>
                <c:pt idx="1939">
                  <c:v>9.6199999999999994E-2</c:v>
                </c:pt>
                <c:pt idx="1940">
                  <c:v>9.5600000000000004E-2</c:v>
                </c:pt>
                <c:pt idx="1941">
                  <c:v>9.4899999999999998E-2</c:v>
                </c:pt>
                <c:pt idx="1942">
                  <c:v>9.4899999999999998E-2</c:v>
                </c:pt>
                <c:pt idx="1943">
                  <c:v>9.6699999999999994E-2</c:v>
                </c:pt>
                <c:pt idx="1944">
                  <c:v>9.6799999999999997E-2</c:v>
                </c:pt>
                <c:pt idx="1945">
                  <c:v>9.5600000000000004E-2</c:v>
                </c:pt>
                <c:pt idx="1946">
                  <c:v>9.5600000000000004E-2</c:v>
                </c:pt>
                <c:pt idx="1947">
                  <c:v>9.6199999999999994E-2</c:v>
                </c:pt>
                <c:pt idx="1948">
                  <c:v>9.5299999999999996E-2</c:v>
                </c:pt>
                <c:pt idx="1949">
                  <c:v>9.5399999999999985E-2</c:v>
                </c:pt>
                <c:pt idx="1950">
                  <c:v>9.69E-2</c:v>
                </c:pt>
                <c:pt idx="1951">
                  <c:v>9.6699999999999994E-2</c:v>
                </c:pt>
                <c:pt idx="1952">
                  <c:v>9.6600000000000005E-2</c:v>
                </c:pt>
                <c:pt idx="1953">
                  <c:v>9.8000000000000004E-2</c:v>
                </c:pt>
                <c:pt idx="1954">
                  <c:v>9.74E-2</c:v>
                </c:pt>
                <c:pt idx="1955">
                  <c:v>9.7799999999999998E-2</c:v>
                </c:pt>
                <c:pt idx="1956">
                  <c:v>9.69E-2</c:v>
                </c:pt>
                <c:pt idx="1957">
                  <c:v>9.7899999999999987E-2</c:v>
                </c:pt>
                <c:pt idx="1958">
                  <c:v>9.7699999999999995E-2</c:v>
                </c:pt>
                <c:pt idx="1959">
                  <c:v>9.8000000000000004E-2</c:v>
                </c:pt>
                <c:pt idx="1960">
                  <c:v>9.8599999999999993E-2</c:v>
                </c:pt>
                <c:pt idx="1961">
                  <c:v>9.9199999999999997E-2</c:v>
                </c:pt>
                <c:pt idx="1962">
                  <c:v>9.9199999999999997E-2</c:v>
                </c:pt>
                <c:pt idx="1963">
                  <c:v>9.8900000000000002E-2</c:v>
                </c:pt>
                <c:pt idx="1964">
                  <c:v>0.10150000000000001</c:v>
                </c:pt>
                <c:pt idx="1965">
                  <c:v>0.10220000000000001</c:v>
                </c:pt>
                <c:pt idx="1966">
                  <c:v>0.1018</c:v>
                </c:pt>
                <c:pt idx="1967">
                  <c:v>9.820000000000001E-2</c:v>
                </c:pt>
                <c:pt idx="1968">
                  <c:v>9.5100000000000004E-2</c:v>
                </c:pt>
                <c:pt idx="1969">
                  <c:v>9.4299999999999995E-2</c:v>
                </c:pt>
                <c:pt idx="1970">
                  <c:v>9.0899999999999995E-2</c:v>
                </c:pt>
                <c:pt idx="1971">
                  <c:v>9.0999999999999998E-2</c:v>
                </c:pt>
                <c:pt idx="1972">
                  <c:v>8.8900000000000007E-2</c:v>
                </c:pt>
                <c:pt idx="1973">
                  <c:v>9.06E-2</c:v>
                </c:pt>
                <c:pt idx="1974">
                  <c:v>9.1400000000000009E-2</c:v>
                </c:pt>
                <c:pt idx="1975">
                  <c:v>9.0200000000000002E-2</c:v>
                </c:pt>
                <c:pt idx="1976">
                  <c:v>9.0299999999999991E-2</c:v>
                </c:pt>
                <c:pt idx="1977">
                  <c:v>9.1199999999999989E-2</c:v>
                </c:pt>
                <c:pt idx="1978">
                  <c:v>9.0299999999999991E-2</c:v>
                </c:pt>
                <c:pt idx="1979">
                  <c:v>8.9499999999999996E-2</c:v>
                </c:pt>
                <c:pt idx="1980">
                  <c:v>8.77E-2</c:v>
                </c:pt>
                <c:pt idx="1981">
                  <c:v>8.8399999999999992E-2</c:v>
                </c:pt>
                <c:pt idx="1982">
                  <c:v>8.8399999999999992E-2</c:v>
                </c:pt>
                <c:pt idx="1983">
                  <c:v>8.8900000000000007E-2</c:v>
                </c:pt>
                <c:pt idx="1984">
                  <c:v>8.8900000000000007E-2</c:v>
                </c:pt>
                <c:pt idx="1985">
                  <c:v>8.8599999999999998E-2</c:v>
                </c:pt>
                <c:pt idx="1986">
                  <c:v>8.9399999999999993E-2</c:v>
                </c:pt>
                <c:pt idx="1987">
                  <c:v>8.900000000000001E-2</c:v>
                </c:pt>
                <c:pt idx="1988">
                  <c:v>8.929999999999999E-2</c:v>
                </c:pt>
                <c:pt idx="1989">
                  <c:v>8.929999999999999E-2</c:v>
                </c:pt>
                <c:pt idx="1990">
                  <c:v>8.929999999999999E-2</c:v>
                </c:pt>
                <c:pt idx="1991">
                  <c:v>8.8499999999999995E-2</c:v>
                </c:pt>
                <c:pt idx="1992">
                  <c:v>8.8800000000000004E-2</c:v>
                </c:pt>
                <c:pt idx="1993">
                  <c:v>9.01E-2</c:v>
                </c:pt>
                <c:pt idx="1994">
                  <c:v>9.06E-2</c:v>
                </c:pt>
                <c:pt idx="1995">
                  <c:v>9.1499999999999998E-2</c:v>
                </c:pt>
                <c:pt idx="1996">
                  <c:v>9.0999999999999998E-2</c:v>
                </c:pt>
                <c:pt idx="1997">
                  <c:v>9.1300000000000006E-2</c:v>
                </c:pt>
                <c:pt idx="1998">
                  <c:v>9.1400000000000009E-2</c:v>
                </c:pt>
                <c:pt idx="1999">
                  <c:v>9.0500000000000011E-2</c:v>
                </c:pt>
                <c:pt idx="2000">
                  <c:v>9.1400000000000009E-2</c:v>
                </c:pt>
                <c:pt idx="2001">
                  <c:v>9.2200000000000004E-2</c:v>
                </c:pt>
                <c:pt idx="2002">
                  <c:v>9.2300000000000007E-2</c:v>
                </c:pt>
                <c:pt idx="2003">
                  <c:v>9.2100000000000015E-2</c:v>
                </c:pt>
                <c:pt idx="2004">
                  <c:v>9.3900000000000011E-2</c:v>
                </c:pt>
                <c:pt idx="2005">
                  <c:v>9.4600000000000004E-2</c:v>
                </c:pt>
                <c:pt idx="2006">
                  <c:v>9.3800000000000008E-2</c:v>
                </c:pt>
                <c:pt idx="2007">
                  <c:v>9.1999999999999998E-2</c:v>
                </c:pt>
                <c:pt idx="2008">
                  <c:v>9.1400000000000009E-2</c:v>
                </c:pt>
                <c:pt idx="2009">
                  <c:v>9.1400000000000009E-2</c:v>
                </c:pt>
                <c:pt idx="2010">
                  <c:v>8.9200000000000002E-2</c:v>
                </c:pt>
                <c:pt idx="2011">
                  <c:v>9.01E-2</c:v>
                </c:pt>
                <c:pt idx="2012">
                  <c:v>9.0399999999999994E-2</c:v>
                </c:pt>
                <c:pt idx="2013">
                  <c:v>8.900000000000001E-2</c:v>
                </c:pt>
                <c:pt idx="2014">
                  <c:v>8.9200000000000002E-2</c:v>
                </c:pt>
                <c:pt idx="2015">
                  <c:v>8.9900000000000008E-2</c:v>
                </c:pt>
                <c:pt idx="2016">
                  <c:v>8.9200000000000002E-2</c:v>
                </c:pt>
                <c:pt idx="2017">
                  <c:v>8.900000000000001E-2</c:v>
                </c:pt>
                <c:pt idx="2018">
                  <c:v>8.9800000000000005E-2</c:v>
                </c:pt>
                <c:pt idx="2019">
                  <c:v>8.929999999999999E-2</c:v>
                </c:pt>
                <c:pt idx="2020">
                  <c:v>8.8699999999999987E-2</c:v>
                </c:pt>
                <c:pt idx="2021">
                  <c:v>8.9900000000000008E-2</c:v>
                </c:pt>
                <c:pt idx="2022">
                  <c:v>8.9399999999999993E-2</c:v>
                </c:pt>
                <c:pt idx="2023">
                  <c:v>9.1400000000000009E-2</c:v>
                </c:pt>
                <c:pt idx="2024">
                  <c:v>9.0800000000000006E-2</c:v>
                </c:pt>
                <c:pt idx="2025">
                  <c:v>9.0999999999999998E-2</c:v>
                </c:pt>
                <c:pt idx="2026">
                  <c:v>9.0200000000000002E-2</c:v>
                </c:pt>
                <c:pt idx="2027">
                  <c:v>9.0299999999999991E-2</c:v>
                </c:pt>
                <c:pt idx="2028">
                  <c:v>8.7599999999999997E-2</c:v>
                </c:pt>
                <c:pt idx="2029">
                  <c:v>8.7599999999999997E-2</c:v>
                </c:pt>
                <c:pt idx="2030">
                  <c:v>8.8100000000000012E-2</c:v>
                </c:pt>
                <c:pt idx="2031">
                  <c:v>8.77E-2</c:v>
                </c:pt>
                <c:pt idx="2032">
                  <c:v>8.6899999999999991E-2</c:v>
                </c:pt>
                <c:pt idx="2033">
                  <c:v>8.6500000000000007E-2</c:v>
                </c:pt>
                <c:pt idx="2034">
                  <c:v>8.6099999999999996E-2</c:v>
                </c:pt>
                <c:pt idx="2035">
                  <c:v>8.6999999999999994E-2</c:v>
                </c:pt>
                <c:pt idx="2036">
                  <c:v>8.539999999999999E-2</c:v>
                </c:pt>
                <c:pt idx="2037">
                  <c:v>8.4900000000000003E-2</c:v>
                </c:pt>
                <c:pt idx="2038">
                  <c:v>8.4100000000000008E-2</c:v>
                </c:pt>
                <c:pt idx="2039">
                  <c:v>8.4199999999999997E-2</c:v>
                </c:pt>
                <c:pt idx="2040">
                  <c:v>8.3199999999999996E-2</c:v>
                </c:pt>
                <c:pt idx="2041">
                  <c:v>8.3900000000000002E-2</c:v>
                </c:pt>
                <c:pt idx="2042">
                  <c:v>8.4399999999999989E-2</c:v>
                </c:pt>
                <c:pt idx="2043">
                  <c:v>8.3000000000000004E-2</c:v>
                </c:pt>
                <c:pt idx="2044">
                  <c:v>8.3599999999999994E-2</c:v>
                </c:pt>
                <c:pt idx="2045">
                  <c:v>8.3299999999999999E-2</c:v>
                </c:pt>
                <c:pt idx="2046">
                  <c:v>8.3400000000000002E-2</c:v>
                </c:pt>
                <c:pt idx="2047">
                  <c:v>8.4000000000000005E-2</c:v>
                </c:pt>
                <c:pt idx="2048">
                  <c:v>8.4700000000000011E-2</c:v>
                </c:pt>
                <c:pt idx="2049">
                  <c:v>8.5099999999999995E-2</c:v>
                </c:pt>
                <c:pt idx="2050">
                  <c:v>8.5299999999999987E-2</c:v>
                </c:pt>
                <c:pt idx="2051">
                  <c:v>8.4900000000000003E-2</c:v>
                </c:pt>
                <c:pt idx="2052">
                  <c:v>8.48E-2</c:v>
                </c:pt>
                <c:pt idx="2053">
                  <c:v>8.4600000000000009E-2</c:v>
                </c:pt>
                <c:pt idx="2054">
                  <c:v>8.3800000000000013E-2</c:v>
                </c:pt>
                <c:pt idx="2055">
                  <c:v>8.4100000000000008E-2</c:v>
                </c:pt>
                <c:pt idx="2056">
                  <c:v>8.4600000000000009E-2</c:v>
                </c:pt>
                <c:pt idx="2057">
                  <c:v>8.4000000000000005E-2</c:v>
                </c:pt>
                <c:pt idx="2058">
                  <c:v>8.3800000000000013E-2</c:v>
                </c:pt>
                <c:pt idx="2059">
                  <c:v>8.3800000000000013E-2</c:v>
                </c:pt>
                <c:pt idx="2060">
                  <c:v>8.3599999999999994E-2</c:v>
                </c:pt>
                <c:pt idx="2061">
                  <c:v>8.3499999999999991E-2</c:v>
                </c:pt>
                <c:pt idx="2062">
                  <c:v>8.5099999999999995E-2</c:v>
                </c:pt>
                <c:pt idx="2063">
                  <c:v>8.5500000000000007E-2</c:v>
                </c:pt>
                <c:pt idx="2064">
                  <c:v>8.5600000000000009E-2</c:v>
                </c:pt>
                <c:pt idx="2065">
                  <c:v>8.5600000000000009E-2</c:v>
                </c:pt>
                <c:pt idx="2066">
                  <c:v>8.5900000000000004E-2</c:v>
                </c:pt>
                <c:pt idx="2067">
                  <c:v>8.539999999999999E-2</c:v>
                </c:pt>
                <c:pt idx="2068">
                  <c:v>8.539999999999999E-2</c:v>
                </c:pt>
                <c:pt idx="2069">
                  <c:v>8.5500000000000007E-2</c:v>
                </c:pt>
                <c:pt idx="2070">
                  <c:v>8.6400000000000005E-2</c:v>
                </c:pt>
                <c:pt idx="2071">
                  <c:v>8.5699999999999998E-2</c:v>
                </c:pt>
                <c:pt idx="2072">
                  <c:v>8.7100000000000011E-2</c:v>
                </c:pt>
                <c:pt idx="2073">
                  <c:v>8.7300000000000003E-2</c:v>
                </c:pt>
                <c:pt idx="2074">
                  <c:v>8.7300000000000003E-2</c:v>
                </c:pt>
                <c:pt idx="2075">
                  <c:v>8.77E-2</c:v>
                </c:pt>
                <c:pt idx="2076">
                  <c:v>8.7599999999999997E-2</c:v>
                </c:pt>
                <c:pt idx="2077">
                  <c:v>8.7100000000000011E-2</c:v>
                </c:pt>
                <c:pt idx="2078">
                  <c:v>8.8599999999999998E-2</c:v>
                </c:pt>
                <c:pt idx="2079">
                  <c:v>8.7899999999999992E-2</c:v>
                </c:pt>
                <c:pt idx="2080">
                  <c:v>8.8000000000000009E-2</c:v>
                </c:pt>
                <c:pt idx="2081">
                  <c:v>8.8000000000000009E-2</c:v>
                </c:pt>
                <c:pt idx="2082">
                  <c:v>8.900000000000001E-2</c:v>
                </c:pt>
                <c:pt idx="2083">
                  <c:v>8.8800000000000004E-2</c:v>
                </c:pt>
                <c:pt idx="2084">
                  <c:v>8.7899999999999992E-2</c:v>
                </c:pt>
                <c:pt idx="2085">
                  <c:v>8.8100000000000012E-2</c:v>
                </c:pt>
                <c:pt idx="2086">
                  <c:v>8.7100000000000011E-2</c:v>
                </c:pt>
                <c:pt idx="2087">
                  <c:v>8.8000000000000009E-2</c:v>
                </c:pt>
                <c:pt idx="2088">
                  <c:v>8.7899999999999992E-2</c:v>
                </c:pt>
                <c:pt idx="2089">
                  <c:v>8.77E-2</c:v>
                </c:pt>
                <c:pt idx="2090">
                  <c:v>8.8699999999999987E-2</c:v>
                </c:pt>
                <c:pt idx="2091">
                  <c:v>8.9600000000000013E-2</c:v>
                </c:pt>
                <c:pt idx="2092">
                  <c:v>9.0399999999999994E-2</c:v>
                </c:pt>
                <c:pt idx="2093">
                  <c:v>9.06E-2</c:v>
                </c:pt>
                <c:pt idx="2094">
                  <c:v>9.0399999999999994E-2</c:v>
                </c:pt>
                <c:pt idx="2095">
                  <c:v>9.0399999999999994E-2</c:v>
                </c:pt>
                <c:pt idx="2096">
                  <c:v>9.0200000000000002E-2</c:v>
                </c:pt>
                <c:pt idx="2097">
                  <c:v>9.01E-2</c:v>
                </c:pt>
                <c:pt idx="2098">
                  <c:v>9.0299999999999991E-2</c:v>
                </c:pt>
                <c:pt idx="2099">
                  <c:v>9.0299999999999991E-2</c:v>
                </c:pt>
                <c:pt idx="2100">
                  <c:v>9.0899999999999995E-2</c:v>
                </c:pt>
                <c:pt idx="2101">
                  <c:v>9.11E-2</c:v>
                </c:pt>
                <c:pt idx="2102">
                  <c:v>9.1400000000000009E-2</c:v>
                </c:pt>
                <c:pt idx="2103">
                  <c:v>9.11E-2</c:v>
                </c:pt>
                <c:pt idx="2104">
                  <c:v>9.1199999999999989E-2</c:v>
                </c:pt>
                <c:pt idx="2105">
                  <c:v>9.1300000000000006E-2</c:v>
                </c:pt>
                <c:pt idx="2106">
                  <c:v>9.1700000000000004E-2</c:v>
                </c:pt>
                <c:pt idx="2107">
                  <c:v>9.1799999999999993E-2</c:v>
                </c:pt>
                <c:pt idx="2108">
                  <c:v>9.1999999999999998E-2</c:v>
                </c:pt>
                <c:pt idx="2109">
                  <c:v>9.2200000000000004E-2</c:v>
                </c:pt>
                <c:pt idx="2110">
                  <c:v>9.2200000000000004E-2</c:v>
                </c:pt>
                <c:pt idx="2111">
                  <c:v>9.1899999999999996E-2</c:v>
                </c:pt>
                <c:pt idx="2112">
                  <c:v>9.1999999999999998E-2</c:v>
                </c:pt>
                <c:pt idx="2113">
                  <c:v>9.2200000000000004E-2</c:v>
                </c:pt>
                <c:pt idx="2114">
                  <c:v>9.3000000000000013E-2</c:v>
                </c:pt>
                <c:pt idx="2115">
                  <c:v>9.2799999999999994E-2</c:v>
                </c:pt>
                <c:pt idx="2116">
                  <c:v>9.3399999999999997E-2</c:v>
                </c:pt>
                <c:pt idx="2117">
                  <c:v>9.35E-2</c:v>
                </c:pt>
                <c:pt idx="2118">
                  <c:v>9.3299999999999994E-2</c:v>
                </c:pt>
                <c:pt idx="2119">
                  <c:v>9.2899999999999996E-2</c:v>
                </c:pt>
                <c:pt idx="2120">
                  <c:v>9.3100000000000002E-2</c:v>
                </c:pt>
                <c:pt idx="2121">
                  <c:v>9.3200000000000005E-2</c:v>
                </c:pt>
                <c:pt idx="2122">
                  <c:v>9.2499999999999999E-2</c:v>
                </c:pt>
                <c:pt idx="2123">
                  <c:v>9.0899999999999995E-2</c:v>
                </c:pt>
                <c:pt idx="2124">
                  <c:v>9.1499999999999998E-2</c:v>
                </c:pt>
                <c:pt idx="2125">
                  <c:v>9.0500000000000011E-2</c:v>
                </c:pt>
                <c:pt idx="2126">
                  <c:v>9.0500000000000011E-2</c:v>
                </c:pt>
                <c:pt idx="2127">
                  <c:v>9.11E-2</c:v>
                </c:pt>
                <c:pt idx="2128">
                  <c:v>0.09</c:v>
                </c:pt>
                <c:pt idx="2129">
                  <c:v>9.0500000000000011E-2</c:v>
                </c:pt>
                <c:pt idx="2130">
                  <c:v>9.0399999999999994E-2</c:v>
                </c:pt>
                <c:pt idx="2131">
                  <c:v>9.01E-2</c:v>
                </c:pt>
                <c:pt idx="2132">
                  <c:v>8.8100000000000012E-2</c:v>
                </c:pt>
                <c:pt idx="2133">
                  <c:v>8.8200000000000001E-2</c:v>
                </c:pt>
                <c:pt idx="2134">
                  <c:v>8.9900000000000008E-2</c:v>
                </c:pt>
                <c:pt idx="2135">
                  <c:v>9.0899999999999995E-2</c:v>
                </c:pt>
                <c:pt idx="2136">
                  <c:v>9.0800000000000006E-2</c:v>
                </c:pt>
                <c:pt idx="2137">
                  <c:v>9.0899999999999995E-2</c:v>
                </c:pt>
                <c:pt idx="2138">
                  <c:v>8.9200000000000002E-2</c:v>
                </c:pt>
                <c:pt idx="2139">
                  <c:v>8.9099999999999999E-2</c:v>
                </c:pt>
                <c:pt idx="2140">
                  <c:v>8.8499999999999995E-2</c:v>
                </c:pt>
                <c:pt idx="2141">
                  <c:v>8.9499999999999996E-2</c:v>
                </c:pt>
                <c:pt idx="2142">
                  <c:v>8.8699999999999987E-2</c:v>
                </c:pt>
                <c:pt idx="2143">
                  <c:v>8.9200000000000002E-2</c:v>
                </c:pt>
                <c:pt idx="2144">
                  <c:v>8.8499999999999995E-2</c:v>
                </c:pt>
                <c:pt idx="2145">
                  <c:v>8.8300000000000003E-2</c:v>
                </c:pt>
                <c:pt idx="2146">
                  <c:v>8.8699999999999987E-2</c:v>
                </c:pt>
                <c:pt idx="2147">
                  <c:v>8.9800000000000005E-2</c:v>
                </c:pt>
                <c:pt idx="2148">
                  <c:v>0.09</c:v>
                </c:pt>
                <c:pt idx="2149">
                  <c:v>9.0899999999999995E-2</c:v>
                </c:pt>
                <c:pt idx="2150">
                  <c:v>9.0500000000000011E-2</c:v>
                </c:pt>
                <c:pt idx="2151">
                  <c:v>9.1199999999999989E-2</c:v>
                </c:pt>
                <c:pt idx="2152">
                  <c:v>9.1700000000000004E-2</c:v>
                </c:pt>
                <c:pt idx="2153">
                  <c:v>9.1700000000000004E-2</c:v>
                </c:pt>
                <c:pt idx="2154">
                  <c:v>9.1400000000000009E-2</c:v>
                </c:pt>
                <c:pt idx="2155">
                  <c:v>9.2300000000000007E-2</c:v>
                </c:pt>
                <c:pt idx="2156">
                  <c:v>9.1999999999999998E-2</c:v>
                </c:pt>
                <c:pt idx="2157">
                  <c:v>9.2200000000000004E-2</c:v>
                </c:pt>
                <c:pt idx="2158">
                  <c:v>9.2499999999999999E-2</c:v>
                </c:pt>
                <c:pt idx="2159">
                  <c:v>9.1999999999999998E-2</c:v>
                </c:pt>
                <c:pt idx="2160">
                  <c:v>9.1499999999999998E-2</c:v>
                </c:pt>
                <c:pt idx="2161">
                  <c:v>9.1799999999999993E-2</c:v>
                </c:pt>
                <c:pt idx="2162">
                  <c:v>9.2300000000000007E-2</c:v>
                </c:pt>
                <c:pt idx="2163">
                  <c:v>9.2600000000000002E-2</c:v>
                </c:pt>
                <c:pt idx="2164">
                  <c:v>9.2200000000000004E-2</c:v>
                </c:pt>
                <c:pt idx="2165">
                  <c:v>9.1600000000000001E-2</c:v>
                </c:pt>
                <c:pt idx="2166">
                  <c:v>9.06E-2</c:v>
                </c:pt>
                <c:pt idx="2167">
                  <c:v>9.0899999999999995E-2</c:v>
                </c:pt>
                <c:pt idx="2168">
                  <c:v>9.0299999999999991E-2</c:v>
                </c:pt>
                <c:pt idx="2169">
                  <c:v>9.1300000000000006E-2</c:v>
                </c:pt>
                <c:pt idx="2170">
                  <c:v>9.0999999999999998E-2</c:v>
                </c:pt>
                <c:pt idx="2171">
                  <c:v>9.1899999999999996E-2</c:v>
                </c:pt>
                <c:pt idx="2172">
                  <c:v>9.3599999999999989E-2</c:v>
                </c:pt>
                <c:pt idx="2173">
                  <c:v>9.3900000000000011E-2</c:v>
                </c:pt>
                <c:pt idx="2174">
                  <c:v>9.4200000000000006E-2</c:v>
                </c:pt>
                <c:pt idx="2175">
                  <c:v>9.4200000000000006E-2</c:v>
                </c:pt>
                <c:pt idx="2176">
                  <c:v>9.4E-2</c:v>
                </c:pt>
                <c:pt idx="2177">
                  <c:v>9.4100000000000003E-2</c:v>
                </c:pt>
                <c:pt idx="2178">
                  <c:v>9.3900000000000011E-2</c:v>
                </c:pt>
                <c:pt idx="2179">
                  <c:v>9.3900000000000011E-2</c:v>
                </c:pt>
                <c:pt idx="2180">
                  <c:v>9.4399999999999998E-2</c:v>
                </c:pt>
                <c:pt idx="2181">
                  <c:v>9.3699999999999992E-2</c:v>
                </c:pt>
                <c:pt idx="2182">
                  <c:v>9.4E-2</c:v>
                </c:pt>
                <c:pt idx="2183">
                  <c:v>9.4499999999999987E-2</c:v>
                </c:pt>
                <c:pt idx="2184">
                  <c:v>9.4200000000000006E-2</c:v>
                </c:pt>
                <c:pt idx="2185">
                  <c:v>9.3299999999999994E-2</c:v>
                </c:pt>
                <c:pt idx="2186">
                  <c:v>9.3200000000000005E-2</c:v>
                </c:pt>
                <c:pt idx="2187">
                  <c:v>9.3000000000000013E-2</c:v>
                </c:pt>
                <c:pt idx="2188">
                  <c:v>9.3000000000000013E-2</c:v>
                </c:pt>
                <c:pt idx="2189">
                  <c:v>9.0399999999999994E-2</c:v>
                </c:pt>
                <c:pt idx="2190">
                  <c:v>9.0399999999999994E-2</c:v>
                </c:pt>
                <c:pt idx="2191">
                  <c:v>9.0500000000000011E-2</c:v>
                </c:pt>
                <c:pt idx="2192">
                  <c:v>9.0299999999999991E-2</c:v>
                </c:pt>
                <c:pt idx="2193">
                  <c:v>8.9800000000000005E-2</c:v>
                </c:pt>
                <c:pt idx="2194">
                  <c:v>9.0299999999999991E-2</c:v>
                </c:pt>
                <c:pt idx="2195">
                  <c:v>8.9900000000000008E-2</c:v>
                </c:pt>
                <c:pt idx="2196">
                  <c:v>8.9600000000000013E-2</c:v>
                </c:pt>
                <c:pt idx="2197">
                  <c:v>8.9900000000000008E-2</c:v>
                </c:pt>
                <c:pt idx="2198">
                  <c:v>0.09</c:v>
                </c:pt>
                <c:pt idx="2199">
                  <c:v>9.06E-2</c:v>
                </c:pt>
                <c:pt idx="2200">
                  <c:v>9.0299999999999991E-2</c:v>
                </c:pt>
                <c:pt idx="2201">
                  <c:v>9.01E-2</c:v>
                </c:pt>
                <c:pt idx="2202">
                  <c:v>9.0299999999999991E-2</c:v>
                </c:pt>
                <c:pt idx="2203">
                  <c:v>9.0500000000000011E-2</c:v>
                </c:pt>
                <c:pt idx="2204">
                  <c:v>9.0800000000000006E-2</c:v>
                </c:pt>
                <c:pt idx="2205">
                  <c:v>9.11E-2</c:v>
                </c:pt>
                <c:pt idx="2206">
                  <c:v>9.0999999999999998E-2</c:v>
                </c:pt>
                <c:pt idx="2207">
                  <c:v>9.06E-2</c:v>
                </c:pt>
                <c:pt idx="2208">
                  <c:v>8.9800000000000005E-2</c:v>
                </c:pt>
                <c:pt idx="2209">
                  <c:v>8.9499999999999996E-2</c:v>
                </c:pt>
                <c:pt idx="2210">
                  <c:v>8.9600000000000013E-2</c:v>
                </c:pt>
                <c:pt idx="2211">
                  <c:v>8.9399999999999993E-2</c:v>
                </c:pt>
                <c:pt idx="2212">
                  <c:v>8.9499999999999996E-2</c:v>
                </c:pt>
                <c:pt idx="2213">
                  <c:v>8.8000000000000009E-2</c:v>
                </c:pt>
                <c:pt idx="2214">
                  <c:v>8.8000000000000009E-2</c:v>
                </c:pt>
                <c:pt idx="2215">
                  <c:v>8.8399999999999992E-2</c:v>
                </c:pt>
                <c:pt idx="2216">
                  <c:v>8.9099999999999999E-2</c:v>
                </c:pt>
                <c:pt idx="2217">
                  <c:v>8.9099999999999999E-2</c:v>
                </c:pt>
                <c:pt idx="2218">
                  <c:v>8.8900000000000007E-2</c:v>
                </c:pt>
                <c:pt idx="2219">
                  <c:v>8.8599999999999998E-2</c:v>
                </c:pt>
                <c:pt idx="2220">
                  <c:v>8.8599999999999998E-2</c:v>
                </c:pt>
                <c:pt idx="2221">
                  <c:v>8.8900000000000007E-2</c:v>
                </c:pt>
                <c:pt idx="2222">
                  <c:v>8.8399999999999992E-2</c:v>
                </c:pt>
                <c:pt idx="2223">
                  <c:v>8.8800000000000004E-2</c:v>
                </c:pt>
                <c:pt idx="2224">
                  <c:v>8.9200000000000002E-2</c:v>
                </c:pt>
                <c:pt idx="2225">
                  <c:v>8.929999999999999E-2</c:v>
                </c:pt>
                <c:pt idx="2226">
                  <c:v>8.9099999999999999E-2</c:v>
                </c:pt>
                <c:pt idx="2227">
                  <c:v>8.8300000000000003E-2</c:v>
                </c:pt>
                <c:pt idx="2228">
                  <c:v>8.8000000000000009E-2</c:v>
                </c:pt>
                <c:pt idx="2229">
                  <c:v>8.7300000000000003E-2</c:v>
                </c:pt>
                <c:pt idx="2230">
                  <c:v>8.7599999999999997E-2</c:v>
                </c:pt>
                <c:pt idx="2231">
                  <c:v>8.7899999999999992E-2</c:v>
                </c:pt>
                <c:pt idx="2232">
                  <c:v>8.7499999999999994E-2</c:v>
                </c:pt>
                <c:pt idx="2233">
                  <c:v>8.900000000000001E-2</c:v>
                </c:pt>
                <c:pt idx="2234">
                  <c:v>8.9499999999999996E-2</c:v>
                </c:pt>
                <c:pt idx="2235">
                  <c:v>8.929999999999999E-2</c:v>
                </c:pt>
                <c:pt idx="2236">
                  <c:v>8.9800000000000005E-2</c:v>
                </c:pt>
                <c:pt idx="2237">
                  <c:v>8.9800000000000005E-2</c:v>
                </c:pt>
                <c:pt idx="2238">
                  <c:v>8.9800000000000005E-2</c:v>
                </c:pt>
                <c:pt idx="2239">
                  <c:v>8.9900000000000008E-2</c:v>
                </c:pt>
                <c:pt idx="2240">
                  <c:v>9.01E-2</c:v>
                </c:pt>
                <c:pt idx="2241">
                  <c:v>9.0999999999999998E-2</c:v>
                </c:pt>
                <c:pt idx="2242">
                  <c:v>9.1700000000000004E-2</c:v>
                </c:pt>
                <c:pt idx="2243">
                  <c:v>9.1400000000000009E-2</c:v>
                </c:pt>
                <c:pt idx="2244">
                  <c:v>9.0999999999999998E-2</c:v>
                </c:pt>
                <c:pt idx="2245">
                  <c:v>9.11E-2</c:v>
                </c:pt>
                <c:pt idx="2246">
                  <c:v>9.0999999999999998E-2</c:v>
                </c:pt>
                <c:pt idx="2247">
                  <c:v>9.1700000000000004E-2</c:v>
                </c:pt>
                <c:pt idx="2248">
                  <c:v>9.1400000000000009E-2</c:v>
                </c:pt>
                <c:pt idx="2249">
                  <c:v>9.1199999999999989E-2</c:v>
                </c:pt>
                <c:pt idx="2250">
                  <c:v>9.06E-2</c:v>
                </c:pt>
                <c:pt idx="2251">
                  <c:v>9.0200000000000002E-2</c:v>
                </c:pt>
                <c:pt idx="2252">
                  <c:v>9.1600000000000001E-2</c:v>
                </c:pt>
                <c:pt idx="2253">
                  <c:v>9.1199999999999989E-2</c:v>
                </c:pt>
                <c:pt idx="2254">
                  <c:v>8.9099999999999999E-2</c:v>
                </c:pt>
                <c:pt idx="2255">
                  <c:v>8.9700000000000002E-2</c:v>
                </c:pt>
                <c:pt idx="2256">
                  <c:v>8.9600000000000013E-2</c:v>
                </c:pt>
                <c:pt idx="2257">
                  <c:v>8.9499999999999996E-2</c:v>
                </c:pt>
                <c:pt idx="2258">
                  <c:v>8.9499999999999996E-2</c:v>
                </c:pt>
                <c:pt idx="2259">
                  <c:v>8.9700000000000002E-2</c:v>
                </c:pt>
                <c:pt idx="2260">
                  <c:v>9.0399999999999994E-2</c:v>
                </c:pt>
                <c:pt idx="2261">
                  <c:v>9.0500000000000011E-2</c:v>
                </c:pt>
                <c:pt idx="2262">
                  <c:v>9.0399999999999994E-2</c:v>
                </c:pt>
                <c:pt idx="2263">
                  <c:v>9.0399999999999994E-2</c:v>
                </c:pt>
                <c:pt idx="2264">
                  <c:v>8.9399999999999993E-2</c:v>
                </c:pt>
                <c:pt idx="2265">
                  <c:v>8.929999999999999E-2</c:v>
                </c:pt>
                <c:pt idx="2266">
                  <c:v>8.929999999999999E-2</c:v>
                </c:pt>
                <c:pt idx="2267">
                  <c:v>8.900000000000001E-2</c:v>
                </c:pt>
                <c:pt idx="2268">
                  <c:v>8.9700000000000002E-2</c:v>
                </c:pt>
                <c:pt idx="2269">
                  <c:v>0.09</c:v>
                </c:pt>
                <c:pt idx="2270">
                  <c:v>0.09</c:v>
                </c:pt>
                <c:pt idx="2271">
                  <c:v>8.9900000000000008E-2</c:v>
                </c:pt>
                <c:pt idx="2272">
                  <c:v>9.0700000000000003E-2</c:v>
                </c:pt>
                <c:pt idx="2273">
                  <c:v>9.0800000000000006E-2</c:v>
                </c:pt>
                <c:pt idx="2274">
                  <c:v>9.0899999999999995E-2</c:v>
                </c:pt>
                <c:pt idx="2275">
                  <c:v>9.0299999999999991E-2</c:v>
                </c:pt>
                <c:pt idx="2276">
                  <c:v>9.0500000000000011E-2</c:v>
                </c:pt>
                <c:pt idx="2277">
                  <c:v>9.0399999999999994E-2</c:v>
                </c:pt>
                <c:pt idx="2278">
                  <c:v>9.0500000000000011E-2</c:v>
                </c:pt>
                <c:pt idx="2279">
                  <c:v>8.9700000000000002E-2</c:v>
                </c:pt>
                <c:pt idx="2280">
                  <c:v>8.8800000000000004E-2</c:v>
                </c:pt>
                <c:pt idx="2281">
                  <c:v>8.8800000000000004E-2</c:v>
                </c:pt>
                <c:pt idx="2282">
                  <c:v>8.8900000000000007E-2</c:v>
                </c:pt>
                <c:pt idx="2283">
                  <c:v>8.8300000000000003E-2</c:v>
                </c:pt>
                <c:pt idx="2284">
                  <c:v>8.8399999999999992E-2</c:v>
                </c:pt>
                <c:pt idx="2285">
                  <c:v>8.8800000000000004E-2</c:v>
                </c:pt>
                <c:pt idx="2286">
                  <c:v>8.8499999999999995E-2</c:v>
                </c:pt>
                <c:pt idx="2287">
                  <c:v>8.77E-2</c:v>
                </c:pt>
                <c:pt idx="2288">
                  <c:v>8.8200000000000001E-2</c:v>
                </c:pt>
                <c:pt idx="2289">
                  <c:v>8.8000000000000009E-2</c:v>
                </c:pt>
                <c:pt idx="2290">
                  <c:v>8.7599999999999997E-2</c:v>
                </c:pt>
                <c:pt idx="2291">
                  <c:v>8.8100000000000012E-2</c:v>
                </c:pt>
                <c:pt idx="2292">
                  <c:v>8.8200000000000001E-2</c:v>
                </c:pt>
                <c:pt idx="2293">
                  <c:v>8.8200000000000001E-2</c:v>
                </c:pt>
                <c:pt idx="2294">
                  <c:v>8.8100000000000012E-2</c:v>
                </c:pt>
                <c:pt idx="2295">
                  <c:v>8.8300000000000003E-2</c:v>
                </c:pt>
                <c:pt idx="2296">
                  <c:v>8.8399999999999992E-2</c:v>
                </c:pt>
                <c:pt idx="2297">
                  <c:v>8.7899999999999992E-2</c:v>
                </c:pt>
                <c:pt idx="2298">
                  <c:v>8.8200000000000001E-2</c:v>
                </c:pt>
                <c:pt idx="2299">
                  <c:v>8.9900000000000008E-2</c:v>
                </c:pt>
                <c:pt idx="2300">
                  <c:v>9.0399999999999994E-2</c:v>
                </c:pt>
                <c:pt idx="2301">
                  <c:v>9.0800000000000006E-2</c:v>
                </c:pt>
                <c:pt idx="2302">
                  <c:v>9.0899999999999995E-2</c:v>
                </c:pt>
                <c:pt idx="2303">
                  <c:v>9.0800000000000006E-2</c:v>
                </c:pt>
                <c:pt idx="2304">
                  <c:v>9.0500000000000011E-2</c:v>
                </c:pt>
                <c:pt idx="2305">
                  <c:v>9.0500000000000011E-2</c:v>
                </c:pt>
                <c:pt idx="2306">
                  <c:v>9.0500000000000011E-2</c:v>
                </c:pt>
                <c:pt idx="2307">
                  <c:v>9.1199999999999989E-2</c:v>
                </c:pt>
                <c:pt idx="2308">
                  <c:v>9.1499999999999998E-2</c:v>
                </c:pt>
                <c:pt idx="2309">
                  <c:v>9.1799999999999993E-2</c:v>
                </c:pt>
                <c:pt idx="2310">
                  <c:v>9.1499999999999998E-2</c:v>
                </c:pt>
                <c:pt idx="2311">
                  <c:v>9.1199999999999989E-2</c:v>
                </c:pt>
                <c:pt idx="2312">
                  <c:v>9.1700000000000004E-2</c:v>
                </c:pt>
                <c:pt idx="2313">
                  <c:v>9.11E-2</c:v>
                </c:pt>
                <c:pt idx="2314">
                  <c:v>9.11E-2</c:v>
                </c:pt>
                <c:pt idx="2315">
                  <c:v>9.0800000000000006E-2</c:v>
                </c:pt>
                <c:pt idx="2316">
                  <c:v>9.0800000000000006E-2</c:v>
                </c:pt>
                <c:pt idx="2317">
                  <c:v>9.0399999999999994E-2</c:v>
                </c:pt>
                <c:pt idx="2318">
                  <c:v>9.0500000000000011E-2</c:v>
                </c:pt>
                <c:pt idx="2319">
                  <c:v>9.1400000000000009E-2</c:v>
                </c:pt>
                <c:pt idx="2320">
                  <c:v>9.1600000000000001E-2</c:v>
                </c:pt>
                <c:pt idx="2321">
                  <c:v>9.11E-2</c:v>
                </c:pt>
                <c:pt idx="2322">
                  <c:v>9.1199999999999989E-2</c:v>
                </c:pt>
                <c:pt idx="2323">
                  <c:v>9.11E-2</c:v>
                </c:pt>
                <c:pt idx="2324">
                  <c:v>9.2799999999999994E-2</c:v>
                </c:pt>
                <c:pt idx="2325">
                  <c:v>9.3200000000000005E-2</c:v>
                </c:pt>
                <c:pt idx="2326">
                  <c:v>9.2799999999999994E-2</c:v>
                </c:pt>
                <c:pt idx="2327">
                  <c:v>9.2300000000000007E-2</c:v>
                </c:pt>
                <c:pt idx="2328">
                  <c:v>9.2100000000000015E-2</c:v>
                </c:pt>
                <c:pt idx="2329">
                  <c:v>9.2200000000000004E-2</c:v>
                </c:pt>
                <c:pt idx="2330">
                  <c:v>9.1799999999999993E-2</c:v>
                </c:pt>
                <c:pt idx="2331">
                  <c:v>9.1199999999999989E-2</c:v>
                </c:pt>
                <c:pt idx="2332">
                  <c:v>9.1600000000000001E-2</c:v>
                </c:pt>
                <c:pt idx="2333">
                  <c:v>9.0899999999999995E-2</c:v>
                </c:pt>
                <c:pt idx="2334">
                  <c:v>9.06E-2</c:v>
                </c:pt>
                <c:pt idx="2335">
                  <c:v>9.01E-2</c:v>
                </c:pt>
                <c:pt idx="2336">
                  <c:v>9.0200000000000002E-2</c:v>
                </c:pt>
                <c:pt idx="2337">
                  <c:v>9.0500000000000011E-2</c:v>
                </c:pt>
                <c:pt idx="2338">
                  <c:v>9.0999999999999998E-2</c:v>
                </c:pt>
                <c:pt idx="2339">
                  <c:v>9.11E-2</c:v>
                </c:pt>
                <c:pt idx="2340">
                  <c:v>9.0999999999999998E-2</c:v>
                </c:pt>
                <c:pt idx="2341">
                  <c:v>9.0999999999999998E-2</c:v>
                </c:pt>
                <c:pt idx="2342">
                  <c:v>9.1600000000000001E-2</c:v>
                </c:pt>
                <c:pt idx="2343">
                  <c:v>9.0299999999999991E-2</c:v>
                </c:pt>
                <c:pt idx="2344">
                  <c:v>9.0500000000000011E-2</c:v>
                </c:pt>
                <c:pt idx="2345">
                  <c:v>8.9399999999999993E-2</c:v>
                </c:pt>
                <c:pt idx="2346">
                  <c:v>8.9499999999999996E-2</c:v>
                </c:pt>
                <c:pt idx="2347">
                  <c:v>9.0200000000000002E-2</c:v>
                </c:pt>
                <c:pt idx="2348">
                  <c:v>8.9800000000000005E-2</c:v>
                </c:pt>
                <c:pt idx="2349">
                  <c:v>8.9800000000000005E-2</c:v>
                </c:pt>
                <c:pt idx="2350">
                  <c:v>8.9499999999999996E-2</c:v>
                </c:pt>
                <c:pt idx="2351">
                  <c:v>8.9499999999999996E-2</c:v>
                </c:pt>
                <c:pt idx="2352">
                  <c:v>8.900000000000001E-2</c:v>
                </c:pt>
                <c:pt idx="2353">
                  <c:v>8.9200000000000002E-2</c:v>
                </c:pt>
                <c:pt idx="2354">
                  <c:v>8.9900000000000008E-2</c:v>
                </c:pt>
                <c:pt idx="2355">
                  <c:v>8.9399999999999993E-2</c:v>
                </c:pt>
                <c:pt idx="2356">
                  <c:v>8.9399999999999993E-2</c:v>
                </c:pt>
                <c:pt idx="2357">
                  <c:v>8.9900000000000008E-2</c:v>
                </c:pt>
                <c:pt idx="2358">
                  <c:v>8.9499999999999996E-2</c:v>
                </c:pt>
                <c:pt idx="2359">
                  <c:v>8.9800000000000005E-2</c:v>
                </c:pt>
                <c:pt idx="2360">
                  <c:v>9.0899999999999995E-2</c:v>
                </c:pt>
                <c:pt idx="2361">
                  <c:v>9.11E-2</c:v>
                </c:pt>
                <c:pt idx="2362">
                  <c:v>9.06E-2</c:v>
                </c:pt>
                <c:pt idx="2363">
                  <c:v>8.8300000000000003E-2</c:v>
                </c:pt>
                <c:pt idx="2364">
                  <c:v>8.8399999999999992E-2</c:v>
                </c:pt>
                <c:pt idx="2365">
                  <c:v>8.8200000000000001E-2</c:v>
                </c:pt>
                <c:pt idx="2366">
                  <c:v>8.8000000000000009E-2</c:v>
                </c:pt>
                <c:pt idx="2367">
                  <c:v>8.77E-2</c:v>
                </c:pt>
                <c:pt idx="2368">
                  <c:v>8.6999999999999994E-2</c:v>
                </c:pt>
                <c:pt idx="2369">
                  <c:v>8.5900000000000004E-2</c:v>
                </c:pt>
                <c:pt idx="2370">
                  <c:v>8.6199999999999999E-2</c:v>
                </c:pt>
                <c:pt idx="2371">
                  <c:v>8.6199999999999999E-2</c:v>
                </c:pt>
                <c:pt idx="2372">
                  <c:v>8.6699999999999999E-2</c:v>
                </c:pt>
                <c:pt idx="2373">
                  <c:v>8.6099999999999996E-2</c:v>
                </c:pt>
                <c:pt idx="2374">
                  <c:v>8.6300000000000002E-2</c:v>
                </c:pt>
                <c:pt idx="2375">
                  <c:v>8.5999999999999993E-2</c:v>
                </c:pt>
                <c:pt idx="2376">
                  <c:v>8.5900000000000004E-2</c:v>
                </c:pt>
                <c:pt idx="2377">
                  <c:v>8.4700000000000011E-2</c:v>
                </c:pt>
                <c:pt idx="2378">
                  <c:v>8.43E-2</c:v>
                </c:pt>
                <c:pt idx="2379">
                  <c:v>8.4000000000000005E-2</c:v>
                </c:pt>
                <c:pt idx="2380">
                  <c:v>8.3100000000000007E-2</c:v>
                </c:pt>
                <c:pt idx="2381">
                  <c:v>8.3000000000000004E-2</c:v>
                </c:pt>
                <c:pt idx="2382">
                  <c:v>8.1300000000000011E-2</c:v>
                </c:pt>
                <c:pt idx="2383">
                  <c:v>8.1300000000000011E-2</c:v>
                </c:pt>
                <c:pt idx="2384">
                  <c:v>8.199999999999999E-2</c:v>
                </c:pt>
                <c:pt idx="2385">
                  <c:v>8.1699999999999995E-2</c:v>
                </c:pt>
                <c:pt idx="2386">
                  <c:v>8.2899999999999988E-2</c:v>
                </c:pt>
                <c:pt idx="2387">
                  <c:v>8.3000000000000004E-2</c:v>
                </c:pt>
                <c:pt idx="2388">
                  <c:v>8.3400000000000002E-2</c:v>
                </c:pt>
                <c:pt idx="2389">
                  <c:v>8.2799999999999999E-2</c:v>
                </c:pt>
                <c:pt idx="2390">
                  <c:v>8.3299999999999999E-2</c:v>
                </c:pt>
                <c:pt idx="2391">
                  <c:v>8.3199999999999996E-2</c:v>
                </c:pt>
                <c:pt idx="2392">
                  <c:v>8.1900000000000001E-2</c:v>
                </c:pt>
                <c:pt idx="2393">
                  <c:v>8.1500000000000003E-2</c:v>
                </c:pt>
                <c:pt idx="2394">
                  <c:v>8.0700000000000008E-2</c:v>
                </c:pt>
                <c:pt idx="2395">
                  <c:v>8.1199999999999994E-2</c:v>
                </c:pt>
                <c:pt idx="2396">
                  <c:v>8.09E-2</c:v>
                </c:pt>
                <c:pt idx="2397">
                  <c:v>8.0299999999999996E-2</c:v>
                </c:pt>
                <c:pt idx="2398">
                  <c:v>8.0600000000000005E-2</c:v>
                </c:pt>
                <c:pt idx="2399">
                  <c:v>8.1199999999999994E-2</c:v>
                </c:pt>
                <c:pt idx="2400">
                  <c:v>8.09E-2</c:v>
                </c:pt>
                <c:pt idx="2401">
                  <c:v>8.0399999999999985E-2</c:v>
                </c:pt>
                <c:pt idx="2402">
                  <c:v>0.08</c:v>
                </c:pt>
                <c:pt idx="2403">
                  <c:v>8.0299999999999996E-2</c:v>
                </c:pt>
                <c:pt idx="2404">
                  <c:v>8.0299999999999996E-2</c:v>
                </c:pt>
                <c:pt idx="2405">
                  <c:v>8.0399999999999985E-2</c:v>
                </c:pt>
                <c:pt idx="2406">
                  <c:v>8.09E-2</c:v>
                </c:pt>
                <c:pt idx="2407">
                  <c:v>8.1199999999999994E-2</c:v>
                </c:pt>
                <c:pt idx="2408">
                  <c:v>8.1799999999999998E-2</c:v>
                </c:pt>
                <c:pt idx="2409">
                  <c:v>8.1300000000000011E-2</c:v>
                </c:pt>
                <c:pt idx="2410">
                  <c:v>8.1099999999999992E-2</c:v>
                </c:pt>
                <c:pt idx="2411">
                  <c:v>8.1500000000000003E-2</c:v>
                </c:pt>
                <c:pt idx="2412">
                  <c:v>8.1300000000000011E-2</c:v>
                </c:pt>
                <c:pt idx="2413">
                  <c:v>8.1099999999999992E-2</c:v>
                </c:pt>
                <c:pt idx="2414">
                  <c:v>8.1000000000000003E-2</c:v>
                </c:pt>
                <c:pt idx="2415">
                  <c:v>8.0299999999999996E-2</c:v>
                </c:pt>
                <c:pt idx="2416">
                  <c:v>7.980000000000001E-2</c:v>
                </c:pt>
                <c:pt idx="2417">
                  <c:v>7.9100000000000004E-2</c:v>
                </c:pt>
                <c:pt idx="2418">
                  <c:v>7.8299999999999995E-2</c:v>
                </c:pt>
                <c:pt idx="2419">
                  <c:v>7.8299999999999995E-2</c:v>
                </c:pt>
                <c:pt idx="2420">
                  <c:v>7.9100000000000004E-2</c:v>
                </c:pt>
                <c:pt idx="2421">
                  <c:v>8.0700000000000008E-2</c:v>
                </c:pt>
                <c:pt idx="2422">
                  <c:v>8.0799999999999997E-2</c:v>
                </c:pt>
                <c:pt idx="2423">
                  <c:v>8.0799999999999997E-2</c:v>
                </c:pt>
                <c:pt idx="2424">
                  <c:v>8.14E-2</c:v>
                </c:pt>
                <c:pt idx="2425">
                  <c:v>8.0799999999999997E-2</c:v>
                </c:pt>
                <c:pt idx="2426">
                  <c:v>8.1500000000000003E-2</c:v>
                </c:pt>
                <c:pt idx="2427">
                  <c:v>8.2299999999999998E-2</c:v>
                </c:pt>
                <c:pt idx="2428">
                  <c:v>8.1699999999999995E-2</c:v>
                </c:pt>
                <c:pt idx="2429">
                  <c:v>8.1099999999999992E-2</c:v>
                </c:pt>
                <c:pt idx="2430">
                  <c:v>8.1600000000000006E-2</c:v>
                </c:pt>
                <c:pt idx="2431">
                  <c:v>8.1500000000000003E-2</c:v>
                </c:pt>
                <c:pt idx="2432">
                  <c:v>8.1799999999999998E-2</c:v>
                </c:pt>
                <c:pt idx="2433">
                  <c:v>8.2500000000000004E-2</c:v>
                </c:pt>
                <c:pt idx="2434">
                  <c:v>8.1600000000000006E-2</c:v>
                </c:pt>
                <c:pt idx="2435">
                  <c:v>8.1500000000000003E-2</c:v>
                </c:pt>
                <c:pt idx="2436">
                  <c:v>8.1799999999999998E-2</c:v>
                </c:pt>
                <c:pt idx="2437">
                  <c:v>8.2299999999999998E-2</c:v>
                </c:pt>
                <c:pt idx="2438">
                  <c:v>8.199999999999999E-2</c:v>
                </c:pt>
                <c:pt idx="2439">
                  <c:v>8.1799999999999998E-2</c:v>
                </c:pt>
                <c:pt idx="2440">
                  <c:v>8.199999999999999E-2</c:v>
                </c:pt>
                <c:pt idx="2441">
                  <c:v>8.1199999999999994E-2</c:v>
                </c:pt>
                <c:pt idx="2442">
                  <c:v>8.1300000000000011E-2</c:v>
                </c:pt>
                <c:pt idx="2443">
                  <c:v>8.1000000000000003E-2</c:v>
                </c:pt>
                <c:pt idx="2444">
                  <c:v>8.1099999999999992E-2</c:v>
                </c:pt>
                <c:pt idx="2445">
                  <c:v>8.0700000000000008E-2</c:v>
                </c:pt>
                <c:pt idx="2446">
                  <c:v>8.0600000000000005E-2</c:v>
                </c:pt>
                <c:pt idx="2447">
                  <c:v>8.09E-2</c:v>
                </c:pt>
                <c:pt idx="2448">
                  <c:v>8.1300000000000011E-2</c:v>
                </c:pt>
                <c:pt idx="2449">
                  <c:v>8.1099999999999992E-2</c:v>
                </c:pt>
                <c:pt idx="2450">
                  <c:v>8.0700000000000008E-2</c:v>
                </c:pt>
                <c:pt idx="2451">
                  <c:v>8.0799999999999997E-2</c:v>
                </c:pt>
                <c:pt idx="2452">
                  <c:v>8.0799999999999997E-2</c:v>
                </c:pt>
                <c:pt idx="2453">
                  <c:v>8.1600000000000006E-2</c:v>
                </c:pt>
                <c:pt idx="2454">
                  <c:v>8.1799999999999998E-2</c:v>
                </c:pt>
                <c:pt idx="2455">
                  <c:v>8.1900000000000001E-2</c:v>
                </c:pt>
                <c:pt idx="2456">
                  <c:v>8.2899999999999988E-2</c:v>
                </c:pt>
                <c:pt idx="2457">
                  <c:v>8.2299999999999998E-2</c:v>
                </c:pt>
                <c:pt idx="2458">
                  <c:v>8.2500000000000004E-2</c:v>
                </c:pt>
                <c:pt idx="2459">
                  <c:v>8.2500000000000004E-2</c:v>
                </c:pt>
                <c:pt idx="2460">
                  <c:v>8.2400000000000001E-2</c:v>
                </c:pt>
                <c:pt idx="2461">
                  <c:v>8.2100000000000006E-2</c:v>
                </c:pt>
                <c:pt idx="2462">
                  <c:v>8.1600000000000006E-2</c:v>
                </c:pt>
                <c:pt idx="2463">
                  <c:v>8.1600000000000006E-2</c:v>
                </c:pt>
                <c:pt idx="2464">
                  <c:v>8.0700000000000008E-2</c:v>
                </c:pt>
                <c:pt idx="2465">
                  <c:v>8.0100000000000005E-2</c:v>
                </c:pt>
                <c:pt idx="2466">
                  <c:v>8.0100000000000005E-2</c:v>
                </c:pt>
                <c:pt idx="2467">
                  <c:v>0.08</c:v>
                </c:pt>
                <c:pt idx="2468">
                  <c:v>8.0500000000000002E-2</c:v>
                </c:pt>
                <c:pt idx="2469">
                  <c:v>8.0199999999999994E-2</c:v>
                </c:pt>
                <c:pt idx="2470">
                  <c:v>7.8799999999999995E-2</c:v>
                </c:pt>
                <c:pt idx="2471">
                  <c:v>7.980000000000001E-2</c:v>
                </c:pt>
                <c:pt idx="2472">
                  <c:v>8.0199999999999994E-2</c:v>
                </c:pt>
                <c:pt idx="2473">
                  <c:v>8.0500000000000002E-2</c:v>
                </c:pt>
                <c:pt idx="2474">
                  <c:v>7.9600000000000004E-2</c:v>
                </c:pt>
                <c:pt idx="2475">
                  <c:v>7.980000000000001E-2</c:v>
                </c:pt>
                <c:pt idx="2476">
                  <c:v>7.9399999999999998E-2</c:v>
                </c:pt>
                <c:pt idx="2477">
                  <c:v>7.8799999999999995E-2</c:v>
                </c:pt>
                <c:pt idx="2478">
                  <c:v>7.8799999999999995E-2</c:v>
                </c:pt>
                <c:pt idx="2479">
                  <c:v>7.8700000000000006E-2</c:v>
                </c:pt>
                <c:pt idx="2480">
                  <c:v>7.9399999999999998E-2</c:v>
                </c:pt>
                <c:pt idx="2481">
                  <c:v>7.9199999999999993E-2</c:v>
                </c:pt>
                <c:pt idx="2482">
                  <c:v>7.9100000000000004E-2</c:v>
                </c:pt>
                <c:pt idx="2483">
                  <c:v>7.8799999999999995E-2</c:v>
                </c:pt>
                <c:pt idx="2484">
                  <c:v>7.8700000000000006E-2</c:v>
                </c:pt>
                <c:pt idx="2485">
                  <c:v>7.9299999999999995E-2</c:v>
                </c:pt>
                <c:pt idx="2486">
                  <c:v>7.9500000000000001E-2</c:v>
                </c:pt>
                <c:pt idx="2487">
                  <c:v>7.8700000000000006E-2</c:v>
                </c:pt>
                <c:pt idx="2488">
                  <c:v>7.8700000000000006E-2</c:v>
                </c:pt>
                <c:pt idx="2489">
                  <c:v>7.8899999999999998E-2</c:v>
                </c:pt>
                <c:pt idx="2490">
                  <c:v>7.8899999999999998E-2</c:v>
                </c:pt>
                <c:pt idx="2491">
                  <c:v>7.8799999999999995E-2</c:v>
                </c:pt>
                <c:pt idx="2492">
                  <c:v>7.8899999999999998E-2</c:v>
                </c:pt>
                <c:pt idx="2493">
                  <c:v>7.8600000000000003E-2</c:v>
                </c:pt>
                <c:pt idx="2494">
                  <c:v>7.8600000000000003E-2</c:v>
                </c:pt>
                <c:pt idx="2495">
                  <c:v>7.9299999999999995E-2</c:v>
                </c:pt>
                <c:pt idx="2496">
                  <c:v>7.9100000000000004E-2</c:v>
                </c:pt>
                <c:pt idx="2497">
                  <c:v>7.9000000000000001E-2</c:v>
                </c:pt>
                <c:pt idx="2498">
                  <c:v>7.8700000000000006E-2</c:v>
                </c:pt>
                <c:pt idx="2499">
                  <c:v>7.8700000000000006E-2</c:v>
                </c:pt>
                <c:pt idx="2500">
                  <c:v>7.9100000000000004E-2</c:v>
                </c:pt>
                <c:pt idx="2501">
                  <c:v>7.9000000000000001E-2</c:v>
                </c:pt>
                <c:pt idx="2502">
                  <c:v>7.9299999999999995E-2</c:v>
                </c:pt>
                <c:pt idx="2503">
                  <c:v>7.8899999999999998E-2</c:v>
                </c:pt>
                <c:pt idx="2504">
                  <c:v>7.8700000000000006E-2</c:v>
                </c:pt>
                <c:pt idx="2505">
                  <c:v>7.8700000000000006E-2</c:v>
                </c:pt>
                <c:pt idx="2506">
                  <c:v>7.8799999999999995E-2</c:v>
                </c:pt>
                <c:pt idx="2507">
                  <c:v>7.9899999999999999E-2</c:v>
                </c:pt>
                <c:pt idx="2508">
                  <c:v>7.9199999999999993E-2</c:v>
                </c:pt>
                <c:pt idx="2509">
                  <c:v>7.8799999999999995E-2</c:v>
                </c:pt>
                <c:pt idx="2510">
                  <c:v>7.8799999999999995E-2</c:v>
                </c:pt>
                <c:pt idx="2511">
                  <c:v>7.8899999999999998E-2</c:v>
                </c:pt>
                <c:pt idx="2512">
                  <c:v>7.8799999999999995E-2</c:v>
                </c:pt>
                <c:pt idx="2513">
                  <c:v>7.85E-2</c:v>
                </c:pt>
                <c:pt idx="2514">
                  <c:v>7.85E-2</c:v>
                </c:pt>
                <c:pt idx="2515">
                  <c:v>7.8299999999999995E-2</c:v>
                </c:pt>
                <c:pt idx="2516">
                  <c:v>7.8399999999999997E-2</c:v>
                </c:pt>
                <c:pt idx="2517">
                  <c:v>7.8399999999999997E-2</c:v>
                </c:pt>
                <c:pt idx="2518">
                  <c:v>7.85E-2</c:v>
                </c:pt>
                <c:pt idx="2519">
                  <c:v>7.8700000000000006E-2</c:v>
                </c:pt>
                <c:pt idx="2520">
                  <c:v>7.980000000000001E-2</c:v>
                </c:pt>
                <c:pt idx="2521">
                  <c:v>7.980000000000001E-2</c:v>
                </c:pt>
                <c:pt idx="2522">
                  <c:v>7.9600000000000004E-2</c:v>
                </c:pt>
                <c:pt idx="2523">
                  <c:v>7.9699999999999993E-2</c:v>
                </c:pt>
                <c:pt idx="2524">
                  <c:v>0.08</c:v>
                </c:pt>
                <c:pt idx="2525">
                  <c:v>8.0399999999999985E-2</c:v>
                </c:pt>
                <c:pt idx="2526">
                  <c:v>8.0399999999999985E-2</c:v>
                </c:pt>
                <c:pt idx="2527">
                  <c:v>8.0600000000000005E-2</c:v>
                </c:pt>
                <c:pt idx="2528">
                  <c:v>8.09E-2</c:v>
                </c:pt>
                <c:pt idx="2529">
                  <c:v>8.1000000000000003E-2</c:v>
                </c:pt>
                <c:pt idx="2530">
                  <c:v>8.1099999999999992E-2</c:v>
                </c:pt>
                <c:pt idx="2531">
                  <c:v>8.1099999999999992E-2</c:v>
                </c:pt>
                <c:pt idx="2532">
                  <c:v>8.1699999999999995E-2</c:v>
                </c:pt>
                <c:pt idx="2533">
                  <c:v>8.2500000000000004E-2</c:v>
                </c:pt>
                <c:pt idx="2534">
                  <c:v>8.2500000000000004E-2</c:v>
                </c:pt>
                <c:pt idx="2535">
                  <c:v>8.3499999999999991E-2</c:v>
                </c:pt>
                <c:pt idx="2536">
                  <c:v>8.2899999999999988E-2</c:v>
                </c:pt>
                <c:pt idx="2537">
                  <c:v>8.3100000000000007E-2</c:v>
                </c:pt>
                <c:pt idx="2538">
                  <c:v>8.2899999999999988E-2</c:v>
                </c:pt>
                <c:pt idx="2539">
                  <c:v>8.4100000000000008E-2</c:v>
                </c:pt>
                <c:pt idx="2540">
                  <c:v>8.4600000000000009E-2</c:v>
                </c:pt>
                <c:pt idx="2541">
                  <c:v>8.5500000000000007E-2</c:v>
                </c:pt>
                <c:pt idx="2542">
                  <c:v>8.539999999999999E-2</c:v>
                </c:pt>
                <c:pt idx="2543">
                  <c:v>8.5500000000000007E-2</c:v>
                </c:pt>
                <c:pt idx="2544">
                  <c:v>8.4600000000000009E-2</c:v>
                </c:pt>
                <c:pt idx="2545">
                  <c:v>8.4399999999999989E-2</c:v>
                </c:pt>
                <c:pt idx="2546">
                  <c:v>8.5099999999999995E-2</c:v>
                </c:pt>
                <c:pt idx="2547">
                  <c:v>8.5299999999999987E-2</c:v>
                </c:pt>
                <c:pt idx="2548">
                  <c:v>8.5800000000000001E-2</c:v>
                </c:pt>
                <c:pt idx="2549">
                  <c:v>8.5699999999999998E-2</c:v>
                </c:pt>
                <c:pt idx="2550">
                  <c:v>8.5000000000000006E-2</c:v>
                </c:pt>
                <c:pt idx="2551">
                  <c:v>8.3599999999999994E-2</c:v>
                </c:pt>
                <c:pt idx="2552">
                  <c:v>8.43E-2</c:v>
                </c:pt>
                <c:pt idx="2553">
                  <c:v>8.3900000000000002E-2</c:v>
                </c:pt>
                <c:pt idx="2554">
                  <c:v>8.4100000000000008E-2</c:v>
                </c:pt>
                <c:pt idx="2555">
                  <c:v>8.4700000000000011E-2</c:v>
                </c:pt>
                <c:pt idx="2556">
                  <c:v>8.4600000000000009E-2</c:v>
                </c:pt>
                <c:pt idx="2557">
                  <c:v>8.6599999999999996E-2</c:v>
                </c:pt>
                <c:pt idx="2558">
                  <c:v>8.6599999999999996E-2</c:v>
                </c:pt>
                <c:pt idx="2559">
                  <c:v>8.5600000000000009E-2</c:v>
                </c:pt>
                <c:pt idx="2560">
                  <c:v>8.5600000000000009E-2</c:v>
                </c:pt>
                <c:pt idx="2561">
                  <c:v>8.4900000000000003E-2</c:v>
                </c:pt>
                <c:pt idx="2562">
                  <c:v>8.4499999999999992E-2</c:v>
                </c:pt>
                <c:pt idx="2563">
                  <c:v>8.539999999999999E-2</c:v>
                </c:pt>
                <c:pt idx="2564">
                  <c:v>8.6099999999999996E-2</c:v>
                </c:pt>
                <c:pt idx="2565">
                  <c:v>8.5500000000000007E-2</c:v>
                </c:pt>
                <c:pt idx="2566">
                  <c:v>8.6599999999999996E-2</c:v>
                </c:pt>
                <c:pt idx="2567">
                  <c:v>8.5900000000000004E-2</c:v>
                </c:pt>
                <c:pt idx="2568">
                  <c:v>8.5800000000000001E-2</c:v>
                </c:pt>
                <c:pt idx="2569">
                  <c:v>8.5600000000000009E-2</c:v>
                </c:pt>
                <c:pt idx="2570">
                  <c:v>8.6300000000000002E-2</c:v>
                </c:pt>
                <c:pt idx="2571">
                  <c:v>8.6199999999999999E-2</c:v>
                </c:pt>
                <c:pt idx="2572">
                  <c:v>8.72E-2</c:v>
                </c:pt>
                <c:pt idx="2573">
                  <c:v>8.6099999999999996E-2</c:v>
                </c:pt>
                <c:pt idx="2574">
                  <c:v>8.6300000000000002E-2</c:v>
                </c:pt>
                <c:pt idx="2575">
                  <c:v>8.5500000000000007E-2</c:v>
                </c:pt>
                <c:pt idx="2576">
                  <c:v>8.539999999999999E-2</c:v>
                </c:pt>
                <c:pt idx="2577">
                  <c:v>8.4700000000000011E-2</c:v>
                </c:pt>
                <c:pt idx="2578">
                  <c:v>8.4700000000000011E-2</c:v>
                </c:pt>
                <c:pt idx="2579">
                  <c:v>8.4900000000000003E-2</c:v>
                </c:pt>
                <c:pt idx="2580">
                  <c:v>8.48E-2</c:v>
                </c:pt>
                <c:pt idx="2581">
                  <c:v>8.4700000000000011E-2</c:v>
                </c:pt>
                <c:pt idx="2582">
                  <c:v>8.48E-2</c:v>
                </c:pt>
                <c:pt idx="2583">
                  <c:v>8.4700000000000011E-2</c:v>
                </c:pt>
                <c:pt idx="2584">
                  <c:v>8.5800000000000001E-2</c:v>
                </c:pt>
                <c:pt idx="2585">
                  <c:v>8.6300000000000002E-2</c:v>
                </c:pt>
                <c:pt idx="2586">
                  <c:v>8.6300000000000002E-2</c:v>
                </c:pt>
                <c:pt idx="2587">
                  <c:v>8.6099999999999996E-2</c:v>
                </c:pt>
                <c:pt idx="2588">
                  <c:v>8.5199999999999998E-2</c:v>
                </c:pt>
                <c:pt idx="2589">
                  <c:v>8.5199999999999998E-2</c:v>
                </c:pt>
                <c:pt idx="2590">
                  <c:v>8.5199999999999998E-2</c:v>
                </c:pt>
                <c:pt idx="2591">
                  <c:v>8.5500000000000007E-2</c:v>
                </c:pt>
                <c:pt idx="2592">
                  <c:v>8.5699999999999998E-2</c:v>
                </c:pt>
                <c:pt idx="2593">
                  <c:v>8.5800000000000001E-2</c:v>
                </c:pt>
                <c:pt idx="2594">
                  <c:v>8.5999999999999993E-2</c:v>
                </c:pt>
                <c:pt idx="2595">
                  <c:v>8.6400000000000005E-2</c:v>
                </c:pt>
                <c:pt idx="2596">
                  <c:v>8.7400000000000005E-2</c:v>
                </c:pt>
                <c:pt idx="2597">
                  <c:v>8.8499999999999995E-2</c:v>
                </c:pt>
                <c:pt idx="2598">
                  <c:v>8.8599999999999998E-2</c:v>
                </c:pt>
                <c:pt idx="2599">
                  <c:v>8.929999999999999E-2</c:v>
                </c:pt>
                <c:pt idx="2600">
                  <c:v>8.9600000000000013E-2</c:v>
                </c:pt>
                <c:pt idx="2601">
                  <c:v>8.9800000000000005E-2</c:v>
                </c:pt>
                <c:pt idx="2602">
                  <c:v>8.9800000000000005E-2</c:v>
                </c:pt>
                <c:pt idx="2603">
                  <c:v>9.0399999999999994E-2</c:v>
                </c:pt>
                <c:pt idx="2604">
                  <c:v>9.0399999999999994E-2</c:v>
                </c:pt>
                <c:pt idx="2605">
                  <c:v>0.09</c:v>
                </c:pt>
                <c:pt idx="2606">
                  <c:v>9.0399999999999994E-2</c:v>
                </c:pt>
                <c:pt idx="2607">
                  <c:v>9.0500000000000011E-2</c:v>
                </c:pt>
                <c:pt idx="2608">
                  <c:v>8.9900000000000008E-2</c:v>
                </c:pt>
                <c:pt idx="2609">
                  <c:v>8.8300000000000003E-2</c:v>
                </c:pt>
                <c:pt idx="2610">
                  <c:v>8.8499999999999995E-2</c:v>
                </c:pt>
                <c:pt idx="2611">
                  <c:v>8.8100000000000012E-2</c:v>
                </c:pt>
                <c:pt idx="2612">
                  <c:v>8.900000000000001E-2</c:v>
                </c:pt>
                <c:pt idx="2613">
                  <c:v>8.8100000000000012E-2</c:v>
                </c:pt>
                <c:pt idx="2614">
                  <c:v>8.6400000000000005E-2</c:v>
                </c:pt>
                <c:pt idx="2615">
                  <c:v>8.5800000000000001E-2</c:v>
                </c:pt>
                <c:pt idx="2616">
                  <c:v>8.6199999999999999E-2</c:v>
                </c:pt>
                <c:pt idx="2617">
                  <c:v>8.6400000000000005E-2</c:v>
                </c:pt>
                <c:pt idx="2618">
                  <c:v>8.6500000000000007E-2</c:v>
                </c:pt>
                <c:pt idx="2619">
                  <c:v>8.6999999999999994E-2</c:v>
                </c:pt>
                <c:pt idx="2620">
                  <c:v>8.6899999999999991E-2</c:v>
                </c:pt>
                <c:pt idx="2621">
                  <c:v>8.6099999999999996E-2</c:v>
                </c:pt>
                <c:pt idx="2622">
                  <c:v>8.5900000000000004E-2</c:v>
                </c:pt>
                <c:pt idx="2623">
                  <c:v>8.5999999999999993E-2</c:v>
                </c:pt>
                <c:pt idx="2624">
                  <c:v>8.6699999999999999E-2</c:v>
                </c:pt>
                <c:pt idx="2625">
                  <c:v>8.6400000000000005E-2</c:v>
                </c:pt>
                <c:pt idx="2626">
                  <c:v>8.5999999999999993E-2</c:v>
                </c:pt>
                <c:pt idx="2627">
                  <c:v>8.5800000000000001E-2</c:v>
                </c:pt>
                <c:pt idx="2628">
                  <c:v>8.43E-2</c:v>
                </c:pt>
                <c:pt idx="2629">
                  <c:v>8.43E-2</c:v>
                </c:pt>
                <c:pt idx="2630">
                  <c:v>8.4600000000000009E-2</c:v>
                </c:pt>
                <c:pt idx="2631">
                  <c:v>8.4399999999999989E-2</c:v>
                </c:pt>
                <c:pt idx="2632">
                  <c:v>8.43E-2</c:v>
                </c:pt>
                <c:pt idx="2633">
                  <c:v>8.4399999999999989E-2</c:v>
                </c:pt>
                <c:pt idx="2634">
                  <c:v>8.4499999999999992E-2</c:v>
                </c:pt>
                <c:pt idx="2635">
                  <c:v>8.4499999999999992E-2</c:v>
                </c:pt>
                <c:pt idx="2636">
                  <c:v>8.3900000000000002E-2</c:v>
                </c:pt>
                <c:pt idx="2637">
                  <c:v>8.3599999999999994E-2</c:v>
                </c:pt>
                <c:pt idx="2638">
                  <c:v>8.43E-2</c:v>
                </c:pt>
                <c:pt idx="2639">
                  <c:v>8.4700000000000011E-2</c:v>
                </c:pt>
                <c:pt idx="2640">
                  <c:v>8.48E-2</c:v>
                </c:pt>
                <c:pt idx="2641">
                  <c:v>8.5199999999999998E-2</c:v>
                </c:pt>
                <c:pt idx="2642">
                  <c:v>8.5000000000000006E-2</c:v>
                </c:pt>
                <c:pt idx="2643">
                  <c:v>8.4900000000000003E-2</c:v>
                </c:pt>
                <c:pt idx="2644">
                  <c:v>8.5600000000000009E-2</c:v>
                </c:pt>
                <c:pt idx="2645">
                  <c:v>8.5299999999999987E-2</c:v>
                </c:pt>
                <c:pt idx="2646">
                  <c:v>8.4900000000000003E-2</c:v>
                </c:pt>
                <c:pt idx="2647">
                  <c:v>8.4499999999999992E-2</c:v>
                </c:pt>
                <c:pt idx="2648">
                  <c:v>8.4100000000000008E-2</c:v>
                </c:pt>
                <c:pt idx="2649">
                  <c:v>8.4100000000000008E-2</c:v>
                </c:pt>
                <c:pt idx="2650">
                  <c:v>8.4000000000000005E-2</c:v>
                </c:pt>
                <c:pt idx="2651">
                  <c:v>8.4199999999999997E-2</c:v>
                </c:pt>
                <c:pt idx="2652">
                  <c:v>8.5099999999999995E-2</c:v>
                </c:pt>
                <c:pt idx="2653">
                  <c:v>8.5500000000000007E-2</c:v>
                </c:pt>
                <c:pt idx="2654">
                  <c:v>8.5600000000000009E-2</c:v>
                </c:pt>
                <c:pt idx="2655">
                  <c:v>8.5600000000000009E-2</c:v>
                </c:pt>
                <c:pt idx="2656">
                  <c:v>8.5000000000000006E-2</c:v>
                </c:pt>
                <c:pt idx="2657">
                  <c:v>8.4600000000000009E-2</c:v>
                </c:pt>
                <c:pt idx="2658">
                  <c:v>8.4600000000000009E-2</c:v>
                </c:pt>
                <c:pt idx="2659">
                  <c:v>8.4600000000000009E-2</c:v>
                </c:pt>
                <c:pt idx="2660">
                  <c:v>8.5500000000000007E-2</c:v>
                </c:pt>
                <c:pt idx="2661">
                  <c:v>8.5600000000000009E-2</c:v>
                </c:pt>
                <c:pt idx="2662">
                  <c:v>8.539999999999999E-2</c:v>
                </c:pt>
                <c:pt idx="2663">
                  <c:v>8.539999999999999E-2</c:v>
                </c:pt>
                <c:pt idx="2664">
                  <c:v>8.5900000000000004E-2</c:v>
                </c:pt>
                <c:pt idx="2665">
                  <c:v>8.5500000000000007E-2</c:v>
                </c:pt>
                <c:pt idx="2666">
                  <c:v>8.539999999999999E-2</c:v>
                </c:pt>
                <c:pt idx="2667">
                  <c:v>8.48E-2</c:v>
                </c:pt>
                <c:pt idx="2668">
                  <c:v>8.4000000000000005E-2</c:v>
                </c:pt>
                <c:pt idx="2669">
                  <c:v>8.4199999999999997E-2</c:v>
                </c:pt>
                <c:pt idx="2670">
                  <c:v>8.3599999999999994E-2</c:v>
                </c:pt>
                <c:pt idx="2671">
                  <c:v>8.4600000000000009E-2</c:v>
                </c:pt>
                <c:pt idx="2672">
                  <c:v>8.5500000000000007E-2</c:v>
                </c:pt>
                <c:pt idx="2673">
                  <c:v>8.8200000000000001E-2</c:v>
                </c:pt>
                <c:pt idx="2674">
                  <c:v>8.8599999999999998E-2</c:v>
                </c:pt>
                <c:pt idx="2675">
                  <c:v>8.8699999999999987E-2</c:v>
                </c:pt>
                <c:pt idx="2676">
                  <c:v>8.7499999999999994E-2</c:v>
                </c:pt>
                <c:pt idx="2677">
                  <c:v>8.7899999999999992E-2</c:v>
                </c:pt>
                <c:pt idx="2678">
                  <c:v>8.8300000000000003E-2</c:v>
                </c:pt>
                <c:pt idx="2679">
                  <c:v>8.7799999999999989E-2</c:v>
                </c:pt>
                <c:pt idx="2680">
                  <c:v>8.7599999999999997E-2</c:v>
                </c:pt>
                <c:pt idx="2681">
                  <c:v>8.9099999999999999E-2</c:v>
                </c:pt>
                <c:pt idx="2682">
                  <c:v>8.9399999999999993E-2</c:v>
                </c:pt>
                <c:pt idx="2683">
                  <c:v>8.9200000000000002E-2</c:v>
                </c:pt>
                <c:pt idx="2684">
                  <c:v>8.9399999999999993E-2</c:v>
                </c:pt>
                <c:pt idx="2685">
                  <c:v>9.0299999999999991E-2</c:v>
                </c:pt>
                <c:pt idx="2686">
                  <c:v>9.11E-2</c:v>
                </c:pt>
                <c:pt idx="2687">
                  <c:v>9.1700000000000004E-2</c:v>
                </c:pt>
                <c:pt idx="2688">
                  <c:v>9.0200000000000002E-2</c:v>
                </c:pt>
                <c:pt idx="2689">
                  <c:v>9.0700000000000003E-2</c:v>
                </c:pt>
                <c:pt idx="2690">
                  <c:v>8.9499999999999996E-2</c:v>
                </c:pt>
                <c:pt idx="2691">
                  <c:v>8.9800000000000005E-2</c:v>
                </c:pt>
                <c:pt idx="2692">
                  <c:v>8.9900000000000008E-2</c:v>
                </c:pt>
                <c:pt idx="2693">
                  <c:v>9.0299999999999991E-2</c:v>
                </c:pt>
                <c:pt idx="2694">
                  <c:v>8.9800000000000005E-2</c:v>
                </c:pt>
                <c:pt idx="2695">
                  <c:v>8.9600000000000013E-2</c:v>
                </c:pt>
                <c:pt idx="2696">
                  <c:v>8.9200000000000002E-2</c:v>
                </c:pt>
                <c:pt idx="2697">
                  <c:v>8.9800000000000005E-2</c:v>
                </c:pt>
                <c:pt idx="2698">
                  <c:v>8.9600000000000013E-2</c:v>
                </c:pt>
                <c:pt idx="2699">
                  <c:v>8.9600000000000013E-2</c:v>
                </c:pt>
                <c:pt idx="2700">
                  <c:v>8.9600000000000013E-2</c:v>
                </c:pt>
                <c:pt idx="2701">
                  <c:v>9.01E-2</c:v>
                </c:pt>
                <c:pt idx="2702">
                  <c:v>9.06E-2</c:v>
                </c:pt>
                <c:pt idx="2703">
                  <c:v>9.0500000000000011E-2</c:v>
                </c:pt>
                <c:pt idx="2704">
                  <c:v>9.0200000000000002E-2</c:v>
                </c:pt>
                <c:pt idx="2705">
                  <c:v>9.0500000000000011E-2</c:v>
                </c:pt>
                <c:pt idx="2706">
                  <c:v>9.1300000000000006E-2</c:v>
                </c:pt>
                <c:pt idx="2707">
                  <c:v>9.1799999999999993E-2</c:v>
                </c:pt>
                <c:pt idx="2708">
                  <c:v>9.1499999999999998E-2</c:v>
                </c:pt>
                <c:pt idx="2709">
                  <c:v>9.1400000000000009E-2</c:v>
                </c:pt>
                <c:pt idx="2710">
                  <c:v>9.0500000000000011E-2</c:v>
                </c:pt>
                <c:pt idx="2711">
                  <c:v>8.9600000000000013E-2</c:v>
                </c:pt>
                <c:pt idx="2712">
                  <c:v>8.8399999999999992E-2</c:v>
                </c:pt>
                <c:pt idx="2713">
                  <c:v>8.8399999999999992E-2</c:v>
                </c:pt>
                <c:pt idx="2714">
                  <c:v>8.8499999999999995E-2</c:v>
                </c:pt>
                <c:pt idx="2715">
                  <c:v>8.8100000000000012E-2</c:v>
                </c:pt>
                <c:pt idx="2716">
                  <c:v>8.7899999999999992E-2</c:v>
                </c:pt>
                <c:pt idx="2717">
                  <c:v>8.9800000000000005E-2</c:v>
                </c:pt>
                <c:pt idx="2718">
                  <c:v>9.0299999999999991E-2</c:v>
                </c:pt>
                <c:pt idx="2719">
                  <c:v>9.0800000000000006E-2</c:v>
                </c:pt>
                <c:pt idx="2720">
                  <c:v>8.9800000000000005E-2</c:v>
                </c:pt>
                <c:pt idx="2721">
                  <c:v>8.9499999999999996E-2</c:v>
                </c:pt>
                <c:pt idx="2722">
                  <c:v>8.9399999999999993E-2</c:v>
                </c:pt>
                <c:pt idx="2723">
                  <c:v>8.8900000000000007E-2</c:v>
                </c:pt>
                <c:pt idx="2724">
                  <c:v>8.8499999999999995E-2</c:v>
                </c:pt>
                <c:pt idx="2725">
                  <c:v>8.7499999999999994E-2</c:v>
                </c:pt>
                <c:pt idx="2726">
                  <c:v>8.7599999999999997E-2</c:v>
                </c:pt>
                <c:pt idx="2727">
                  <c:v>8.7899999999999992E-2</c:v>
                </c:pt>
                <c:pt idx="2728">
                  <c:v>8.7899999999999992E-2</c:v>
                </c:pt>
                <c:pt idx="2729">
                  <c:v>8.7400000000000005E-2</c:v>
                </c:pt>
                <c:pt idx="2730">
                  <c:v>8.7599999999999997E-2</c:v>
                </c:pt>
                <c:pt idx="2731">
                  <c:v>8.8399999999999992E-2</c:v>
                </c:pt>
                <c:pt idx="2732">
                  <c:v>8.8300000000000003E-2</c:v>
                </c:pt>
                <c:pt idx="2733">
                  <c:v>8.7799999999999989E-2</c:v>
                </c:pt>
                <c:pt idx="2734">
                  <c:v>8.6999999999999994E-2</c:v>
                </c:pt>
                <c:pt idx="2735">
                  <c:v>8.6999999999999994E-2</c:v>
                </c:pt>
                <c:pt idx="2736">
                  <c:v>8.6300000000000002E-2</c:v>
                </c:pt>
                <c:pt idx="2737">
                  <c:v>8.6400000000000005E-2</c:v>
                </c:pt>
                <c:pt idx="2738">
                  <c:v>8.7100000000000011E-2</c:v>
                </c:pt>
                <c:pt idx="2739">
                  <c:v>8.7300000000000003E-2</c:v>
                </c:pt>
                <c:pt idx="2740">
                  <c:v>8.6300000000000002E-2</c:v>
                </c:pt>
                <c:pt idx="2741">
                  <c:v>8.5199999999999998E-2</c:v>
                </c:pt>
                <c:pt idx="2742">
                  <c:v>8.5099999999999995E-2</c:v>
                </c:pt>
                <c:pt idx="2743">
                  <c:v>8.5299999999999987E-2</c:v>
                </c:pt>
                <c:pt idx="2744">
                  <c:v>8.4600000000000009E-2</c:v>
                </c:pt>
                <c:pt idx="2745">
                  <c:v>8.5099999999999995E-2</c:v>
                </c:pt>
                <c:pt idx="2746">
                  <c:v>8.4700000000000011E-2</c:v>
                </c:pt>
                <c:pt idx="2747">
                  <c:v>8.4399999999999989E-2</c:v>
                </c:pt>
                <c:pt idx="2748">
                  <c:v>8.4399999999999989E-2</c:v>
                </c:pt>
                <c:pt idx="2749">
                  <c:v>8.4199999999999997E-2</c:v>
                </c:pt>
                <c:pt idx="2750">
                  <c:v>8.4399999999999989E-2</c:v>
                </c:pt>
                <c:pt idx="2751">
                  <c:v>8.4600000000000009E-2</c:v>
                </c:pt>
                <c:pt idx="2752">
                  <c:v>8.4700000000000011E-2</c:v>
                </c:pt>
                <c:pt idx="2753">
                  <c:v>8.4000000000000005E-2</c:v>
                </c:pt>
                <c:pt idx="2754">
                  <c:v>8.3599999999999994E-2</c:v>
                </c:pt>
                <c:pt idx="2755">
                  <c:v>8.3699999999999997E-2</c:v>
                </c:pt>
                <c:pt idx="2756">
                  <c:v>8.3199999999999996E-2</c:v>
                </c:pt>
                <c:pt idx="2757">
                  <c:v>8.3499999999999991E-2</c:v>
                </c:pt>
                <c:pt idx="2758">
                  <c:v>8.1900000000000001E-2</c:v>
                </c:pt>
                <c:pt idx="2759">
                  <c:v>8.14E-2</c:v>
                </c:pt>
                <c:pt idx="2760">
                  <c:v>8.1000000000000003E-2</c:v>
                </c:pt>
                <c:pt idx="2761">
                  <c:v>8.0700000000000008E-2</c:v>
                </c:pt>
                <c:pt idx="2762">
                  <c:v>8.14E-2</c:v>
                </c:pt>
                <c:pt idx="2763">
                  <c:v>8.199999999999999E-2</c:v>
                </c:pt>
                <c:pt idx="2764">
                  <c:v>8.1799999999999998E-2</c:v>
                </c:pt>
                <c:pt idx="2765">
                  <c:v>8.1500000000000003E-2</c:v>
                </c:pt>
                <c:pt idx="2766">
                  <c:v>8.1900000000000001E-2</c:v>
                </c:pt>
                <c:pt idx="2767">
                  <c:v>8.2200000000000009E-2</c:v>
                </c:pt>
                <c:pt idx="2768">
                  <c:v>8.2799999999999999E-2</c:v>
                </c:pt>
                <c:pt idx="2769">
                  <c:v>8.3599999999999994E-2</c:v>
                </c:pt>
                <c:pt idx="2770">
                  <c:v>8.3000000000000004E-2</c:v>
                </c:pt>
                <c:pt idx="2771">
                  <c:v>8.2500000000000004E-2</c:v>
                </c:pt>
                <c:pt idx="2772">
                  <c:v>8.3100000000000007E-2</c:v>
                </c:pt>
                <c:pt idx="2773">
                  <c:v>8.2599999999999993E-2</c:v>
                </c:pt>
                <c:pt idx="2774">
                  <c:v>8.14E-2</c:v>
                </c:pt>
                <c:pt idx="2775">
                  <c:v>8.1099999999999992E-2</c:v>
                </c:pt>
                <c:pt idx="2776">
                  <c:v>8.199999999999999E-2</c:v>
                </c:pt>
                <c:pt idx="2777">
                  <c:v>8.3199999999999996E-2</c:v>
                </c:pt>
                <c:pt idx="2778">
                  <c:v>8.3699999999999997E-2</c:v>
                </c:pt>
                <c:pt idx="2779">
                  <c:v>8.4600000000000009E-2</c:v>
                </c:pt>
                <c:pt idx="2780">
                  <c:v>8.3699999999999997E-2</c:v>
                </c:pt>
                <c:pt idx="2781">
                  <c:v>8.3900000000000002E-2</c:v>
                </c:pt>
                <c:pt idx="2782">
                  <c:v>8.4100000000000008E-2</c:v>
                </c:pt>
                <c:pt idx="2783">
                  <c:v>8.4100000000000008E-2</c:v>
                </c:pt>
                <c:pt idx="2784">
                  <c:v>8.4000000000000005E-2</c:v>
                </c:pt>
                <c:pt idx="2785">
                  <c:v>8.1799999999999998E-2</c:v>
                </c:pt>
                <c:pt idx="2786">
                  <c:v>8.1699999999999995E-2</c:v>
                </c:pt>
                <c:pt idx="2787">
                  <c:v>8.2299999999999998E-2</c:v>
                </c:pt>
                <c:pt idx="2788">
                  <c:v>8.2100000000000006E-2</c:v>
                </c:pt>
                <c:pt idx="2789">
                  <c:v>8.1799999999999998E-2</c:v>
                </c:pt>
                <c:pt idx="2790">
                  <c:v>8.2400000000000001E-2</c:v>
                </c:pt>
                <c:pt idx="2791">
                  <c:v>8.2299999999999998E-2</c:v>
                </c:pt>
                <c:pt idx="2792">
                  <c:v>8.199999999999999E-2</c:v>
                </c:pt>
                <c:pt idx="2793">
                  <c:v>8.2299999999999998E-2</c:v>
                </c:pt>
                <c:pt idx="2794">
                  <c:v>8.2100000000000006E-2</c:v>
                </c:pt>
                <c:pt idx="2795">
                  <c:v>8.09E-2</c:v>
                </c:pt>
                <c:pt idx="2796">
                  <c:v>8.0500000000000002E-2</c:v>
                </c:pt>
                <c:pt idx="2797">
                  <c:v>8.0199999999999994E-2</c:v>
                </c:pt>
                <c:pt idx="2798">
                  <c:v>8.0199999999999994E-2</c:v>
                </c:pt>
                <c:pt idx="2799">
                  <c:v>8.0100000000000005E-2</c:v>
                </c:pt>
                <c:pt idx="2800">
                  <c:v>7.9500000000000001E-2</c:v>
                </c:pt>
                <c:pt idx="2801">
                  <c:v>7.9699999999999993E-2</c:v>
                </c:pt>
                <c:pt idx="2802">
                  <c:v>7.9600000000000004E-2</c:v>
                </c:pt>
                <c:pt idx="2803">
                  <c:v>7.9699999999999993E-2</c:v>
                </c:pt>
                <c:pt idx="2804">
                  <c:v>7.9899999999999999E-2</c:v>
                </c:pt>
                <c:pt idx="2805">
                  <c:v>7.9699999999999993E-2</c:v>
                </c:pt>
                <c:pt idx="2806">
                  <c:v>7.9899999999999999E-2</c:v>
                </c:pt>
                <c:pt idx="2807">
                  <c:v>8.0199999999999994E-2</c:v>
                </c:pt>
                <c:pt idx="2808">
                  <c:v>8.0399999999999985E-2</c:v>
                </c:pt>
                <c:pt idx="2809">
                  <c:v>8.0700000000000008E-2</c:v>
                </c:pt>
                <c:pt idx="2810">
                  <c:v>8.0500000000000002E-2</c:v>
                </c:pt>
                <c:pt idx="2811">
                  <c:v>8.14E-2</c:v>
                </c:pt>
                <c:pt idx="2812">
                  <c:v>8.1500000000000003E-2</c:v>
                </c:pt>
                <c:pt idx="2813">
                  <c:v>8.1900000000000001E-2</c:v>
                </c:pt>
                <c:pt idx="2814">
                  <c:v>8.2799999999999999E-2</c:v>
                </c:pt>
                <c:pt idx="2815">
                  <c:v>8.2899999999999988E-2</c:v>
                </c:pt>
                <c:pt idx="2816">
                  <c:v>8.2500000000000004E-2</c:v>
                </c:pt>
                <c:pt idx="2817">
                  <c:v>8.2899999999999988E-2</c:v>
                </c:pt>
                <c:pt idx="2818">
                  <c:v>8.2299999999999998E-2</c:v>
                </c:pt>
                <c:pt idx="2819">
                  <c:v>8.3000000000000004E-2</c:v>
                </c:pt>
                <c:pt idx="2820">
                  <c:v>8.2299999999999998E-2</c:v>
                </c:pt>
                <c:pt idx="2821">
                  <c:v>8.2599999999999993E-2</c:v>
                </c:pt>
                <c:pt idx="2822">
                  <c:v>8.199999999999999E-2</c:v>
                </c:pt>
                <c:pt idx="2823">
                  <c:v>8.199999999999999E-2</c:v>
                </c:pt>
                <c:pt idx="2824">
                  <c:v>8.3000000000000004E-2</c:v>
                </c:pt>
                <c:pt idx="2825">
                  <c:v>8.3400000000000002E-2</c:v>
                </c:pt>
                <c:pt idx="2826">
                  <c:v>8.4199999999999997E-2</c:v>
                </c:pt>
                <c:pt idx="2827">
                  <c:v>8.3699999999999997E-2</c:v>
                </c:pt>
                <c:pt idx="2828">
                  <c:v>8.3400000000000002E-2</c:v>
                </c:pt>
                <c:pt idx="2829">
                  <c:v>8.3299999999999999E-2</c:v>
                </c:pt>
                <c:pt idx="2830">
                  <c:v>8.3199999999999996E-2</c:v>
                </c:pt>
                <c:pt idx="2831">
                  <c:v>8.3100000000000007E-2</c:v>
                </c:pt>
                <c:pt idx="2832">
                  <c:v>8.2599999999999993E-2</c:v>
                </c:pt>
                <c:pt idx="2833">
                  <c:v>8.2400000000000001E-2</c:v>
                </c:pt>
                <c:pt idx="2834">
                  <c:v>8.2500000000000004E-2</c:v>
                </c:pt>
                <c:pt idx="2835">
                  <c:v>8.2200000000000009E-2</c:v>
                </c:pt>
                <c:pt idx="2836">
                  <c:v>8.2400000000000001E-2</c:v>
                </c:pt>
                <c:pt idx="2837">
                  <c:v>8.1900000000000001E-2</c:v>
                </c:pt>
                <c:pt idx="2838">
                  <c:v>8.1799999999999998E-2</c:v>
                </c:pt>
                <c:pt idx="2839">
                  <c:v>8.1600000000000006E-2</c:v>
                </c:pt>
                <c:pt idx="2840">
                  <c:v>8.199999999999999E-2</c:v>
                </c:pt>
                <c:pt idx="2841">
                  <c:v>8.2699999999999996E-2</c:v>
                </c:pt>
                <c:pt idx="2842">
                  <c:v>8.2699999999999996E-2</c:v>
                </c:pt>
                <c:pt idx="2843">
                  <c:v>8.1600000000000006E-2</c:v>
                </c:pt>
                <c:pt idx="2844">
                  <c:v>8.1199999999999994E-2</c:v>
                </c:pt>
                <c:pt idx="2845">
                  <c:v>8.1300000000000011E-2</c:v>
                </c:pt>
                <c:pt idx="2846">
                  <c:v>8.1099999999999992E-2</c:v>
                </c:pt>
                <c:pt idx="2847">
                  <c:v>8.1799999999999998E-2</c:v>
                </c:pt>
                <c:pt idx="2848">
                  <c:v>8.2400000000000001E-2</c:v>
                </c:pt>
                <c:pt idx="2849">
                  <c:v>8.3000000000000004E-2</c:v>
                </c:pt>
                <c:pt idx="2850">
                  <c:v>8.2799999999999999E-2</c:v>
                </c:pt>
                <c:pt idx="2851">
                  <c:v>8.2200000000000009E-2</c:v>
                </c:pt>
                <c:pt idx="2852">
                  <c:v>8.2400000000000001E-2</c:v>
                </c:pt>
                <c:pt idx="2853">
                  <c:v>8.2200000000000009E-2</c:v>
                </c:pt>
                <c:pt idx="2854">
                  <c:v>8.2299999999999998E-2</c:v>
                </c:pt>
                <c:pt idx="2855">
                  <c:v>8.199999999999999E-2</c:v>
                </c:pt>
                <c:pt idx="2856">
                  <c:v>8.1799999999999998E-2</c:v>
                </c:pt>
                <c:pt idx="2857">
                  <c:v>8.14E-2</c:v>
                </c:pt>
                <c:pt idx="2858">
                  <c:v>8.2200000000000009E-2</c:v>
                </c:pt>
                <c:pt idx="2859">
                  <c:v>8.2299999999999998E-2</c:v>
                </c:pt>
                <c:pt idx="2860">
                  <c:v>8.2400000000000001E-2</c:v>
                </c:pt>
                <c:pt idx="2861">
                  <c:v>8.2400000000000001E-2</c:v>
                </c:pt>
                <c:pt idx="2862">
                  <c:v>8.2100000000000006E-2</c:v>
                </c:pt>
                <c:pt idx="2863">
                  <c:v>8.3299999999999999E-2</c:v>
                </c:pt>
                <c:pt idx="2864">
                  <c:v>8.2699999999999996E-2</c:v>
                </c:pt>
                <c:pt idx="2865">
                  <c:v>8.3599999999999994E-2</c:v>
                </c:pt>
                <c:pt idx="2866">
                  <c:v>8.3400000000000002E-2</c:v>
                </c:pt>
                <c:pt idx="2867">
                  <c:v>8.3299999999999999E-2</c:v>
                </c:pt>
                <c:pt idx="2868">
                  <c:v>8.2799999999999999E-2</c:v>
                </c:pt>
                <c:pt idx="2869">
                  <c:v>8.3000000000000004E-2</c:v>
                </c:pt>
                <c:pt idx="2870">
                  <c:v>8.2599999999999993E-2</c:v>
                </c:pt>
                <c:pt idx="2871">
                  <c:v>8.2799999999999999E-2</c:v>
                </c:pt>
                <c:pt idx="2872">
                  <c:v>8.3100000000000007E-2</c:v>
                </c:pt>
                <c:pt idx="2873">
                  <c:v>8.3100000000000007E-2</c:v>
                </c:pt>
                <c:pt idx="2874">
                  <c:v>8.2799999999999999E-2</c:v>
                </c:pt>
                <c:pt idx="2875">
                  <c:v>8.2899999999999988E-2</c:v>
                </c:pt>
                <c:pt idx="2876">
                  <c:v>8.2200000000000009E-2</c:v>
                </c:pt>
                <c:pt idx="2877">
                  <c:v>8.2599999999999993E-2</c:v>
                </c:pt>
                <c:pt idx="2878">
                  <c:v>8.3400000000000002E-2</c:v>
                </c:pt>
                <c:pt idx="2879">
                  <c:v>8.3400000000000002E-2</c:v>
                </c:pt>
                <c:pt idx="2880">
                  <c:v>8.3900000000000002E-2</c:v>
                </c:pt>
                <c:pt idx="2881">
                  <c:v>8.4199999999999997E-2</c:v>
                </c:pt>
                <c:pt idx="2882">
                  <c:v>8.48E-2</c:v>
                </c:pt>
                <c:pt idx="2883">
                  <c:v>8.48E-2</c:v>
                </c:pt>
                <c:pt idx="2884">
                  <c:v>8.48E-2</c:v>
                </c:pt>
                <c:pt idx="2885">
                  <c:v>8.5500000000000007E-2</c:v>
                </c:pt>
                <c:pt idx="2886">
                  <c:v>8.5299999999999987E-2</c:v>
                </c:pt>
                <c:pt idx="2887">
                  <c:v>8.4700000000000011E-2</c:v>
                </c:pt>
                <c:pt idx="2888">
                  <c:v>8.4900000000000003E-2</c:v>
                </c:pt>
                <c:pt idx="2889">
                  <c:v>8.5199999999999998E-2</c:v>
                </c:pt>
                <c:pt idx="2890">
                  <c:v>8.5199999999999998E-2</c:v>
                </c:pt>
                <c:pt idx="2891">
                  <c:v>8.48E-2</c:v>
                </c:pt>
                <c:pt idx="2892">
                  <c:v>8.5099999999999995E-2</c:v>
                </c:pt>
                <c:pt idx="2893">
                  <c:v>8.5099999999999995E-2</c:v>
                </c:pt>
                <c:pt idx="2894">
                  <c:v>8.5099999999999995E-2</c:v>
                </c:pt>
                <c:pt idx="2895">
                  <c:v>8.5099999999999995E-2</c:v>
                </c:pt>
                <c:pt idx="2896">
                  <c:v>8.4900000000000003E-2</c:v>
                </c:pt>
                <c:pt idx="2897">
                  <c:v>8.4199999999999997E-2</c:v>
                </c:pt>
                <c:pt idx="2898">
                  <c:v>8.4399999999999989E-2</c:v>
                </c:pt>
                <c:pt idx="2899">
                  <c:v>8.4399999999999989E-2</c:v>
                </c:pt>
                <c:pt idx="2900">
                  <c:v>8.4199999999999997E-2</c:v>
                </c:pt>
                <c:pt idx="2901">
                  <c:v>8.4900000000000003E-2</c:v>
                </c:pt>
                <c:pt idx="2902">
                  <c:v>8.5099999999999995E-2</c:v>
                </c:pt>
                <c:pt idx="2903">
                  <c:v>8.5299999999999987E-2</c:v>
                </c:pt>
                <c:pt idx="2904">
                  <c:v>8.5299999999999987E-2</c:v>
                </c:pt>
                <c:pt idx="2905">
                  <c:v>8.4700000000000011E-2</c:v>
                </c:pt>
                <c:pt idx="2906">
                  <c:v>8.4399999999999989E-2</c:v>
                </c:pt>
                <c:pt idx="2907">
                  <c:v>8.4399999999999989E-2</c:v>
                </c:pt>
                <c:pt idx="2908">
                  <c:v>8.4600000000000009E-2</c:v>
                </c:pt>
                <c:pt idx="2909">
                  <c:v>8.4900000000000003E-2</c:v>
                </c:pt>
                <c:pt idx="2910">
                  <c:v>8.5000000000000006E-2</c:v>
                </c:pt>
                <c:pt idx="2911">
                  <c:v>8.48E-2</c:v>
                </c:pt>
                <c:pt idx="2912">
                  <c:v>8.48E-2</c:v>
                </c:pt>
                <c:pt idx="2913">
                  <c:v>8.5000000000000006E-2</c:v>
                </c:pt>
                <c:pt idx="2914">
                  <c:v>8.4199999999999997E-2</c:v>
                </c:pt>
                <c:pt idx="2915">
                  <c:v>8.3800000000000013E-2</c:v>
                </c:pt>
                <c:pt idx="2916">
                  <c:v>8.3900000000000002E-2</c:v>
                </c:pt>
                <c:pt idx="2917">
                  <c:v>8.3900000000000002E-2</c:v>
                </c:pt>
                <c:pt idx="2918">
                  <c:v>8.3900000000000002E-2</c:v>
                </c:pt>
                <c:pt idx="2919">
                  <c:v>8.3599999999999994E-2</c:v>
                </c:pt>
                <c:pt idx="2920">
                  <c:v>8.3800000000000013E-2</c:v>
                </c:pt>
                <c:pt idx="2921">
                  <c:v>8.2500000000000004E-2</c:v>
                </c:pt>
                <c:pt idx="2922">
                  <c:v>8.2400000000000001E-2</c:v>
                </c:pt>
                <c:pt idx="2923">
                  <c:v>8.1799999999999998E-2</c:v>
                </c:pt>
                <c:pt idx="2924">
                  <c:v>8.1699999999999995E-2</c:v>
                </c:pt>
                <c:pt idx="2925">
                  <c:v>8.2200000000000009E-2</c:v>
                </c:pt>
                <c:pt idx="2926">
                  <c:v>8.2299999999999998E-2</c:v>
                </c:pt>
                <c:pt idx="2927">
                  <c:v>8.2100000000000006E-2</c:v>
                </c:pt>
                <c:pt idx="2928">
                  <c:v>8.1699999999999995E-2</c:v>
                </c:pt>
                <c:pt idx="2929">
                  <c:v>8.0799999999999997E-2</c:v>
                </c:pt>
                <c:pt idx="2930">
                  <c:v>8.09E-2</c:v>
                </c:pt>
                <c:pt idx="2931">
                  <c:v>8.09E-2</c:v>
                </c:pt>
                <c:pt idx="2932">
                  <c:v>8.1099999999999992E-2</c:v>
                </c:pt>
                <c:pt idx="2933">
                  <c:v>8.09E-2</c:v>
                </c:pt>
                <c:pt idx="2934">
                  <c:v>8.0700000000000008E-2</c:v>
                </c:pt>
                <c:pt idx="2935">
                  <c:v>8.0500000000000002E-2</c:v>
                </c:pt>
                <c:pt idx="2936">
                  <c:v>8.1300000000000011E-2</c:v>
                </c:pt>
                <c:pt idx="2937">
                  <c:v>8.1500000000000003E-2</c:v>
                </c:pt>
                <c:pt idx="2938">
                  <c:v>8.14E-2</c:v>
                </c:pt>
                <c:pt idx="2939">
                  <c:v>8.0600000000000005E-2</c:v>
                </c:pt>
                <c:pt idx="2940">
                  <c:v>7.9899999999999999E-2</c:v>
                </c:pt>
                <c:pt idx="2941">
                  <c:v>8.0600000000000005E-2</c:v>
                </c:pt>
                <c:pt idx="2942">
                  <c:v>8.0500000000000002E-2</c:v>
                </c:pt>
                <c:pt idx="2943">
                  <c:v>8.0600000000000005E-2</c:v>
                </c:pt>
                <c:pt idx="2944">
                  <c:v>8.09E-2</c:v>
                </c:pt>
                <c:pt idx="2945">
                  <c:v>8.0199999999999994E-2</c:v>
                </c:pt>
                <c:pt idx="2946">
                  <c:v>0.08</c:v>
                </c:pt>
                <c:pt idx="2947">
                  <c:v>8.0100000000000005E-2</c:v>
                </c:pt>
                <c:pt idx="2948">
                  <c:v>8.0199999999999994E-2</c:v>
                </c:pt>
                <c:pt idx="2949">
                  <c:v>7.9600000000000004E-2</c:v>
                </c:pt>
                <c:pt idx="2950">
                  <c:v>7.9500000000000001E-2</c:v>
                </c:pt>
                <c:pt idx="2951">
                  <c:v>7.9299999999999995E-2</c:v>
                </c:pt>
                <c:pt idx="2952">
                  <c:v>7.9199999999999993E-2</c:v>
                </c:pt>
                <c:pt idx="2953">
                  <c:v>7.9199999999999993E-2</c:v>
                </c:pt>
                <c:pt idx="2954">
                  <c:v>7.9199999999999993E-2</c:v>
                </c:pt>
                <c:pt idx="2955">
                  <c:v>7.8899999999999998E-2</c:v>
                </c:pt>
                <c:pt idx="2956">
                  <c:v>7.8799999999999995E-2</c:v>
                </c:pt>
                <c:pt idx="2957">
                  <c:v>7.8899999999999998E-2</c:v>
                </c:pt>
                <c:pt idx="2958">
                  <c:v>7.9100000000000004E-2</c:v>
                </c:pt>
                <c:pt idx="2959">
                  <c:v>7.8899999999999998E-2</c:v>
                </c:pt>
                <c:pt idx="2960">
                  <c:v>7.8299999999999995E-2</c:v>
                </c:pt>
                <c:pt idx="2961">
                  <c:v>7.8200000000000006E-2</c:v>
                </c:pt>
                <c:pt idx="2962">
                  <c:v>7.8100000000000003E-2</c:v>
                </c:pt>
                <c:pt idx="2963">
                  <c:v>7.8299999999999995E-2</c:v>
                </c:pt>
                <c:pt idx="2964">
                  <c:v>7.8399999999999997E-2</c:v>
                </c:pt>
                <c:pt idx="2965">
                  <c:v>7.7899999999999997E-2</c:v>
                </c:pt>
                <c:pt idx="2966">
                  <c:v>7.7899999999999997E-2</c:v>
                </c:pt>
                <c:pt idx="2967">
                  <c:v>7.8200000000000006E-2</c:v>
                </c:pt>
                <c:pt idx="2968">
                  <c:v>7.9100000000000004E-2</c:v>
                </c:pt>
                <c:pt idx="2969">
                  <c:v>7.980000000000001E-2</c:v>
                </c:pt>
                <c:pt idx="2970">
                  <c:v>7.9000000000000001E-2</c:v>
                </c:pt>
                <c:pt idx="2971">
                  <c:v>7.8700000000000006E-2</c:v>
                </c:pt>
                <c:pt idx="2972">
                  <c:v>7.8799999999999995E-2</c:v>
                </c:pt>
                <c:pt idx="2973">
                  <c:v>0.08</c:v>
                </c:pt>
                <c:pt idx="2974">
                  <c:v>7.9699999999999993E-2</c:v>
                </c:pt>
                <c:pt idx="2975">
                  <c:v>8.0600000000000005E-2</c:v>
                </c:pt>
                <c:pt idx="2976">
                  <c:v>8.1000000000000003E-2</c:v>
                </c:pt>
                <c:pt idx="2977">
                  <c:v>8.09E-2</c:v>
                </c:pt>
                <c:pt idx="2978">
                  <c:v>8.0299999999999996E-2</c:v>
                </c:pt>
                <c:pt idx="2979">
                  <c:v>8.0500000000000002E-2</c:v>
                </c:pt>
                <c:pt idx="2980">
                  <c:v>8.0299999999999996E-2</c:v>
                </c:pt>
                <c:pt idx="2981">
                  <c:v>7.9100000000000004E-2</c:v>
                </c:pt>
                <c:pt idx="2982">
                  <c:v>7.9000000000000001E-2</c:v>
                </c:pt>
                <c:pt idx="2983">
                  <c:v>7.9100000000000004E-2</c:v>
                </c:pt>
                <c:pt idx="2984">
                  <c:v>7.9299999999999995E-2</c:v>
                </c:pt>
                <c:pt idx="2985">
                  <c:v>7.9500000000000001E-2</c:v>
                </c:pt>
                <c:pt idx="2986">
                  <c:v>8.0199999999999994E-2</c:v>
                </c:pt>
                <c:pt idx="2987">
                  <c:v>8.0100000000000005E-2</c:v>
                </c:pt>
                <c:pt idx="2988">
                  <c:v>7.9199999999999993E-2</c:v>
                </c:pt>
                <c:pt idx="2989">
                  <c:v>7.8799999999999995E-2</c:v>
                </c:pt>
                <c:pt idx="2990">
                  <c:v>7.8E-2</c:v>
                </c:pt>
                <c:pt idx="2991">
                  <c:v>7.8799999999999995E-2</c:v>
                </c:pt>
                <c:pt idx="2992">
                  <c:v>7.8200000000000006E-2</c:v>
                </c:pt>
                <c:pt idx="2993">
                  <c:v>7.8399999999999997E-2</c:v>
                </c:pt>
                <c:pt idx="2994">
                  <c:v>7.8399999999999997E-2</c:v>
                </c:pt>
                <c:pt idx="2995">
                  <c:v>7.9000000000000001E-2</c:v>
                </c:pt>
                <c:pt idx="2996">
                  <c:v>7.9199999999999993E-2</c:v>
                </c:pt>
                <c:pt idx="2997">
                  <c:v>7.9600000000000004E-2</c:v>
                </c:pt>
                <c:pt idx="2998">
                  <c:v>7.9899999999999999E-2</c:v>
                </c:pt>
                <c:pt idx="2999">
                  <c:v>7.9899999999999999E-2</c:v>
                </c:pt>
                <c:pt idx="3000">
                  <c:v>7.9500000000000001E-2</c:v>
                </c:pt>
                <c:pt idx="3001">
                  <c:v>7.9699999999999993E-2</c:v>
                </c:pt>
                <c:pt idx="3002">
                  <c:v>7.9399999999999998E-2</c:v>
                </c:pt>
                <c:pt idx="3003">
                  <c:v>7.9199999999999993E-2</c:v>
                </c:pt>
                <c:pt idx="3004">
                  <c:v>7.9000000000000001E-2</c:v>
                </c:pt>
                <c:pt idx="3005">
                  <c:v>7.8399999999999997E-2</c:v>
                </c:pt>
                <c:pt idx="3006">
                  <c:v>7.8600000000000003E-2</c:v>
                </c:pt>
                <c:pt idx="3007">
                  <c:v>7.7800000000000008E-2</c:v>
                </c:pt>
                <c:pt idx="3008">
                  <c:v>7.7800000000000008E-2</c:v>
                </c:pt>
                <c:pt idx="3009">
                  <c:v>7.7899999999999997E-2</c:v>
                </c:pt>
                <c:pt idx="3010">
                  <c:v>7.8100000000000003E-2</c:v>
                </c:pt>
                <c:pt idx="3011">
                  <c:v>7.7699999999999991E-2</c:v>
                </c:pt>
                <c:pt idx="3012">
                  <c:v>7.7899999999999997E-2</c:v>
                </c:pt>
                <c:pt idx="3013">
                  <c:v>7.7699999999999991E-2</c:v>
                </c:pt>
                <c:pt idx="3014">
                  <c:v>7.7499999999999999E-2</c:v>
                </c:pt>
                <c:pt idx="3015">
                  <c:v>7.7600000000000002E-2</c:v>
                </c:pt>
                <c:pt idx="3016">
                  <c:v>7.6799999999999993E-2</c:v>
                </c:pt>
                <c:pt idx="3017">
                  <c:v>7.5899999999999995E-2</c:v>
                </c:pt>
                <c:pt idx="3018">
                  <c:v>7.5300000000000006E-2</c:v>
                </c:pt>
                <c:pt idx="3019">
                  <c:v>7.5300000000000006E-2</c:v>
                </c:pt>
                <c:pt idx="3020">
                  <c:v>7.51E-2</c:v>
                </c:pt>
                <c:pt idx="3021">
                  <c:v>7.5199999999999989E-2</c:v>
                </c:pt>
                <c:pt idx="3022">
                  <c:v>7.4499999999999997E-2</c:v>
                </c:pt>
                <c:pt idx="3023">
                  <c:v>7.4099999999999999E-2</c:v>
                </c:pt>
                <c:pt idx="3024">
                  <c:v>7.46E-2</c:v>
                </c:pt>
                <c:pt idx="3025">
                  <c:v>7.4800000000000005E-2</c:v>
                </c:pt>
                <c:pt idx="3026">
                  <c:v>7.4400000000000008E-2</c:v>
                </c:pt>
                <c:pt idx="3027">
                  <c:v>7.3899999999999993E-2</c:v>
                </c:pt>
                <c:pt idx="3028">
                  <c:v>7.4099999999999999E-2</c:v>
                </c:pt>
                <c:pt idx="3029">
                  <c:v>7.4200000000000002E-2</c:v>
                </c:pt>
                <c:pt idx="3030">
                  <c:v>7.4700000000000003E-2</c:v>
                </c:pt>
                <c:pt idx="3031">
                  <c:v>7.4900000000000008E-2</c:v>
                </c:pt>
                <c:pt idx="3032">
                  <c:v>7.5399999999999995E-2</c:v>
                </c:pt>
                <c:pt idx="3033">
                  <c:v>7.5700000000000003E-2</c:v>
                </c:pt>
                <c:pt idx="3034">
                  <c:v>7.6499999999999999E-2</c:v>
                </c:pt>
                <c:pt idx="3035">
                  <c:v>7.6100000000000001E-2</c:v>
                </c:pt>
                <c:pt idx="3036">
                  <c:v>7.5700000000000003E-2</c:v>
                </c:pt>
                <c:pt idx="3037">
                  <c:v>7.6200000000000004E-2</c:v>
                </c:pt>
                <c:pt idx="3038">
                  <c:v>7.7100000000000002E-2</c:v>
                </c:pt>
                <c:pt idx="3039">
                  <c:v>7.7100000000000002E-2</c:v>
                </c:pt>
                <c:pt idx="3040">
                  <c:v>7.7100000000000002E-2</c:v>
                </c:pt>
                <c:pt idx="3041">
                  <c:v>7.6600000000000001E-2</c:v>
                </c:pt>
                <c:pt idx="3042">
                  <c:v>7.7499999999999999E-2</c:v>
                </c:pt>
                <c:pt idx="3043">
                  <c:v>7.7899999999999997E-2</c:v>
                </c:pt>
                <c:pt idx="3044">
                  <c:v>7.7699999999999991E-2</c:v>
                </c:pt>
                <c:pt idx="3045">
                  <c:v>7.8200000000000006E-2</c:v>
                </c:pt>
                <c:pt idx="3046">
                  <c:v>7.7600000000000002E-2</c:v>
                </c:pt>
                <c:pt idx="3047">
                  <c:v>7.7399999999999997E-2</c:v>
                </c:pt>
                <c:pt idx="3048">
                  <c:v>7.7499999999999999E-2</c:v>
                </c:pt>
                <c:pt idx="3049">
                  <c:v>7.7699999999999991E-2</c:v>
                </c:pt>
                <c:pt idx="3050">
                  <c:v>7.7899999999999997E-2</c:v>
                </c:pt>
                <c:pt idx="3051">
                  <c:v>7.7899999999999997E-2</c:v>
                </c:pt>
                <c:pt idx="3052">
                  <c:v>7.8100000000000003E-2</c:v>
                </c:pt>
                <c:pt idx="3053">
                  <c:v>7.9199999999999993E-2</c:v>
                </c:pt>
                <c:pt idx="3054">
                  <c:v>7.9100000000000004E-2</c:v>
                </c:pt>
                <c:pt idx="3055">
                  <c:v>7.9699999999999993E-2</c:v>
                </c:pt>
                <c:pt idx="3056">
                  <c:v>7.9299999999999995E-2</c:v>
                </c:pt>
                <c:pt idx="3057">
                  <c:v>7.9100000000000004E-2</c:v>
                </c:pt>
                <c:pt idx="3058">
                  <c:v>7.9500000000000001E-2</c:v>
                </c:pt>
                <c:pt idx="3059">
                  <c:v>7.9699999999999993E-2</c:v>
                </c:pt>
                <c:pt idx="3060">
                  <c:v>7.9399999999999998E-2</c:v>
                </c:pt>
                <c:pt idx="3061">
                  <c:v>7.85E-2</c:v>
                </c:pt>
                <c:pt idx="3062">
                  <c:v>7.8600000000000003E-2</c:v>
                </c:pt>
                <c:pt idx="3063">
                  <c:v>7.8E-2</c:v>
                </c:pt>
                <c:pt idx="3064">
                  <c:v>7.9000000000000001E-2</c:v>
                </c:pt>
                <c:pt idx="3065">
                  <c:v>7.9299999999999995E-2</c:v>
                </c:pt>
                <c:pt idx="3066">
                  <c:v>7.9000000000000001E-2</c:v>
                </c:pt>
                <c:pt idx="3067">
                  <c:v>7.9500000000000001E-2</c:v>
                </c:pt>
                <c:pt idx="3068">
                  <c:v>7.9299999999999995E-2</c:v>
                </c:pt>
                <c:pt idx="3069">
                  <c:v>7.8799999999999995E-2</c:v>
                </c:pt>
                <c:pt idx="3070">
                  <c:v>7.8899999999999998E-2</c:v>
                </c:pt>
                <c:pt idx="3071">
                  <c:v>7.9600000000000004E-2</c:v>
                </c:pt>
                <c:pt idx="3072">
                  <c:v>8.0399999999999985E-2</c:v>
                </c:pt>
                <c:pt idx="3073">
                  <c:v>8.0600000000000005E-2</c:v>
                </c:pt>
                <c:pt idx="3074">
                  <c:v>8.0700000000000008E-2</c:v>
                </c:pt>
                <c:pt idx="3075">
                  <c:v>8.0199999999999994E-2</c:v>
                </c:pt>
                <c:pt idx="3076">
                  <c:v>8.0100000000000005E-2</c:v>
                </c:pt>
                <c:pt idx="3077">
                  <c:v>7.980000000000001E-2</c:v>
                </c:pt>
                <c:pt idx="3078">
                  <c:v>8.0500000000000002E-2</c:v>
                </c:pt>
                <c:pt idx="3079">
                  <c:v>8.0399999999999985E-2</c:v>
                </c:pt>
                <c:pt idx="3080">
                  <c:v>7.9399999999999998E-2</c:v>
                </c:pt>
                <c:pt idx="3081">
                  <c:v>7.9399999999999998E-2</c:v>
                </c:pt>
                <c:pt idx="3082">
                  <c:v>7.9899999999999999E-2</c:v>
                </c:pt>
                <c:pt idx="3083">
                  <c:v>7.9399999999999998E-2</c:v>
                </c:pt>
                <c:pt idx="3084">
                  <c:v>7.9500000000000001E-2</c:v>
                </c:pt>
                <c:pt idx="3085">
                  <c:v>7.9600000000000004E-2</c:v>
                </c:pt>
                <c:pt idx="3086">
                  <c:v>7.9000000000000001E-2</c:v>
                </c:pt>
                <c:pt idx="3087">
                  <c:v>7.9199999999999993E-2</c:v>
                </c:pt>
                <c:pt idx="3088">
                  <c:v>7.8799999999999995E-2</c:v>
                </c:pt>
                <c:pt idx="3089">
                  <c:v>7.8799999999999995E-2</c:v>
                </c:pt>
                <c:pt idx="3090">
                  <c:v>7.9000000000000001E-2</c:v>
                </c:pt>
                <c:pt idx="3091">
                  <c:v>7.9399999999999998E-2</c:v>
                </c:pt>
                <c:pt idx="3092">
                  <c:v>7.85E-2</c:v>
                </c:pt>
                <c:pt idx="3093">
                  <c:v>7.8899999999999998E-2</c:v>
                </c:pt>
                <c:pt idx="3094">
                  <c:v>7.8600000000000003E-2</c:v>
                </c:pt>
                <c:pt idx="3095">
                  <c:v>7.8799999999999995E-2</c:v>
                </c:pt>
                <c:pt idx="3096">
                  <c:v>7.8700000000000006E-2</c:v>
                </c:pt>
                <c:pt idx="3097">
                  <c:v>7.9299999999999995E-2</c:v>
                </c:pt>
                <c:pt idx="3098">
                  <c:v>8.0199999999999994E-2</c:v>
                </c:pt>
                <c:pt idx="3099">
                  <c:v>8.0299999999999996E-2</c:v>
                </c:pt>
                <c:pt idx="3100">
                  <c:v>8.0399999999999985E-2</c:v>
                </c:pt>
                <c:pt idx="3101">
                  <c:v>8.0600000000000005E-2</c:v>
                </c:pt>
                <c:pt idx="3102">
                  <c:v>8.0600000000000005E-2</c:v>
                </c:pt>
                <c:pt idx="3103">
                  <c:v>8.1000000000000003E-2</c:v>
                </c:pt>
                <c:pt idx="3104">
                  <c:v>8.0600000000000005E-2</c:v>
                </c:pt>
                <c:pt idx="3105">
                  <c:v>8.0799999999999997E-2</c:v>
                </c:pt>
                <c:pt idx="3106">
                  <c:v>8.0600000000000005E-2</c:v>
                </c:pt>
                <c:pt idx="3107">
                  <c:v>8.0100000000000005E-2</c:v>
                </c:pt>
                <c:pt idx="3108">
                  <c:v>8.0299999999999996E-2</c:v>
                </c:pt>
                <c:pt idx="3109">
                  <c:v>8.0100000000000005E-2</c:v>
                </c:pt>
                <c:pt idx="3110">
                  <c:v>7.9699999999999993E-2</c:v>
                </c:pt>
                <c:pt idx="3111">
                  <c:v>0.08</c:v>
                </c:pt>
                <c:pt idx="3112">
                  <c:v>7.9000000000000001E-2</c:v>
                </c:pt>
                <c:pt idx="3113">
                  <c:v>7.9000000000000001E-2</c:v>
                </c:pt>
                <c:pt idx="3114">
                  <c:v>7.8600000000000003E-2</c:v>
                </c:pt>
                <c:pt idx="3115">
                  <c:v>7.85E-2</c:v>
                </c:pt>
                <c:pt idx="3116">
                  <c:v>7.8700000000000006E-2</c:v>
                </c:pt>
                <c:pt idx="3117">
                  <c:v>7.8100000000000003E-2</c:v>
                </c:pt>
                <c:pt idx="3118">
                  <c:v>7.8200000000000006E-2</c:v>
                </c:pt>
                <c:pt idx="3119">
                  <c:v>7.7699999999999991E-2</c:v>
                </c:pt>
                <c:pt idx="3120">
                  <c:v>7.7899999999999997E-2</c:v>
                </c:pt>
                <c:pt idx="3121">
                  <c:v>7.8600000000000003E-2</c:v>
                </c:pt>
                <c:pt idx="3122">
                  <c:v>7.8299999999999995E-2</c:v>
                </c:pt>
                <c:pt idx="3123">
                  <c:v>7.9199999999999993E-2</c:v>
                </c:pt>
                <c:pt idx="3124">
                  <c:v>7.9100000000000004E-2</c:v>
                </c:pt>
                <c:pt idx="3125">
                  <c:v>7.8700000000000006E-2</c:v>
                </c:pt>
                <c:pt idx="3126">
                  <c:v>7.8399999999999997E-2</c:v>
                </c:pt>
                <c:pt idx="3127">
                  <c:v>7.9000000000000001E-2</c:v>
                </c:pt>
                <c:pt idx="3128">
                  <c:v>7.8700000000000006E-2</c:v>
                </c:pt>
                <c:pt idx="3129">
                  <c:v>7.8799999999999995E-2</c:v>
                </c:pt>
                <c:pt idx="3130">
                  <c:v>7.8799999999999995E-2</c:v>
                </c:pt>
                <c:pt idx="3131">
                  <c:v>7.8399999999999997E-2</c:v>
                </c:pt>
                <c:pt idx="3132">
                  <c:v>7.8399999999999997E-2</c:v>
                </c:pt>
                <c:pt idx="3133">
                  <c:v>7.8799999999999995E-2</c:v>
                </c:pt>
                <c:pt idx="3134">
                  <c:v>7.9000000000000001E-2</c:v>
                </c:pt>
                <c:pt idx="3135">
                  <c:v>7.8799999999999995E-2</c:v>
                </c:pt>
                <c:pt idx="3136">
                  <c:v>7.85E-2</c:v>
                </c:pt>
                <c:pt idx="3137">
                  <c:v>7.85E-2</c:v>
                </c:pt>
                <c:pt idx="3138">
                  <c:v>7.8399999999999997E-2</c:v>
                </c:pt>
                <c:pt idx="3139">
                  <c:v>7.8200000000000006E-2</c:v>
                </c:pt>
                <c:pt idx="3140">
                  <c:v>7.8E-2</c:v>
                </c:pt>
                <c:pt idx="3141">
                  <c:v>7.8299999999999995E-2</c:v>
                </c:pt>
                <c:pt idx="3142">
                  <c:v>7.8399999999999997E-2</c:v>
                </c:pt>
                <c:pt idx="3143">
                  <c:v>7.85E-2</c:v>
                </c:pt>
                <c:pt idx="3144">
                  <c:v>7.8299999999999995E-2</c:v>
                </c:pt>
                <c:pt idx="3145">
                  <c:v>7.7800000000000008E-2</c:v>
                </c:pt>
                <c:pt idx="3146">
                  <c:v>7.7899999999999997E-2</c:v>
                </c:pt>
                <c:pt idx="3147">
                  <c:v>7.7800000000000008E-2</c:v>
                </c:pt>
                <c:pt idx="3148">
                  <c:v>7.7899999999999997E-2</c:v>
                </c:pt>
                <c:pt idx="3149">
                  <c:v>7.7600000000000002E-2</c:v>
                </c:pt>
                <c:pt idx="3150">
                  <c:v>7.6299999999999993E-2</c:v>
                </c:pt>
                <c:pt idx="3151">
                  <c:v>7.6200000000000004E-2</c:v>
                </c:pt>
                <c:pt idx="3152">
                  <c:v>7.6100000000000001E-2</c:v>
                </c:pt>
                <c:pt idx="3153">
                  <c:v>7.6100000000000001E-2</c:v>
                </c:pt>
                <c:pt idx="3154">
                  <c:v>7.6100000000000001E-2</c:v>
                </c:pt>
                <c:pt idx="3155">
                  <c:v>7.6399999999999996E-2</c:v>
                </c:pt>
                <c:pt idx="3156">
                  <c:v>7.6700000000000004E-2</c:v>
                </c:pt>
                <c:pt idx="3157">
                  <c:v>7.690000000000001E-2</c:v>
                </c:pt>
                <c:pt idx="3158">
                  <c:v>7.6399999999999996E-2</c:v>
                </c:pt>
                <c:pt idx="3159">
                  <c:v>7.6200000000000004E-2</c:v>
                </c:pt>
                <c:pt idx="3160">
                  <c:v>7.6799999999999993E-2</c:v>
                </c:pt>
                <c:pt idx="3161">
                  <c:v>7.6600000000000001E-2</c:v>
                </c:pt>
                <c:pt idx="3162">
                  <c:v>7.6700000000000004E-2</c:v>
                </c:pt>
                <c:pt idx="3163">
                  <c:v>7.6200000000000004E-2</c:v>
                </c:pt>
                <c:pt idx="3164">
                  <c:v>7.5399999999999995E-2</c:v>
                </c:pt>
                <c:pt idx="3165">
                  <c:v>7.5700000000000003E-2</c:v>
                </c:pt>
                <c:pt idx="3166">
                  <c:v>7.5300000000000006E-2</c:v>
                </c:pt>
                <c:pt idx="3167">
                  <c:v>7.4400000000000008E-2</c:v>
                </c:pt>
                <c:pt idx="3168">
                  <c:v>7.4299999999999991E-2</c:v>
                </c:pt>
                <c:pt idx="3169">
                  <c:v>7.46E-2</c:v>
                </c:pt>
                <c:pt idx="3170">
                  <c:v>7.46E-2</c:v>
                </c:pt>
                <c:pt idx="3171">
                  <c:v>7.46E-2</c:v>
                </c:pt>
                <c:pt idx="3172">
                  <c:v>7.4299999999999991E-2</c:v>
                </c:pt>
                <c:pt idx="3173">
                  <c:v>7.4299999999999991E-2</c:v>
                </c:pt>
                <c:pt idx="3174">
                  <c:v>7.4499999999999997E-2</c:v>
                </c:pt>
                <c:pt idx="3175">
                  <c:v>7.400000000000001E-2</c:v>
                </c:pt>
                <c:pt idx="3176">
                  <c:v>7.3700000000000002E-2</c:v>
                </c:pt>
                <c:pt idx="3177">
                  <c:v>7.3300000000000004E-2</c:v>
                </c:pt>
                <c:pt idx="3178">
                  <c:v>7.3300000000000004E-2</c:v>
                </c:pt>
                <c:pt idx="3179">
                  <c:v>7.3599999999999999E-2</c:v>
                </c:pt>
                <c:pt idx="3180">
                  <c:v>7.3300000000000004E-2</c:v>
                </c:pt>
                <c:pt idx="3181">
                  <c:v>7.3700000000000002E-2</c:v>
                </c:pt>
                <c:pt idx="3182">
                  <c:v>7.3300000000000004E-2</c:v>
                </c:pt>
                <c:pt idx="3183">
                  <c:v>7.3300000000000004E-2</c:v>
                </c:pt>
                <c:pt idx="3184">
                  <c:v>7.3200000000000001E-2</c:v>
                </c:pt>
                <c:pt idx="3185">
                  <c:v>7.3599999999999999E-2</c:v>
                </c:pt>
                <c:pt idx="3186">
                  <c:v>7.4400000000000008E-2</c:v>
                </c:pt>
                <c:pt idx="3187">
                  <c:v>7.4700000000000003E-2</c:v>
                </c:pt>
                <c:pt idx="3188">
                  <c:v>7.4299999999999991E-2</c:v>
                </c:pt>
                <c:pt idx="3189">
                  <c:v>7.4200000000000002E-2</c:v>
                </c:pt>
                <c:pt idx="3190">
                  <c:v>7.4200000000000002E-2</c:v>
                </c:pt>
                <c:pt idx="3191">
                  <c:v>7.4200000000000002E-2</c:v>
                </c:pt>
                <c:pt idx="3192">
                  <c:v>7.3800000000000004E-2</c:v>
                </c:pt>
                <c:pt idx="3193">
                  <c:v>7.3700000000000002E-2</c:v>
                </c:pt>
                <c:pt idx="3194">
                  <c:v>7.3700000000000002E-2</c:v>
                </c:pt>
                <c:pt idx="3195">
                  <c:v>7.2900000000000006E-2</c:v>
                </c:pt>
                <c:pt idx="3196">
                  <c:v>7.2300000000000003E-2</c:v>
                </c:pt>
                <c:pt idx="3197">
                  <c:v>7.2499999999999995E-2</c:v>
                </c:pt>
                <c:pt idx="3198">
                  <c:v>7.2400000000000006E-2</c:v>
                </c:pt>
                <c:pt idx="3199">
                  <c:v>7.2999999999999995E-2</c:v>
                </c:pt>
                <c:pt idx="3200">
                  <c:v>7.2599999999999998E-2</c:v>
                </c:pt>
                <c:pt idx="3201">
                  <c:v>7.3300000000000004E-2</c:v>
                </c:pt>
                <c:pt idx="3202">
                  <c:v>7.3499999999999996E-2</c:v>
                </c:pt>
                <c:pt idx="3203">
                  <c:v>7.3399999999999993E-2</c:v>
                </c:pt>
                <c:pt idx="3204">
                  <c:v>7.3200000000000001E-2</c:v>
                </c:pt>
                <c:pt idx="3205">
                  <c:v>7.3499999999999996E-2</c:v>
                </c:pt>
                <c:pt idx="3206">
                  <c:v>7.4499999999999997E-2</c:v>
                </c:pt>
                <c:pt idx="3207">
                  <c:v>7.4800000000000005E-2</c:v>
                </c:pt>
                <c:pt idx="3208">
                  <c:v>7.4200000000000002E-2</c:v>
                </c:pt>
                <c:pt idx="3209">
                  <c:v>7.3499999999999996E-2</c:v>
                </c:pt>
                <c:pt idx="3210">
                  <c:v>7.3399999999999993E-2</c:v>
                </c:pt>
                <c:pt idx="3211">
                  <c:v>7.3599999999999999E-2</c:v>
                </c:pt>
                <c:pt idx="3212">
                  <c:v>7.3800000000000004E-2</c:v>
                </c:pt>
                <c:pt idx="3213">
                  <c:v>7.2999999999999995E-2</c:v>
                </c:pt>
                <c:pt idx="3214">
                  <c:v>7.3300000000000004E-2</c:v>
                </c:pt>
                <c:pt idx="3215">
                  <c:v>7.3399999999999993E-2</c:v>
                </c:pt>
                <c:pt idx="3216">
                  <c:v>7.4099999999999999E-2</c:v>
                </c:pt>
                <c:pt idx="3217">
                  <c:v>7.4800000000000005E-2</c:v>
                </c:pt>
                <c:pt idx="3218">
                  <c:v>7.4499999999999997E-2</c:v>
                </c:pt>
                <c:pt idx="3219">
                  <c:v>7.5199999999999989E-2</c:v>
                </c:pt>
                <c:pt idx="3220">
                  <c:v>7.5300000000000006E-2</c:v>
                </c:pt>
                <c:pt idx="3221">
                  <c:v>7.4999999999999997E-2</c:v>
                </c:pt>
                <c:pt idx="3222">
                  <c:v>7.51E-2</c:v>
                </c:pt>
                <c:pt idx="3223">
                  <c:v>7.5399999999999995E-2</c:v>
                </c:pt>
                <c:pt idx="3224">
                  <c:v>7.5700000000000003E-2</c:v>
                </c:pt>
                <c:pt idx="3225">
                  <c:v>7.6499999999999999E-2</c:v>
                </c:pt>
                <c:pt idx="3226">
                  <c:v>7.6299999999999993E-2</c:v>
                </c:pt>
                <c:pt idx="3227">
                  <c:v>7.6100000000000001E-2</c:v>
                </c:pt>
                <c:pt idx="3228">
                  <c:v>7.6499999999999999E-2</c:v>
                </c:pt>
                <c:pt idx="3229">
                  <c:v>7.6600000000000001E-2</c:v>
                </c:pt>
                <c:pt idx="3230">
                  <c:v>7.6200000000000004E-2</c:v>
                </c:pt>
                <c:pt idx="3231">
                  <c:v>7.6399999999999996E-2</c:v>
                </c:pt>
                <c:pt idx="3232">
                  <c:v>7.5999999999999998E-2</c:v>
                </c:pt>
                <c:pt idx="3233">
                  <c:v>7.6299999999999993E-2</c:v>
                </c:pt>
                <c:pt idx="3234">
                  <c:v>7.6600000000000001E-2</c:v>
                </c:pt>
                <c:pt idx="3235">
                  <c:v>7.6499999999999999E-2</c:v>
                </c:pt>
                <c:pt idx="3236">
                  <c:v>7.690000000000001E-2</c:v>
                </c:pt>
                <c:pt idx="3237">
                  <c:v>7.690000000000001E-2</c:v>
                </c:pt>
                <c:pt idx="3238">
                  <c:v>7.7600000000000002E-2</c:v>
                </c:pt>
                <c:pt idx="3239">
                  <c:v>7.7499999999999999E-2</c:v>
                </c:pt>
                <c:pt idx="3240">
                  <c:v>7.6799999999999993E-2</c:v>
                </c:pt>
                <c:pt idx="3241">
                  <c:v>7.5700000000000003E-2</c:v>
                </c:pt>
                <c:pt idx="3242">
                  <c:v>7.5700000000000003E-2</c:v>
                </c:pt>
                <c:pt idx="3243">
                  <c:v>7.5600000000000001E-2</c:v>
                </c:pt>
                <c:pt idx="3244">
                  <c:v>7.5499999999999998E-2</c:v>
                </c:pt>
                <c:pt idx="3245">
                  <c:v>7.51E-2</c:v>
                </c:pt>
                <c:pt idx="3246">
                  <c:v>7.5399999999999995E-2</c:v>
                </c:pt>
                <c:pt idx="3247">
                  <c:v>7.5399999999999995E-2</c:v>
                </c:pt>
                <c:pt idx="3248">
                  <c:v>7.5600000000000001E-2</c:v>
                </c:pt>
                <c:pt idx="3249">
                  <c:v>7.5300000000000006E-2</c:v>
                </c:pt>
                <c:pt idx="3250">
                  <c:v>7.5399999999999995E-2</c:v>
                </c:pt>
                <c:pt idx="3251">
                  <c:v>7.5899999999999995E-2</c:v>
                </c:pt>
                <c:pt idx="3252">
                  <c:v>7.5899999999999995E-2</c:v>
                </c:pt>
                <c:pt idx="3253">
                  <c:v>7.5700000000000003E-2</c:v>
                </c:pt>
                <c:pt idx="3254">
                  <c:v>7.5700000000000003E-2</c:v>
                </c:pt>
                <c:pt idx="3255">
                  <c:v>7.5700000000000003E-2</c:v>
                </c:pt>
                <c:pt idx="3256">
                  <c:v>7.4999999999999997E-2</c:v>
                </c:pt>
                <c:pt idx="3257">
                  <c:v>7.4499999999999997E-2</c:v>
                </c:pt>
                <c:pt idx="3258">
                  <c:v>7.4400000000000008E-2</c:v>
                </c:pt>
                <c:pt idx="3259">
                  <c:v>7.4400000000000008E-2</c:v>
                </c:pt>
                <c:pt idx="3260">
                  <c:v>7.4200000000000002E-2</c:v>
                </c:pt>
                <c:pt idx="3261">
                  <c:v>7.4400000000000008E-2</c:v>
                </c:pt>
                <c:pt idx="3262">
                  <c:v>7.4499999999999997E-2</c:v>
                </c:pt>
                <c:pt idx="3263">
                  <c:v>7.4499999999999997E-2</c:v>
                </c:pt>
                <c:pt idx="3264">
                  <c:v>7.4400000000000008E-2</c:v>
                </c:pt>
                <c:pt idx="3265">
                  <c:v>7.4299999999999991E-2</c:v>
                </c:pt>
                <c:pt idx="3266">
                  <c:v>7.4299999999999991E-2</c:v>
                </c:pt>
                <c:pt idx="3267">
                  <c:v>7.3800000000000004E-2</c:v>
                </c:pt>
                <c:pt idx="3268">
                  <c:v>7.3399999999999993E-2</c:v>
                </c:pt>
                <c:pt idx="3269">
                  <c:v>7.3599999999999999E-2</c:v>
                </c:pt>
                <c:pt idx="3270">
                  <c:v>7.3599999999999999E-2</c:v>
                </c:pt>
                <c:pt idx="3271">
                  <c:v>7.400000000000001E-2</c:v>
                </c:pt>
                <c:pt idx="3272">
                  <c:v>7.3700000000000002E-2</c:v>
                </c:pt>
                <c:pt idx="3273">
                  <c:v>7.3899999999999993E-2</c:v>
                </c:pt>
                <c:pt idx="3274">
                  <c:v>7.400000000000001E-2</c:v>
                </c:pt>
                <c:pt idx="3275">
                  <c:v>7.400000000000001E-2</c:v>
                </c:pt>
                <c:pt idx="3276">
                  <c:v>7.3300000000000004E-2</c:v>
                </c:pt>
                <c:pt idx="3277">
                  <c:v>7.3300000000000004E-2</c:v>
                </c:pt>
                <c:pt idx="3278">
                  <c:v>7.3399999999999993E-2</c:v>
                </c:pt>
                <c:pt idx="3279">
                  <c:v>7.4499999999999997E-2</c:v>
                </c:pt>
                <c:pt idx="3280">
                  <c:v>7.4700000000000003E-2</c:v>
                </c:pt>
                <c:pt idx="3281">
                  <c:v>7.4700000000000003E-2</c:v>
                </c:pt>
                <c:pt idx="3282">
                  <c:v>7.4800000000000005E-2</c:v>
                </c:pt>
                <c:pt idx="3283">
                  <c:v>7.4499999999999997E-2</c:v>
                </c:pt>
                <c:pt idx="3284">
                  <c:v>7.4099999999999999E-2</c:v>
                </c:pt>
                <c:pt idx="3285">
                  <c:v>7.3499999999999996E-2</c:v>
                </c:pt>
                <c:pt idx="3286">
                  <c:v>7.3499999999999996E-2</c:v>
                </c:pt>
                <c:pt idx="3287">
                  <c:v>7.3099999999999998E-2</c:v>
                </c:pt>
                <c:pt idx="3288">
                  <c:v>7.3200000000000001E-2</c:v>
                </c:pt>
                <c:pt idx="3289">
                  <c:v>7.3099999999999998E-2</c:v>
                </c:pt>
                <c:pt idx="3290">
                  <c:v>7.2999999999999995E-2</c:v>
                </c:pt>
                <c:pt idx="3291">
                  <c:v>7.22E-2</c:v>
                </c:pt>
                <c:pt idx="3292">
                  <c:v>7.2599999999999998E-2</c:v>
                </c:pt>
                <c:pt idx="3293">
                  <c:v>7.2499999999999995E-2</c:v>
                </c:pt>
                <c:pt idx="3294">
                  <c:v>7.2300000000000003E-2</c:v>
                </c:pt>
                <c:pt idx="3295">
                  <c:v>7.2099999999999997E-2</c:v>
                </c:pt>
                <c:pt idx="3296">
                  <c:v>7.2099999999999997E-2</c:v>
                </c:pt>
                <c:pt idx="3297">
                  <c:v>7.2499999999999995E-2</c:v>
                </c:pt>
                <c:pt idx="3298">
                  <c:v>7.2300000000000003E-2</c:v>
                </c:pt>
                <c:pt idx="3299">
                  <c:v>7.1900000000000006E-2</c:v>
                </c:pt>
                <c:pt idx="3300">
                  <c:v>7.17E-2</c:v>
                </c:pt>
                <c:pt idx="3301">
                  <c:v>7.1800000000000003E-2</c:v>
                </c:pt>
                <c:pt idx="3302">
                  <c:v>7.2000000000000008E-2</c:v>
                </c:pt>
                <c:pt idx="3303">
                  <c:v>7.2599999999999998E-2</c:v>
                </c:pt>
                <c:pt idx="3304">
                  <c:v>7.1500000000000008E-2</c:v>
                </c:pt>
                <c:pt idx="3305">
                  <c:v>7.1300000000000002E-2</c:v>
                </c:pt>
                <c:pt idx="3306">
                  <c:v>7.1300000000000002E-2</c:v>
                </c:pt>
                <c:pt idx="3307">
                  <c:v>7.1399999999999991E-2</c:v>
                </c:pt>
                <c:pt idx="3308">
                  <c:v>7.1099999999999997E-2</c:v>
                </c:pt>
                <c:pt idx="3309">
                  <c:v>7.0199999999999999E-2</c:v>
                </c:pt>
                <c:pt idx="3310">
                  <c:v>7.0099999999999996E-2</c:v>
                </c:pt>
                <c:pt idx="3311">
                  <c:v>6.9500000000000006E-2</c:v>
                </c:pt>
                <c:pt idx="3312">
                  <c:v>6.83E-2</c:v>
                </c:pt>
                <c:pt idx="3313">
                  <c:v>6.88E-2</c:v>
                </c:pt>
                <c:pt idx="3314">
                  <c:v>6.8900000000000003E-2</c:v>
                </c:pt>
                <c:pt idx="3315">
                  <c:v>6.9000000000000006E-2</c:v>
                </c:pt>
                <c:pt idx="3316">
                  <c:v>6.83E-2</c:v>
                </c:pt>
                <c:pt idx="3317">
                  <c:v>6.8400000000000002E-2</c:v>
                </c:pt>
                <c:pt idx="3318">
                  <c:v>6.7799999999999999E-2</c:v>
                </c:pt>
                <c:pt idx="3319">
                  <c:v>6.7299999999999999E-2</c:v>
                </c:pt>
                <c:pt idx="3320">
                  <c:v>6.7599999999999993E-2</c:v>
                </c:pt>
                <c:pt idx="3321">
                  <c:v>6.7199999999999996E-2</c:v>
                </c:pt>
                <c:pt idx="3322">
                  <c:v>6.7299999999999999E-2</c:v>
                </c:pt>
                <c:pt idx="3323">
                  <c:v>6.7500000000000004E-2</c:v>
                </c:pt>
                <c:pt idx="3324">
                  <c:v>6.7500000000000004E-2</c:v>
                </c:pt>
                <c:pt idx="3325">
                  <c:v>6.8600000000000008E-2</c:v>
                </c:pt>
                <c:pt idx="3326">
                  <c:v>6.9099999999999995E-2</c:v>
                </c:pt>
                <c:pt idx="3327">
                  <c:v>6.8699999999999997E-2</c:v>
                </c:pt>
                <c:pt idx="3328">
                  <c:v>6.8600000000000008E-2</c:v>
                </c:pt>
                <c:pt idx="3329">
                  <c:v>6.8000000000000005E-2</c:v>
                </c:pt>
                <c:pt idx="3330">
                  <c:v>6.8099999999999994E-2</c:v>
                </c:pt>
                <c:pt idx="3331">
                  <c:v>6.8099999999999994E-2</c:v>
                </c:pt>
                <c:pt idx="3332">
                  <c:v>6.7699999999999996E-2</c:v>
                </c:pt>
                <c:pt idx="3333">
                  <c:v>6.8099999999999994E-2</c:v>
                </c:pt>
                <c:pt idx="3334">
                  <c:v>6.83E-2</c:v>
                </c:pt>
                <c:pt idx="3335">
                  <c:v>6.9400000000000003E-2</c:v>
                </c:pt>
                <c:pt idx="3336">
                  <c:v>6.9000000000000006E-2</c:v>
                </c:pt>
                <c:pt idx="3337">
                  <c:v>6.9099999999999995E-2</c:v>
                </c:pt>
                <c:pt idx="3338">
                  <c:v>6.93E-2</c:v>
                </c:pt>
                <c:pt idx="3339">
                  <c:v>6.9699999999999998E-2</c:v>
                </c:pt>
                <c:pt idx="3340">
                  <c:v>7.0599999999999996E-2</c:v>
                </c:pt>
                <c:pt idx="3341">
                  <c:v>7.0400000000000004E-2</c:v>
                </c:pt>
                <c:pt idx="3342">
                  <c:v>6.9699999999999998E-2</c:v>
                </c:pt>
                <c:pt idx="3343">
                  <c:v>6.9599999999999995E-2</c:v>
                </c:pt>
                <c:pt idx="3344">
                  <c:v>6.8499999999999991E-2</c:v>
                </c:pt>
                <c:pt idx="3345">
                  <c:v>6.8499999999999991E-2</c:v>
                </c:pt>
                <c:pt idx="3346">
                  <c:v>6.7900000000000002E-2</c:v>
                </c:pt>
                <c:pt idx="3347">
                  <c:v>6.8000000000000005E-2</c:v>
                </c:pt>
                <c:pt idx="3348">
                  <c:v>6.7599999999999993E-2</c:v>
                </c:pt>
                <c:pt idx="3349">
                  <c:v>6.7299999999999999E-2</c:v>
                </c:pt>
                <c:pt idx="3350">
                  <c:v>6.7599999999999993E-2</c:v>
                </c:pt>
                <c:pt idx="3351">
                  <c:v>6.7299999999999999E-2</c:v>
                </c:pt>
                <c:pt idx="3352">
                  <c:v>6.7599999999999993E-2</c:v>
                </c:pt>
                <c:pt idx="3353">
                  <c:v>6.7500000000000004E-2</c:v>
                </c:pt>
                <c:pt idx="3354">
                  <c:v>6.7500000000000004E-2</c:v>
                </c:pt>
                <c:pt idx="3355">
                  <c:v>6.7900000000000002E-2</c:v>
                </c:pt>
                <c:pt idx="3356">
                  <c:v>6.83E-2</c:v>
                </c:pt>
                <c:pt idx="3357">
                  <c:v>6.9000000000000006E-2</c:v>
                </c:pt>
                <c:pt idx="3358">
                  <c:v>6.9099999999999995E-2</c:v>
                </c:pt>
                <c:pt idx="3359">
                  <c:v>6.88E-2</c:v>
                </c:pt>
                <c:pt idx="3360">
                  <c:v>6.9500000000000006E-2</c:v>
                </c:pt>
                <c:pt idx="3361">
                  <c:v>6.8600000000000008E-2</c:v>
                </c:pt>
                <c:pt idx="3362">
                  <c:v>6.8099999999999994E-2</c:v>
                </c:pt>
                <c:pt idx="3363">
                  <c:v>6.8199999999999997E-2</c:v>
                </c:pt>
                <c:pt idx="3364">
                  <c:v>6.8000000000000005E-2</c:v>
                </c:pt>
                <c:pt idx="3365">
                  <c:v>6.8499999999999991E-2</c:v>
                </c:pt>
                <c:pt idx="3366">
                  <c:v>6.8099999999999994E-2</c:v>
                </c:pt>
                <c:pt idx="3367">
                  <c:v>6.8199999999999997E-2</c:v>
                </c:pt>
                <c:pt idx="3368">
                  <c:v>6.8600000000000008E-2</c:v>
                </c:pt>
                <c:pt idx="3369">
                  <c:v>6.9599999999999995E-2</c:v>
                </c:pt>
                <c:pt idx="3370">
                  <c:v>6.9500000000000006E-2</c:v>
                </c:pt>
                <c:pt idx="3371">
                  <c:v>6.9699999999999998E-2</c:v>
                </c:pt>
                <c:pt idx="3372">
                  <c:v>7.0199999999999999E-2</c:v>
                </c:pt>
                <c:pt idx="3373">
                  <c:v>6.9800000000000001E-2</c:v>
                </c:pt>
                <c:pt idx="3374">
                  <c:v>6.9900000000000004E-2</c:v>
                </c:pt>
                <c:pt idx="3375">
                  <c:v>7.0300000000000001E-2</c:v>
                </c:pt>
                <c:pt idx="3376">
                  <c:v>6.9900000000000004E-2</c:v>
                </c:pt>
                <c:pt idx="3377">
                  <c:v>7.0099999999999996E-2</c:v>
                </c:pt>
                <c:pt idx="3378">
                  <c:v>6.9400000000000003E-2</c:v>
                </c:pt>
                <c:pt idx="3379">
                  <c:v>6.93E-2</c:v>
                </c:pt>
                <c:pt idx="3380">
                  <c:v>6.9800000000000001E-2</c:v>
                </c:pt>
                <c:pt idx="3381">
                  <c:v>6.9800000000000001E-2</c:v>
                </c:pt>
                <c:pt idx="3382">
                  <c:v>6.88E-2</c:v>
                </c:pt>
                <c:pt idx="3383">
                  <c:v>6.88E-2</c:v>
                </c:pt>
                <c:pt idx="3384">
                  <c:v>6.8600000000000008E-2</c:v>
                </c:pt>
                <c:pt idx="3385">
                  <c:v>6.9099999999999995E-2</c:v>
                </c:pt>
                <c:pt idx="3386">
                  <c:v>6.88E-2</c:v>
                </c:pt>
                <c:pt idx="3387">
                  <c:v>6.9099999999999995E-2</c:v>
                </c:pt>
                <c:pt idx="3388">
                  <c:v>6.8699999999999997E-2</c:v>
                </c:pt>
                <c:pt idx="3389">
                  <c:v>6.88E-2</c:v>
                </c:pt>
                <c:pt idx="3390">
                  <c:v>6.8000000000000005E-2</c:v>
                </c:pt>
                <c:pt idx="3391">
                  <c:v>6.8099999999999994E-2</c:v>
                </c:pt>
                <c:pt idx="3392">
                  <c:v>6.83E-2</c:v>
                </c:pt>
                <c:pt idx="3393">
                  <c:v>6.8199999999999997E-2</c:v>
                </c:pt>
                <c:pt idx="3394">
                  <c:v>6.8099999999999994E-2</c:v>
                </c:pt>
                <c:pt idx="3395">
                  <c:v>6.8199999999999997E-2</c:v>
                </c:pt>
                <c:pt idx="3396">
                  <c:v>6.7799999999999999E-2</c:v>
                </c:pt>
                <c:pt idx="3397">
                  <c:v>6.7799999999999999E-2</c:v>
                </c:pt>
                <c:pt idx="3398">
                  <c:v>6.7699999999999996E-2</c:v>
                </c:pt>
                <c:pt idx="3399">
                  <c:v>6.7400000000000002E-2</c:v>
                </c:pt>
                <c:pt idx="3400">
                  <c:v>6.7099999999999993E-2</c:v>
                </c:pt>
                <c:pt idx="3401">
                  <c:v>6.6699999999999995E-2</c:v>
                </c:pt>
                <c:pt idx="3402">
                  <c:v>6.6699999999999995E-2</c:v>
                </c:pt>
                <c:pt idx="3403">
                  <c:v>6.6799999999999998E-2</c:v>
                </c:pt>
                <c:pt idx="3404">
                  <c:v>6.6900000000000001E-2</c:v>
                </c:pt>
                <c:pt idx="3405">
                  <c:v>6.6699999999999995E-2</c:v>
                </c:pt>
                <c:pt idx="3406">
                  <c:v>6.6699999999999995E-2</c:v>
                </c:pt>
                <c:pt idx="3407">
                  <c:v>6.6799999999999998E-2</c:v>
                </c:pt>
                <c:pt idx="3408">
                  <c:v>6.6799999999999998E-2</c:v>
                </c:pt>
                <c:pt idx="3409">
                  <c:v>6.6600000000000006E-2</c:v>
                </c:pt>
                <c:pt idx="3410">
                  <c:v>6.6400000000000001E-2</c:v>
                </c:pt>
                <c:pt idx="3411">
                  <c:v>6.6199999999999995E-2</c:v>
                </c:pt>
                <c:pt idx="3412">
                  <c:v>6.6199999999999995E-2</c:v>
                </c:pt>
                <c:pt idx="3413">
                  <c:v>6.5599999999999992E-2</c:v>
                </c:pt>
                <c:pt idx="3414">
                  <c:v>6.5500000000000003E-2</c:v>
                </c:pt>
                <c:pt idx="3415">
                  <c:v>6.54E-2</c:v>
                </c:pt>
                <c:pt idx="3416">
                  <c:v>6.54E-2</c:v>
                </c:pt>
                <c:pt idx="3417">
                  <c:v>6.5500000000000003E-2</c:v>
                </c:pt>
                <c:pt idx="3418">
                  <c:v>6.6199999999999995E-2</c:v>
                </c:pt>
                <c:pt idx="3419">
                  <c:v>6.6500000000000004E-2</c:v>
                </c:pt>
                <c:pt idx="3420">
                  <c:v>6.7099999999999993E-2</c:v>
                </c:pt>
                <c:pt idx="3421">
                  <c:v>6.6799999999999998E-2</c:v>
                </c:pt>
                <c:pt idx="3422">
                  <c:v>6.6799999999999998E-2</c:v>
                </c:pt>
                <c:pt idx="3423">
                  <c:v>6.6600000000000006E-2</c:v>
                </c:pt>
                <c:pt idx="3424">
                  <c:v>6.5700000000000008E-2</c:v>
                </c:pt>
                <c:pt idx="3425">
                  <c:v>6.5700000000000008E-2</c:v>
                </c:pt>
                <c:pt idx="3426">
                  <c:v>6.5599999999999992E-2</c:v>
                </c:pt>
                <c:pt idx="3427">
                  <c:v>6.5299999999999997E-2</c:v>
                </c:pt>
                <c:pt idx="3428">
                  <c:v>6.54E-2</c:v>
                </c:pt>
                <c:pt idx="3429">
                  <c:v>6.5299999999999997E-2</c:v>
                </c:pt>
                <c:pt idx="3430">
                  <c:v>6.5299999999999997E-2</c:v>
                </c:pt>
                <c:pt idx="3431">
                  <c:v>6.4699999999999994E-2</c:v>
                </c:pt>
                <c:pt idx="3432">
                  <c:v>6.4500000000000002E-2</c:v>
                </c:pt>
                <c:pt idx="3433">
                  <c:v>6.4399999999999999E-2</c:v>
                </c:pt>
                <c:pt idx="3434">
                  <c:v>6.3700000000000007E-2</c:v>
                </c:pt>
                <c:pt idx="3435">
                  <c:v>6.3500000000000001E-2</c:v>
                </c:pt>
                <c:pt idx="3436">
                  <c:v>6.3099999999999989E-2</c:v>
                </c:pt>
                <c:pt idx="3437">
                  <c:v>6.3099999999999989E-2</c:v>
                </c:pt>
                <c:pt idx="3438">
                  <c:v>6.2600000000000003E-2</c:v>
                </c:pt>
                <c:pt idx="3439">
                  <c:v>6.2100000000000002E-2</c:v>
                </c:pt>
                <c:pt idx="3440">
                  <c:v>6.2199999999999998E-2</c:v>
                </c:pt>
                <c:pt idx="3441">
                  <c:v>6.2199999999999998E-2</c:v>
                </c:pt>
                <c:pt idx="3442">
                  <c:v>6.2E-2</c:v>
                </c:pt>
                <c:pt idx="3443">
                  <c:v>6.1799999999999994E-2</c:v>
                </c:pt>
                <c:pt idx="3444">
                  <c:v>6.0899999999999996E-2</c:v>
                </c:pt>
                <c:pt idx="3445">
                  <c:v>6.13E-2</c:v>
                </c:pt>
                <c:pt idx="3446">
                  <c:v>6.1200000000000004E-2</c:v>
                </c:pt>
                <c:pt idx="3447">
                  <c:v>6.0899999999999996E-2</c:v>
                </c:pt>
                <c:pt idx="3448">
                  <c:v>6.0899999999999996E-2</c:v>
                </c:pt>
                <c:pt idx="3449">
                  <c:v>6.0400000000000002E-2</c:v>
                </c:pt>
                <c:pt idx="3450">
                  <c:v>5.9500000000000004E-2</c:v>
                </c:pt>
                <c:pt idx="3451">
                  <c:v>5.9500000000000004E-2</c:v>
                </c:pt>
                <c:pt idx="3452">
                  <c:v>5.8799999999999998E-2</c:v>
                </c:pt>
                <c:pt idx="3453">
                  <c:v>5.8600000000000006E-2</c:v>
                </c:pt>
                <c:pt idx="3454">
                  <c:v>5.96E-2</c:v>
                </c:pt>
                <c:pt idx="3455">
                  <c:v>5.8899999999999994E-2</c:v>
                </c:pt>
                <c:pt idx="3456">
                  <c:v>5.8600000000000006E-2</c:v>
                </c:pt>
                <c:pt idx="3457">
                  <c:v>5.9699999999999996E-2</c:v>
                </c:pt>
                <c:pt idx="3458">
                  <c:v>0.06</c:v>
                </c:pt>
                <c:pt idx="3459">
                  <c:v>6.0100000000000001E-2</c:v>
                </c:pt>
                <c:pt idx="3460">
                  <c:v>6.0400000000000002E-2</c:v>
                </c:pt>
                <c:pt idx="3461">
                  <c:v>6.08E-2</c:v>
                </c:pt>
                <c:pt idx="3462">
                  <c:v>6.1399999999999996E-2</c:v>
                </c:pt>
                <c:pt idx="3463">
                  <c:v>6.0999999999999999E-2</c:v>
                </c:pt>
                <c:pt idx="3464">
                  <c:v>6.0599999999999994E-2</c:v>
                </c:pt>
                <c:pt idx="3465">
                  <c:v>6.0599999999999994E-2</c:v>
                </c:pt>
                <c:pt idx="3466">
                  <c:v>5.9699999999999996E-2</c:v>
                </c:pt>
                <c:pt idx="3467">
                  <c:v>5.9400000000000001E-2</c:v>
                </c:pt>
                <c:pt idx="3468">
                  <c:v>0.06</c:v>
                </c:pt>
                <c:pt idx="3469">
                  <c:v>6.0400000000000002E-2</c:v>
                </c:pt>
                <c:pt idx="3470">
                  <c:v>5.9800000000000006E-2</c:v>
                </c:pt>
                <c:pt idx="3471">
                  <c:v>5.9900000000000002E-2</c:v>
                </c:pt>
                <c:pt idx="3472">
                  <c:v>6.0100000000000001E-2</c:v>
                </c:pt>
                <c:pt idx="3473">
                  <c:v>6.0100000000000001E-2</c:v>
                </c:pt>
                <c:pt idx="3474">
                  <c:v>6.0100000000000001E-2</c:v>
                </c:pt>
                <c:pt idx="3475">
                  <c:v>5.9200000000000003E-2</c:v>
                </c:pt>
                <c:pt idx="3476">
                  <c:v>5.9200000000000003E-2</c:v>
                </c:pt>
                <c:pt idx="3477">
                  <c:v>5.9200000000000003E-2</c:v>
                </c:pt>
                <c:pt idx="3478">
                  <c:v>5.9200000000000003E-2</c:v>
                </c:pt>
                <c:pt idx="3479">
                  <c:v>5.8600000000000006E-2</c:v>
                </c:pt>
                <c:pt idx="3480">
                  <c:v>5.7800000000000004E-2</c:v>
                </c:pt>
                <c:pt idx="3481">
                  <c:v>5.8499999999999996E-2</c:v>
                </c:pt>
                <c:pt idx="3482">
                  <c:v>5.8499999999999996E-2</c:v>
                </c:pt>
                <c:pt idx="3483">
                  <c:v>5.8299999999999998E-2</c:v>
                </c:pt>
                <c:pt idx="3484">
                  <c:v>5.9200000000000003E-2</c:v>
                </c:pt>
                <c:pt idx="3485">
                  <c:v>5.9800000000000006E-2</c:v>
                </c:pt>
                <c:pt idx="3486">
                  <c:v>6.0199999999999997E-2</c:v>
                </c:pt>
                <c:pt idx="3487">
                  <c:v>0.06</c:v>
                </c:pt>
                <c:pt idx="3488">
                  <c:v>0.06</c:v>
                </c:pt>
                <c:pt idx="3489">
                  <c:v>5.9699999999999996E-2</c:v>
                </c:pt>
                <c:pt idx="3490">
                  <c:v>5.96E-2</c:v>
                </c:pt>
                <c:pt idx="3491">
                  <c:v>6.0199999999999997E-2</c:v>
                </c:pt>
                <c:pt idx="3492">
                  <c:v>6.0700000000000004E-2</c:v>
                </c:pt>
                <c:pt idx="3493">
                  <c:v>6.1100000000000002E-2</c:v>
                </c:pt>
                <c:pt idx="3494">
                  <c:v>6.1900000000000004E-2</c:v>
                </c:pt>
                <c:pt idx="3495">
                  <c:v>6.2199999999999998E-2</c:v>
                </c:pt>
                <c:pt idx="3496">
                  <c:v>6.2199999999999998E-2</c:v>
                </c:pt>
                <c:pt idx="3497">
                  <c:v>6.1600000000000002E-2</c:v>
                </c:pt>
                <c:pt idx="3498">
                  <c:v>6.2100000000000002E-2</c:v>
                </c:pt>
                <c:pt idx="3499">
                  <c:v>6.2100000000000002E-2</c:v>
                </c:pt>
                <c:pt idx="3500">
                  <c:v>6.1500000000000006E-2</c:v>
                </c:pt>
                <c:pt idx="3501">
                  <c:v>6.1699999999999998E-2</c:v>
                </c:pt>
                <c:pt idx="3502">
                  <c:v>6.1699999999999998E-2</c:v>
                </c:pt>
                <c:pt idx="3503">
                  <c:v>6.1900000000000004E-2</c:v>
                </c:pt>
                <c:pt idx="3504">
                  <c:v>6.2300000000000001E-2</c:v>
                </c:pt>
                <c:pt idx="3505">
                  <c:v>6.3399999999999998E-2</c:v>
                </c:pt>
                <c:pt idx="3506">
                  <c:v>6.3600000000000004E-2</c:v>
                </c:pt>
                <c:pt idx="3507">
                  <c:v>6.3E-2</c:v>
                </c:pt>
                <c:pt idx="3508">
                  <c:v>6.3099999999999989E-2</c:v>
                </c:pt>
                <c:pt idx="3509">
                  <c:v>6.3099999999999989E-2</c:v>
                </c:pt>
                <c:pt idx="3510">
                  <c:v>6.2600000000000003E-2</c:v>
                </c:pt>
                <c:pt idx="3511">
                  <c:v>6.2300000000000001E-2</c:v>
                </c:pt>
                <c:pt idx="3512">
                  <c:v>6.2899999999999998E-2</c:v>
                </c:pt>
                <c:pt idx="3513">
                  <c:v>6.2800000000000009E-2</c:v>
                </c:pt>
                <c:pt idx="3514">
                  <c:v>6.2699999999999992E-2</c:v>
                </c:pt>
                <c:pt idx="3515">
                  <c:v>6.25E-2</c:v>
                </c:pt>
                <c:pt idx="3516">
                  <c:v>6.1699999999999998E-2</c:v>
                </c:pt>
                <c:pt idx="3517">
                  <c:v>6.1699999999999998E-2</c:v>
                </c:pt>
                <c:pt idx="3518">
                  <c:v>6.1699999999999998E-2</c:v>
                </c:pt>
                <c:pt idx="3519">
                  <c:v>6.1500000000000006E-2</c:v>
                </c:pt>
                <c:pt idx="3520">
                  <c:v>6.1900000000000004E-2</c:v>
                </c:pt>
                <c:pt idx="3521">
                  <c:v>6.2400000000000004E-2</c:v>
                </c:pt>
                <c:pt idx="3522">
                  <c:v>6.2899999999999998E-2</c:v>
                </c:pt>
                <c:pt idx="3523">
                  <c:v>6.2899999999999998E-2</c:v>
                </c:pt>
                <c:pt idx="3524">
                  <c:v>6.3099999999999989E-2</c:v>
                </c:pt>
                <c:pt idx="3525">
                  <c:v>6.2899999999999998E-2</c:v>
                </c:pt>
                <c:pt idx="3526">
                  <c:v>6.3E-2</c:v>
                </c:pt>
                <c:pt idx="3527">
                  <c:v>6.3200000000000006E-2</c:v>
                </c:pt>
                <c:pt idx="3528">
                  <c:v>6.2199999999999998E-2</c:v>
                </c:pt>
                <c:pt idx="3529">
                  <c:v>6.2199999999999998E-2</c:v>
                </c:pt>
                <c:pt idx="3530">
                  <c:v>6.2199999999999998E-2</c:v>
                </c:pt>
                <c:pt idx="3531">
                  <c:v>6.2300000000000001E-2</c:v>
                </c:pt>
                <c:pt idx="3532">
                  <c:v>6.2400000000000004E-2</c:v>
                </c:pt>
                <c:pt idx="3533">
                  <c:v>6.25E-2</c:v>
                </c:pt>
                <c:pt idx="3534">
                  <c:v>6.3399999999999998E-2</c:v>
                </c:pt>
                <c:pt idx="3535">
                  <c:v>6.3500000000000001E-2</c:v>
                </c:pt>
                <c:pt idx="3536">
                  <c:v>6.4100000000000004E-2</c:v>
                </c:pt>
                <c:pt idx="3537">
                  <c:v>6.3700000000000007E-2</c:v>
                </c:pt>
                <c:pt idx="3538">
                  <c:v>6.4000000000000001E-2</c:v>
                </c:pt>
                <c:pt idx="3539">
                  <c:v>6.3600000000000004E-2</c:v>
                </c:pt>
                <c:pt idx="3540">
                  <c:v>6.2400000000000004E-2</c:v>
                </c:pt>
                <c:pt idx="3541">
                  <c:v>6.2400000000000004E-2</c:v>
                </c:pt>
                <c:pt idx="3542">
                  <c:v>6.25E-2</c:v>
                </c:pt>
                <c:pt idx="3543">
                  <c:v>6.1699999999999998E-2</c:v>
                </c:pt>
                <c:pt idx="3544">
                  <c:v>6.2600000000000003E-2</c:v>
                </c:pt>
                <c:pt idx="3545">
                  <c:v>6.3E-2</c:v>
                </c:pt>
                <c:pt idx="3546">
                  <c:v>6.3E-2</c:v>
                </c:pt>
                <c:pt idx="3547">
                  <c:v>6.2800000000000009E-2</c:v>
                </c:pt>
                <c:pt idx="3548">
                  <c:v>6.3E-2</c:v>
                </c:pt>
                <c:pt idx="3549">
                  <c:v>6.2699999999999992E-2</c:v>
                </c:pt>
                <c:pt idx="3550">
                  <c:v>6.2899999999999998E-2</c:v>
                </c:pt>
                <c:pt idx="3551">
                  <c:v>6.3E-2</c:v>
                </c:pt>
                <c:pt idx="3552">
                  <c:v>6.3399999999999998E-2</c:v>
                </c:pt>
                <c:pt idx="3553">
                  <c:v>6.3299999999999995E-2</c:v>
                </c:pt>
                <c:pt idx="3554">
                  <c:v>6.2699999999999992E-2</c:v>
                </c:pt>
                <c:pt idx="3555">
                  <c:v>6.2100000000000002E-2</c:v>
                </c:pt>
                <c:pt idx="3556">
                  <c:v>6.2300000000000001E-2</c:v>
                </c:pt>
                <c:pt idx="3557">
                  <c:v>6.3099999999999989E-2</c:v>
                </c:pt>
                <c:pt idx="3558">
                  <c:v>6.2899999999999998E-2</c:v>
                </c:pt>
                <c:pt idx="3559">
                  <c:v>6.3099999999999989E-2</c:v>
                </c:pt>
                <c:pt idx="3560">
                  <c:v>6.3700000000000007E-2</c:v>
                </c:pt>
                <c:pt idx="3561">
                  <c:v>6.3799999999999996E-2</c:v>
                </c:pt>
                <c:pt idx="3562">
                  <c:v>6.4399999999999999E-2</c:v>
                </c:pt>
                <c:pt idx="3563">
                  <c:v>6.4299999999999996E-2</c:v>
                </c:pt>
                <c:pt idx="3564">
                  <c:v>6.4500000000000002E-2</c:v>
                </c:pt>
                <c:pt idx="3565">
                  <c:v>6.4100000000000004E-2</c:v>
                </c:pt>
                <c:pt idx="3566">
                  <c:v>6.4500000000000002E-2</c:v>
                </c:pt>
                <c:pt idx="3567">
                  <c:v>6.4500000000000002E-2</c:v>
                </c:pt>
                <c:pt idx="3568">
                  <c:v>6.4600000000000005E-2</c:v>
                </c:pt>
                <c:pt idx="3569">
                  <c:v>6.54E-2</c:v>
                </c:pt>
                <c:pt idx="3570">
                  <c:v>6.6299999999999998E-2</c:v>
                </c:pt>
                <c:pt idx="3571">
                  <c:v>6.6299999999999998E-2</c:v>
                </c:pt>
                <c:pt idx="3572">
                  <c:v>6.6000000000000003E-2</c:v>
                </c:pt>
                <c:pt idx="3573">
                  <c:v>6.6500000000000004E-2</c:v>
                </c:pt>
                <c:pt idx="3574">
                  <c:v>6.7500000000000004E-2</c:v>
                </c:pt>
                <c:pt idx="3575">
                  <c:v>6.7299999999999999E-2</c:v>
                </c:pt>
                <c:pt idx="3576">
                  <c:v>6.6699999999999995E-2</c:v>
                </c:pt>
                <c:pt idx="3577">
                  <c:v>6.7900000000000002E-2</c:v>
                </c:pt>
                <c:pt idx="3578">
                  <c:v>6.7900000000000002E-2</c:v>
                </c:pt>
                <c:pt idx="3579">
                  <c:v>6.8400000000000002E-2</c:v>
                </c:pt>
                <c:pt idx="3580">
                  <c:v>6.8499999999999991E-2</c:v>
                </c:pt>
                <c:pt idx="3581">
                  <c:v>6.8000000000000005E-2</c:v>
                </c:pt>
                <c:pt idx="3582">
                  <c:v>6.8499999999999991E-2</c:v>
                </c:pt>
                <c:pt idx="3583">
                  <c:v>6.8499999999999991E-2</c:v>
                </c:pt>
                <c:pt idx="3584">
                  <c:v>6.9400000000000003E-2</c:v>
                </c:pt>
                <c:pt idx="3585">
                  <c:v>6.9099999999999995E-2</c:v>
                </c:pt>
                <c:pt idx="3586">
                  <c:v>6.93E-2</c:v>
                </c:pt>
                <c:pt idx="3587">
                  <c:v>6.9000000000000006E-2</c:v>
                </c:pt>
                <c:pt idx="3588">
                  <c:v>6.8199999999999997E-2</c:v>
                </c:pt>
                <c:pt idx="3589">
                  <c:v>6.8199999999999997E-2</c:v>
                </c:pt>
                <c:pt idx="3590">
                  <c:v>6.9000000000000006E-2</c:v>
                </c:pt>
                <c:pt idx="3591">
                  <c:v>6.9400000000000003E-2</c:v>
                </c:pt>
                <c:pt idx="3592">
                  <c:v>6.8499999999999991E-2</c:v>
                </c:pt>
                <c:pt idx="3593">
                  <c:v>6.8499999999999991E-2</c:v>
                </c:pt>
                <c:pt idx="3594">
                  <c:v>6.9800000000000001E-2</c:v>
                </c:pt>
                <c:pt idx="3595">
                  <c:v>6.9900000000000004E-2</c:v>
                </c:pt>
                <c:pt idx="3596">
                  <c:v>6.9800000000000001E-2</c:v>
                </c:pt>
                <c:pt idx="3597">
                  <c:v>7.0599999999999996E-2</c:v>
                </c:pt>
                <c:pt idx="3598">
                  <c:v>7.0999999999999994E-2</c:v>
                </c:pt>
                <c:pt idx="3599">
                  <c:v>7.1099999999999997E-2</c:v>
                </c:pt>
                <c:pt idx="3600">
                  <c:v>7.1099999999999997E-2</c:v>
                </c:pt>
                <c:pt idx="3601">
                  <c:v>7.4299999999999991E-2</c:v>
                </c:pt>
                <c:pt idx="3602">
                  <c:v>7.2800000000000004E-2</c:v>
                </c:pt>
                <c:pt idx="3603">
                  <c:v>7.2499999999999995E-2</c:v>
                </c:pt>
                <c:pt idx="3604">
                  <c:v>7.2099999999999997E-2</c:v>
                </c:pt>
                <c:pt idx="3605">
                  <c:v>7.2599999999999998E-2</c:v>
                </c:pt>
                <c:pt idx="3606">
                  <c:v>7.2400000000000006E-2</c:v>
                </c:pt>
                <c:pt idx="3607">
                  <c:v>7.2000000000000008E-2</c:v>
                </c:pt>
                <c:pt idx="3608">
                  <c:v>7.2599999999999998E-2</c:v>
                </c:pt>
                <c:pt idx="3609">
                  <c:v>7.2900000000000006E-2</c:v>
                </c:pt>
                <c:pt idx="3610">
                  <c:v>7.2900000000000006E-2</c:v>
                </c:pt>
                <c:pt idx="3611">
                  <c:v>7.4099999999999999E-2</c:v>
                </c:pt>
                <c:pt idx="3612">
                  <c:v>7.3700000000000002E-2</c:v>
                </c:pt>
                <c:pt idx="3613">
                  <c:v>7.3300000000000004E-2</c:v>
                </c:pt>
                <c:pt idx="3614">
                  <c:v>7.22E-2</c:v>
                </c:pt>
                <c:pt idx="3615">
                  <c:v>7.2099999999999997E-2</c:v>
                </c:pt>
                <c:pt idx="3616">
                  <c:v>7.1399999999999991E-2</c:v>
                </c:pt>
                <c:pt idx="3617">
                  <c:v>7.1199999999999999E-2</c:v>
                </c:pt>
                <c:pt idx="3618">
                  <c:v>7.1199999999999999E-2</c:v>
                </c:pt>
                <c:pt idx="3619">
                  <c:v>7.2900000000000006E-2</c:v>
                </c:pt>
                <c:pt idx="3620">
                  <c:v>7.3099999999999998E-2</c:v>
                </c:pt>
                <c:pt idx="3621">
                  <c:v>7.3300000000000004E-2</c:v>
                </c:pt>
                <c:pt idx="3622">
                  <c:v>7.3499999999999996E-2</c:v>
                </c:pt>
                <c:pt idx="3623">
                  <c:v>7.3499999999999996E-2</c:v>
                </c:pt>
                <c:pt idx="3624">
                  <c:v>7.3300000000000004E-2</c:v>
                </c:pt>
                <c:pt idx="3625">
                  <c:v>7.5300000000000006E-2</c:v>
                </c:pt>
                <c:pt idx="3626">
                  <c:v>7.6299999999999993E-2</c:v>
                </c:pt>
                <c:pt idx="3627">
                  <c:v>7.4999999999999997E-2</c:v>
                </c:pt>
                <c:pt idx="3628">
                  <c:v>7.5999999999999998E-2</c:v>
                </c:pt>
                <c:pt idx="3629">
                  <c:v>7.5700000000000003E-2</c:v>
                </c:pt>
                <c:pt idx="3630">
                  <c:v>7.4999999999999997E-2</c:v>
                </c:pt>
                <c:pt idx="3631">
                  <c:v>7.46E-2</c:v>
                </c:pt>
                <c:pt idx="3632">
                  <c:v>7.2700000000000001E-2</c:v>
                </c:pt>
                <c:pt idx="3633">
                  <c:v>7.2700000000000001E-2</c:v>
                </c:pt>
                <c:pt idx="3634">
                  <c:v>7.2400000000000006E-2</c:v>
                </c:pt>
                <c:pt idx="3635">
                  <c:v>7.2999999999999995E-2</c:v>
                </c:pt>
                <c:pt idx="3636">
                  <c:v>7.4400000000000008E-2</c:v>
                </c:pt>
                <c:pt idx="3637">
                  <c:v>7.4099999999999999E-2</c:v>
                </c:pt>
                <c:pt idx="3638">
                  <c:v>7.3700000000000002E-2</c:v>
                </c:pt>
                <c:pt idx="3639">
                  <c:v>7.3700000000000002E-2</c:v>
                </c:pt>
                <c:pt idx="3640">
                  <c:v>7.400000000000001E-2</c:v>
                </c:pt>
                <c:pt idx="3641">
                  <c:v>7.400000000000001E-2</c:v>
                </c:pt>
                <c:pt idx="3642">
                  <c:v>7.4400000000000008E-2</c:v>
                </c:pt>
                <c:pt idx="3643">
                  <c:v>7.3899999999999993E-2</c:v>
                </c:pt>
                <c:pt idx="3644">
                  <c:v>7.3499999999999996E-2</c:v>
                </c:pt>
                <c:pt idx="3645">
                  <c:v>7.2599999999999998E-2</c:v>
                </c:pt>
                <c:pt idx="3646">
                  <c:v>7.2099999999999997E-2</c:v>
                </c:pt>
                <c:pt idx="3647">
                  <c:v>7.2599999999999998E-2</c:v>
                </c:pt>
                <c:pt idx="3648">
                  <c:v>7.2800000000000004E-2</c:v>
                </c:pt>
                <c:pt idx="3649">
                  <c:v>7.2800000000000004E-2</c:v>
                </c:pt>
                <c:pt idx="3650">
                  <c:v>7.3200000000000001E-2</c:v>
                </c:pt>
                <c:pt idx="3651">
                  <c:v>7.3599999999999999E-2</c:v>
                </c:pt>
                <c:pt idx="3652">
                  <c:v>7.3099999999999998E-2</c:v>
                </c:pt>
                <c:pt idx="3653">
                  <c:v>7.4099999999999999E-2</c:v>
                </c:pt>
                <c:pt idx="3654">
                  <c:v>7.3800000000000004E-2</c:v>
                </c:pt>
                <c:pt idx="3655">
                  <c:v>7.4499999999999997E-2</c:v>
                </c:pt>
                <c:pt idx="3656">
                  <c:v>7.46E-2</c:v>
                </c:pt>
                <c:pt idx="3657">
                  <c:v>7.51E-2</c:v>
                </c:pt>
                <c:pt idx="3658">
                  <c:v>7.4099999999999999E-2</c:v>
                </c:pt>
                <c:pt idx="3659">
                  <c:v>7.400000000000001E-2</c:v>
                </c:pt>
                <c:pt idx="3660">
                  <c:v>7.5199999999999989E-2</c:v>
                </c:pt>
                <c:pt idx="3661">
                  <c:v>7.46E-2</c:v>
                </c:pt>
                <c:pt idx="3662">
                  <c:v>7.5300000000000006E-2</c:v>
                </c:pt>
                <c:pt idx="3663">
                  <c:v>7.51E-2</c:v>
                </c:pt>
                <c:pt idx="3664">
                  <c:v>7.6299999999999993E-2</c:v>
                </c:pt>
                <c:pt idx="3665">
                  <c:v>7.6200000000000004E-2</c:v>
                </c:pt>
                <c:pt idx="3666">
                  <c:v>7.6200000000000004E-2</c:v>
                </c:pt>
                <c:pt idx="3667">
                  <c:v>7.5999999999999998E-2</c:v>
                </c:pt>
                <c:pt idx="3668">
                  <c:v>7.6100000000000001E-2</c:v>
                </c:pt>
                <c:pt idx="3669">
                  <c:v>7.5999999999999998E-2</c:v>
                </c:pt>
                <c:pt idx="3670">
                  <c:v>7.6999999999999999E-2</c:v>
                </c:pt>
                <c:pt idx="3671">
                  <c:v>7.7300000000000008E-2</c:v>
                </c:pt>
                <c:pt idx="3672">
                  <c:v>7.690000000000001E-2</c:v>
                </c:pt>
                <c:pt idx="3673">
                  <c:v>7.6799999999999993E-2</c:v>
                </c:pt>
                <c:pt idx="3674">
                  <c:v>7.5399999999999995E-2</c:v>
                </c:pt>
                <c:pt idx="3675">
                  <c:v>7.5499999999999998E-2</c:v>
                </c:pt>
                <c:pt idx="3676">
                  <c:v>7.51E-2</c:v>
                </c:pt>
                <c:pt idx="3677">
                  <c:v>7.4700000000000003E-2</c:v>
                </c:pt>
                <c:pt idx="3678">
                  <c:v>7.5499999999999998E-2</c:v>
                </c:pt>
                <c:pt idx="3679">
                  <c:v>7.5499999999999998E-2</c:v>
                </c:pt>
                <c:pt idx="3680">
                  <c:v>7.5600000000000001E-2</c:v>
                </c:pt>
                <c:pt idx="3681">
                  <c:v>7.5300000000000006E-2</c:v>
                </c:pt>
                <c:pt idx="3682">
                  <c:v>7.5499999999999998E-2</c:v>
                </c:pt>
                <c:pt idx="3683">
                  <c:v>7.5999999999999998E-2</c:v>
                </c:pt>
                <c:pt idx="3684">
                  <c:v>7.5499999999999998E-2</c:v>
                </c:pt>
                <c:pt idx="3685">
                  <c:v>7.3899999999999993E-2</c:v>
                </c:pt>
                <c:pt idx="3686">
                  <c:v>7.4099999999999999E-2</c:v>
                </c:pt>
                <c:pt idx="3687">
                  <c:v>7.400000000000001E-2</c:v>
                </c:pt>
                <c:pt idx="3688">
                  <c:v>7.3800000000000004E-2</c:v>
                </c:pt>
                <c:pt idx="3689">
                  <c:v>7.400000000000001E-2</c:v>
                </c:pt>
                <c:pt idx="3690">
                  <c:v>7.5399999999999995E-2</c:v>
                </c:pt>
                <c:pt idx="3691">
                  <c:v>7.5300000000000006E-2</c:v>
                </c:pt>
                <c:pt idx="3692">
                  <c:v>7.5700000000000003E-2</c:v>
                </c:pt>
                <c:pt idx="3693">
                  <c:v>7.5800000000000006E-2</c:v>
                </c:pt>
                <c:pt idx="3694">
                  <c:v>7.5600000000000001E-2</c:v>
                </c:pt>
                <c:pt idx="3695">
                  <c:v>7.4800000000000005E-2</c:v>
                </c:pt>
                <c:pt idx="3696">
                  <c:v>7.51E-2</c:v>
                </c:pt>
                <c:pt idx="3697">
                  <c:v>7.3899999999999993E-2</c:v>
                </c:pt>
                <c:pt idx="3698">
                  <c:v>7.3899999999999993E-2</c:v>
                </c:pt>
                <c:pt idx="3699">
                  <c:v>7.4999999999999997E-2</c:v>
                </c:pt>
                <c:pt idx="3700">
                  <c:v>7.4999999999999997E-2</c:v>
                </c:pt>
                <c:pt idx="3701">
                  <c:v>7.5600000000000001E-2</c:v>
                </c:pt>
                <c:pt idx="3702">
                  <c:v>7.5399999999999995E-2</c:v>
                </c:pt>
                <c:pt idx="3703">
                  <c:v>7.4700000000000003E-2</c:v>
                </c:pt>
                <c:pt idx="3704">
                  <c:v>7.5499999999999998E-2</c:v>
                </c:pt>
                <c:pt idx="3705">
                  <c:v>7.4900000000000008E-2</c:v>
                </c:pt>
                <c:pt idx="3706">
                  <c:v>7.4999999999999997E-2</c:v>
                </c:pt>
                <c:pt idx="3707">
                  <c:v>7.4700000000000003E-2</c:v>
                </c:pt>
                <c:pt idx="3708">
                  <c:v>7.46E-2</c:v>
                </c:pt>
                <c:pt idx="3709">
                  <c:v>7.46E-2</c:v>
                </c:pt>
                <c:pt idx="3710">
                  <c:v>7.4999999999999997E-2</c:v>
                </c:pt>
                <c:pt idx="3711">
                  <c:v>7.4999999999999997E-2</c:v>
                </c:pt>
                <c:pt idx="3712">
                  <c:v>7.5499999999999998E-2</c:v>
                </c:pt>
                <c:pt idx="3713">
                  <c:v>7.5800000000000006E-2</c:v>
                </c:pt>
                <c:pt idx="3714">
                  <c:v>7.5800000000000006E-2</c:v>
                </c:pt>
                <c:pt idx="3715">
                  <c:v>7.7100000000000002E-2</c:v>
                </c:pt>
                <c:pt idx="3716">
                  <c:v>7.7199999999999991E-2</c:v>
                </c:pt>
                <c:pt idx="3717">
                  <c:v>7.6999999999999999E-2</c:v>
                </c:pt>
                <c:pt idx="3718">
                  <c:v>7.6799999999999993E-2</c:v>
                </c:pt>
                <c:pt idx="3719">
                  <c:v>7.6399999999999996E-2</c:v>
                </c:pt>
                <c:pt idx="3720">
                  <c:v>7.7800000000000008E-2</c:v>
                </c:pt>
                <c:pt idx="3721">
                  <c:v>7.7499999999999999E-2</c:v>
                </c:pt>
                <c:pt idx="3722">
                  <c:v>7.7800000000000008E-2</c:v>
                </c:pt>
                <c:pt idx="3723">
                  <c:v>7.8E-2</c:v>
                </c:pt>
                <c:pt idx="3724">
                  <c:v>7.7899999999999997E-2</c:v>
                </c:pt>
                <c:pt idx="3725">
                  <c:v>7.8E-2</c:v>
                </c:pt>
                <c:pt idx="3726">
                  <c:v>7.8E-2</c:v>
                </c:pt>
                <c:pt idx="3727">
                  <c:v>7.85E-2</c:v>
                </c:pt>
                <c:pt idx="3728">
                  <c:v>7.8100000000000003E-2</c:v>
                </c:pt>
                <c:pt idx="3729">
                  <c:v>7.8600000000000003E-2</c:v>
                </c:pt>
                <c:pt idx="3730">
                  <c:v>7.8200000000000006E-2</c:v>
                </c:pt>
                <c:pt idx="3731">
                  <c:v>7.8600000000000003E-2</c:v>
                </c:pt>
                <c:pt idx="3732">
                  <c:v>7.8899999999999998E-2</c:v>
                </c:pt>
                <c:pt idx="3733">
                  <c:v>7.9500000000000001E-2</c:v>
                </c:pt>
                <c:pt idx="3734">
                  <c:v>7.9500000000000001E-2</c:v>
                </c:pt>
                <c:pt idx="3735">
                  <c:v>7.9100000000000004E-2</c:v>
                </c:pt>
                <c:pt idx="3736">
                  <c:v>7.9100000000000004E-2</c:v>
                </c:pt>
                <c:pt idx="3737">
                  <c:v>7.8600000000000003E-2</c:v>
                </c:pt>
                <c:pt idx="3738">
                  <c:v>7.8899999999999998E-2</c:v>
                </c:pt>
                <c:pt idx="3739">
                  <c:v>7.8399999999999997E-2</c:v>
                </c:pt>
                <c:pt idx="3740">
                  <c:v>7.8299999999999995E-2</c:v>
                </c:pt>
                <c:pt idx="3741">
                  <c:v>7.8299999999999995E-2</c:v>
                </c:pt>
                <c:pt idx="3742">
                  <c:v>7.8600000000000003E-2</c:v>
                </c:pt>
                <c:pt idx="3743">
                  <c:v>7.9000000000000001E-2</c:v>
                </c:pt>
                <c:pt idx="3744">
                  <c:v>0.08</c:v>
                </c:pt>
                <c:pt idx="3745">
                  <c:v>7.9899999999999999E-2</c:v>
                </c:pt>
                <c:pt idx="3746">
                  <c:v>8.0399999999999985E-2</c:v>
                </c:pt>
                <c:pt idx="3747">
                  <c:v>8.0600000000000005E-2</c:v>
                </c:pt>
                <c:pt idx="3748">
                  <c:v>8.0600000000000005E-2</c:v>
                </c:pt>
                <c:pt idx="3749">
                  <c:v>8.0500000000000002E-2</c:v>
                </c:pt>
                <c:pt idx="3750">
                  <c:v>7.9600000000000004E-2</c:v>
                </c:pt>
                <c:pt idx="3751">
                  <c:v>7.9699999999999993E-2</c:v>
                </c:pt>
                <c:pt idx="3752">
                  <c:v>8.0600000000000005E-2</c:v>
                </c:pt>
                <c:pt idx="3753">
                  <c:v>8.09E-2</c:v>
                </c:pt>
                <c:pt idx="3754">
                  <c:v>8.1099999999999992E-2</c:v>
                </c:pt>
                <c:pt idx="3755">
                  <c:v>8.1600000000000006E-2</c:v>
                </c:pt>
                <c:pt idx="3756">
                  <c:v>8.1600000000000006E-2</c:v>
                </c:pt>
                <c:pt idx="3757">
                  <c:v>8.1199999999999994E-2</c:v>
                </c:pt>
                <c:pt idx="3758">
                  <c:v>8.09E-2</c:v>
                </c:pt>
                <c:pt idx="3759">
                  <c:v>8.1500000000000003E-2</c:v>
                </c:pt>
                <c:pt idx="3760">
                  <c:v>8.1500000000000003E-2</c:v>
                </c:pt>
                <c:pt idx="3761">
                  <c:v>8.09E-2</c:v>
                </c:pt>
                <c:pt idx="3762">
                  <c:v>8.0500000000000002E-2</c:v>
                </c:pt>
                <c:pt idx="3763">
                  <c:v>8.09E-2</c:v>
                </c:pt>
                <c:pt idx="3764">
                  <c:v>8.14E-2</c:v>
                </c:pt>
                <c:pt idx="3765">
                  <c:v>8.14E-2</c:v>
                </c:pt>
                <c:pt idx="3766">
                  <c:v>8.14E-2</c:v>
                </c:pt>
                <c:pt idx="3767">
                  <c:v>8.1099999999999992E-2</c:v>
                </c:pt>
                <c:pt idx="3768">
                  <c:v>7.9600000000000004E-2</c:v>
                </c:pt>
                <c:pt idx="3769">
                  <c:v>7.9600000000000004E-2</c:v>
                </c:pt>
                <c:pt idx="3770">
                  <c:v>7.9399999999999998E-2</c:v>
                </c:pt>
                <c:pt idx="3771">
                  <c:v>7.9899999999999999E-2</c:v>
                </c:pt>
                <c:pt idx="3772">
                  <c:v>8.0500000000000002E-2</c:v>
                </c:pt>
                <c:pt idx="3773">
                  <c:v>7.9899999999999999E-2</c:v>
                </c:pt>
                <c:pt idx="3774">
                  <c:v>8.0199999999999994E-2</c:v>
                </c:pt>
                <c:pt idx="3775">
                  <c:v>7.9199999999999993E-2</c:v>
                </c:pt>
                <c:pt idx="3776">
                  <c:v>7.9399999999999998E-2</c:v>
                </c:pt>
                <c:pt idx="3777">
                  <c:v>7.8399999999999997E-2</c:v>
                </c:pt>
                <c:pt idx="3778">
                  <c:v>7.9000000000000001E-2</c:v>
                </c:pt>
                <c:pt idx="3779">
                  <c:v>7.8799999999999995E-2</c:v>
                </c:pt>
                <c:pt idx="3780">
                  <c:v>7.8600000000000003E-2</c:v>
                </c:pt>
                <c:pt idx="3781">
                  <c:v>7.9199999999999993E-2</c:v>
                </c:pt>
                <c:pt idx="3782">
                  <c:v>7.8600000000000003E-2</c:v>
                </c:pt>
                <c:pt idx="3783">
                  <c:v>7.8600000000000003E-2</c:v>
                </c:pt>
                <c:pt idx="3784">
                  <c:v>7.8600000000000003E-2</c:v>
                </c:pt>
                <c:pt idx="3785">
                  <c:v>7.8600000000000003E-2</c:v>
                </c:pt>
                <c:pt idx="3786">
                  <c:v>7.8399999999999997E-2</c:v>
                </c:pt>
                <c:pt idx="3787">
                  <c:v>7.85E-2</c:v>
                </c:pt>
                <c:pt idx="3788">
                  <c:v>7.8399999999999997E-2</c:v>
                </c:pt>
                <c:pt idx="3789">
                  <c:v>7.8700000000000006E-2</c:v>
                </c:pt>
                <c:pt idx="3790">
                  <c:v>7.85E-2</c:v>
                </c:pt>
                <c:pt idx="3791">
                  <c:v>7.85E-2</c:v>
                </c:pt>
                <c:pt idx="3792">
                  <c:v>7.7600000000000002E-2</c:v>
                </c:pt>
                <c:pt idx="3793">
                  <c:v>7.8299999999999995E-2</c:v>
                </c:pt>
                <c:pt idx="3794">
                  <c:v>7.85E-2</c:v>
                </c:pt>
                <c:pt idx="3795">
                  <c:v>7.8899999999999998E-2</c:v>
                </c:pt>
                <c:pt idx="3796">
                  <c:v>7.8899999999999998E-2</c:v>
                </c:pt>
                <c:pt idx="3797">
                  <c:v>7.9299999999999995E-2</c:v>
                </c:pt>
                <c:pt idx="3798">
                  <c:v>7.85E-2</c:v>
                </c:pt>
                <c:pt idx="3799">
                  <c:v>7.9100000000000004E-2</c:v>
                </c:pt>
                <c:pt idx="3800">
                  <c:v>7.8700000000000006E-2</c:v>
                </c:pt>
                <c:pt idx="3801">
                  <c:v>7.9000000000000001E-2</c:v>
                </c:pt>
                <c:pt idx="3802">
                  <c:v>7.8700000000000006E-2</c:v>
                </c:pt>
                <c:pt idx="3803">
                  <c:v>7.85E-2</c:v>
                </c:pt>
                <c:pt idx="3804">
                  <c:v>7.8799999999999995E-2</c:v>
                </c:pt>
                <c:pt idx="3805">
                  <c:v>7.8E-2</c:v>
                </c:pt>
                <c:pt idx="3806">
                  <c:v>7.8E-2</c:v>
                </c:pt>
                <c:pt idx="3807">
                  <c:v>7.7800000000000008E-2</c:v>
                </c:pt>
                <c:pt idx="3808">
                  <c:v>7.7800000000000008E-2</c:v>
                </c:pt>
                <c:pt idx="3809">
                  <c:v>7.8200000000000006E-2</c:v>
                </c:pt>
                <c:pt idx="3810">
                  <c:v>7.9000000000000001E-2</c:v>
                </c:pt>
                <c:pt idx="3811">
                  <c:v>7.9100000000000004E-2</c:v>
                </c:pt>
                <c:pt idx="3812">
                  <c:v>7.9299999999999995E-2</c:v>
                </c:pt>
                <c:pt idx="3813">
                  <c:v>7.8799999999999995E-2</c:v>
                </c:pt>
                <c:pt idx="3814">
                  <c:v>7.85E-2</c:v>
                </c:pt>
                <c:pt idx="3815">
                  <c:v>7.7499999999999999E-2</c:v>
                </c:pt>
                <c:pt idx="3816">
                  <c:v>7.7600000000000002E-2</c:v>
                </c:pt>
                <c:pt idx="3817">
                  <c:v>7.7100000000000002E-2</c:v>
                </c:pt>
                <c:pt idx="3818">
                  <c:v>7.7499999999999999E-2</c:v>
                </c:pt>
                <c:pt idx="3819">
                  <c:v>7.7600000000000002E-2</c:v>
                </c:pt>
                <c:pt idx="3820">
                  <c:v>7.6100000000000001E-2</c:v>
                </c:pt>
                <c:pt idx="3821">
                  <c:v>7.6399999999999996E-2</c:v>
                </c:pt>
                <c:pt idx="3822">
                  <c:v>7.6499999999999999E-2</c:v>
                </c:pt>
                <c:pt idx="3823">
                  <c:v>7.6600000000000001E-2</c:v>
                </c:pt>
                <c:pt idx="3824">
                  <c:v>7.6499999999999999E-2</c:v>
                </c:pt>
                <c:pt idx="3825">
                  <c:v>7.6799999999999993E-2</c:v>
                </c:pt>
                <c:pt idx="3826">
                  <c:v>7.6700000000000004E-2</c:v>
                </c:pt>
                <c:pt idx="3827">
                  <c:v>7.6100000000000001E-2</c:v>
                </c:pt>
                <c:pt idx="3828">
                  <c:v>7.5800000000000006E-2</c:v>
                </c:pt>
                <c:pt idx="3829">
                  <c:v>7.5700000000000003E-2</c:v>
                </c:pt>
                <c:pt idx="3830">
                  <c:v>7.5899999999999995E-2</c:v>
                </c:pt>
                <c:pt idx="3831">
                  <c:v>7.5899999999999995E-2</c:v>
                </c:pt>
                <c:pt idx="3832">
                  <c:v>7.6100000000000001E-2</c:v>
                </c:pt>
                <c:pt idx="3833">
                  <c:v>7.5399999999999995E-2</c:v>
                </c:pt>
                <c:pt idx="3834">
                  <c:v>7.5600000000000001E-2</c:v>
                </c:pt>
                <c:pt idx="3835">
                  <c:v>7.5399999999999995E-2</c:v>
                </c:pt>
                <c:pt idx="3836">
                  <c:v>7.4900000000000008E-2</c:v>
                </c:pt>
                <c:pt idx="3837">
                  <c:v>7.46E-2</c:v>
                </c:pt>
                <c:pt idx="3838">
                  <c:v>7.4499999999999997E-2</c:v>
                </c:pt>
                <c:pt idx="3839">
                  <c:v>7.4999999999999997E-2</c:v>
                </c:pt>
                <c:pt idx="3840">
                  <c:v>7.5600000000000001E-2</c:v>
                </c:pt>
                <c:pt idx="3841">
                  <c:v>7.5899999999999995E-2</c:v>
                </c:pt>
                <c:pt idx="3842">
                  <c:v>7.6399999999999996E-2</c:v>
                </c:pt>
                <c:pt idx="3843">
                  <c:v>7.5600000000000001E-2</c:v>
                </c:pt>
                <c:pt idx="3844">
                  <c:v>7.5300000000000006E-2</c:v>
                </c:pt>
                <c:pt idx="3845">
                  <c:v>7.46E-2</c:v>
                </c:pt>
                <c:pt idx="3846">
                  <c:v>7.4499999999999997E-2</c:v>
                </c:pt>
                <c:pt idx="3847">
                  <c:v>7.3499999999999996E-2</c:v>
                </c:pt>
                <c:pt idx="3848">
                  <c:v>7.3599999999999999E-2</c:v>
                </c:pt>
                <c:pt idx="3849">
                  <c:v>7.3300000000000004E-2</c:v>
                </c:pt>
                <c:pt idx="3850">
                  <c:v>7.3700000000000002E-2</c:v>
                </c:pt>
                <c:pt idx="3851">
                  <c:v>7.400000000000001E-2</c:v>
                </c:pt>
                <c:pt idx="3852">
                  <c:v>7.4299999999999991E-2</c:v>
                </c:pt>
                <c:pt idx="3853">
                  <c:v>7.46E-2</c:v>
                </c:pt>
                <c:pt idx="3854">
                  <c:v>7.4700000000000003E-2</c:v>
                </c:pt>
                <c:pt idx="3855">
                  <c:v>7.3800000000000004E-2</c:v>
                </c:pt>
                <c:pt idx="3856">
                  <c:v>7.3300000000000004E-2</c:v>
                </c:pt>
                <c:pt idx="3857">
                  <c:v>7.4099999999999999E-2</c:v>
                </c:pt>
                <c:pt idx="3858">
                  <c:v>7.400000000000001E-2</c:v>
                </c:pt>
                <c:pt idx="3859">
                  <c:v>7.4299999999999991E-2</c:v>
                </c:pt>
                <c:pt idx="3860">
                  <c:v>7.4400000000000008E-2</c:v>
                </c:pt>
                <c:pt idx="3861">
                  <c:v>7.3899999999999993E-2</c:v>
                </c:pt>
                <c:pt idx="3862">
                  <c:v>7.3800000000000004E-2</c:v>
                </c:pt>
                <c:pt idx="3863">
                  <c:v>7.3800000000000004E-2</c:v>
                </c:pt>
                <c:pt idx="3864">
                  <c:v>7.3599999999999999E-2</c:v>
                </c:pt>
                <c:pt idx="3865">
                  <c:v>7.3899999999999993E-2</c:v>
                </c:pt>
                <c:pt idx="3866">
                  <c:v>7.3899999999999993E-2</c:v>
                </c:pt>
                <c:pt idx="3867">
                  <c:v>7.3700000000000002E-2</c:v>
                </c:pt>
                <c:pt idx="3868">
                  <c:v>7.3599999999999999E-2</c:v>
                </c:pt>
                <c:pt idx="3869">
                  <c:v>7.3399999999999993E-2</c:v>
                </c:pt>
                <c:pt idx="3870">
                  <c:v>7.3399999999999993E-2</c:v>
                </c:pt>
                <c:pt idx="3871">
                  <c:v>7.3899999999999993E-2</c:v>
                </c:pt>
                <c:pt idx="3872">
                  <c:v>7.400000000000001E-2</c:v>
                </c:pt>
                <c:pt idx="3873">
                  <c:v>7.3700000000000002E-2</c:v>
                </c:pt>
                <c:pt idx="3874">
                  <c:v>7.3499999999999996E-2</c:v>
                </c:pt>
                <c:pt idx="3875">
                  <c:v>7.3399999999999993E-2</c:v>
                </c:pt>
                <c:pt idx="3876">
                  <c:v>7.3200000000000001E-2</c:v>
                </c:pt>
                <c:pt idx="3877">
                  <c:v>7.3300000000000004E-2</c:v>
                </c:pt>
                <c:pt idx="3878">
                  <c:v>7.3200000000000001E-2</c:v>
                </c:pt>
                <c:pt idx="3879">
                  <c:v>7.3300000000000004E-2</c:v>
                </c:pt>
                <c:pt idx="3880">
                  <c:v>7.3399999999999993E-2</c:v>
                </c:pt>
                <c:pt idx="3881">
                  <c:v>7.3499999999999996E-2</c:v>
                </c:pt>
                <c:pt idx="3882">
                  <c:v>7.3300000000000004E-2</c:v>
                </c:pt>
                <c:pt idx="3883">
                  <c:v>7.2499999999999995E-2</c:v>
                </c:pt>
                <c:pt idx="3884">
                  <c:v>7.1500000000000008E-2</c:v>
                </c:pt>
                <c:pt idx="3885">
                  <c:v>7.0199999999999999E-2</c:v>
                </c:pt>
                <c:pt idx="3886">
                  <c:v>7.0199999999999999E-2</c:v>
                </c:pt>
                <c:pt idx="3887">
                  <c:v>6.9400000000000003E-2</c:v>
                </c:pt>
                <c:pt idx="3888">
                  <c:v>6.9699999999999998E-2</c:v>
                </c:pt>
                <c:pt idx="3889">
                  <c:v>6.9900000000000004E-2</c:v>
                </c:pt>
                <c:pt idx="3890">
                  <c:v>7.0000000000000007E-2</c:v>
                </c:pt>
                <c:pt idx="3891">
                  <c:v>6.9500000000000006E-2</c:v>
                </c:pt>
                <c:pt idx="3892">
                  <c:v>6.8699999999999997E-2</c:v>
                </c:pt>
                <c:pt idx="3893">
                  <c:v>6.8600000000000008E-2</c:v>
                </c:pt>
                <c:pt idx="3894">
                  <c:v>6.9099999999999995E-2</c:v>
                </c:pt>
                <c:pt idx="3895">
                  <c:v>6.9099999999999995E-2</c:v>
                </c:pt>
                <c:pt idx="3896">
                  <c:v>6.9199999999999998E-2</c:v>
                </c:pt>
                <c:pt idx="3897">
                  <c:v>6.8699999999999997E-2</c:v>
                </c:pt>
                <c:pt idx="3898">
                  <c:v>6.7699999999999996E-2</c:v>
                </c:pt>
                <c:pt idx="3899">
                  <c:v>6.7299999999999999E-2</c:v>
                </c:pt>
                <c:pt idx="3900">
                  <c:v>6.7500000000000004E-2</c:v>
                </c:pt>
                <c:pt idx="3901">
                  <c:v>6.7500000000000004E-2</c:v>
                </c:pt>
                <c:pt idx="3902">
                  <c:v>6.6699999999999995E-2</c:v>
                </c:pt>
                <c:pt idx="3903">
                  <c:v>6.6699999999999995E-2</c:v>
                </c:pt>
                <c:pt idx="3904">
                  <c:v>6.6100000000000006E-2</c:v>
                </c:pt>
                <c:pt idx="3905">
                  <c:v>6.5199999999999994E-2</c:v>
                </c:pt>
                <c:pt idx="3906">
                  <c:v>6.5099999999999991E-2</c:v>
                </c:pt>
                <c:pt idx="3907">
                  <c:v>6.5099999999999991E-2</c:v>
                </c:pt>
                <c:pt idx="3908">
                  <c:v>6.5299999999999997E-2</c:v>
                </c:pt>
                <c:pt idx="3909">
                  <c:v>6.5700000000000008E-2</c:v>
                </c:pt>
                <c:pt idx="3910">
                  <c:v>6.7199999999999996E-2</c:v>
                </c:pt>
                <c:pt idx="3911">
                  <c:v>6.7099999999999993E-2</c:v>
                </c:pt>
                <c:pt idx="3912">
                  <c:v>6.5599999999999992E-2</c:v>
                </c:pt>
                <c:pt idx="3913">
                  <c:v>6.5700000000000008E-2</c:v>
                </c:pt>
                <c:pt idx="3914">
                  <c:v>6.6100000000000006E-2</c:v>
                </c:pt>
                <c:pt idx="3915">
                  <c:v>6.6199999999999995E-2</c:v>
                </c:pt>
                <c:pt idx="3916">
                  <c:v>6.5599999999999992E-2</c:v>
                </c:pt>
                <c:pt idx="3917">
                  <c:v>6.5700000000000008E-2</c:v>
                </c:pt>
                <c:pt idx="3918">
                  <c:v>6.5500000000000003E-2</c:v>
                </c:pt>
                <c:pt idx="3919">
                  <c:v>6.480000000000001E-2</c:v>
                </c:pt>
                <c:pt idx="3920">
                  <c:v>6.5099999999999991E-2</c:v>
                </c:pt>
                <c:pt idx="3921">
                  <c:v>6.54E-2</c:v>
                </c:pt>
                <c:pt idx="3922">
                  <c:v>6.5599999999999992E-2</c:v>
                </c:pt>
                <c:pt idx="3923">
                  <c:v>6.5199999999999994E-2</c:v>
                </c:pt>
                <c:pt idx="3924">
                  <c:v>6.6500000000000004E-2</c:v>
                </c:pt>
                <c:pt idx="3925">
                  <c:v>6.6299999999999998E-2</c:v>
                </c:pt>
                <c:pt idx="3926">
                  <c:v>6.6299999999999998E-2</c:v>
                </c:pt>
                <c:pt idx="3927">
                  <c:v>6.6299999999999998E-2</c:v>
                </c:pt>
                <c:pt idx="3928">
                  <c:v>6.6100000000000006E-2</c:v>
                </c:pt>
                <c:pt idx="3929">
                  <c:v>6.5099999999999991E-2</c:v>
                </c:pt>
                <c:pt idx="3930">
                  <c:v>6.5199999999999994E-2</c:v>
                </c:pt>
                <c:pt idx="3931">
                  <c:v>6.5099999999999991E-2</c:v>
                </c:pt>
                <c:pt idx="3932">
                  <c:v>6.5700000000000008E-2</c:v>
                </c:pt>
                <c:pt idx="3933">
                  <c:v>6.5500000000000003E-2</c:v>
                </c:pt>
                <c:pt idx="3934">
                  <c:v>6.5500000000000003E-2</c:v>
                </c:pt>
                <c:pt idx="3935">
                  <c:v>6.6000000000000003E-2</c:v>
                </c:pt>
                <c:pt idx="3936">
                  <c:v>6.6699999999999995E-2</c:v>
                </c:pt>
                <c:pt idx="3937">
                  <c:v>6.7299999999999999E-2</c:v>
                </c:pt>
                <c:pt idx="3938">
                  <c:v>6.8900000000000003E-2</c:v>
                </c:pt>
                <c:pt idx="3939">
                  <c:v>6.8699999999999997E-2</c:v>
                </c:pt>
                <c:pt idx="3940">
                  <c:v>6.9599999999999995E-2</c:v>
                </c:pt>
                <c:pt idx="3941">
                  <c:v>6.9000000000000006E-2</c:v>
                </c:pt>
                <c:pt idx="3942">
                  <c:v>6.8400000000000002E-2</c:v>
                </c:pt>
                <c:pt idx="3943">
                  <c:v>6.9000000000000006E-2</c:v>
                </c:pt>
                <c:pt idx="3944">
                  <c:v>6.8400000000000002E-2</c:v>
                </c:pt>
                <c:pt idx="3945">
                  <c:v>6.9099999999999995E-2</c:v>
                </c:pt>
                <c:pt idx="3946">
                  <c:v>6.8600000000000008E-2</c:v>
                </c:pt>
                <c:pt idx="3947">
                  <c:v>6.9199999999999998E-2</c:v>
                </c:pt>
                <c:pt idx="3948">
                  <c:v>6.8600000000000008E-2</c:v>
                </c:pt>
                <c:pt idx="3949">
                  <c:v>6.93E-2</c:v>
                </c:pt>
                <c:pt idx="3950">
                  <c:v>6.9000000000000006E-2</c:v>
                </c:pt>
                <c:pt idx="3951">
                  <c:v>6.8900000000000003E-2</c:v>
                </c:pt>
                <c:pt idx="3952">
                  <c:v>6.8900000000000003E-2</c:v>
                </c:pt>
                <c:pt idx="3953">
                  <c:v>6.93E-2</c:v>
                </c:pt>
                <c:pt idx="3954">
                  <c:v>6.9000000000000006E-2</c:v>
                </c:pt>
                <c:pt idx="3955">
                  <c:v>6.9800000000000001E-2</c:v>
                </c:pt>
                <c:pt idx="3956">
                  <c:v>6.9599999999999995E-2</c:v>
                </c:pt>
                <c:pt idx="3957">
                  <c:v>6.9199999999999998E-2</c:v>
                </c:pt>
                <c:pt idx="3958">
                  <c:v>6.8900000000000003E-2</c:v>
                </c:pt>
                <c:pt idx="3959">
                  <c:v>6.9000000000000006E-2</c:v>
                </c:pt>
                <c:pt idx="3960">
                  <c:v>6.9099999999999995E-2</c:v>
                </c:pt>
                <c:pt idx="3961">
                  <c:v>6.8699999999999997E-2</c:v>
                </c:pt>
                <c:pt idx="3962">
                  <c:v>6.8900000000000003E-2</c:v>
                </c:pt>
                <c:pt idx="3963">
                  <c:v>6.9199999999999998E-2</c:v>
                </c:pt>
                <c:pt idx="3964">
                  <c:v>6.8400000000000002E-2</c:v>
                </c:pt>
                <c:pt idx="3965">
                  <c:v>6.7199999999999996E-2</c:v>
                </c:pt>
                <c:pt idx="3966">
                  <c:v>6.7000000000000004E-2</c:v>
                </c:pt>
                <c:pt idx="3967">
                  <c:v>6.7199999999999996E-2</c:v>
                </c:pt>
                <c:pt idx="3968">
                  <c:v>6.7000000000000004E-2</c:v>
                </c:pt>
                <c:pt idx="3969">
                  <c:v>6.6500000000000004E-2</c:v>
                </c:pt>
                <c:pt idx="3970">
                  <c:v>6.6100000000000006E-2</c:v>
                </c:pt>
                <c:pt idx="3971">
                  <c:v>6.6100000000000006E-2</c:v>
                </c:pt>
                <c:pt idx="3972">
                  <c:v>6.5700000000000008E-2</c:v>
                </c:pt>
                <c:pt idx="3973">
                  <c:v>6.5700000000000008E-2</c:v>
                </c:pt>
                <c:pt idx="3974">
                  <c:v>6.6000000000000003E-2</c:v>
                </c:pt>
                <c:pt idx="3975">
                  <c:v>6.6000000000000003E-2</c:v>
                </c:pt>
                <c:pt idx="3976">
                  <c:v>6.6000000000000003E-2</c:v>
                </c:pt>
                <c:pt idx="3977">
                  <c:v>6.5099999999999991E-2</c:v>
                </c:pt>
                <c:pt idx="3978">
                  <c:v>6.5199999999999994E-2</c:v>
                </c:pt>
                <c:pt idx="3979">
                  <c:v>6.4500000000000002E-2</c:v>
                </c:pt>
                <c:pt idx="3980">
                  <c:v>6.4699999999999994E-2</c:v>
                </c:pt>
                <c:pt idx="3981">
                  <c:v>6.5299999999999997E-2</c:v>
                </c:pt>
                <c:pt idx="3982">
                  <c:v>6.4899999999999999E-2</c:v>
                </c:pt>
                <c:pt idx="3983">
                  <c:v>6.4600000000000005E-2</c:v>
                </c:pt>
                <c:pt idx="3984">
                  <c:v>6.5599999999999992E-2</c:v>
                </c:pt>
                <c:pt idx="3985">
                  <c:v>6.59E-2</c:v>
                </c:pt>
                <c:pt idx="3986">
                  <c:v>6.5799999999999997E-2</c:v>
                </c:pt>
                <c:pt idx="3987">
                  <c:v>6.5799999999999997E-2</c:v>
                </c:pt>
                <c:pt idx="3988">
                  <c:v>6.6100000000000006E-2</c:v>
                </c:pt>
                <c:pt idx="3989">
                  <c:v>6.59E-2</c:v>
                </c:pt>
                <c:pt idx="3990">
                  <c:v>6.4899999999999999E-2</c:v>
                </c:pt>
                <c:pt idx="3991">
                  <c:v>6.480000000000001E-2</c:v>
                </c:pt>
                <c:pt idx="3992">
                  <c:v>6.4600000000000005E-2</c:v>
                </c:pt>
                <c:pt idx="3993">
                  <c:v>6.4399999999999999E-2</c:v>
                </c:pt>
                <c:pt idx="3994">
                  <c:v>6.4299999999999996E-2</c:v>
                </c:pt>
                <c:pt idx="3995">
                  <c:v>6.4299999999999996E-2</c:v>
                </c:pt>
                <c:pt idx="3996">
                  <c:v>6.4299999999999996E-2</c:v>
                </c:pt>
                <c:pt idx="3997">
                  <c:v>6.4299999999999996E-2</c:v>
                </c:pt>
                <c:pt idx="3998">
                  <c:v>6.4399999999999999E-2</c:v>
                </c:pt>
                <c:pt idx="3999">
                  <c:v>6.4100000000000004E-2</c:v>
                </c:pt>
                <c:pt idx="4000">
                  <c:v>6.3E-2</c:v>
                </c:pt>
                <c:pt idx="4001">
                  <c:v>6.3200000000000006E-2</c:v>
                </c:pt>
                <c:pt idx="4002">
                  <c:v>6.3E-2</c:v>
                </c:pt>
                <c:pt idx="4003">
                  <c:v>6.3200000000000006E-2</c:v>
                </c:pt>
                <c:pt idx="4004">
                  <c:v>6.3099999999999989E-2</c:v>
                </c:pt>
                <c:pt idx="4005">
                  <c:v>6.3500000000000001E-2</c:v>
                </c:pt>
                <c:pt idx="4006">
                  <c:v>6.3799999999999996E-2</c:v>
                </c:pt>
                <c:pt idx="4007">
                  <c:v>6.3299999999999995E-2</c:v>
                </c:pt>
                <c:pt idx="4008">
                  <c:v>6.3200000000000006E-2</c:v>
                </c:pt>
                <c:pt idx="4009">
                  <c:v>6.3799999999999996E-2</c:v>
                </c:pt>
                <c:pt idx="4010">
                  <c:v>6.3500000000000001E-2</c:v>
                </c:pt>
                <c:pt idx="4011">
                  <c:v>6.3500000000000001E-2</c:v>
                </c:pt>
                <c:pt idx="4012">
                  <c:v>6.3399999999999998E-2</c:v>
                </c:pt>
                <c:pt idx="4013">
                  <c:v>6.2899999999999998E-2</c:v>
                </c:pt>
                <c:pt idx="4014">
                  <c:v>6.25E-2</c:v>
                </c:pt>
                <c:pt idx="4015">
                  <c:v>6.2800000000000009E-2</c:v>
                </c:pt>
                <c:pt idx="4016">
                  <c:v>6.2899999999999998E-2</c:v>
                </c:pt>
                <c:pt idx="4017">
                  <c:v>6.3099999999999989E-2</c:v>
                </c:pt>
                <c:pt idx="4018">
                  <c:v>6.25E-2</c:v>
                </c:pt>
                <c:pt idx="4019">
                  <c:v>6.2899999999999998E-2</c:v>
                </c:pt>
                <c:pt idx="4020">
                  <c:v>6.3299999999999995E-2</c:v>
                </c:pt>
                <c:pt idx="4021">
                  <c:v>6.2800000000000009E-2</c:v>
                </c:pt>
                <c:pt idx="4022">
                  <c:v>6.3E-2</c:v>
                </c:pt>
                <c:pt idx="4023">
                  <c:v>6.3E-2</c:v>
                </c:pt>
                <c:pt idx="4024">
                  <c:v>6.2400000000000004E-2</c:v>
                </c:pt>
                <c:pt idx="4025">
                  <c:v>6.2300000000000001E-2</c:v>
                </c:pt>
                <c:pt idx="4026">
                  <c:v>6.25E-2</c:v>
                </c:pt>
                <c:pt idx="4027">
                  <c:v>6.2699999999999992E-2</c:v>
                </c:pt>
                <c:pt idx="4028">
                  <c:v>6.2800000000000009E-2</c:v>
                </c:pt>
                <c:pt idx="4029">
                  <c:v>6.2800000000000009E-2</c:v>
                </c:pt>
                <c:pt idx="4030">
                  <c:v>6.25E-2</c:v>
                </c:pt>
                <c:pt idx="4031">
                  <c:v>6.2300000000000001E-2</c:v>
                </c:pt>
                <c:pt idx="4032">
                  <c:v>6.2400000000000004E-2</c:v>
                </c:pt>
                <c:pt idx="4033">
                  <c:v>6.2199999999999998E-2</c:v>
                </c:pt>
                <c:pt idx="4034">
                  <c:v>6.1399999999999996E-2</c:v>
                </c:pt>
                <c:pt idx="4035">
                  <c:v>6.0999999999999999E-2</c:v>
                </c:pt>
                <c:pt idx="4036">
                  <c:v>6.0100000000000001E-2</c:v>
                </c:pt>
                <c:pt idx="4037">
                  <c:v>6.0400000000000002E-2</c:v>
                </c:pt>
                <c:pt idx="4038">
                  <c:v>6.0299999999999999E-2</c:v>
                </c:pt>
                <c:pt idx="4039">
                  <c:v>6.0700000000000004E-2</c:v>
                </c:pt>
                <c:pt idx="4040">
                  <c:v>6.0599999999999994E-2</c:v>
                </c:pt>
                <c:pt idx="4041">
                  <c:v>6.0400000000000002E-2</c:v>
                </c:pt>
                <c:pt idx="4042">
                  <c:v>6.0499999999999998E-2</c:v>
                </c:pt>
                <c:pt idx="4043">
                  <c:v>6.0700000000000004E-2</c:v>
                </c:pt>
                <c:pt idx="4044">
                  <c:v>6.08E-2</c:v>
                </c:pt>
                <c:pt idx="4045">
                  <c:v>6.0899999999999996E-2</c:v>
                </c:pt>
                <c:pt idx="4046">
                  <c:v>6.2E-2</c:v>
                </c:pt>
                <c:pt idx="4047">
                  <c:v>6.1399999999999996E-2</c:v>
                </c:pt>
                <c:pt idx="4048">
                  <c:v>6.1100000000000002E-2</c:v>
                </c:pt>
                <c:pt idx="4049">
                  <c:v>6.1100000000000002E-2</c:v>
                </c:pt>
                <c:pt idx="4050">
                  <c:v>6.0599999999999994E-2</c:v>
                </c:pt>
                <c:pt idx="4051">
                  <c:v>6.0599999999999994E-2</c:v>
                </c:pt>
                <c:pt idx="4052">
                  <c:v>6.0400000000000002E-2</c:v>
                </c:pt>
                <c:pt idx="4053">
                  <c:v>6.0100000000000001E-2</c:v>
                </c:pt>
                <c:pt idx="4054">
                  <c:v>5.9800000000000006E-2</c:v>
                </c:pt>
                <c:pt idx="4055">
                  <c:v>5.96E-2</c:v>
                </c:pt>
                <c:pt idx="4056">
                  <c:v>5.96E-2</c:v>
                </c:pt>
                <c:pt idx="4057">
                  <c:v>5.9699999999999996E-2</c:v>
                </c:pt>
                <c:pt idx="4058">
                  <c:v>5.96E-2</c:v>
                </c:pt>
                <c:pt idx="4059">
                  <c:v>6.0299999999999999E-2</c:v>
                </c:pt>
                <c:pt idx="4060">
                  <c:v>6.0499999999999998E-2</c:v>
                </c:pt>
                <c:pt idx="4061">
                  <c:v>6.0400000000000002E-2</c:v>
                </c:pt>
                <c:pt idx="4062">
                  <c:v>6.0599999999999994E-2</c:v>
                </c:pt>
                <c:pt idx="4063">
                  <c:v>6.1600000000000002E-2</c:v>
                </c:pt>
                <c:pt idx="4064">
                  <c:v>6.1600000000000002E-2</c:v>
                </c:pt>
                <c:pt idx="4065">
                  <c:v>6.1600000000000002E-2</c:v>
                </c:pt>
                <c:pt idx="4066">
                  <c:v>6.1600000000000002E-2</c:v>
                </c:pt>
                <c:pt idx="4067">
                  <c:v>6.0899999999999996E-2</c:v>
                </c:pt>
                <c:pt idx="4068">
                  <c:v>0.06</c:v>
                </c:pt>
                <c:pt idx="4069">
                  <c:v>5.9800000000000006E-2</c:v>
                </c:pt>
                <c:pt idx="4070">
                  <c:v>5.9699999999999996E-2</c:v>
                </c:pt>
                <c:pt idx="4071">
                  <c:v>6.0400000000000002E-2</c:v>
                </c:pt>
                <c:pt idx="4072">
                  <c:v>6.0899999999999996E-2</c:v>
                </c:pt>
                <c:pt idx="4073">
                  <c:v>6.0199999999999997E-2</c:v>
                </c:pt>
                <c:pt idx="4074">
                  <c:v>6.1100000000000002E-2</c:v>
                </c:pt>
                <c:pt idx="4075">
                  <c:v>6.0400000000000002E-2</c:v>
                </c:pt>
                <c:pt idx="4076">
                  <c:v>6.0899999999999996E-2</c:v>
                </c:pt>
                <c:pt idx="4077">
                  <c:v>6.0400000000000002E-2</c:v>
                </c:pt>
                <c:pt idx="4078">
                  <c:v>6.0299999999999999E-2</c:v>
                </c:pt>
                <c:pt idx="4079">
                  <c:v>6.08E-2</c:v>
                </c:pt>
                <c:pt idx="4080">
                  <c:v>6.1500000000000006E-2</c:v>
                </c:pt>
                <c:pt idx="4081">
                  <c:v>6.1500000000000006E-2</c:v>
                </c:pt>
                <c:pt idx="4082">
                  <c:v>6.1399999999999996E-2</c:v>
                </c:pt>
                <c:pt idx="4083">
                  <c:v>6.1500000000000006E-2</c:v>
                </c:pt>
                <c:pt idx="4084">
                  <c:v>6.0899999999999996E-2</c:v>
                </c:pt>
                <c:pt idx="4085">
                  <c:v>6.1100000000000002E-2</c:v>
                </c:pt>
                <c:pt idx="4086">
                  <c:v>6.0499999999999998E-2</c:v>
                </c:pt>
                <c:pt idx="4087">
                  <c:v>6.0199999999999997E-2</c:v>
                </c:pt>
                <c:pt idx="4088">
                  <c:v>6.0700000000000004E-2</c:v>
                </c:pt>
                <c:pt idx="4089">
                  <c:v>6.1600000000000002E-2</c:v>
                </c:pt>
                <c:pt idx="4090">
                  <c:v>6.2300000000000001E-2</c:v>
                </c:pt>
                <c:pt idx="4091">
                  <c:v>6.2300000000000001E-2</c:v>
                </c:pt>
                <c:pt idx="4092">
                  <c:v>6.3899999999999998E-2</c:v>
                </c:pt>
                <c:pt idx="4093">
                  <c:v>6.3899999999999998E-2</c:v>
                </c:pt>
                <c:pt idx="4094">
                  <c:v>6.3600000000000004E-2</c:v>
                </c:pt>
                <c:pt idx="4095">
                  <c:v>6.4199999999999993E-2</c:v>
                </c:pt>
                <c:pt idx="4096">
                  <c:v>6.4500000000000002E-2</c:v>
                </c:pt>
                <c:pt idx="4097">
                  <c:v>6.4699999999999994E-2</c:v>
                </c:pt>
                <c:pt idx="4098">
                  <c:v>6.480000000000001E-2</c:v>
                </c:pt>
                <c:pt idx="4099">
                  <c:v>6.480000000000001E-2</c:v>
                </c:pt>
                <c:pt idx="4100">
                  <c:v>6.3799999999999996E-2</c:v>
                </c:pt>
                <c:pt idx="4101">
                  <c:v>6.3399999999999998E-2</c:v>
                </c:pt>
                <c:pt idx="4102">
                  <c:v>6.3899999999999998E-2</c:v>
                </c:pt>
                <c:pt idx="4103">
                  <c:v>6.4399999999999999E-2</c:v>
                </c:pt>
                <c:pt idx="4104">
                  <c:v>6.4600000000000005E-2</c:v>
                </c:pt>
                <c:pt idx="4105">
                  <c:v>6.7000000000000004E-2</c:v>
                </c:pt>
                <c:pt idx="4106">
                  <c:v>6.6299999999999998E-2</c:v>
                </c:pt>
                <c:pt idx="4107">
                  <c:v>6.6600000000000006E-2</c:v>
                </c:pt>
                <c:pt idx="4108">
                  <c:v>6.6799999999999998E-2</c:v>
                </c:pt>
                <c:pt idx="4109">
                  <c:v>6.6799999999999998E-2</c:v>
                </c:pt>
                <c:pt idx="4110">
                  <c:v>6.7500000000000004E-2</c:v>
                </c:pt>
                <c:pt idx="4111">
                  <c:v>6.7099999999999993E-2</c:v>
                </c:pt>
                <c:pt idx="4112">
                  <c:v>6.7000000000000004E-2</c:v>
                </c:pt>
                <c:pt idx="4113">
                  <c:v>6.6500000000000004E-2</c:v>
                </c:pt>
                <c:pt idx="4114">
                  <c:v>6.6199999999999995E-2</c:v>
                </c:pt>
                <c:pt idx="4115">
                  <c:v>6.6500000000000004E-2</c:v>
                </c:pt>
                <c:pt idx="4116">
                  <c:v>6.5799999999999997E-2</c:v>
                </c:pt>
                <c:pt idx="4117">
                  <c:v>6.59E-2</c:v>
                </c:pt>
                <c:pt idx="4118">
                  <c:v>6.6799999999999998E-2</c:v>
                </c:pt>
                <c:pt idx="4119">
                  <c:v>6.7299999999999999E-2</c:v>
                </c:pt>
                <c:pt idx="4120">
                  <c:v>6.6699999999999995E-2</c:v>
                </c:pt>
                <c:pt idx="4121">
                  <c:v>6.6600000000000006E-2</c:v>
                </c:pt>
                <c:pt idx="4122">
                  <c:v>6.6199999999999995E-2</c:v>
                </c:pt>
                <c:pt idx="4123">
                  <c:v>6.6299999999999998E-2</c:v>
                </c:pt>
                <c:pt idx="4124">
                  <c:v>6.6600000000000006E-2</c:v>
                </c:pt>
                <c:pt idx="4125">
                  <c:v>6.83E-2</c:v>
                </c:pt>
                <c:pt idx="4126">
                  <c:v>6.88E-2</c:v>
                </c:pt>
                <c:pt idx="4127">
                  <c:v>6.8400000000000002E-2</c:v>
                </c:pt>
                <c:pt idx="4128">
                  <c:v>6.9099999999999995E-2</c:v>
                </c:pt>
                <c:pt idx="4129">
                  <c:v>6.9500000000000006E-2</c:v>
                </c:pt>
                <c:pt idx="4130">
                  <c:v>6.8099999999999994E-2</c:v>
                </c:pt>
                <c:pt idx="4131">
                  <c:v>6.7900000000000002E-2</c:v>
                </c:pt>
                <c:pt idx="4132">
                  <c:v>6.7799999999999999E-2</c:v>
                </c:pt>
                <c:pt idx="4133">
                  <c:v>6.8099999999999994E-2</c:v>
                </c:pt>
                <c:pt idx="4134">
                  <c:v>6.8400000000000002E-2</c:v>
                </c:pt>
                <c:pt idx="4135">
                  <c:v>6.8000000000000005E-2</c:v>
                </c:pt>
                <c:pt idx="4136">
                  <c:v>6.7500000000000004E-2</c:v>
                </c:pt>
                <c:pt idx="4137">
                  <c:v>6.7799999999999999E-2</c:v>
                </c:pt>
                <c:pt idx="4138">
                  <c:v>6.8099999999999994E-2</c:v>
                </c:pt>
                <c:pt idx="4139">
                  <c:v>6.8099999999999994E-2</c:v>
                </c:pt>
                <c:pt idx="4140">
                  <c:v>6.7900000000000002E-2</c:v>
                </c:pt>
                <c:pt idx="4141">
                  <c:v>6.83E-2</c:v>
                </c:pt>
                <c:pt idx="4142">
                  <c:v>6.8900000000000003E-2</c:v>
                </c:pt>
                <c:pt idx="4143">
                  <c:v>6.9099999999999995E-2</c:v>
                </c:pt>
                <c:pt idx="4144">
                  <c:v>7.0499999999999993E-2</c:v>
                </c:pt>
                <c:pt idx="4145">
                  <c:v>7.1199999999999999E-2</c:v>
                </c:pt>
                <c:pt idx="4146">
                  <c:v>7.0699999999999999E-2</c:v>
                </c:pt>
                <c:pt idx="4147">
                  <c:v>7.0800000000000002E-2</c:v>
                </c:pt>
                <c:pt idx="4148">
                  <c:v>7.0000000000000007E-2</c:v>
                </c:pt>
                <c:pt idx="4149">
                  <c:v>7.0199999999999999E-2</c:v>
                </c:pt>
                <c:pt idx="4150">
                  <c:v>6.93E-2</c:v>
                </c:pt>
                <c:pt idx="4151">
                  <c:v>6.9000000000000006E-2</c:v>
                </c:pt>
                <c:pt idx="4152">
                  <c:v>6.8499999999999991E-2</c:v>
                </c:pt>
                <c:pt idx="4153">
                  <c:v>6.8400000000000002E-2</c:v>
                </c:pt>
                <c:pt idx="4154">
                  <c:v>6.9000000000000006E-2</c:v>
                </c:pt>
                <c:pt idx="4155">
                  <c:v>6.8400000000000002E-2</c:v>
                </c:pt>
                <c:pt idx="4156">
                  <c:v>6.8199999999999997E-2</c:v>
                </c:pt>
                <c:pt idx="4157">
                  <c:v>6.8499999999999991E-2</c:v>
                </c:pt>
                <c:pt idx="4158">
                  <c:v>6.8099999999999994E-2</c:v>
                </c:pt>
                <c:pt idx="4159">
                  <c:v>6.8699999999999997E-2</c:v>
                </c:pt>
                <c:pt idx="4160">
                  <c:v>6.8400000000000002E-2</c:v>
                </c:pt>
                <c:pt idx="4161">
                  <c:v>6.8400000000000002E-2</c:v>
                </c:pt>
                <c:pt idx="4162">
                  <c:v>6.8499999999999991E-2</c:v>
                </c:pt>
                <c:pt idx="4163">
                  <c:v>6.9400000000000003E-2</c:v>
                </c:pt>
                <c:pt idx="4164">
                  <c:v>6.9199999999999998E-2</c:v>
                </c:pt>
                <c:pt idx="4165">
                  <c:v>7.0000000000000007E-2</c:v>
                </c:pt>
                <c:pt idx="4166">
                  <c:v>7.0099999999999996E-2</c:v>
                </c:pt>
                <c:pt idx="4167">
                  <c:v>7.0000000000000007E-2</c:v>
                </c:pt>
                <c:pt idx="4168">
                  <c:v>6.9599999999999995E-2</c:v>
                </c:pt>
                <c:pt idx="4169">
                  <c:v>6.9099999999999995E-2</c:v>
                </c:pt>
                <c:pt idx="4170">
                  <c:v>7.0499999999999993E-2</c:v>
                </c:pt>
                <c:pt idx="4171">
                  <c:v>7.0999999999999994E-2</c:v>
                </c:pt>
                <c:pt idx="4172">
                  <c:v>7.1300000000000002E-2</c:v>
                </c:pt>
                <c:pt idx="4173">
                  <c:v>7.1800000000000003E-2</c:v>
                </c:pt>
                <c:pt idx="4174">
                  <c:v>7.1500000000000008E-2</c:v>
                </c:pt>
                <c:pt idx="4175">
                  <c:v>7.0999999999999994E-2</c:v>
                </c:pt>
                <c:pt idx="4176">
                  <c:v>7.0599999999999996E-2</c:v>
                </c:pt>
                <c:pt idx="4177">
                  <c:v>7.0900000000000005E-2</c:v>
                </c:pt>
                <c:pt idx="4178">
                  <c:v>7.1199999999999999E-2</c:v>
                </c:pt>
                <c:pt idx="4179">
                  <c:v>7.1199999999999999E-2</c:v>
                </c:pt>
                <c:pt idx="4180">
                  <c:v>7.1099999999999997E-2</c:v>
                </c:pt>
                <c:pt idx="4181">
                  <c:v>7.0900000000000005E-2</c:v>
                </c:pt>
                <c:pt idx="4182">
                  <c:v>7.0599999999999996E-2</c:v>
                </c:pt>
                <c:pt idx="4183">
                  <c:v>7.0499999999999993E-2</c:v>
                </c:pt>
                <c:pt idx="4184">
                  <c:v>6.9900000000000004E-2</c:v>
                </c:pt>
                <c:pt idx="4185">
                  <c:v>6.9000000000000006E-2</c:v>
                </c:pt>
                <c:pt idx="4186">
                  <c:v>6.9099999999999995E-2</c:v>
                </c:pt>
                <c:pt idx="4187">
                  <c:v>6.9400000000000003E-2</c:v>
                </c:pt>
                <c:pt idx="4188">
                  <c:v>6.9400000000000003E-2</c:v>
                </c:pt>
                <c:pt idx="4189">
                  <c:v>6.9400000000000003E-2</c:v>
                </c:pt>
                <c:pt idx="4190">
                  <c:v>7.1900000000000006E-2</c:v>
                </c:pt>
                <c:pt idx="4191">
                  <c:v>7.1900000000000006E-2</c:v>
                </c:pt>
                <c:pt idx="4192">
                  <c:v>7.1500000000000008E-2</c:v>
                </c:pt>
                <c:pt idx="4193">
                  <c:v>7.0999999999999994E-2</c:v>
                </c:pt>
                <c:pt idx="4194">
                  <c:v>7.0699999999999999E-2</c:v>
                </c:pt>
                <c:pt idx="4195">
                  <c:v>7.0300000000000001E-2</c:v>
                </c:pt>
                <c:pt idx="4196">
                  <c:v>7.0699999999999999E-2</c:v>
                </c:pt>
                <c:pt idx="4197">
                  <c:v>7.0300000000000001E-2</c:v>
                </c:pt>
                <c:pt idx="4198">
                  <c:v>7.0199999999999999E-2</c:v>
                </c:pt>
                <c:pt idx="4199">
                  <c:v>6.9199999999999998E-2</c:v>
                </c:pt>
                <c:pt idx="4200">
                  <c:v>6.9699999999999998E-2</c:v>
                </c:pt>
                <c:pt idx="4201">
                  <c:v>7.0099999999999996E-2</c:v>
                </c:pt>
                <c:pt idx="4202">
                  <c:v>6.9699999999999998E-2</c:v>
                </c:pt>
                <c:pt idx="4203">
                  <c:v>7.0400000000000004E-2</c:v>
                </c:pt>
                <c:pt idx="4204">
                  <c:v>7.0400000000000004E-2</c:v>
                </c:pt>
                <c:pt idx="4205">
                  <c:v>7.0199999999999999E-2</c:v>
                </c:pt>
                <c:pt idx="4206">
                  <c:v>7.0900000000000005E-2</c:v>
                </c:pt>
                <c:pt idx="4207">
                  <c:v>7.0499999999999993E-2</c:v>
                </c:pt>
                <c:pt idx="4208">
                  <c:v>6.9800000000000001E-2</c:v>
                </c:pt>
                <c:pt idx="4209">
                  <c:v>6.8400000000000002E-2</c:v>
                </c:pt>
                <c:pt idx="4210">
                  <c:v>6.7400000000000002E-2</c:v>
                </c:pt>
                <c:pt idx="4211">
                  <c:v>6.7500000000000004E-2</c:v>
                </c:pt>
                <c:pt idx="4212">
                  <c:v>6.7599999999999993E-2</c:v>
                </c:pt>
                <c:pt idx="4213">
                  <c:v>6.7799999999999999E-2</c:v>
                </c:pt>
                <c:pt idx="4214">
                  <c:v>6.7599999999999993E-2</c:v>
                </c:pt>
                <c:pt idx="4215">
                  <c:v>6.7000000000000004E-2</c:v>
                </c:pt>
                <c:pt idx="4216">
                  <c:v>6.7000000000000004E-2</c:v>
                </c:pt>
                <c:pt idx="4217">
                  <c:v>6.7799999999999999E-2</c:v>
                </c:pt>
                <c:pt idx="4218">
                  <c:v>6.7799999999999999E-2</c:v>
                </c:pt>
                <c:pt idx="4219">
                  <c:v>6.8199999999999997E-2</c:v>
                </c:pt>
                <c:pt idx="4220">
                  <c:v>6.7699999999999996E-2</c:v>
                </c:pt>
                <c:pt idx="4221">
                  <c:v>6.8000000000000005E-2</c:v>
                </c:pt>
                <c:pt idx="4222">
                  <c:v>6.8000000000000005E-2</c:v>
                </c:pt>
                <c:pt idx="4223">
                  <c:v>6.83E-2</c:v>
                </c:pt>
                <c:pt idx="4224">
                  <c:v>6.8400000000000002E-2</c:v>
                </c:pt>
                <c:pt idx="4225">
                  <c:v>6.93E-2</c:v>
                </c:pt>
                <c:pt idx="4226">
                  <c:v>7.0000000000000007E-2</c:v>
                </c:pt>
                <c:pt idx="4227">
                  <c:v>6.9699999999999998E-2</c:v>
                </c:pt>
                <c:pt idx="4228">
                  <c:v>6.9900000000000004E-2</c:v>
                </c:pt>
                <c:pt idx="4229">
                  <c:v>7.0499999999999993E-2</c:v>
                </c:pt>
                <c:pt idx="4230">
                  <c:v>7.1300000000000002E-2</c:v>
                </c:pt>
                <c:pt idx="4231">
                  <c:v>7.1300000000000002E-2</c:v>
                </c:pt>
                <c:pt idx="4232">
                  <c:v>7.0699999999999999E-2</c:v>
                </c:pt>
                <c:pt idx="4233">
                  <c:v>7.0999999999999994E-2</c:v>
                </c:pt>
                <c:pt idx="4234">
                  <c:v>7.1500000000000008E-2</c:v>
                </c:pt>
                <c:pt idx="4235">
                  <c:v>7.1199999999999999E-2</c:v>
                </c:pt>
                <c:pt idx="4236">
                  <c:v>7.0800000000000002E-2</c:v>
                </c:pt>
                <c:pt idx="4237">
                  <c:v>7.1300000000000002E-2</c:v>
                </c:pt>
                <c:pt idx="4238">
                  <c:v>7.1199999999999999E-2</c:v>
                </c:pt>
                <c:pt idx="4239">
                  <c:v>7.0800000000000002E-2</c:v>
                </c:pt>
                <c:pt idx="4240">
                  <c:v>6.9500000000000006E-2</c:v>
                </c:pt>
                <c:pt idx="4241">
                  <c:v>6.9500000000000006E-2</c:v>
                </c:pt>
                <c:pt idx="4242">
                  <c:v>7.0000000000000007E-2</c:v>
                </c:pt>
                <c:pt idx="4243">
                  <c:v>7.0199999999999999E-2</c:v>
                </c:pt>
                <c:pt idx="4244">
                  <c:v>7.0499999999999993E-2</c:v>
                </c:pt>
                <c:pt idx="4245">
                  <c:v>7.0400000000000004E-2</c:v>
                </c:pt>
                <c:pt idx="4246">
                  <c:v>7.0199999999999999E-2</c:v>
                </c:pt>
                <c:pt idx="4247">
                  <c:v>6.9900000000000004E-2</c:v>
                </c:pt>
                <c:pt idx="4248">
                  <c:v>6.93E-2</c:v>
                </c:pt>
                <c:pt idx="4249">
                  <c:v>6.88E-2</c:v>
                </c:pt>
                <c:pt idx="4250">
                  <c:v>6.9099999999999995E-2</c:v>
                </c:pt>
                <c:pt idx="4251">
                  <c:v>6.93E-2</c:v>
                </c:pt>
                <c:pt idx="4252">
                  <c:v>6.88E-2</c:v>
                </c:pt>
                <c:pt idx="4253">
                  <c:v>6.8400000000000002E-2</c:v>
                </c:pt>
                <c:pt idx="4254">
                  <c:v>6.8400000000000002E-2</c:v>
                </c:pt>
                <c:pt idx="4255">
                  <c:v>6.7400000000000002E-2</c:v>
                </c:pt>
                <c:pt idx="4256">
                  <c:v>6.7799999999999999E-2</c:v>
                </c:pt>
                <c:pt idx="4257">
                  <c:v>6.7900000000000002E-2</c:v>
                </c:pt>
                <c:pt idx="4258">
                  <c:v>6.83E-2</c:v>
                </c:pt>
                <c:pt idx="4259">
                  <c:v>6.8900000000000003E-2</c:v>
                </c:pt>
                <c:pt idx="4260">
                  <c:v>6.8400000000000002E-2</c:v>
                </c:pt>
                <c:pt idx="4261">
                  <c:v>6.8400000000000002E-2</c:v>
                </c:pt>
                <c:pt idx="4262">
                  <c:v>6.8499999999999991E-2</c:v>
                </c:pt>
                <c:pt idx="4263">
                  <c:v>6.8600000000000008E-2</c:v>
                </c:pt>
                <c:pt idx="4264">
                  <c:v>6.8099999999999994E-2</c:v>
                </c:pt>
                <c:pt idx="4265">
                  <c:v>6.7900000000000002E-2</c:v>
                </c:pt>
                <c:pt idx="4266">
                  <c:v>6.8099999999999994E-2</c:v>
                </c:pt>
                <c:pt idx="4267">
                  <c:v>6.8499999999999991E-2</c:v>
                </c:pt>
                <c:pt idx="4268">
                  <c:v>6.8400000000000002E-2</c:v>
                </c:pt>
                <c:pt idx="4269">
                  <c:v>6.8499999999999991E-2</c:v>
                </c:pt>
                <c:pt idx="4270">
                  <c:v>6.8199999999999997E-2</c:v>
                </c:pt>
                <c:pt idx="4271">
                  <c:v>6.83E-2</c:v>
                </c:pt>
                <c:pt idx="4272">
                  <c:v>6.7000000000000004E-2</c:v>
                </c:pt>
                <c:pt idx="4273">
                  <c:v>6.6900000000000001E-2</c:v>
                </c:pt>
                <c:pt idx="4274">
                  <c:v>6.6600000000000006E-2</c:v>
                </c:pt>
                <c:pt idx="4275">
                  <c:v>6.6799999999999998E-2</c:v>
                </c:pt>
                <c:pt idx="4276">
                  <c:v>6.6699999999999995E-2</c:v>
                </c:pt>
                <c:pt idx="4277">
                  <c:v>6.6000000000000003E-2</c:v>
                </c:pt>
                <c:pt idx="4278">
                  <c:v>6.6100000000000006E-2</c:v>
                </c:pt>
                <c:pt idx="4279">
                  <c:v>6.480000000000001E-2</c:v>
                </c:pt>
                <c:pt idx="4280">
                  <c:v>6.5099999999999991E-2</c:v>
                </c:pt>
                <c:pt idx="4281">
                  <c:v>6.5099999999999991E-2</c:v>
                </c:pt>
                <c:pt idx="4282">
                  <c:v>6.4399999999999999E-2</c:v>
                </c:pt>
                <c:pt idx="4283">
                  <c:v>6.4600000000000005E-2</c:v>
                </c:pt>
                <c:pt idx="4284">
                  <c:v>6.4199999999999993E-2</c:v>
                </c:pt>
                <c:pt idx="4285">
                  <c:v>6.4600000000000005E-2</c:v>
                </c:pt>
                <c:pt idx="4286">
                  <c:v>6.4600000000000005E-2</c:v>
                </c:pt>
                <c:pt idx="4287">
                  <c:v>6.4399999999999999E-2</c:v>
                </c:pt>
                <c:pt idx="4288">
                  <c:v>6.4100000000000004E-2</c:v>
                </c:pt>
                <c:pt idx="4289">
                  <c:v>6.4199999999999993E-2</c:v>
                </c:pt>
                <c:pt idx="4290">
                  <c:v>6.4399999999999999E-2</c:v>
                </c:pt>
                <c:pt idx="4291">
                  <c:v>6.4199999999999993E-2</c:v>
                </c:pt>
                <c:pt idx="4292">
                  <c:v>6.4299999999999996E-2</c:v>
                </c:pt>
                <c:pt idx="4293">
                  <c:v>6.4399999999999999E-2</c:v>
                </c:pt>
                <c:pt idx="4294">
                  <c:v>6.4399999999999999E-2</c:v>
                </c:pt>
                <c:pt idx="4295">
                  <c:v>6.3600000000000004E-2</c:v>
                </c:pt>
                <c:pt idx="4296">
                  <c:v>6.3600000000000004E-2</c:v>
                </c:pt>
                <c:pt idx="4297">
                  <c:v>6.3500000000000001E-2</c:v>
                </c:pt>
                <c:pt idx="4298">
                  <c:v>6.4000000000000001E-2</c:v>
                </c:pt>
                <c:pt idx="4299">
                  <c:v>6.5000000000000002E-2</c:v>
                </c:pt>
                <c:pt idx="4300">
                  <c:v>6.5299999999999997E-2</c:v>
                </c:pt>
                <c:pt idx="4301">
                  <c:v>6.480000000000001E-2</c:v>
                </c:pt>
                <c:pt idx="4302">
                  <c:v>6.4899999999999999E-2</c:v>
                </c:pt>
                <c:pt idx="4303">
                  <c:v>6.6100000000000006E-2</c:v>
                </c:pt>
                <c:pt idx="4304">
                  <c:v>6.6400000000000001E-2</c:v>
                </c:pt>
                <c:pt idx="4305">
                  <c:v>6.5799999999999997E-2</c:v>
                </c:pt>
                <c:pt idx="4306">
                  <c:v>6.6299999999999998E-2</c:v>
                </c:pt>
                <c:pt idx="4307">
                  <c:v>6.6600000000000006E-2</c:v>
                </c:pt>
                <c:pt idx="4308">
                  <c:v>6.6900000000000001E-2</c:v>
                </c:pt>
                <c:pt idx="4309">
                  <c:v>6.6000000000000003E-2</c:v>
                </c:pt>
                <c:pt idx="4310">
                  <c:v>6.59E-2</c:v>
                </c:pt>
                <c:pt idx="4311">
                  <c:v>6.5799999999999997E-2</c:v>
                </c:pt>
                <c:pt idx="4312">
                  <c:v>6.59E-2</c:v>
                </c:pt>
                <c:pt idx="4313">
                  <c:v>6.59E-2</c:v>
                </c:pt>
                <c:pt idx="4314">
                  <c:v>6.59E-2</c:v>
                </c:pt>
                <c:pt idx="4315">
                  <c:v>6.54E-2</c:v>
                </c:pt>
                <c:pt idx="4316">
                  <c:v>6.54E-2</c:v>
                </c:pt>
                <c:pt idx="4317">
                  <c:v>6.6500000000000004E-2</c:v>
                </c:pt>
                <c:pt idx="4318">
                  <c:v>6.6500000000000004E-2</c:v>
                </c:pt>
                <c:pt idx="4319">
                  <c:v>6.7500000000000004E-2</c:v>
                </c:pt>
                <c:pt idx="4320">
                  <c:v>6.7400000000000002E-2</c:v>
                </c:pt>
                <c:pt idx="4321">
                  <c:v>6.7699999999999996E-2</c:v>
                </c:pt>
                <c:pt idx="4322">
                  <c:v>6.8000000000000005E-2</c:v>
                </c:pt>
                <c:pt idx="4323">
                  <c:v>6.83E-2</c:v>
                </c:pt>
                <c:pt idx="4324">
                  <c:v>6.7599999999999993E-2</c:v>
                </c:pt>
                <c:pt idx="4325">
                  <c:v>6.8600000000000008E-2</c:v>
                </c:pt>
                <c:pt idx="4326">
                  <c:v>6.8499999999999991E-2</c:v>
                </c:pt>
                <c:pt idx="4327">
                  <c:v>6.7699999999999996E-2</c:v>
                </c:pt>
                <c:pt idx="4328">
                  <c:v>6.7900000000000002E-2</c:v>
                </c:pt>
                <c:pt idx="4329">
                  <c:v>6.83E-2</c:v>
                </c:pt>
                <c:pt idx="4330">
                  <c:v>6.83E-2</c:v>
                </c:pt>
                <c:pt idx="4331">
                  <c:v>6.83E-2</c:v>
                </c:pt>
                <c:pt idx="4332">
                  <c:v>6.7799999999999999E-2</c:v>
                </c:pt>
                <c:pt idx="4333">
                  <c:v>6.83E-2</c:v>
                </c:pt>
                <c:pt idx="4334">
                  <c:v>6.8499999999999991E-2</c:v>
                </c:pt>
                <c:pt idx="4335">
                  <c:v>6.8900000000000003E-2</c:v>
                </c:pt>
                <c:pt idx="4336">
                  <c:v>6.9400000000000003E-2</c:v>
                </c:pt>
                <c:pt idx="4337">
                  <c:v>6.9099999999999995E-2</c:v>
                </c:pt>
                <c:pt idx="4338">
                  <c:v>6.9000000000000006E-2</c:v>
                </c:pt>
                <c:pt idx="4339">
                  <c:v>6.88E-2</c:v>
                </c:pt>
                <c:pt idx="4340">
                  <c:v>6.8000000000000005E-2</c:v>
                </c:pt>
                <c:pt idx="4341">
                  <c:v>6.7400000000000002E-2</c:v>
                </c:pt>
                <c:pt idx="4342">
                  <c:v>6.7199999999999996E-2</c:v>
                </c:pt>
                <c:pt idx="4343">
                  <c:v>6.7500000000000004E-2</c:v>
                </c:pt>
                <c:pt idx="4344">
                  <c:v>6.7599999999999993E-2</c:v>
                </c:pt>
                <c:pt idx="4345">
                  <c:v>6.7199999999999996E-2</c:v>
                </c:pt>
                <c:pt idx="4346">
                  <c:v>6.7099999999999993E-2</c:v>
                </c:pt>
                <c:pt idx="4347">
                  <c:v>6.7099999999999993E-2</c:v>
                </c:pt>
                <c:pt idx="4348">
                  <c:v>6.7199999999999996E-2</c:v>
                </c:pt>
                <c:pt idx="4349">
                  <c:v>6.5799999999999997E-2</c:v>
                </c:pt>
                <c:pt idx="4350">
                  <c:v>6.5299999999999997E-2</c:v>
                </c:pt>
                <c:pt idx="4351">
                  <c:v>6.5299999999999997E-2</c:v>
                </c:pt>
                <c:pt idx="4352">
                  <c:v>6.5500000000000003E-2</c:v>
                </c:pt>
                <c:pt idx="4353">
                  <c:v>6.5700000000000008E-2</c:v>
                </c:pt>
                <c:pt idx="4354">
                  <c:v>6.6400000000000001E-2</c:v>
                </c:pt>
                <c:pt idx="4355">
                  <c:v>6.6299999999999998E-2</c:v>
                </c:pt>
                <c:pt idx="4356">
                  <c:v>6.6600000000000006E-2</c:v>
                </c:pt>
                <c:pt idx="4357">
                  <c:v>6.6600000000000006E-2</c:v>
                </c:pt>
                <c:pt idx="4358">
                  <c:v>6.8000000000000005E-2</c:v>
                </c:pt>
                <c:pt idx="4359">
                  <c:v>6.8199999999999997E-2</c:v>
                </c:pt>
                <c:pt idx="4360">
                  <c:v>6.8000000000000005E-2</c:v>
                </c:pt>
                <c:pt idx="4361">
                  <c:v>6.83E-2</c:v>
                </c:pt>
                <c:pt idx="4362">
                  <c:v>6.8600000000000008E-2</c:v>
                </c:pt>
                <c:pt idx="4363">
                  <c:v>6.8499999999999991E-2</c:v>
                </c:pt>
                <c:pt idx="4364">
                  <c:v>6.8900000000000003E-2</c:v>
                </c:pt>
                <c:pt idx="4365">
                  <c:v>6.83E-2</c:v>
                </c:pt>
                <c:pt idx="4366">
                  <c:v>6.83E-2</c:v>
                </c:pt>
                <c:pt idx="4367">
                  <c:v>6.8400000000000002E-2</c:v>
                </c:pt>
                <c:pt idx="4368">
                  <c:v>6.8699999999999997E-2</c:v>
                </c:pt>
                <c:pt idx="4369">
                  <c:v>6.9800000000000001E-2</c:v>
                </c:pt>
                <c:pt idx="4370">
                  <c:v>6.9500000000000006E-2</c:v>
                </c:pt>
                <c:pt idx="4371">
                  <c:v>6.9599999999999995E-2</c:v>
                </c:pt>
                <c:pt idx="4372">
                  <c:v>6.9599999999999995E-2</c:v>
                </c:pt>
                <c:pt idx="4373">
                  <c:v>6.9900000000000004E-2</c:v>
                </c:pt>
                <c:pt idx="4374">
                  <c:v>6.9699999999999998E-2</c:v>
                </c:pt>
                <c:pt idx="4375">
                  <c:v>6.9599999999999995E-2</c:v>
                </c:pt>
                <c:pt idx="4376">
                  <c:v>6.9400000000000003E-2</c:v>
                </c:pt>
                <c:pt idx="4377">
                  <c:v>6.9500000000000006E-2</c:v>
                </c:pt>
                <c:pt idx="4378">
                  <c:v>7.0000000000000007E-2</c:v>
                </c:pt>
                <c:pt idx="4379">
                  <c:v>7.0900000000000005E-2</c:v>
                </c:pt>
                <c:pt idx="4380">
                  <c:v>7.0900000000000005E-2</c:v>
                </c:pt>
                <c:pt idx="4381">
                  <c:v>7.0999999999999994E-2</c:v>
                </c:pt>
                <c:pt idx="4382">
                  <c:v>7.0900000000000005E-2</c:v>
                </c:pt>
                <c:pt idx="4383">
                  <c:v>7.0800000000000002E-2</c:v>
                </c:pt>
                <c:pt idx="4384">
                  <c:v>7.0800000000000002E-2</c:v>
                </c:pt>
                <c:pt idx="4385">
                  <c:v>7.1399999999999991E-2</c:v>
                </c:pt>
                <c:pt idx="4386">
                  <c:v>7.0800000000000002E-2</c:v>
                </c:pt>
                <c:pt idx="4387">
                  <c:v>7.1099999999999997E-2</c:v>
                </c:pt>
                <c:pt idx="4388">
                  <c:v>7.1099999999999997E-2</c:v>
                </c:pt>
                <c:pt idx="4389">
                  <c:v>7.1099999999999997E-2</c:v>
                </c:pt>
                <c:pt idx="4390">
                  <c:v>7.17E-2</c:v>
                </c:pt>
                <c:pt idx="4391">
                  <c:v>7.17E-2</c:v>
                </c:pt>
                <c:pt idx="4392">
                  <c:v>7.0999999999999994E-2</c:v>
                </c:pt>
                <c:pt idx="4393">
                  <c:v>7.1099999999999997E-2</c:v>
                </c:pt>
                <c:pt idx="4394">
                  <c:v>7.0699999999999999E-2</c:v>
                </c:pt>
                <c:pt idx="4395">
                  <c:v>7.0599999999999996E-2</c:v>
                </c:pt>
                <c:pt idx="4396">
                  <c:v>7.0900000000000005E-2</c:v>
                </c:pt>
                <c:pt idx="4397">
                  <c:v>7.0499999999999993E-2</c:v>
                </c:pt>
                <c:pt idx="4398">
                  <c:v>7.0900000000000005E-2</c:v>
                </c:pt>
                <c:pt idx="4399">
                  <c:v>7.1300000000000002E-2</c:v>
                </c:pt>
                <c:pt idx="4400">
                  <c:v>7.1399999999999991E-2</c:v>
                </c:pt>
                <c:pt idx="4401">
                  <c:v>7.1199999999999999E-2</c:v>
                </c:pt>
                <c:pt idx="4402">
                  <c:v>6.9900000000000004E-2</c:v>
                </c:pt>
                <c:pt idx="4403">
                  <c:v>6.9500000000000006E-2</c:v>
                </c:pt>
                <c:pt idx="4404">
                  <c:v>6.93E-2</c:v>
                </c:pt>
                <c:pt idx="4405">
                  <c:v>6.9000000000000006E-2</c:v>
                </c:pt>
                <c:pt idx="4406">
                  <c:v>6.9000000000000006E-2</c:v>
                </c:pt>
                <c:pt idx="4407">
                  <c:v>6.8900000000000003E-2</c:v>
                </c:pt>
                <c:pt idx="4408">
                  <c:v>6.9599999999999995E-2</c:v>
                </c:pt>
                <c:pt idx="4409">
                  <c:v>6.9199999999999998E-2</c:v>
                </c:pt>
                <c:pt idx="4410">
                  <c:v>6.8900000000000003E-2</c:v>
                </c:pt>
                <c:pt idx="4411">
                  <c:v>6.88E-2</c:v>
                </c:pt>
                <c:pt idx="4412">
                  <c:v>6.9199999999999998E-2</c:v>
                </c:pt>
                <c:pt idx="4413">
                  <c:v>6.9000000000000006E-2</c:v>
                </c:pt>
                <c:pt idx="4414">
                  <c:v>6.88E-2</c:v>
                </c:pt>
                <c:pt idx="4415">
                  <c:v>6.9099999999999995E-2</c:v>
                </c:pt>
                <c:pt idx="4416">
                  <c:v>6.9199999999999998E-2</c:v>
                </c:pt>
                <c:pt idx="4417">
                  <c:v>6.9199999999999998E-2</c:v>
                </c:pt>
                <c:pt idx="4418">
                  <c:v>6.9699999999999998E-2</c:v>
                </c:pt>
                <c:pt idx="4419">
                  <c:v>7.0000000000000007E-2</c:v>
                </c:pt>
                <c:pt idx="4420">
                  <c:v>6.9900000000000004E-2</c:v>
                </c:pt>
                <c:pt idx="4421">
                  <c:v>6.9900000000000004E-2</c:v>
                </c:pt>
                <c:pt idx="4422">
                  <c:v>7.0300000000000001E-2</c:v>
                </c:pt>
                <c:pt idx="4423">
                  <c:v>7.0300000000000001E-2</c:v>
                </c:pt>
                <c:pt idx="4424">
                  <c:v>6.9900000000000004E-2</c:v>
                </c:pt>
                <c:pt idx="4425">
                  <c:v>6.9199999999999998E-2</c:v>
                </c:pt>
                <c:pt idx="4426">
                  <c:v>6.9000000000000006E-2</c:v>
                </c:pt>
                <c:pt idx="4427">
                  <c:v>6.88E-2</c:v>
                </c:pt>
                <c:pt idx="4428">
                  <c:v>6.88E-2</c:v>
                </c:pt>
                <c:pt idx="4429">
                  <c:v>6.88E-2</c:v>
                </c:pt>
                <c:pt idx="4430">
                  <c:v>6.7799999999999999E-2</c:v>
                </c:pt>
                <c:pt idx="4431">
                  <c:v>6.83E-2</c:v>
                </c:pt>
                <c:pt idx="4432">
                  <c:v>6.8400000000000002E-2</c:v>
                </c:pt>
                <c:pt idx="4433">
                  <c:v>6.83E-2</c:v>
                </c:pt>
                <c:pt idx="4434">
                  <c:v>6.7699999999999996E-2</c:v>
                </c:pt>
                <c:pt idx="4435">
                  <c:v>6.7299999999999999E-2</c:v>
                </c:pt>
                <c:pt idx="4436">
                  <c:v>6.7000000000000004E-2</c:v>
                </c:pt>
                <c:pt idx="4437">
                  <c:v>6.7199999999999996E-2</c:v>
                </c:pt>
                <c:pt idx="4438">
                  <c:v>6.6900000000000001E-2</c:v>
                </c:pt>
                <c:pt idx="4439">
                  <c:v>6.6799999999999998E-2</c:v>
                </c:pt>
                <c:pt idx="4440">
                  <c:v>6.6500000000000004E-2</c:v>
                </c:pt>
                <c:pt idx="4441">
                  <c:v>6.6900000000000001E-2</c:v>
                </c:pt>
                <c:pt idx="4442">
                  <c:v>6.7000000000000004E-2</c:v>
                </c:pt>
                <c:pt idx="4443">
                  <c:v>6.7400000000000002E-2</c:v>
                </c:pt>
                <c:pt idx="4444">
                  <c:v>6.7799999999999999E-2</c:v>
                </c:pt>
                <c:pt idx="4445">
                  <c:v>6.7500000000000004E-2</c:v>
                </c:pt>
                <c:pt idx="4446">
                  <c:v>6.8000000000000005E-2</c:v>
                </c:pt>
                <c:pt idx="4447">
                  <c:v>6.7400000000000002E-2</c:v>
                </c:pt>
                <c:pt idx="4448">
                  <c:v>6.7199999999999996E-2</c:v>
                </c:pt>
                <c:pt idx="4449">
                  <c:v>6.6299999999999998E-2</c:v>
                </c:pt>
                <c:pt idx="4450">
                  <c:v>6.6299999999999998E-2</c:v>
                </c:pt>
                <c:pt idx="4451">
                  <c:v>6.5799999999999997E-2</c:v>
                </c:pt>
                <c:pt idx="4452">
                  <c:v>6.59E-2</c:v>
                </c:pt>
                <c:pt idx="4453">
                  <c:v>6.5599999999999992E-2</c:v>
                </c:pt>
                <c:pt idx="4454">
                  <c:v>6.5599999999999992E-2</c:v>
                </c:pt>
                <c:pt idx="4455">
                  <c:v>6.5299999999999997E-2</c:v>
                </c:pt>
                <c:pt idx="4456">
                  <c:v>6.5500000000000003E-2</c:v>
                </c:pt>
                <c:pt idx="4457">
                  <c:v>6.5500000000000003E-2</c:v>
                </c:pt>
                <c:pt idx="4458">
                  <c:v>6.480000000000001E-2</c:v>
                </c:pt>
                <c:pt idx="4459">
                  <c:v>6.4899999999999999E-2</c:v>
                </c:pt>
                <c:pt idx="4460">
                  <c:v>6.5199999999999994E-2</c:v>
                </c:pt>
                <c:pt idx="4461">
                  <c:v>6.5500000000000003E-2</c:v>
                </c:pt>
                <c:pt idx="4462">
                  <c:v>6.4299999999999996E-2</c:v>
                </c:pt>
                <c:pt idx="4463">
                  <c:v>6.4199999999999993E-2</c:v>
                </c:pt>
                <c:pt idx="4464">
                  <c:v>6.4299999999999996E-2</c:v>
                </c:pt>
                <c:pt idx="4465">
                  <c:v>6.4500000000000002E-2</c:v>
                </c:pt>
                <c:pt idx="4466">
                  <c:v>6.4299999999999996E-2</c:v>
                </c:pt>
                <c:pt idx="4467">
                  <c:v>6.3799999999999996E-2</c:v>
                </c:pt>
                <c:pt idx="4468">
                  <c:v>6.3299999999999995E-2</c:v>
                </c:pt>
                <c:pt idx="4469">
                  <c:v>6.3E-2</c:v>
                </c:pt>
                <c:pt idx="4470">
                  <c:v>6.4600000000000005E-2</c:v>
                </c:pt>
                <c:pt idx="4471">
                  <c:v>6.480000000000001E-2</c:v>
                </c:pt>
                <c:pt idx="4472">
                  <c:v>6.4899999999999999E-2</c:v>
                </c:pt>
                <c:pt idx="4473">
                  <c:v>6.480000000000001E-2</c:v>
                </c:pt>
                <c:pt idx="4474">
                  <c:v>6.5099999999999991E-2</c:v>
                </c:pt>
                <c:pt idx="4475">
                  <c:v>6.6400000000000001E-2</c:v>
                </c:pt>
                <c:pt idx="4476">
                  <c:v>6.6400000000000001E-2</c:v>
                </c:pt>
                <c:pt idx="4477">
                  <c:v>6.6600000000000006E-2</c:v>
                </c:pt>
                <c:pt idx="4478">
                  <c:v>6.6400000000000001E-2</c:v>
                </c:pt>
                <c:pt idx="4479">
                  <c:v>6.5599999999999992E-2</c:v>
                </c:pt>
                <c:pt idx="4480">
                  <c:v>6.5700000000000008E-2</c:v>
                </c:pt>
                <c:pt idx="4481">
                  <c:v>6.5299999999999997E-2</c:v>
                </c:pt>
                <c:pt idx="4482">
                  <c:v>6.5099999999999991E-2</c:v>
                </c:pt>
                <c:pt idx="4483">
                  <c:v>6.54E-2</c:v>
                </c:pt>
                <c:pt idx="4484">
                  <c:v>6.6000000000000003E-2</c:v>
                </c:pt>
                <c:pt idx="4485">
                  <c:v>6.6699999999999995E-2</c:v>
                </c:pt>
                <c:pt idx="4486">
                  <c:v>6.6699999999999995E-2</c:v>
                </c:pt>
                <c:pt idx="4487">
                  <c:v>6.6600000000000006E-2</c:v>
                </c:pt>
                <c:pt idx="4488">
                  <c:v>6.6600000000000006E-2</c:v>
                </c:pt>
                <c:pt idx="4489">
                  <c:v>6.5700000000000008E-2</c:v>
                </c:pt>
                <c:pt idx="4490">
                  <c:v>6.6100000000000006E-2</c:v>
                </c:pt>
                <c:pt idx="4491">
                  <c:v>6.6100000000000006E-2</c:v>
                </c:pt>
                <c:pt idx="4492">
                  <c:v>6.5799999999999997E-2</c:v>
                </c:pt>
                <c:pt idx="4493">
                  <c:v>6.6000000000000003E-2</c:v>
                </c:pt>
                <c:pt idx="4494">
                  <c:v>6.6100000000000006E-2</c:v>
                </c:pt>
                <c:pt idx="4495">
                  <c:v>6.6500000000000004E-2</c:v>
                </c:pt>
                <c:pt idx="4496">
                  <c:v>6.6199999999999995E-2</c:v>
                </c:pt>
                <c:pt idx="4497">
                  <c:v>6.6299999999999998E-2</c:v>
                </c:pt>
                <c:pt idx="4498">
                  <c:v>6.6600000000000006E-2</c:v>
                </c:pt>
                <c:pt idx="4499">
                  <c:v>6.6799999999999998E-2</c:v>
                </c:pt>
                <c:pt idx="4500">
                  <c:v>6.59E-2</c:v>
                </c:pt>
                <c:pt idx="4501">
                  <c:v>6.5799999999999997E-2</c:v>
                </c:pt>
                <c:pt idx="4502">
                  <c:v>6.4100000000000004E-2</c:v>
                </c:pt>
                <c:pt idx="4503">
                  <c:v>6.3899999999999998E-2</c:v>
                </c:pt>
                <c:pt idx="4504">
                  <c:v>6.4000000000000001E-2</c:v>
                </c:pt>
                <c:pt idx="4505">
                  <c:v>6.3799999999999996E-2</c:v>
                </c:pt>
                <c:pt idx="4506">
                  <c:v>6.3500000000000001E-2</c:v>
                </c:pt>
                <c:pt idx="4507">
                  <c:v>6.3799999999999996E-2</c:v>
                </c:pt>
                <c:pt idx="4508">
                  <c:v>6.3200000000000006E-2</c:v>
                </c:pt>
                <c:pt idx="4509">
                  <c:v>6.4000000000000001E-2</c:v>
                </c:pt>
                <c:pt idx="4510">
                  <c:v>6.3700000000000007E-2</c:v>
                </c:pt>
                <c:pt idx="4511">
                  <c:v>6.3899999999999998E-2</c:v>
                </c:pt>
                <c:pt idx="4512">
                  <c:v>6.4100000000000004E-2</c:v>
                </c:pt>
                <c:pt idx="4513">
                  <c:v>6.3299999999999995E-2</c:v>
                </c:pt>
                <c:pt idx="4514">
                  <c:v>6.3099999999999989E-2</c:v>
                </c:pt>
                <c:pt idx="4515">
                  <c:v>6.3E-2</c:v>
                </c:pt>
                <c:pt idx="4516">
                  <c:v>6.2699999999999992E-2</c:v>
                </c:pt>
                <c:pt idx="4517">
                  <c:v>6.2400000000000004E-2</c:v>
                </c:pt>
                <c:pt idx="4518">
                  <c:v>6.3700000000000007E-2</c:v>
                </c:pt>
                <c:pt idx="4519">
                  <c:v>6.3799999999999996E-2</c:v>
                </c:pt>
                <c:pt idx="4520">
                  <c:v>6.4399999999999999E-2</c:v>
                </c:pt>
                <c:pt idx="4521">
                  <c:v>6.4399999999999999E-2</c:v>
                </c:pt>
                <c:pt idx="4522">
                  <c:v>6.3600000000000004E-2</c:v>
                </c:pt>
                <c:pt idx="4523">
                  <c:v>6.3899999999999998E-2</c:v>
                </c:pt>
                <c:pt idx="4524">
                  <c:v>6.3899999999999998E-2</c:v>
                </c:pt>
                <c:pt idx="4525">
                  <c:v>6.4399999999999999E-2</c:v>
                </c:pt>
                <c:pt idx="4526">
                  <c:v>6.4199999999999993E-2</c:v>
                </c:pt>
                <c:pt idx="4527">
                  <c:v>6.4199999999999993E-2</c:v>
                </c:pt>
                <c:pt idx="4528">
                  <c:v>6.4100000000000004E-2</c:v>
                </c:pt>
                <c:pt idx="4529">
                  <c:v>6.3299999999999995E-2</c:v>
                </c:pt>
                <c:pt idx="4530">
                  <c:v>6.3E-2</c:v>
                </c:pt>
                <c:pt idx="4531">
                  <c:v>6.2400000000000004E-2</c:v>
                </c:pt>
                <c:pt idx="4532">
                  <c:v>6.2899999999999998E-2</c:v>
                </c:pt>
                <c:pt idx="4533">
                  <c:v>6.2300000000000001E-2</c:v>
                </c:pt>
                <c:pt idx="4534">
                  <c:v>6.1699999999999998E-2</c:v>
                </c:pt>
                <c:pt idx="4535">
                  <c:v>6.1500000000000006E-2</c:v>
                </c:pt>
                <c:pt idx="4536">
                  <c:v>6.2100000000000002E-2</c:v>
                </c:pt>
                <c:pt idx="4537">
                  <c:v>6.25E-2</c:v>
                </c:pt>
                <c:pt idx="4538">
                  <c:v>6.2400000000000004E-2</c:v>
                </c:pt>
                <c:pt idx="4539">
                  <c:v>6.1500000000000006E-2</c:v>
                </c:pt>
                <c:pt idx="4540">
                  <c:v>6.1399999999999996E-2</c:v>
                </c:pt>
                <c:pt idx="4541">
                  <c:v>6.1500000000000006E-2</c:v>
                </c:pt>
                <c:pt idx="4542">
                  <c:v>6.1500000000000006E-2</c:v>
                </c:pt>
                <c:pt idx="4543">
                  <c:v>6.13E-2</c:v>
                </c:pt>
                <c:pt idx="4544">
                  <c:v>6.1100000000000002E-2</c:v>
                </c:pt>
                <c:pt idx="4545">
                  <c:v>6.0899999999999996E-2</c:v>
                </c:pt>
                <c:pt idx="4546">
                  <c:v>6.0700000000000004E-2</c:v>
                </c:pt>
                <c:pt idx="4547">
                  <c:v>6.0700000000000004E-2</c:v>
                </c:pt>
                <c:pt idx="4548">
                  <c:v>6.0299999999999999E-2</c:v>
                </c:pt>
                <c:pt idx="4549">
                  <c:v>6.0499999999999998E-2</c:v>
                </c:pt>
                <c:pt idx="4550">
                  <c:v>6.0400000000000002E-2</c:v>
                </c:pt>
                <c:pt idx="4551">
                  <c:v>6.08E-2</c:v>
                </c:pt>
                <c:pt idx="4552">
                  <c:v>6.0599999999999994E-2</c:v>
                </c:pt>
                <c:pt idx="4553">
                  <c:v>6.0599999999999994E-2</c:v>
                </c:pt>
                <c:pt idx="4554">
                  <c:v>6.0599999999999994E-2</c:v>
                </c:pt>
                <c:pt idx="4555">
                  <c:v>6.0400000000000002E-2</c:v>
                </c:pt>
                <c:pt idx="4556">
                  <c:v>6.0400000000000002E-2</c:v>
                </c:pt>
                <c:pt idx="4557">
                  <c:v>6.0299999999999999E-2</c:v>
                </c:pt>
                <c:pt idx="4558">
                  <c:v>6.0199999999999997E-2</c:v>
                </c:pt>
                <c:pt idx="4559">
                  <c:v>6.0400000000000002E-2</c:v>
                </c:pt>
                <c:pt idx="4560">
                  <c:v>6.0899999999999996E-2</c:v>
                </c:pt>
                <c:pt idx="4561">
                  <c:v>6.1399999999999996E-2</c:v>
                </c:pt>
                <c:pt idx="4562">
                  <c:v>6.1399999999999996E-2</c:v>
                </c:pt>
                <c:pt idx="4563">
                  <c:v>6.0999999999999999E-2</c:v>
                </c:pt>
                <c:pt idx="4564">
                  <c:v>6.0199999999999997E-2</c:v>
                </c:pt>
                <c:pt idx="4565">
                  <c:v>5.9400000000000001E-2</c:v>
                </c:pt>
                <c:pt idx="4566">
                  <c:v>5.9699999999999996E-2</c:v>
                </c:pt>
                <c:pt idx="4567">
                  <c:v>5.96E-2</c:v>
                </c:pt>
                <c:pt idx="4568">
                  <c:v>5.9900000000000002E-2</c:v>
                </c:pt>
                <c:pt idx="4569">
                  <c:v>5.9400000000000001E-2</c:v>
                </c:pt>
                <c:pt idx="4570">
                  <c:v>5.9200000000000003E-2</c:v>
                </c:pt>
                <c:pt idx="4571">
                  <c:v>5.8899999999999994E-2</c:v>
                </c:pt>
                <c:pt idx="4572">
                  <c:v>5.9000000000000004E-2</c:v>
                </c:pt>
                <c:pt idx="4573">
                  <c:v>5.91E-2</c:v>
                </c:pt>
                <c:pt idx="4574">
                  <c:v>5.91E-2</c:v>
                </c:pt>
                <c:pt idx="4575">
                  <c:v>5.9000000000000004E-2</c:v>
                </c:pt>
                <c:pt idx="4576">
                  <c:v>5.9299999999999999E-2</c:v>
                </c:pt>
                <c:pt idx="4577">
                  <c:v>5.9800000000000006E-2</c:v>
                </c:pt>
                <c:pt idx="4578">
                  <c:v>5.9299999999999999E-2</c:v>
                </c:pt>
                <c:pt idx="4579">
                  <c:v>5.9299999999999999E-2</c:v>
                </c:pt>
                <c:pt idx="4580">
                  <c:v>5.8600000000000006E-2</c:v>
                </c:pt>
                <c:pt idx="4581">
                  <c:v>5.74E-2</c:v>
                </c:pt>
                <c:pt idx="4582">
                  <c:v>5.7300000000000004E-2</c:v>
                </c:pt>
                <c:pt idx="4583">
                  <c:v>5.7999999999999996E-2</c:v>
                </c:pt>
                <c:pt idx="4584">
                  <c:v>5.7500000000000002E-2</c:v>
                </c:pt>
                <c:pt idx="4585">
                  <c:v>5.7099999999999998E-2</c:v>
                </c:pt>
                <c:pt idx="4586">
                  <c:v>5.7000000000000002E-2</c:v>
                </c:pt>
                <c:pt idx="4587">
                  <c:v>5.7099999999999998E-2</c:v>
                </c:pt>
                <c:pt idx="4588">
                  <c:v>5.74E-2</c:v>
                </c:pt>
                <c:pt idx="4589">
                  <c:v>5.74E-2</c:v>
                </c:pt>
                <c:pt idx="4590">
                  <c:v>5.8099999999999999E-2</c:v>
                </c:pt>
                <c:pt idx="4591">
                  <c:v>5.8099999999999999E-2</c:v>
                </c:pt>
                <c:pt idx="4592">
                  <c:v>5.8299999999999998E-2</c:v>
                </c:pt>
                <c:pt idx="4593">
                  <c:v>5.8099999999999999E-2</c:v>
                </c:pt>
                <c:pt idx="4594">
                  <c:v>5.8499999999999996E-2</c:v>
                </c:pt>
                <c:pt idx="4595">
                  <c:v>5.9800000000000006E-2</c:v>
                </c:pt>
                <c:pt idx="4596">
                  <c:v>5.9000000000000004E-2</c:v>
                </c:pt>
                <c:pt idx="4597">
                  <c:v>5.9500000000000004E-2</c:v>
                </c:pt>
                <c:pt idx="4598">
                  <c:v>5.9400000000000001E-2</c:v>
                </c:pt>
                <c:pt idx="4599">
                  <c:v>5.8499999999999996E-2</c:v>
                </c:pt>
                <c:pt idx="4600">
                  <c:v>5.8200000000000002E-2</c:v>
                </c:pt>
                <c:pt idx="4601">
                  <c:v>5.8700000000000002E-2</c:v>
                </c:pt>
                <c:pt idx="4602">
                  <c:v>5.8600000000000006E-2</c:v>
                </c:pt>
                <c:pt idx="4603">
                  <c:v>5.8700000000000002E-2</c:v>
                </c:pt>
                <c:pt idx="4604">
                  <c:v>5.9200000000000003E-2</c:v>
                </c:pt>
                <c:pt idx="4605">
                  <c:v>5.9200000000000003E-2</c:v>
                </c:pt>
                <c:pt idx="4606">
                  <c:v>5.9400000000000001E-2</c:v>
                </c:pt>
                <c:pt idx="4607">
                  <c:v>5.9299999999999999E-2</c:v>
                </c:pt>
                <c:pt idx="4608">
                  <c:v>5.8600000000000006E-2</c:v>
                </c:pt>
                <c:pt idx="4609">
                  <c:v>5.8700000000000002E-2</c:v>
                </c:pt>
                <c:pt idx="4610">
                  <c:v>5.8499999999999996E-2</c:v>
                </c:pt>
                <c:pt idx="4611">
                  <c:v>5.8499999999999996E-2</c:v>
                </c:pt>
                <c:pt idx="4612">
                  <c:v>5.7999999999999996E-2</c:v>
                </c:pt>
                <c:pt idx="4613">
                  <c:v>5.8400000000000001E-2</c:v>
                </c:pt>
                <c:pt idx="4614">
                  <c:v>5.8499999999999996E-2</c:v>
                </c:pt>
                <c:pt idx="4615">
                  <c:v>5.8700000000000002E-2</c:v>
                </c:pt>
                <c:pt idx="4616">
                  <c:v>5.91E-2</c:v>
                </c:pt>
                <c:pt idx="4617">
                  <c:v>5.9699999999999996E-2</c:v>
                </c:pt>
                <c:pt idx="4618">
                  <c:v>5.9299999999999999E-2</c:v>
                </c:pt>
                <c:pt idx="4619">
                  <c:v>5.9500000000000004E-2</c:v>
                </c:pt>
                <c:pt idx="4620">
                  <c:v>5.9200000000000003E-2</c:v>
                </c:pt>
                <c:pt idx="4621">
                  <c:v>6.0299999999999999E-2</c:v>
                </c:pt>
                <c:pt idx="4622">
                  <c:v>6.0700000000000004E-2</c:v>
                </c:pt>
                <c:pt idx="4623">
                  <c:v>6.0499999999999998E-2</c:v>
                </c:pt>
                <c:pt idx="4624">
                  <c:v>6.0700000000000004E-2</c:v>
                </c:pt>
                <c:pt idx="4625">
                  <c:v>6.0199999999999997E-2</c:v>
                </c:pt>
                <c:pt idx="4626">
                  <c:v>5.9699999999999996E-2</c:v>
                </c:pt>
                <c:pt idx="4627">
                  <c:v>5.9699999999999996E-2</c:v>
                </c:pt>
                <c:pt idx="4628">
                  <c:v>5.9299999999999999E-2</c:v>
                </c:pt>
                <c:pt idx="4629">
                  <c:v>5.8700000000000002E-2</c:v>
                </c:pt>
                <c:pt idx="4630">
                  <c:v>5.8899999999999994E-2</c:v>
                </c:pt>
                <c:pt idx="4631">
                  <c:v>5.8600000000000006E-2</c:v>
                </c:pt>
                <c:pt idx="4632">
                  <c:v>5.8899999999999994E-2</c:v>
                </c:pt>
                <c:pt idx="4633">
                  <c:v>5.91E-2</c:v>
                </c:pt>
                <c:pt idx="4634">
                  <c:v>5.9000000000000004E-2</c:v>
                </c:pt>
                <c:pt idx="4635">
                  <c:v>5.8899999999999994E-2</c:v>
                </c:pt>
                <c:pt idx="4636">
                  <c:v>5.8799999999999998E-2</c:v>
                </c:pt>
                <c:pt idx="4637">
                  <c:v>5.8799999999999998E-2</c:v>
                </c:pt>
                <c:pt idx="4638">
                  <c:v>5.9400000000000001E-2</c:v>
                </c:pt>
                <c:pt idx="4639">
                  <c:v>5.96E-2</c:v>
                </c:pt>
                <c:pt idx="4640">
                  <c:v>5.96E-2</c:v>
                </c:pt>
                <c:pt idx="4641">
                  <c:v>5.9800000000000006E-2</c:v>
                </c:pt>
                <c:pt idx="4642">
                  <c:v>5.9400000000000001E-2</c:v>
                </c:pt>
                <c:pt idx="4643">
                  <c:v>5.9000000000000004E-2</c:v>
                </c:pt>
                <c:pt idx="4644">
                  <c:v>5.8499999999999996E-2</c:v>
                </c:pt>
                <c:pt idx="4645">
                  <c:v>5.7800000000000004E-2</c:v>
                </c:pt>
                <c:pt idx="4646">
                  <c:v>5.8200000000000002E-2</c:v>
                </c:pt>
                <c:pt idx="4647">
                  <c:v>5.8400000000000001E-2</c:v>
                </c:pt>
                <c:pt idx="4648">
                  <c:v>5.9000000000000004E-2</c:v>
                </c:pt>
                <c:pt idx="4649">
                  <c:v>5.8799999999999998E-2</c:v>
                </c:pt>
                <c:pt idx="4650">
                  <c:v>5.8799999999999998E-2</c:v>
                </c:pt>
                <c:pt idx="4651">
                  <c:v>5.9400000000000001E-2</c:v>
                </c:pt>
                <c:pt idx="4652">
                  <c:v>5.91E-2</c:v>
                </c:pt>
                <c:pt idx="4653">
                  <c:v>5.8899999999999994E-2</c:v>
                </c:pt>
                <c:pt idx="4654">
                  <c:v>5.8700000000000002E-2</c:v>
                </c:pt>
                <c:pt idx="4655">
                  <c:v>5.8799999999999998E-2</c:v>
                </c:pt>
                <c:pt idx="4656">
                  <c:v>5.9200000000000003E-2</c:v>
                </c:pt>
                <c:pt idx="4657">
                  <c:v>5.96E-2</c:v>
                </c:pt>
                <c:pt idx="4658">
                  <c:v>5.96E-2</c:v>
                </c:pt>
                <c:pt idx="4659">
                  <c:v>5.9800000000000006E-2</c:v>
                </c:pt>
                <c:pt idx="4660">
                  <c:v>5.9500000000000004E-2</c:v>
                </c:pt>
                <c:pt idx="4661">
                  <c:v>6.0700000000000004E-2</c:v>
                </c:pt>
                <c:pt idx="4662">
                  <c:v>6.0700000000000004E-2</c:v>
                </c:pt>
                <c:pt idx="4663">
                  <c:v>6.08E-2</c:v>
                </c:pt>
                <c:pt idx="4664">
                  <c:v>5.9500000000000004E-2</c:v>
                </c:pt>
                <c:pt idx="4665">
                  <c:v>5.9400000000000001E-2</c:v>
                </c:pt>
                <c:pt idx="4666">
                  <c:v>5.9400000000000001E-2</c:v>
                </c:pt>
                <c:pt idx="4667">
                  <c:v>5.9800000000000006E-2</c:v>
                </c:pt>
                <c:pt idx="4668">
                  <c:v>5.9400000000000001E-2</c:v>
                </c:pt>
                <c:pt idx="4669">
                  <c:v>5.9500000000000004E-2</c:v>
                </c:pt>
                <c:pt idx="4670">
                  <c:v>5.9800000000000006E-2</c:v>
                </c:pt>
                <c:pt idx="4671">
                  <c:v>6.0400000000000002E-2</c:v>
                </c:pt>
                <c:pt idx="4672">
                  <c:v>5.96E-2</c:v>
                </c:pt>
                <c:pt idx="4673">
                  <c:v>5.9500000000000004E-2</c:v>
                </c:pt>
                <c:pt idx="4674">
                  <c:v>5.9800000000000006E-2</c:v>
                </c:pt>
                <c:pt idx="4675">
                  <c:v>5.9699999999999996E-2</c:v>
                </c:pt>
                <c:pt idx="4676">
                  <c:v>5.9200000000000003E-2</c:v>
                </c:pt>
                <c:pt idx="4677">
                  <c:v>5.9400000000000001E-2</c:v>
                </c:pt>
                <c:pt idx="4678">
                  <c:v>5.8899999999999994E-2</c:v>
                </c:pt>
                <c:pt idx="4679">
                  <c:v>5.9299999999999999E-2</c:v>
                </c:pt>
                <c:pt idx="4680">
                  <c:v>5.9000000000000004E-2</c:v>
                </c:pt>
                <c:pt idx="4681">
                  <c:v>5.9000000000000004E-2</c:v>
                </c:pt>
                <c:pt idx="4682">
                  <c:v>5.8499999999999996E-2</c:v>
                </c:pt>
                <c:pt idx="4683">
                  <c:v>5.8299999999999998E-2</c:v>
                </c:pt>
                <c:pt idx="4684">
                  <c:v>5.8299999999999998E-2</c:v>
                </c:pt>
                <c:pt idx="4685">
                  <c:v>5.8099999999999999E-2</c:v>
                </c:pt>
                <c:pt idx="4686">
                  <c:v>5.7800000000000004E-2</c:v>
                </c:pt>
                <c:pt idx="4687">
                  <c:v>5.7999999999999996E-2</c:v>
                </c:pt>
                <c:pt idx="4688">
                  <c:v>5.7999999999999996E-2</c:v>
                </c:pt>
                <c:pt idx="4689">
                  <c:v>5.8200000000000002E-2</c:v>
                </c:pt>
                <c:pt idx="4690">
                  <c:v>5.79E-2</c:v>
                </c:pt>
                <c:pt idx="4691">
                  <c:v>5.79E-2</c:v>
                </c:pt>
                <c:pt idx="4692">
                  <c:v>5.79E-2</c:v>
                </c:pt>
                <c:pt idx="4693">
                  <c:v>5.7000000000000002E-2</c:v>
                </c:pt>
                <c:pt idx="4694">
                  <c:v>5.6500000000000002E-2</c:v>
                </c:pt>
                <c:pt idx="4695">
                  <c:v>5.6600000000000004E-2</c:v>
                </c:pt>
                <c:pt idx="4696">
                  <c:v>5.6100000000000004E-2</c:v>
                </c:pt>
                <c:pt idx="4697">
                  <c:v>5.6500000000000002E-2</c:v>
                </c:pt>
                <c:pt idx="4698">
                  <c:v>5.74E-2</c:v>
                </c:pt>
                <c:pt idx="4699">
                  <c:v>5.7000000000000002E-2</c:v>
                </c:pt>
                <c:pt idx="4700">
                  <c:v>5.67E-2</c:v>
                </c:pt>
                <c:pt idx="4701">
                  <c:v>5.6600000000000004E-2</c:v>
                </c:pt>
                <c:pt idx="4702">
                  <c:v>5.6399999999999999E-2</c:v>
                </c:pt>
                <c:pt idx="4703">
                  <c:v>5.6600000000000004E-2</c:v>
                </c:pt>
                <c:pt idx="4704">
                  <c:v>5.6600000000000004E-2</c:v>
                </c:pt>
                <c:pt idx="4705">
                  <c:v>5.6399999999999999E-2</c:v>
                </c:pt>
                <c:pt idx="4706">
                  <c:v>5.6500000000000002E-2</c:v>
                </c:pt>
                <c:pt idx="4707">
                  <c:v>5.62E-2</c:v>
                </c:pt>
                <c:pt idx="4708">
                  <c:v>5.6299999999999996E-2</c:v>
                </c:pt>
                <c:pt idx="4709">
                  <c:v>5.5999999999999994E-2</c:v>
                </c:pt>
                <c:pt idx="4710">
                  <c:v>5.5999999999999994E-2</c:v>
                </c:pt>
                <c:pt idx="4711">
                  <c:v>5.57E-2</c:v>
                </c:pt>
                <c:pt idx="4712">
                  <c:v>5.5999999999999994E-2</c:v>
                </c:pt>
                <c:pt idx="4713">
                  <c:v>5.6299999999999996E-2</c:v>
                </c:pt>
                <c:pt idx="4714">
                  <c:v>5.5999999999999994E-2</c:v>
                </c:pt>
                <c:pt idx="4715">
                  <c:v>5.6299999999999996E-2</c:v>
                </c:pt>
                <c:pt idx="4716">
                  <c:v>5.6799999999999996E-2</c:v>
                </c:pt>
                <c:pt idx="4717">
                  <c:v>5.7200000000000001E-2</c:v>
                </c:pt>
                <c:pt idx="4718">
                  <c:v>5.7000000000000002E-2</c:v>
                </c:pt>
                <c:pt idx="4719">
                  <c:v>5.7200000000000001E-2</c:v>
                </c:pt>
                <c:pt idx="4720">
                  <c:v>5.7500000000000002E-2</c:v>
                </c:pt>
                <c:pt idx="4721">
                  <c:v>5.7099999999999998E-2</c:v>
                </c:pt>
                <c:pt idx="4722">
                  <c:v>5.67E-2</c:v>
                </c:pt>
                <c:pt idx="4723">
                  <c:v>5.6799999999999996E-2</c:v>
                </c:pt>
                <c:pt idx="4724">
                  <c:v>5.6600000000000004E-2</c:v>
                </c:pt>
                <c:pt idx="4725">
                  <c:v>5.6799999999999996E-2</c:v>
                </c:pt>
                <c:pt idx="4726">
                  <c:v>5.7000000000000002E-2</c:v>
                </c:pt>
                <c:pt idx="4727">
                  <c:v>5.74E-2</c:v>
                </c:pt>
                <c:pt idx="4728">
                  <c:v>5.7699999999999994E-2</c:v>
                </c:pt>
                <c:pt idx="4729">
                  <c:v>5.7300000000000004E-2</c:v>
                </c:pt>
                <c:pt idx="4730">
                  <c:v>5.7200000000000001E-2</c:v>
                </c:pt>
                <c:pt idx="4731">
                  <c:v>5.67E-2</c:v>
                </c:pt>
                <c:pt idx="4732">
                  <c:v>5.6500000000000002E-2</c:v>
                </c:pt>
                <c:pt idx="4733">
                  <c:v>5.6600000000000004E-2</c:v>
                </c:pt>
                <c:pt idx="4734">
                  <c:v>5.67E-2</c:v>
                </c:pt>
                <c:pt idx="4735">
                  <c:v>5.6299999999999996E-2</c:v>
                </c:pt>
                <c:pt idx="4736">
                  <c:v>5.6299999999999996E-2</c:v>
                </c:pt>
                <c:pt idx="4737">
                  <c:v>5.5999999999999994E-2</c:v>
                </c:pt>
                <c:pt idx="4738">
                  <c:v>5.62E-2</c:v>
                </c:pt>
                <c:pt idx="4739">
                  <c:v>5.5999999999999994E-2</c:v>
                </c:pt>
                <c:pt idx="4740">
                  <c:v>5.5500000000000001E-2</c:v>
                </c:pt>
                <c:pt idx="4741">
                  <c:v>5.5599999999999997E-2</c:v>
                </c:pt>
                <c:pt idx="4742">
                  <c:v>5.5599999999999997E-2</c:v>
                </c:pt>
                <c:pt idx="4743">
                  <c:v>5.5599999999999997E-2</c:v>
                </c:pt>
                <c:pt idx="4744">
                  <c:v>5.5199999999999999E-2</c:v>
                </c:pt>
                <c:pt idx="4745">
                  <c:v>5.4600000000000003E-2</c:v>
                </c:pt>
                <c:pt idx="4746">
                  <c:v>5.4800000000000001E-2</c:v>
                </c:pt>
                <c:pt idx="4747">
                  <c:v>5.4400000000000004E-2</c:v>
                </c:pt>
                <c:pt idx="4748">
                  <c:v>5.4400000000000004E-2</c:v>
                </c:pt>
                <c:pt idx="4749">
                  <c:v>5.3800000000000001E-2</c:v>
                </c:pt>
                <c:pt idx="4750">
                  <c:v>5.3699999999999998E-2</c:v>
                </c:pt>
                <c:pt idx="4751">
                  <c:v>5.2999999999999999E-2</c:v>
                </c:pt>
                <c:pt idx="4752">
                  <c:v>5.3399999999999996E-2</c:v>
                </c:pt>
                <c:pt idx="4753">
                  <c:v>5.3399999999999996E-2</c:v>
                </c:pt>
                <c:pt idx="4754">
                  <c:v>5.3099999999999994E-2</c:v>
                </c:pt>
                <c:pt idx="4755">
                  <c:v>5.2900000000000003E-2</c:v>
                </c:pt>
                <c:pt idx="4756">
                  <c:v>5.2900000000000003E-2</c:v>
                </c:pt>
                <c:pt idx="4757">
                  <c:v>5.3399999999999996E-2</c:v>
                </c:pt>
                <c:pt idx="4758">
                  <c:v>5.28E-2</c:v>
                </c:pt>
                <c:pt idx="4759">
                  <c:v>5.1799999999999999E-2</c:v>
                </c:pt>
                <c:pt idx="4760">
                  <c:v>5.2300000000000006E-2</c:v>
                </c:pt>
                <c:pt idx="4761">
                  <c:v>5.2300000000000006E-2</c:v>
                </c:pt>
                <c:pt idx="4762">
                  <c:v>5.2499999999999998E-2</c:v>
                </c:pt>
                <c:pt idx="4763">
                  <c:v>5.2300000000000006E-2</c:v>
                </c:pt>
                <c:pt idx="4764">
                  <c:v>5.1799999999999999E-2</c:v>
                </c:pt>
                <c:pt idx="4765">
                  <c:v>5.1500000000000004E-2</c:v>
                </c:pt>
                <c:pt idx="4766">
                  <c:v>5.1200000000000002E-2</c:v>
                </c:pt>
                <c:pt idx="4767">
                  <c:v>5.16E-2</c:v>
                </c:pt>
                <c:pt idx="4768">
                  <c:v>5.16E-2</c:v>
                </c:pt>
                <c:pt idx="4769">
                  <c:v>5.1500000000000004E-2</c:v>
                </c:pt>
                <c:pt idx="4770">
                  <c:v>5.1299999999999998E-2</c:v>
                </c:pt>
                <c:pt idx="4771">
                  <c:v>5.1500000000000004E-2</c:v>
                </c:pt>
                <c:pt idx="4772">
                  <c:v>5.0999999999999997E-2</c:v>
                </c:pt>
                <c:pt idx="4773">
                  <c:v>4.9800000000000004E-2</c:v>
                </c:pt>
                <c:pt idx="4774">
                  <c:v>4.9000000000000002E-2</c:v>
                </c:pt>
                <c:pt idx="4775">
                  <c:v>4.8499999999999995E-2</c:v>
                </c:pt>
                <c:pt idx="4776">
                  <c:v>4.7E-2</c:v>
                </c:pt>
                <c:pt idx="4777">
                  <c:v>4.7500000000000001E-2</c:v>
                </c:pt>
                <c:pt idx="4778">
                  <c:v>4.8300000000000003E-2</c:v>
                </c:pt>
                <c:pt idx="4779">
                  <c:v>4.99E-2</c:v>
                </c:pt>
                <c:pt idx="4780">
                  <c:v>5.1299999999999998E-2</c:v>
                </c:pt>
                <c:pt idx="4781">
                  <c:v>5.1299999999999998E-2</c:v>
                </c:pt>
                <c:pt idx="4782">
                  <c:v>5.0999999999999997E-2</c:v>
                </c:pt>
                <c:pt idx="4783">
                  <c:v>0.05</c:v>
                </c:pt>
                <c:pt idx="4784">
                  <c:v>5.0199999999999995E-2</c:v>
                </c:pt>
                <c:pt idx="4785">
                  <c:v>4.9599999999999998E-2</c:v>
                </c:pt>
                <c:pt idx="4786">
                  <c:v>4.9800000000000004E-2</c:v>
                </c:pt>
                <c:pt idx="4787">
                  <c:v>5.0599999999999999E-2</c:v>
                </c:pt>
                <c:pt idx="4788">
                  <c:v>5.0799999999999998E-2</c:v>
                </c:pt>
                <c:pt idx="4789">
                  <c:v>5.1299999999999998E-2</c:v>
                </c:pt>
                <c:pt idx="4790">
                  <c:v>5.16E-2</c:v>
                </c:pt>
                <c:pt idx="4791">
                  <c:v>5.1299999999999998E-2</c:v>
                </c:pt>
                <c:pt idx="4792">
                  <c:v>5.0799999999999998E-2</c:v>
                </c:pt>
                <c:pt idx="4793">
                  <c:v>5.1299999999999998E-2</c:v>
                </c:pt>
                <c:pt idx="4794">
                  <c:v>5.0900000000000001E-2</c:v>
                </c:pt>
                <c:pt idx="4795">
                  <c:v>5.1500000000000004E-2</c:v>
                </c:pt>
                <c:pt idx="4796">
                  <c:v>5.2300000000000006E-2</c:v>
                </c:pt>
                <c:pt idx="4797">
                  <c:v>5.2199999999999996E-2</c:v>
                </c:pt>
                <c:pt idx="4798">
                  <c:v>5.3399999999999996E-2</c:v>
                </c:pt>
                <c:pt idx="4799">
                  <c:v>5.2900000000000003E-2</c:v>
                </c:pt>
                <c:pt idx="4800">
                  <c:v>5.3699999999999998E-2</c:v>
                </c:pt>
                <c:pt idx="4801">
                  <c:v>5.28E-2</c:v>
                </c:pt>
                <c:pt idx="4802">
                  <c:v>5.2699999999999997E-2</c:v>
                </c:pt>
                <c:pt idx="4803">
                  <c:v>5.2699999999999997E-2</c:v>
                </c:pt>
                <c:pt idx="4804">
                  <c:v>5.2499999999999998E-2</c:v>
                </c:pt>
                <c:pt idx="4805">
                  <c:v>5.2600000000000001E-2</c:v>
                </c:pt>
                <c:pt idx="4806">
                  <c:v>5.28E-2</c:v>
                </c:pt>
                <c:pt idx="4807">
                  <c:v>5.2999999999999999E-2</c:v>
                </c:pt>
                <c:pt idx="4808">
                  <c:v>5.2499999999999998E-2</c:v>
                </c:pt>
                <c:pt idx="4809">
                  <c:v>5.2499999999999998E-2</c:v>
                </c:pt>
                <c:pt idx="4810">
                  <c:v>5.2199999999999996E-2</c:v>
                </c:pt>
                <c:pt idx="4811">
                  <c:v>5.2499999999999998E-2</c:v>
                </c:pt>
                <c:pt idx="4812">
                  <c:v>5.2300000000000006E-2</c:v>
                </c:pt>
                <c:pt idx="4813">
                  <c:v>5.1900000000000002E-2</c:v>
                </c:pt>
                <c:pt idx="4814">
                  <c:v>5.1900000000000002E-2</c:v>
                </c:pt>
                <c:pt idx="4815">
                  <c:v>5.16E-2</c:v>
                </c:pt>
                <c:pt idx="4816">
                  <c:v>5.0799999999999998E-2</c:v>
                </c:pt>
                <c:pt idx="4817">
                  <c:v>5.0599999999999999E-2</c:v>
                </c:pt>
                <c:pt idx="4818">
                  <c:v>5.0300000000000004E-2</c:v>
                </c:pt>
                <c:pt idx="4819">
                  <c:v>5.0199999999999995E-2</c:v>
                </c:pt>
                <c:pt idx="4820">
                  <c:v>5.0499999999999996E-2</c:v>
                </c:pt>
                <c:pt idx="4821">
                  <c:v>5.0499999999999996E-2</c:v>
                </c:pt>
                <c:pt idx="4822">
                  <c:v>0.05</c:v>
                </c:pt>
                <c:pt idx="4823">
                  <c:v>4.9699999999999994E-2</c:v>
                </c:pt>
                <c:pt idx="4824">
                  <c:v>4.9500000000000002E-2</c:v>
                </c:pt>
                <c:pt idx="4825">
                  <c:v>5.0199999999999995E-2</c:v>
                </c:pt>
                <c:pt idx="4826">
                  <c:v>4.99E-2</c:v>
                </c:pt>
                <c:pt idx="4827">
                  <c:v>5.0300000000000004E-2</c:v>
                </c:pt>
                <c:pt idx="4828">
                  <c:v>5.0099999999999999E-2</c:v>
                </c:pt>
                <c:pt idx="4829">
                  <c:v>5.0099999999999999E-2</c:v>
                </c:pt>
                <c:pt idx="4830">
                  <c:v>5.0099999999999999E-2</c:v>
                </c:pt>
                <c:pt idx="4831">
                  <c:v>5.0700000000000002E-2</c:v>
                </c:pt>
                <c:pt idx="4832">
                  <c:v>5.1299999999999998E-2</c:v>
                </c:pt>
                <c:pt idx="4833">
                  <c:v>5.2000000000000005E-2</c:v>
                </c:pt>
                <c:pt idx="4834">
                  <c:v>5.2300000000000006E-2</c:v>
                </c:pt>
                <c:pt idx="4835">
                  <c:v>5.2300000000000006E-2</c:v>
                </c:pt>
                <c:pt idx="4836">
                  <c:v>5.1699999999999996E-2</c:v>
                </c:pt>
                <c:pt idx="4837">
                  <c:v>5.1200000000000002E-2</c:v>
                </c:pt>
                <c:pt idx="4838">
                  <c:v>5.0900000000000001E-2</c:v>
                </c:pt>
                <c:pt idx="4839">
                  <c:v>5.0900000000000001E-2</c:v>
                </c:pt>
                <c:pt idx="4840">
                  <c:v>5.0900000000000001E-2</c:v>
                </c:pt>
                <c:pt idx="4841">
                  <c:v>5.1500000000000004E-2</c:v>
                </c:pt>
                <c:pt idx="4842">
                  <c:v>5.21E-2</c:v>
                </c:pt>
                <c:pt idx="4843">
                  <c:v>5.1699999999999996E-2</c:v>
                </c:pt>
                <c:pt idx="4844">
                  <c:v>5.2300000000000006E-2</c:v>
                </c:pt>
                <c:pt idx="4845">
                  <c:v>5.2600000000000001E-2</c:v>
                </c:pt>
                <c:pt idx="4846">
                  <c:v>5.2900000000000003E-2</c:v>
                </c:pt>
                <c:pt idx="4847">
                  <c:v>5.2300000000000006E-2</c:v>
                </c:pt>
                <c:pt idx="4848">
                  <c:v>5.16E-2</c:v>
                </c:pt>
                <c:pt idx="4849">
                  <c:v>5.0700000000000002E-2</c:v>
                </c:pt>
                <c:pt idx="4850">
                  <c:v>5.0999999999999997E-2</c:v>
                </c:pt>
                <c:pt idx="4851">
                  <c:v>5.0999999999999997E-2</c:v>
                </c:pt>
                <c:pt idx="4852">
                  <c:v>5.1399999999999994E-2</c:v>
                </c:pt>
                <c:pt idx="4853">
                  <c:v>5.1799999999999999E-2</c:v>
                </c:pt>
                <c:pt idx="4854">
                  <c:v>5.1399999999999994E-2</c:v>
                </c:pt>
                <c:pt idx="4855">
                  <c:v>5.0900000000000001E-2</c:v>
                </c:pt>
                <c:pt idx="4856">
                  <c:v>5.1200000000000002E-2</c:v>
                </c:pt>
                <c:pt idx="4857">
                  <c:v>5.1200000000000002E-2</c:v>
                </c:pt>
                <c:pt idx="4858">
                  <c:v>5.1399999999999994E-2</c:v>
                </c:pt>
                <c:pt idx="4859">
                  <c:v>5.1100000000000007E-2</c:v>
                </c:pt>
                <c:pt idx="4860">
                  <c:v>5.0900000000000001E-2</c:v>
                </c:pt>
                <c:pt idx="4861">
                  <c:v>5.1900000000000002E-2</c:v>
                </c:pt>
                <c:pt idx="4862">
                  <c:v>5.2400000000000002E-2</c:v>
                </c:pt>
                <c:pt idx="4863">
                  <c:v>5.2499999999999998E-2</c:v>
                </c:pt>
                <c:pt idx="4864">
                  <c:v>5.2999999999999999E-2</c:v>
                </c:pt>
                <c:pt idx="4865">
                  <c:v>5.3399999999999996E-2</c:v>
                </c:pt>
                <c:pt idx="4866">
                  <c:v>5.3499999999999999E-2</c:v>
                </c:pt>
                <c:pt idx="4867">
                  <c:v>5.33E-2</c:v>
                </c:pt>
                <c:pt idx="4868">
                  <c:v>5.3399999999999996E-2</c:v>
                </c:pt>
                <c:pt idx="4869">
                  <c:v>5.2900000000000003E-2</c:v>
                </c:pt>
                <c:pt idx="4870">
                  <c:v>5.4199999999999998E-2</c:v>
                </c:pt>
                <c:pt idx="4871">
                  <c:v>5.4199999999999998E-2</c:v>
                </c:pt>
                <c:pt idx="4872">
                  <c:v>5.3499999999999999E-2</c:v>
                </c:pt>
                <c:pt idx="4873">
                  <c:v>5.3200000000000004E-2</c:v>
                </c:pt>
                <c:pt idx="4874">
                  <c:v>5.3699999999999998E-2</c:v>
                </c:pt>
                <c:pt idx="4875">
                  <c:v>5.3800000000000001E-2</c:v>
                </c:pt>
                <c:pt idx="4876">
                  <c:v>5.3600000000000002E-2</c:v>
                </c:pt>
                <c:pt idx="4877">
                  <c:v>5.4199999999999998E-2</c:v>
                </c:pt>
                <c:pt idx="4878">
                  <c:v>5.5099999999999996E-2</c:v>
                </c:pt>
                <c:pt idx="4879">
                  <c:v>5.6100000000000004E-2</c:v>
                </c:pt>
                <c:pt idx="4880">
                  <c:v>5.57E-2</c:v>
                </c:pt>
                <c:pt idx="4881">
                  <c:v>5.67E-2</c:v>
                </c:pt>
                <c:pt idx="4882">
                  <c:v>5.6299999999999996E-2</c:v>
                </c:pt>
                <c:pt idx="4883">
                  <c:v>5.6799999999999996E-2</c:v>
                </c:pt>
                <c:pt idx="4884">
                  <c:v>5.6900000000000006E-2</c:v>
                </c:pt>
                <c:pt idx="4885">
                  <c:v>5.5999999999999994E-2</c:v>
                </c:pt>
                <c:pt idx="4886">
                  <c:v>5.5999999999999994E-2</c:v>
                </c:pt>
                <c:pt idx="4887">
                  <c:v>5.5399999999999998E-2</c:v>
                </c:pt>
                <c:pt idx="4888">
                  <c:v>5.5599999999999997E-2</c:v>
                </c:pt>
                <c:pt idx="4889">
                  <c:v>5.57E-2</c:v>
                </c:pt>
                <c:pt idx="4890">
                  <c:v>5.5399999999999998E-2</c:v>
                </c:pt>
                <c:pt idx="4891">
                  <c:v>5.5099999999999996E-2</c:v>
                </c:pt>
                <c:pt idx="4892">
                  <c:v>5.4800000000000001E-2</c:v>
                </c:pt>
                <c:pt idx="4893">
                  <c:v>5.5099999999999996E-2</c:v>
                </c:pt>
                <c:pt idx="4894">
                  <c:v>5.4900000000000004E-2</c:v>
                </c:pt>
                <c:pt idx="4895">
                  <c:v>5.5300000000000002E-2</c:v>
                </c:pt>
                <c:pt idx="4896">
                  <c:v>5.57E-2</c:v>
                </c:pt>
                <c:pt idx="4897">
                  <c:v>5.57E-2</c:v>
                </c:pt>
                <c:pt idx="4898">
                  <c:v>5.5399999999999998E-2</c:v>
                </c:pt>
                <c:pt idx="4899">
                  <c:v>5.5899999999999998E-2</c:v>
                </c:pt>
                <c:pt idx="4900">
                  <c:v>5.6100000000000004E-2</c:v>
                </c:pt>
                <c:pt idx="4901">
                  <c:v>5.6500000000000002E-2</c:v>
                </c:pt>
                <c:pt idx="4902">
                  <c:v>5.5899999999999998E-2</c:v>
                </c:pt>
                <c:pt idx="4903">
                  <c:v>5.6299999999999996E-2</c:v>
                </c:pt>
                <c:pt idx="4904">
                  <c:v>5.67E-2</c:v>
                </c:pt>
                <c:pt idx="4905">
                  <c:v>5.5899999999999998E-2</c:v>
                </c:pt>
                <c:pt idx="4906">
                  <c:v>5.5899999999999998E-2</c:v>
                </c:pt>
                <c:pt idx="4907">
                  <c:v>5.5199999999999999E-2</c:v>
                </c:pt>
                <c:pt idx="4908">
                  <c:v>5.5099999999999996E-2</c:v>
                </c:pt>
                <c:pt idx="4909">
                  <c:v>5.4400000000000004E-2</c:v>
                </c:pt>
                <c:pt idx="4910">
                  <c:v>5.4600000000000003E-2</c:v>
                </c:pt>
                <c:pt idx="4911">
                  <c:v>5.45E-2</c:v>
                </c:pt>
                <c:pt idx="4912">
                  <c:v>5.5E-2</c:v>
                </c:pt>
                <c:pt idx="4913">
                  <c:v>5.5099999999999996E-2</c:v>
                </c:pt>
                <c:pt idx="4914">
                  <c:v>5.5300000000000002E-2</c:v>
                </c:pt>
                <c:pt idx="4915">
                  <c:v>5.57E-2</c:v>
                </c:pt>
                <c:pt idx="4916">
                  <c:v>5.5500000000000001E-2</c:v>
                </c:pt>
                <c:pt idx="4917">
                  <c:v>5.5199999999999999E-2</c:v>
                </c:pt>
                <c:pt idx="4918">
                  <c:v>5.5199999999999999E-2</c:v>
                </c:pt>
                <c:pt idx="4919">
                  <c:v>5.6100000000000004E-2</c:v>
                </c:pt>
                <c:pt idx="4920">
                  <c:v>5.5999999999999994E-2</c:v>
                </c:pt>
                <c:pt idx="4921">
                  <c:v>5.57E-2</c:v>
                </c:pt>
                <c:pt idx="4922">
                  <c:v>5.5500000000000001E-2</c:v>
                </c:pt>
                <c:pt idx="4923">
                  <c:v>5.5800000000000002E-2</c:v>
                </c:pt>
                <c:pt idx="4924">
                  <c:v>5.5300000000000002E-2</c:v>
                </c:pt>
                <c:pt idx="4925">
                  <c:v>5.6799999999999996E-2</c:v>
                </c:pt>
                <c:pt idx="4926">
                  <c:v>5.67E-2</c:v>
                </c:pt>
                <c:pt idx="4927">
                  <c:v>5.7200000000000001E-2</c:v>
                </c:pt>
                <c:pt idx="4928">
                  <c:v>5.7099999999999998E-2</c:v>
                </c:pt>
                <c:pt idx="4929">
                  <c:v>5.7999999999999996E-2</c:v>
                </c:pt>
                <c:pt idx="4930">
                  <c:v>5.8200000000000002E-2</c:v>
                </c:pt>
                <c:pt idx="4931">
                  <c:v>5.79E-2</c:v>
                </c:pt>
                <c:pt idx="4932">
                  <c:v>5.8499999999999996E-2</c:v>
                </c:pt>
                <c:pt idx="4933">
                  <c:v>5.8299999999999998E-2</c:v>
                </c:pt>
                <c:pt idx="4934">
                  <c:v>5.7500000000000002E-2</c:v>
                </c:pt>
                <c:pt idx="4935">
                  <c:v>5.9200000000000003E-2</c:v>
                </c:pt>
                <c:pt idx="4936">
                  <c:v>5.91E-2</c:v>
                </c:pt>
                <c:pt idx="4937">
                  <c:v>5.9000000000000004E-2</c:v>
                </c:pt>
                <c:pt idx="4938">
                  <c:v>5.8099999999999999E-2</c:v>
                </c:pt>
                <c:pt idx="4939">
                  <c:v>5.8299999999999998E-2</c:v>
                </c:pt>
                <c:pt idx="4940">
                  <c:v>5.7800000000000004E-2</c:v>
                </c:pt>
                <c:pt idx="4941">
                  <c:v>5.7699999999999994E-2</c:v>
                </c:pt>
                <c:pt idx="4942">
                  <c:v>5.7599999999999998E-2</c:v>
                </c:pt>
                <c:pt idx="4943">
                  <c:v>5.7999999999999996E-2</c:v>
                </c:pt>
                <c:pt idx="4944">
                  <c:v>5.8499999999999996E-2</c:v>
                </c:pt>
                <c:pt idx="4945">
                  <c:v>5.8400000000000001E-2</c:v>
                </c:pt>
                <c:pt idx="4946">
                  <c:v>5.8400000000000001E-2</c:v>
                </c:pt>
                <c:pt idx="4947">
                  <c:v>5.9400000000000001E-2</c:v>
                </c:pt>
                <c:pt idx="4948">
                  <c:v>5.9400000000000001E-2</c:v>
                </c:pt>
                <c:pt idx="4949">
                  <c:v>5.96E-2</c:v>
                </c:pt>
                <c:pt idx="4950">
                  <c:v>5.9699999999999996E-2</c:v>
                </c:pt>
                <c:pt idx="4951">
                  <c:v>5.9699999999999996E-2</c:v>
                </c:pt>
                <c:pt idx="4952">
                  <c:v>0.06</c:v>
                </c:pt>
                <c:pt idx="4953">
                  <c:v>6.0199999999999997E-2</c:v>
                </c:pt>
                <c:pt idx="4954">
                  <c:v>6.0499999999999998E-2</c:v>
                </c:pt>
                <c:pt idx="4955">
                  <c:v>6.13E-2</c:v>
                </c:pt>
                <c:pt idx="4956">
                  <c:v>6.1100000000000002E-2</c:v>
                </c:pt>
                <c:pt idx="4957">
                  <c:v>6.1100000000000002E-2</c:v>
                </c:pt>
                <c:pt idx="4958">
                  <c:v>6.08E-2</c:v>
                </c:pt>
                <c:pt idx="4959">
                  <c:v>5.9500000000000004E-2</c:v>
                </c:pt>
                <c:pt idx="4960">
                  <c:v>5.9800000000000006E-2</c:v>
                </c:pt>
                <c:pt idx="4961">
                  <c:v>6.0299999999999999E-2</c:v>
                </c:pt>
                <c:pt idx="4962">
                  <c:v>6.0700000000000004E-2</c:v>
                </c:pt>
                <c:pt idx="4963">
                  <c:v>6.13E-2</c:v>
                </c:pt>
                <c:pt idx="4964">
                  <c:v>6.1699999999999998E-2</c:v>
                </c:pt>
                <c:pt idx="4965">
                  <c:v>6.1600000000000002E-2</c:v>
                </c:pt>
                <c:pt idx="4966">
                  <c:v>6.0999999999999999E-2</c:v>
                </c:pt>
                <c:pt idx="4967">
                  <c:v>6.0700000000000004E-2</c:v>
                </c:pt>
                <c:pt idx="4968">
                  <c:v>5.9800000000000006E-2</c:v>
                </c:pt>
                <c:pt idx="4969">
                  <c:v>6.0199999999999997E-2</c:v>
                </c:pt>
                <c:pt idx="4970">
                  <c:v>0.06</c:v>
                </c:pt>
                <c:pt idx="4971">
                  <c:v>0.06</c:v>
                </c:pt>
                <c:pt idx="4972">
                  <c:v>6.0499999999999998E-2</c:v>
                </c:pt>
                <c:pt idx="4973">
                  <c:v>6.08E-2</c:v>
                </c:pt>
                <c:pt idx="4974">
                  <c:v>6.0100000000000001E-2</c:v>
                </c:pt>
                <c:pt idx="4975">
                  <c:v>6.0100000000000001E-2</c:v>
                </c:pt>
                <c:pt idx="4976">
                  <c:v>5.9200000000000003E-2</c:v>
                </c:pt>
                <c:pt idx="4977">
                  <c:v>5.9000000000000004E-2</c:v>
                </c:pt>
                <c:pt idx="4978">
                  <c:v>5.9200000000000003E-2</c:v>
                </c:pt>
                <c:pt idx="4979">
                  <c:v>5.91E-2</c:v>
                </c:pt>
                <c:pt idx="4980">
                  <c:v>5.9000000000000004E-2</c:v>
                </c:pt>
                <c:pt idx="4981">
                  <c:v>5.9000000000000004E-2</c:v>
                </c:pt>
                <c:pt idx="4982">
                  <c:v>5.8899999999999994E-2</c:v>
                </c:pt>
                <c:pt idx="4983">
                  <c:v>5.91E-2</c:v>
                </c:pt>
                <c:pt idx="4984">
                  <c:v>5.9699999999999996E-2</c:v>
                </c:pt>
                <c:pt idx="4985">
                  <c:v>6.0199999999999997E-2</c:v>
                </c:pt>
                <c:pt idx="4986">
                  <c:v>6.0400000000000002E-2</c:v>
                </c:pt>
                <c:pt idx="4987">
                  <c:v>6.0100000000000001E-2</c:v>
                </c:pt>
                <c:pt idx="4988">
                  <c:v>6.0100000000000001E-2</c:v>
                </c:pt>
                <c:pt idx="4989">
                  <c:v>6.0700000000000004E-2</c:v>
                </c:pt>
                <c:pt idx="4990">
                  <c:v>6.1100000000000002E-2</c:v>
                </c:pt>
                <c:pt idx="4991">
                  <c:v>6.13E-2</c:v>
                </c:pt>
                <c:pt idx="4992">
                  <c:v>6.1500000000000006E-2</c:v>
                </c:pt>
                <c:pt idx="4993">
                  <c:v>6.1200000000000004E-2</c:v>
                </c:pt>
                <c:pt idx="4994">
                  <c:v>6.0499999999999998E-2</c:v>
                </c:pt>
                <c:pt idx="4995">
                  <c:v>6.1600000000000002E-2</c:v>
                </c:pt>
                <c:pt idx="4996">
                  <c:v>6.2300000000000001E-2</c:v>
                </c:pt>
                <c:pt idx="4997">
                  <c:v>6.25E-2</c:v>
                </c:pt>
                <c:pt idx="4998">
                  <c:v>6.2199999999999998E-2</c:v>
                </c:pt>
                <c:pt idx="4999">
                  <c:v>6.1799999999999994E-2</c:v>
                </c:pt>
                <c:pt idx="5000">
                  <c:v>6.0899999999999996E-2</c:v>
                </c:pt>
                <c:pt idx="5001">
                  <c:v>6.0999999999999999E-2</c:v>
                </c:pt>
                <c:pt idx="5002">
                  <c:v>6.0199999999999997E-2</c:v>
                </c:pt>
                <c:pt idx="5003">
                  <c:v>6.0100000000000001E-2</c:v>
                </c:pt>
                <c:pt idx="5004">
                  <c:v>6.0299999999999999E-2</c:v>
                </c:pt>
                <c:pt idx="5005">
                  <c:v>5.9900000000000002E-2</c:v>
                </c:pt>
                <c:pt idx="5006">
                  <c:v>5.9800000000000006E-2</c:v>
                </c:pt>
                <c:pt idx="5007">
                  <c:v>5.9500000000000004E-2</c:v>
                </c:pt>
                <c:pt idx="5008">
                  <c:v>5.8700000000000002E-2</c:v>
                </c:pt>
                <c:pt idx="5009">
                  <c:v>5.8799999999999998E-2</c:v>
                </c:pt>
                <c:pt idx="5010">
                  <c:v>5.96E-2</c:v>
                </c:pt>
                <c:pt idx="5011">
                  <c:v>6.0700000000000004E-2</c:v>
                </c:pt>
                <c:pt idx="5012">
                  <c:v>6.0700000000000004E-2</c:v>
                </c:pt>
                <c:pt idx="5013">
                  <c:v>6.08E-2</c:v>
                </c:pt>
                <c:pt idx="5014">
                  <c:v>6.1500000000000006E-2</c:v>
                </c:pt>
                <c:pt idx="5015">
                  <c:v>6.0299999999999999E-2</c:v>
                </c:pt>
                <c:pt idx="5016">
                  <c:v>6.0299999999999999E-2</c:v>
                </c:pt>
                <c:pt idx="5017">
                  <c:v>6.0700000000000004E-2</c:v>
                </c:pt>
                <c:pt idx="5018">
                  <c:v>6.0700000000000004E-2</c:v>
                </c:pt>
                <c:pt idx="5019">
                  <c:v>6.0999999999999999E-2</c:v>
                </c:pt>
                <c:pt idx="5020">
                  <c:v>6.0299999999999999E-2</c:v>
                </c:pt>
                <c:pt idx="5021">
                  <c:v>6.0599999999999994E-2</c:v>
                </c:pt>
                <c:pt idx="5022">
                  <c:v>6.1100000000000002E-2</c:v>
                </c:pt>
                <c:pt idx="5023">
                  <c:v>6.1100000000000002E-2</c:v>
                </c:pt>
                <c:pt idx="5024">
                  <c:v>6.08E-2</c:v>
                </c:pt>
                <c:pt idx="5025">
                  <c:v>6.0499999999999998E-2</c:v>
                </c:pt>
                <c:pt idx="5026">
                  <c:v>6.08E-2</c:v>
                </c:pt>
                <c:pt idx="5027">
                  <c:v>6.0999999999999999E-2</c:v>
                </c:pt>
                <c:pt idx="5028">
                  <c:v>6.0999999999999999E-2</c:v>
                </c:pt>
                <c:pt idx="5029">
                  <c:v>6.0499999999999998E-2</c:v>
                </c:pt>
                <c:pt idx="5030">
                  <c:v>5.9500000000000004E-2</c:v>
                </c:pt>
                <c:pt idx="5031">
                  <c:v>6.0199999999999997E-2</c:v>
                </c:pt>
                <c:pt idx="5032">
                  <c:v>6.0700000000000004E-2</c:v>
                </c:pt>
                <c:pt idx="5033">
                  <c:v>6.13E-2</c:v>
                </c:pt>
                <c:pt idx="5034">
                  <c:v>6.0599999999999994E-2</c:v>
                </c:pt>
                <c:pt idx="5035">
                  <c:v>6.1500000000000006E-2</c:v>
                </c:pt>
                <c:pt idx="5036">
                  <c:v>6.0999999999999999E-2</c:v>
                </c:pt>
                <c:pt idx="5037">
                  <c:v>6.1699999999999998E-2</c:v>
                </c:pt>
                <c:pt idx="5038">
                  <c:v>6.1699999999999998E-2</c:v>
                </c:pt>
                <c:pt idx="5039">
                  <c:v>6.1900000000000004E-2</c:v>
                </c:pt>
                <c:pt idx="5040">
                  <c:v>6.2E-2</c:v>
                </c:pt>
                <c:pt idx="5041">
                  <c:v>6.2E-2</c:v>
                </c:pt>
                <c:pt idx="5042">
                  <c:v>6.2300000000000001E-2</c:v>
                </c:pt>
                <c:pt idx="5043">
                  <c:v>6.2899999999999998E-2</c:v>
                </c:pt>
                <c:pt idx="5044">
                  <c:v>6.3200000000000006E-2</c:v>
                </c:pt>
                <c:pt idx="5045">
                  <c:v>6.2600000000000003E-2</c:v>
                </c:pt>
                <c:pt idx="5046">
                  <c:v>6.3E-2</c:v>
                </c:pt>
                <c:pt idx="5047">
                  <c:v>6.3500000000000001E-2</c:v>
                </c:pt>
                <c:pt idx="5048">
                  <c:v>6.3399999999999998E-2</c:v>
                </c:pt>
                <c:pt idx="5049">
                  <c:v>6.3600000000000004E-2</c:v>
                </c:pt>
                <c:pt idx="5050">
                  <c:v>6.3600000000000004E-2</c:v>
                </c:pt>
                <c:pt idx="5051">
                  <c:v>6.3600000000000004E-2</c:v>
                </c:pt>
                <c:pt idx="5052">
                  <c:v>6.3799999999999996E-2</c:v>
                </c:pt>
                <c:pt idx="5053">
                  <c:v>6.3299999999999995E-2</c:v>
                </c:pt>
                <c:pt idx="5054">
                  <c:v>6.25E-2</c:v>
                </c:pt>
                <c:pt idx="5055">
                  <c:v>6.1600000000000002E-2</c:v>
                </c:pt>
                <c:pt idx="5056">
                  <c:v>6.1900000000000004E-2</c:v>
                </c:pt>
                <c:pt idx="5057">
                  <c:v>6.1500000000000006E-2</c:v>
                </c:pt>
                <c:pt idx="5058">
                  <c:v>6.1399999999999996E-2</c:v>
                </c:pt>
                <c:pt idx="5059">
                  <c:v>6.0899999999999996E-2</c:v>
                </c:pt>
                <c:pt idx="5060">
                  <c:v>6.0499999999999998E-2</c:v>
                </c:pt>
                <c:pt idx="5061">
                  <c:v>6.0599999999999994E-2</c:v>
                </c:pt>
                <c:pt idx="5062">
                  <c:v>6.0700000000000004E-2</c:v>
                </c:pt>
                <c:pt idx="5063">
                  <c:v>6.0899999999999996E-2</c:v>
                </c:pt>
                <c:pt idx="5064">
                  <c:v>6.0899999999999996E-2</c:v>
                </c:pt>
                <c:pt idx="5065">
                  <c:v>6.0299999999999999E-2</c:v>
                </c:pt>
                <c:pt idx="5066">
                  <c:v>6.0400000000000002E-2</c:v>
                </c:pt>
                <c:pt idx="5067">
                  <c:v>6.0599999999999994E-2</c:v>
                </c:pt>
                <c:pt idx="5068">
                  <c:v>6.13E-2</c:v>
                </c:pt>
                <c:pt idx="5069">
                  <c:v>6.1699999999999998E-2</c:v>
                </c:pt>
                <c:pt idx="5070">
                  <c:v>6.1699999999999998E-2</c:v>
                </c:pt>
                <c:pt idx="5071">
                  <c:v>6.2E-2</c:v>
                </c:pt>
                <c:pt idx="5072">
                  <c:v>6.2E-2</c:v>
                </c:pt>
                <c:pt idx="5073">
                  <c:v>6.2199999999999998E-2</c:v>
                </c:pt>
                <c:pt idx="5074">
                  <c:v>6.2199999999999998E-2</c:v>
                </c:pt>
                <c:pt idx="5075">
                  <c:v>6.2400000000000004E-2</c:v>
                </c:pt>
                <c:pt idx="5076">
                  <c:v>6.3099999999999989E-2</c:v>
                </c:pt>
                <c:pt idx="5077">
                  <c:v>6.2899999999999998E-2</c:v>
                </c:pt>
                <c:pt idx="5078">
                  <c:v>6.3E-2</c:v>
                </c:pt>
                <c:pt idx="5079">
                  <c:v>6.3099999999999989E-2</c:v>
                </c:pt>
                <c:pt idx="5080">
                  <c:v>6.2699999999999992E-2</c:v>
                </c:pt>
                <c:pt idx="5081">
                  <c:v>6.25E-2</c:v>
                </c:pt>
                <c:pt idx="5082">
                  <c:v>6.2100000000000002E-2</c:v>
                </c:pt>
                <c:pt idx="5083">
                  <c:v>6.2300000000000001E-2</c:v>
                </c:pt>
                <c:pt idx="5084">
                  <c:v>6.2199999999999998E-2</c:v>
                </c:pt>
                <c:pt idx="5085">
                  <c:v>6.1699999999999998E-2</c:v>
                </c:pt>
                <c:pt idx="5086">
                  <c:v>6.2E-2</c:v>
                </c:pt>
                <c:pt idx="5087">
                  <c:v>6.3099999999999989E-2</c:v>
                </c:pt>
                <c:pt idx="5088">
                  <c:v>6.3399999999999998E-2</c:v>
                </c:pt>
                <c:pt idx="5089">
                  <c:v>6.3899999999999998E-2</c:v>
                </c:pt>
                <c:pt idx="5090">
                  <c:v>6.3799999999999996E-2</c:v>
                </c:pt>
                <c:pt idx="5091">
                  <c:v>6.4399999999999999E-2</c:v>
                </c:pt>
                <c:pt idx="5092">
                  <c:v>6.4600000000000005E-2</c:v>
                </c:pt>
                <c:pt idx="5093">
                  <c:v>6.4699999999999994E-2</c:v>
                </c:pt>
                <c:pt idx="5094">
                  <c:v>6.480000000000001E-2</c:v>
                </c:pt>
                <c:pt idx="5095">
                  <c:v>6.480000000000001E-2</c:v>
                </c:pt>
                <c:pt idx="5096">
                  <c:v>6.4600000000000005E-2</c:v>
                </c:pt>
                <c:pt idx="5097">
                  <c:v>6.480000000000001E-2</c:v>
                </c:pt>
                <c:pt idx="5098">
                  <c:v>6.4500000000000002E-2</c:v>
                </c:pt>
                <c:pt idx="5099">
                  <c:v>6.4299999999999996E-2</c:v>
                </c:pt>
                <c:pt idx="5100">
                  <c:v>6.480000000000001E-2</c:v>
                </c:pt>
                <c:pt idx="5101">
                  <c:v>6.6100000000000006E-2</c:v>
                </c:pt>
                <c:pt idx="5102">
                  <c:v>6.5299999999999997E-2</c:v>
                </c:pt>
                <c:pt idx="5103">
                  <c:v>6.6400000000000001E-2</c:v>
                </c:pt>
                <c:pt idx="5104">
                  <c:v>6.5799999999999997E-2</c:v>
                </c:pt>
                <c:pt idx="5105">
                  <c:v>6.5500000000000003E-2</c:v>
                </c:pt>
                <c:pt idx="5106">
                  <c:v>6.59E-2</c:v>
                </c:pt>
                <c:pt idx="5107">
                  <c:v>6.6799999999999998E-2</c:v>
                </c:pt>
                <c:pt idx="5108">
                  <c:v>6.7099999999999993E-2</c:v>
                </c:pt>
                <c:pt idx="5109">
                  <c:v>6.6500000000000004E-2</c:v>
                </c:pt>
                <c:pt idx="5110">
                  <c:v>6.6900000000000001E-2</c:v>
                </c:pt>
                <c:pt idx="5111">
                  <c:v>6.6900000000000001E-2</c:v>
                </c:pt>
                <c:pt idx="5112">
                  <c:v>6.7500000000000004E-2</c:v>
                </c:pt>
                <c:pt idx="5113">
                  <c:v>6.7199999999999996E-2</c:v>
                </c:pt>
                <c:pt idx="5114">
                  <c:v>6.7400000000000002E-2</c:v>
                </c:pt>
                <c:pt idx="5115">
                  <c:v>6.7099999999999993E-2</c:v>
                </c:pt>
                <c:pt idx="5116">
                  <c:v>6.6500000000000004E-2</c:v>
                </c:pt>
                <c:pt idx="5117">
                  <c:v>6.6400000000000001E-2</c:v>
                </c:pt>
                <c:pt idx="5118">
                  <c:v>6.6000000000000003E-2</c:v>
                </c:pt>
                <c:pt idx="5119">
                  <c:v>6.5299999999999997E-2</c:v>
                </c:pt>
                <c:pt idx="5120">
                  <c:v>6.4500000000000002E-2</c:v>
                </c:pt>
                <c:pt idx="5121">
                  <c:v>6.4899999999999999E-2</c:v>
                </c:pt>
                <c:pt idx="5122">
                  <c:v>6.4299999999999996E-2</c:v>
                </c:pt>
                <c:pt idx="5123">
                  <c:v>6.3200000000000006E-2</c:v>
                </c:pt>
                <c:pt idx="5124">
                  <c:v>6.1699999999999998E-2</c:v>
                </c:pt>
                <c:pt idx="5125">
                  <c:v>6.2300000000000001E-2</c:v>
                </c:pt>
                <c:pt idx="5126">
                  <c:v>6.3399999999999998E-2</c:v>
                </c:pt>
                <c:pt idx="5127">
                  <c:v>6.2199999999999998E-2</c:v>
                </c:pt>
                <c:pt idx="5128">
                  <c:v>6.3200000000000006E-2</c:v>
                </c:pt>
                <c:pt idx="5129">
                  <c:v>6.3500000000000001E-2</c:v>
                </c:pt>
                <c:pt idx="5130">
                  <c:v>6.2899999999999998E-2</c:v>
                </c:pt>
                <c:pt idx="5131">
                  <c:v>6.2199999999999998E-2</c:v>
                </c:pt>
                <c:pt idx="5132">
                  <c:v>6.2600000000000003E-2</c:v>
                </c:pt>
                <c:pt idx="5133">
                  <c:v>6.2699999999999992E-2</c:v>
                </c:pt>
                <c:pt idx="5134">
                  <c:v>6.2300000000000001E-2</c:v>
                </c:pt>
                <c:pt idx="5135">
                  <c:v>6.1600000000000002E-2</c:v>
                </c:pt>
                <c:pt idx="5136">
                  <c:v>6.1600000000000002E-2</c:v>
                </c:pt>
                <c:pt idx="5137">
                  <c:v>6.08E-2</c:v>
                </c:pt>
                <c:pt idx="5138">
                  <c:v>6.1399999999999996E-2</c:v>
                </c:pt>
                <c:pt idx="5139">
                  <c:v>6.13E-2</c:v>
                </c:pt>
                <c:pt idx="5140">
                  <c:v>6.1699999999999998E-2</c:v>
                </c:pt>
                <c:pt idx="5141">
                  <c:v>6.1600000000000002E-2</c:v>
                </c:pt>
                <c:pt idx="5142">
                  <c:v>6.1500000000000006E-2</c:v>
                </c:pt>
                <c:pt idx="5143">
                  <c:v>6.1600000000000002E-2</c:v>
                </c:pt>
                <c:pt idx="5144">
                  <c:v>6.1500000000000006E-2</c:v>
                </c:pt>
                <c:pt idx="5145">
                  <c:v>6.13E-2</c:v>
                </c:pt>
                <c:pt idx="5146">
                  <c:v>6.1600000000000002E-2</c:v>
                </c:pt>
                <c:pt idx="5147">
                  <c:v>6.1600000000000002E-2</c:v>
                </c:pt>
                <c:pt idx="5148">
                  <c:v>6.1699999999999998E-2</c:v>
                </c:pt>
                <c:pt idx="5149">
                  <c:v>6.1600000000000002E-2</c:v>
                </c:pt>
                <c:pt idx="5150">
                  <c:v>6.1900000000000004E-2</c:v>
                </c:pt>
                <c:pt idx="5151">
                  <c:v>6.1699999999999998E-2</c:v>
                </c:pt>
                <c:pt idx="5152">
                  <c:v>6.1100000000000002E-2</c:v>
                </c:pt>
                <c:pt idx="5153">
                  <c:v>6.0700000000000004E-2</c:v>
                </c:pt>
                <c:pt idx="5154">
                  <c:v>6.0499999999999998E-2</c:v>
                </c:pt>
                <c:pt idx="5155">
                  <c:v>6.0100000000000001E-2</c:v>
                </c:pt>
                <c:pt idx="5156">
                  <c:v>5.9900000000000002E-2</c:v>
                </c:pt>
                <c:pt idx="5157">
                  <c:v>5.9699999999999996E-2</c:v>
                </c:pt>
                <c:pt idx="5158">
                  <c:v>5.9699999999999996E-2</c:v>
                </c:pt>
                <c:pt idx="5159">
                  <c:v>5.9200000000000003E-2</c:v>
                </c:pt>
                <c:pt idx="5160">
                  <c:v>0.06</c:v>
                </c:pt>
                <c:pt idx="5161">
                  <c:v>5.9900000000000002E-2</c:v>
                </c:pt>
                <c:pt idx="5162">
                  <c:v>5.9800000000000006E-2</c:v>
                </c:pt>
                <c:pt idx="5163">
                  <c:v>5.9900000000000002E-2</c:v>
                </c:pt>
                <c:pt idx="5164">
                  <c:v>5.8899999999999994E-2</c:v>
                </c:pt>
                <c:pt idx="5165">
                  <c:v>5.8400000000000001E-2</c:v>
                </c:pt>
                <c:pt idx="5166">
                  <c:v>5.8400000000000001E-2</c:v>
                </c:pt>
                <c:pt idx="5167">
                  <c:v>5.7699999999999994E-2</c:v>
                </c:pt>
                <c:pt idx="5168">
                  <c:v>5.8099999999999999E-2</c:v>
                </c:pt>
                <c:pt idx="5169">
                  <c:v>5.7999999999999996E-2</c:v>
                </c:pt>
                <c:pt idx="5170">
                  <c:v>5.7099999999999998E-2</c:v>
                </c:pt>
                <c:pt idx="5171">
                  <c:v>5.6900000000000006E-2</c:v>
                </c:pt>
                <c:pt idx="5172">
                  <c:v>5.7699999999999994E-2</c:v>
                </c:pt>
                <c:pt idx="5173">
                  <c:v>5.8400000000000001E-2</c:v>
                </c:pt>
                <c:pt idx="5174">
                  <c:v>5.8099999999999999E-2</c:v>
                </c:pt>
                <c:pt idx="5175">
                  <c:v>5.79E-2</c:v>
                </c:pt>
                <c:pt idx="5176">
                  <c:v>5.9200000000000003E-2</c:v>
                </c:pt>
                <c:pt idx="5177">
                  <c:v>5.9200000000000003E-2</c:v>
                </c:pt>
                <c:pt idx="5178">
                  <c:v>5.8499999999999996E-2</c:v>
                </c:pt>
                <c:pt idx="5179">
                  <c:v>5.8299999999999998E-2</c:v>
                </c:pt>
                <c:pt idx="5180">
                  <c:v>5.8299999999999998E-2</c:v>
                </c:pt>
                <c:pt idx="5181">
                  <c:v>5.8600000000000006E-2</c:v>
                </c:pt>
                <c:pt idx="5182">
                  <c:v>5.9500000000000004E-2</c:v>
                </c:pt>
                <c:pt idx="5183">
                  <c:v>5.9500000000000004E-2</c:v>
                </c:pt>
                <c:pt idx="5184">
                  <c:v>0.06</c:v>
                </c:pt>
                <c:pt idx="5185">
                  <c:v>5.9699999999999996E-2</c:v>
                </c:pt>
                <c:pt idx="5186">
                  <c:v>5.9800000000000006E-2</c:v>
                </c:pt>
                <c:pt idx="5187">
                  <c:v>6.0299999999999999E-2</c:v>
                </c:pt>
                <c:pt idx="5188">
                  <c:v>6.1100000000000002E-2</c:v>
                </c:pt>
                <c:pt idx="5189">
                  <c:v>6.1900000000000004E-2</c:v>
                </c:pt>
                <c:pt idx="5190">
                  <c:v>6.2E-2</c:v>
                </c:pt>
                <c:pt idx="5191">
                  <c:v>6.25E-2</c:v>
                </c:pt>
                <c:pt idx="5192">
                  <c:v>6.2199999999999998E-2</c:v>
                </c:pt>
                <c:pt idx="5193">
                  <c:v>6.1799999999999994E-2</c:v>
                </c:pt>
                <c:pt idx="5194">
                  <c:v>6.1600000000000002E-2</c:v>
                </c:pt>
                <c:pt idx="5195">
                  <c:v>6.2E-2</c:v>
                </c:pt>
                <c:pt idx="5196">
                  <c:v>6.1699999999999998E-2</c:v>
                </c:pt>
                <c:pt idx="5197">
                  <c:v>6.1200000000000004E-2</c:v>
                </c:pt>
                <c:pt idx="5198">
                  <c:v>6.1799999999999994E-2</c:v>
                </c:pt>
                <c:pt idx="5199">
                  <c:v>6.2400000000000004E-2</c:v>
                </c:pt>
                <c:pt idx="5200">
                  <c:v>6.2199999999999998E-2</c:v>
                </c:pt>
                <c:pt idx="5201">
                  <c:v>6.1799999999999994E-2</c:v>
                </c:pt>
                <c:pt idx="5202">
                  <c:v>6.1699999999999998E-2</c:v>
                </c:pt>
                <c:pt idx="5203">
                  <c:v>6.1900000000000004E-2</c:v>
                </c:pt>
                <c:pt idx="5204">
                  <c:v>6.1100000000000002E-2</c:v>
                </c:pt>
                <c:pt idx="5205">
                  <c:v>6.0599999999999994E-2</c:v>
                </c:pt>
                <c:pt idx="5206">
                  <c:v>6.0599999999999994E-2</c:v>
                </c:pt>
                <c:pt idx="5207">
                  <c:v>6.0899999999999996E-2</c:v>
                </c:pt>
                <c:pt idx="5208">
                  <c:v>6.0199999999999997E-2</c:v>
                </c:pt>
                <c:pt idx="5209">
                  <c:v>5.9500000000000004E-2</c:v>
                </c:pt>
                <c:pt idx="5210">
                  <c:v>5.9400000000000001E-2</c:v>
                </c:pt>
                <c:pt idx="5211">
                  <c:v>5.91E-2</c:v>
                </c:pt>
                <c:pt idx="5212">
                  <c:v>5.91E-2</c:v>
                </c:pt>
                <c:pt idx="5213">
                  <c:v>5.8899999999999994E-2</c:v>
                </c:pt>
                <c:pt idx="5214">
                  <c:v>5.8899999999999994E-2</c:v>
                </c:pt>
                <c:pt idx="5215">
                  <c:v>5.8899999999999994E-2</c:v>
                </c:pt>
                <c:pt idx="5216">
                  <c:v>5.8799999999999998E-2</c:v>
                </c:pt>
                <c:pt idx="5217">
                  <c:v>5.9400000000000001E-2</c:v>
                </c:pt>
                <c:pt idx="5218">
                  <c:v>5.91E-2</c:v>
                </c:pt>
                <c:pt idx="5219">
                  <c:v>5.9299999999999999E-2</c:v>
                </c:pt>
                <c:pt idx="5220">
                  <c:v>5.8799999999999998E-2</c:v>
                </c:pt>
                <c:pt idx="5221">
                  <c:v>5.8899999999999994E-2</c:v>
                </c:pt>
                <c:pt idx="5222">
                  <c:v>5.9000000000000004E-2</c:v>
                </c:pt>
                <c:pt idx="5223">
                  <c:v>5.96E-2</c:v>
                </c:pt>
                <c:pt idx="5224">
                  <c:v>5.9800000000000006E-2</c:v>
                </c:pt>
                <c:pt idx="5225">
                  <c:v>6.0400000000000002E-2</c:v>
                </c:pt>
                <c:pt idx="5226">
                  <c:v>5.9900000000000002E-2</c:v>
                </c:pt>
                <c:pt idx="5227">
                  <c:v>5.9500000000000004E-2</c:v>
                </c:pt>
                <c:pt idx="5228">
                  <c:v>5.9699999999999996E-2</c:v>
                </c:pt>
                <c:pt idx="5229">
                  <c:v>5.8799999999999998E-2</c:v>
                </c:pt>
                <c:pt idx="5230">
                  <c:v>5.9000000000000004E-2</c:v>
                </c:pt>
                <c:pt idx="5231">
                  <c:v>5.8700000000000002E-2</c:v>
                </c:pt>
                <c:pt idx="5232">
                  <c:v>5.8700000000000002E-2</c:v>
                </c:pt>
                <c:pt idx="5233">
                  <c:v>5.8600000000000006E-2</c:v>
                </c:pt>
                <c:pt idx="5234">
                  <c:v>5.91E-2</c:v>
                </c:pt>
                <c:pt idx="5235">
                  <c:v>5.8700000000000002E-2</c:v>
                </c:pt>
                <c:pt idx="5236">
                  <c:v>5.8799999999999998E-2</c:v>
                </c:pt>
                <c:pt idx="5237">
                  <c:v>5.8899999999999994E-2</c:v>
                </c:pt>
                <c:pt idx="5238">
                  <c:v>5.8899999999999994E-2</c:v>
                </c:pt>
                <c:pt idx="5239">
                  <c:v>5.8099999999999999E-2</c:v>
                </c:pt>
                <c:pt idx="5240">
                  <c:v>5.8799999999999998E-2</c:v>
                </c:pt>
                <c:pt idx="5241">
                  <c:v>5.9299999999999999E-2</c:v>
                </c:pt>
                <c:pt idx="5242">
                  <c:v>5.9200000000000003E-2</c:v>
                </c:pt>
                <c:pt idx="5243">
                  <c:v>5.9200000000000003E-2</c:v>
                </c:pt>
                <c:pt idx="5244">
                  <c:v>5.8099999999999999E-2</c:v>
                </c:pt>
                <c:pt idx="5245">
                  <c:v>5.79E-2</c:v>
                </c:pt>
                <c:pt idx="5246">
                  <c:v>5.8099999999999999E-2</c:v>
                </c:pt>
                <c:pt idx="5247">
                  <c:v>5.8099999999999999E-2</c:v>
                </c:pt>
                <c:pt idx="5248">
                  <c:v>5.8200000000000002E-2</c:v>
                </c:pt>
                <c:pt idx="5249">
                  <c:v>5.7800000000000004E-2</c:v>
                </c:pt>
                <c:pt idx="5250">
                  <c:v>5.7800000000000004E-2</c:v>
                </c:pt>
                <c:pt idx="5251">
                  <c:v>5.79E-2</c:v>
                </c:pt>
                <c:pt idx="5252">
                  <c:v>5.74E-2</c:v>
                </c:pt>
                <c:pt idx="5253">
                  <c:v>5.7699999999999994E-2</c:v>
                </c:pt>
                <c:pt idx="5254">
                  <c:v>5.74E-2</c:v>
                </c:pt>
                <c:pt idx="5255">
                  <c:v>5.7200000000000001E-2</c:v>
                </c:pt>
                <c:pt idx="5256">
                  <c:v>5.7599999999999998E-2</c:v>
                </c:pt>
                <c:pt idx="5257">
                  <c:v>5.7300000000000004E-2</c:v>
                </c:pt>
                <c:pt idx="5258">
                  <c:v>5.7300000000000004E-2</c:v>
                </c:pt>
                <c:pt idx="5259">
                  <c:v>5.6799999999999996E-2</c:v>
                </c:pt>
                <c:pt idx="5260">
                  <c:v>5.7200000000000001E-2</c:v>
                </c:pt>
                <c:pt idx="5261">
                  <c:v>5.7000000000000002E-2</c:v>
                </c:pt>
                <c:pt idx="5262">
                  <c:v>5.7200000000000001E-2</c:v>
                </c:pt>
                <c:pt idx="5263">
                  <c:v>5.7300000000000004E-2</c:v>
                </c:pt>
                <c:pt idx="5264">
                  <c:v>5.7200000000000001E-2</c:v>
                </c:pt>
                <c:pt idx="5265">
                  <c:v>5.6900000000000006E-2</c:v>
                </c:pt>
                <c:pt idx="5266">
                  <c:v>5.7099999999999998E-2</c:v>
                </c:pt>
                <c:pt idx="5267">
                  <c:v>5.7099999999999998E-2</c:v>
                </c:pt>
                <c:pt idx="5268">
                  <c:v>5.6799999999999996E-2</c:v>
                </c:pt>
                <c:pt idx="5269">
                  <c:v>5.67E-2</c:v>
                </c:pt>
                <c:pt idx="5270">
                  <c:v>5.67E-2</c:v>
                </c:pt>
                <c:pt idx="5271">
                  <c:v>5.7200000000000001E-2</c:v>
                </c:pt>
                <c:pt idx="5272">
                  <c:v>5.7500000000000002E-2</c:v>
                </c:pt>
                <c:pt idx="5273">
                  <c:v>5.74E-2</c:v>
                </c:pt>
                <c:pt idx="5274">
                  <c:v>5.67E-2</c:v>
                </c:pt>
                <c:pt idx="5275">
                  <c:v>5.67E-2</c:v>
                </c:pt>
                <c:pt idx="5276">
                  <c:v>5.67E-2</c:v>
                </c:pt>
                <c:pt idx="5277">
                  <c:v>5.67E-2</c:v>
                </c:pt>
                <c:pt idx="5278">
                  <c:v>5.7099999999999998E-2</c:v>
                </c:pt>
                <c:pt idx="5279">
                  <c:v>5.7200000000000001E-2</c:v>
                </c:pt>
                <c:pt idx="5280">
                  <c:v>5.7000000000000002E-2</c:v>
                </c:pt>
                <c:pt idx="5281">
                  <c:v>5.7300000000000004E-2</c:v>
                </c:pt>
                <c:pt idx="5282">
                  <c:v>5.7599999999999998E-2</c:v>
                </c:pt>
                <c:pt idx="5283">
                  <c:v>5.7300000000000004E-2</c:v>
                </c:pt>
                <c:pt idx="5284">
                  <c:v>5.8099999999999999E-2</c:v>
                </c:pt>
                <c:pt idx="5285">
                  <c:v>5.9000000000000004E-2</c:v>
                </c:pt>
                <c:pt idx="5286">
                  <c:v>5.96E-2</c:v>
                </c:pt>
                <c:pt idx="5287">
                  <c:v>5.9200000000000003E-2</c:v>
                </c:pt>
                <c:pt idx="5288">
                  <c:v>5.9699999999999996E-2</c:v>
                </c:pt>
                <c:pt idx="5289">
                  <c:v>5.9299999999999999E-2</c:v>
                </c:pt>
                <c:pt idx="5290">
                  <c:v>5.9200000000000003E-2</c:v>
                </c:pt>
                <c:pt idx="5291">
                  <c:v>5.9000000000000004E-2</c:v>
                </c:pt>
                <c:pt idx="5292">
                  <c:v>5.8600000000000006E-2</c:v>
                </c:pt>
                <c:pt idx="5293">
                  <c:v>5.9000000000000004E-2</c:v>
                </c:pt>
                <c:pt idx="5294">
                  <c:v>5.8899999999999994E-2</c:v>
                </c:pt>
                <c:pt idx="5295">
                  <c:v>5.8799999999999998E-2</c:v>
                </c:pt>
                <c:pt idx="5296">
                  <c:v>5.9299999999999999E-2</c:v>
                </c:pt>
                <c:pt idx="5297">
                  <c:v>5.9400000000000001E-2</c:v>
                </c:pt>
                <c:pt idx="5298">
                  <c:v>5.9500000000000004E-2</c:v>
                </c:pt>
                <c:pt idx="5299">
                  <c:v>5.91E-2</c:v>
                </c:pt>
                <c:pt idx="5300">
                  <c:v>5.8499999999999996E-2</c:v>
                </c:pt>
                <c:pt idx="5301">
                  <c:v>5.8499999999999996E-2</c:v>
                </c:pt>
                <c:pt idx="5302">
                  <c:v>5.8299999999999998E-2</c:v>
                </c:pt>
                <c:pt idx="5303">
                  <c:v>5.8299999999999998E-2</c:v>
                </c:pt>
                <c:pt idx="5304">
                  <c:v>5.8200000000000002E-2</c:v>
                </c:pt>
                <c:pt idx="5305">
                  <c:v>5.7999999999999996E-2</c:v>
                </c:pt>
                <c:pt idx="5306">
                  <c:v>5.8099999999999999E-2</c:v>
                </c:pt>
                <c:pt idx="5307">
                  <c:v>5.7699999999999994E-2</c:v>
                </c:pt>
                <c:pt idx="5308">
                  <c:v>5.7699999999999994E-2</c:v>
                </c:pt>
                <c:pt idx="5309">
                  <c:v>5.7599999999999998E-2</c:v>
                </c:pt>
                <c:pt idx="5310">
                  <c:v>5.7300000000000004E-2</c:v>
                </c:pt>
                <c:pt idx="5311">
                  <c:v>5.6799999999999996E-2</c:v>
                </c:pt>
                <c:pt idx="5312">
                  <c:v>5.7099999999999998E-2</c:v>
                </c:pt>
                <c:pt idx="5313">
                  <c:v>5.7500000000000002E-2</c:v>
                </c:pt>
                <c:pt idx="5314">
                  <c:v>5.74E-2</c:v>
                </c:pt>
                <c:pt idx="5315">
                  <c:v>5.74E-2</c:v>
                </c:pt>
                <c:pt idx="5316">
                  <c:v>5.7599999999999998E-2</c:v>
                </c:pt>
                <c:pt idx="5317">
                  <c:v>5.79E-2</c:v>
                </c:pt>
                <c:pt idx="5318">
                  <c:v>5.7800000000000004E-2</c:v>
                </c:pt>
                <c:pt idx="5319">
                  <c:v>5.79E-2</c:v>
                </c:pt>
                <c:pt idx="5320">
                  <c:v>5.8600000000000006E-2</c:v>
                </c:pt>
                <c:pt idx="5321">
                  <c:v>5.8899999999999994E-2</c:v>
                </c:pt>
                <c:pt idx="5322">
                  <c:v>5.9000000000000004E-2</c:v>
                </c:pt>
                <c:pt idx="5323">
                  <c:v>5.8899999999999994E-2</c:v>
                </c:pt>
                <c:pt idx="5324">
                  <c:v>5.8499999999999996E-2</c:v>
                </c:pt>
                <c:pt idx="5325">
                  <c:v>5.8799999999999998E-2</c:v>
                </c:pt>
                <c:pt idx="5326">
                  <c:v>5.8499999999999996E-2</c:v>
                </c:pt>
                <c:pt idx="5327">
                  <c:v>5.8099999999999999E-2</c:v>
                </c:pt>
                <c:pt idx="5328">
                  <c:v>5.7699999999999994E-2</c:v>
                </c:pt>
                <c:pt idx="5329">
                  <c:v>5.7500000000000002E-2</c:v>
                </c:pt>
                <c:pt idx="5330">
                  <c:v>5.7800000000000004E-2</c:v>
                </c:pt>
                <c:pt idx="5331">
                  <c:v>5.7599999999999998E-2</c:v>
                </c:pt>
                <c:pt idx="5332">
                  <c:v>5.74E-2</c:v>
                </c:pt>
                <c:pt idx="5333">
                  <c:v>5.6799999999999996E-2</c:v>
                </c:pt>
                <c:pt idx="5334">
                  <c:v>5.6799999999999996E-2</c:v>
                </c:pt>
                <c:pt idx="5335">
                  <c:v>5.67E-2</c:v>
                </c:pt>
                <c:pt idx="5336">
                  <c:v>5.7099999999999998E-2</c:v>
                </c:pt>
                <c:pt idx="5337">
                  <c:v>5.67E-2</c:v>
                </c:pt>
                <c:pt idx="5338">
                  <c:v>5.6600000000000004E-2</c:v>
                </c:pt>
                <c:pt idx="5339">
                  <c:v>5.5999999999999994E-2</c:v>
                </c:pt>
                <c:pt idx="5340">
                  <c:v>5.6399999999999999E-2</c:v>
                </c:pt>
                <c:pt idx="5341">
                  <c:v>5.6600000000000004E-2</c:v>
                </c:pt>
                <c:pt idx="5342">
                  <c:v>5.5899999999999998E-2</c:v>
                </c:pt>
                <c:pt idx="5343">
                  <c:v>5.5199999999999999E-2</c:v>
                </c:pt>
                <c:pt idx="5344">
                  <c:v>5.5099999999999996E-2</c:v>
                </c:pt>
                <c:pt idx="5345">
                  <c:v>5.5500000000000001E-2</c:v>
                </c:pt>
                <c:pt idx="5346">
                  <c:v>5.5399999999999998E-2</c:v>
                </c:pt>
                <c:pt idx="5347">
                  <c:v>5.5300000000000002E-2</c:v>
                </c:pt>
                <c:pt idx="5348">
                  <c:v>5.4800000000000001E-2</c:v>
                </c:pt>
                <c:pt idx="5349">
                  <c:v>5.45E-2</c:v>
                </c:pt>
                <c:pt idx="5350">
                  <c:v>5.4400000000000004E-2</c:v>
                </c:pt>
                <c:pt idx="5351">
                  <c:v>5.4400000000000004E-2</c:v>
                </c:pt>
                <c:pt idx="5352">
                  <c:v>5.4699999999999999E-2</c:v>
                </c:pt>
                <c:pt idx="5353">
                  <c:v>5.4199999999999998E-2</c:v>
                </c:pt>
                <c:pt idx="5354">
                  <c:v>5.4100000000000002E-2</c:v>
                </c:pt>
                <c:pt idx="5355">
                  <c:v>5.4000000000000006E-2</c:v>
                </c:pt>
                <c:pt idx="5356">
                  <c:v>5.4000000000000006E-2</c:v>
                </c:pt>
                <c:pt idx="5357">
                  <c:v>5.4100000000000002E-2</c:v>
                </c:pt>
                <c:pt idx="5358">
                  <c:v>5.45E-2</c:v>
                </c:pt>
                <c:pt idx="5359">
                  <c:v>5.4400000000000004E-2</c:v>
                </c:pt>
                <c:pt idx="5360">
                  <c:v>5.4600000000000003E-2</c:v>
                </c:pt>
                <c:pt idx="5361">
                  <c:v>5.4600000000000003E-2</c:v>
                </c:pt>
                <c:pt idx="5362">
                  <c:v>5.3499999999999999E-2</c:v>
                </c:pt>
                <c:pt idx="5363">
                  <c:v>5.4900000000000004E-2</c:v>
                </c:pt>
                <c:pt idx="5364">
                  <c:v>5.4400000000000004E-2</c:v>
                </c:pt>
                <c:pt idx="5365">
                  <c:v>5.4100000000000002E-2</c:v>
                </c:pt>
                <c:pt idx="5366">
                  <c:v>5.4199999999999998E-2</c:v>
                </c:pt>
                <c:pt idx="5367">
                  <c:v>5.4299999999999994E-2</c:v>
                </c:pt>
                <c:pt idx="5368">
                  <c:v>5.4900000000000004E-2</c:v>
                </c:pt>
                <c:pt idx="5369">
                  <c:v>5.5500000000000001E-2</c:v>
                </c:pt>
                <c:pt idx="5370">
                  <c:v>5.6299999999999996E-2</c:v>
                </c:pt>
                <c:pt idx="5371">
                  <c:v>5.6299999999999996E-2</c:v>
                </c:pt>
                <c:pt idx="5372">
                  <c:v>5.5999999999999994E-2</c:v>
                </c:pt>
                <c:pt idx="5373">
                  <c:v>5.5199999999999999E-2</c:v>
                </c:pt>
                <c:pt idx="5374">
                  <c:v>5.4699999999999999E-2</c:v>
                </c:pt>
                <c:pt idx="5375">
                  <c:v>5.5599999999999997E-2</c:v>
                </c:pt>
                <c:pt idx="5376">
                  <c:v>5.6100000000000004E-2</c:v>
                </c:pt>
                <c:pt idx="5377">
                  <c:v>5.6500000000000002E-2</c:v>
                </c:pt>
                <c:pt idx="5378">
                  <c:v>5.67E-2</c:v>
                </c:pt>
                <c:pt idx="5379">
                  <c:v>5.6100000000000004E-2</c:v>
                </c:pt>
                <c:pt idx="5380">
                  <c:v>5.6399999999999999E-2</c:v>
                </c:pt>
                <c:pt idx="5381">
                  <c:v>5.6900000000000006E-2</c:v>
                </c:pt>
                <c:pt idx="5382">
                  <c:v>5.5899999999999998E-2</c:v>
                </c:pt>
                <c:pt idx="5383">
                  <c:v>5.5399999999999998E-2</c:v>
                </c:pt>
                <c:pt idx="5384">
                  <c:v>5.4600000000000003E-2</c:v>
                </c:pt>
                <c:pt idx="5385">
                  <c:v>5.5099999999999996E-2</c:v>
                </c:pt>
                <c:pt idx="5386">
                  <c:v>5.4800000000000001E-2</c:v>
                </c:pt>
                <c:pt idx="5387">
                  <c:v>5.5099999999999996E-2</c:v>
                </c:pt>
                <c:pt idx="5388">
                  <c:v>5.5199999999999999E-2</c:v>
                </c:pt>
                <c:pt idx="5389">
                  <c:v>5.4400000000000004E-2</c:v>
                </c:pt>
                <c:pt idx="5390">
                  <c:v>5.3800000000000001E-2</c:v>
                </c:pt>
                <c:pt idx="5391">
                  <c:v>5.4199999999999998E-2</c:v>
                </c:pt>
                <c:pt idx="5392">
                  <c:v>5.4299999999999994E-2</c:v>
                </c:pt>
                <c:pt idx="5393">
                  <c:v>5.4400000000000004E-2</c:v>
                </c:pt>
                <c:pt idx="5394">
                  <c:v>5.5E-2</c:v>
                </c:pt>
                <c:pt idx="5395">
                  <c:v>5.4600000000000003E-2</c:v>
                </c:pt>
                <c:pt idx="5396">
                  <c:v>5.4600000000000003E-2</c:v>
                </c:pt>
                <c:pt idx="5397">
                  <c:v>5.4600000000000003E-2</c:v>
                </c:pt>
                <c:pt idx="5398">
                  <c:v>5.4900000000000004E-2</c:v>
                </c:pt>
                <c:pt idx="5399">
                  <c:v>5.5199999999999999E-2</c:v>
                </c:pt>
                <c:pt idx="5400">
                  <c:v>5.4900000000000004E-2</c:v>
                </c:pt>
                <c:pt idx="5401">
                  <c:v>5.45E-2</c:v>
                </c:pt>
                <c:pt idx="5402">
                  <c:v>5.3399999999999996E-2</c:v>
                </c:pt>
                <c:pt idx="5403">
                  <c:v>5.3399999999999996E-2</c:v>
                </c:pt>
                <c:pt idx="5404">
                  <c:v>5.2900000000000003E-2</c:v>
                </c:pt>
                <c:pt idx="5405">
                  <c:v>5.3800000000000001E-2</c:v>
                </c:pt>
                <c:pt idx="5406">
                  <c:v>5.3600000000000002E-2</c:v>
                </c:pt>
                <c:pt idx="5407">
                  <c:v>5.3800000000000001E-2</c:v>
                </c:pt>
                <c:pt idx="5408">
                  <c:v>5.3200000000000004E-2</c:v>
                </c:pt>
                <c:pt idx="5409">
                  <c:v>5.2999999999999999E-2</c:v>
                </c:pt>
                <c:pt idx="5410">
                  <c:v>5.3200000000000004E-2</c:v>
                </c:pt>
                <c:pt idx="5411">
                  <c:v>5.3099999999999994E-2</c:v>
                </c:pt>
                <c:pt idx="5412">
                  <c:v>5.3399999999999996E-2</c:v>
                </c:pt>
                <c:pt idx="5413">
                  <c:v>5.28E-2</c:v>
                </c:pt>
                <c:pt idx="5414">
                  <c:v>5.2900000000000003E-2</c:v>
                </c:pt>
                <c:pt idx="5415">
                  <c:v>5.28E-2</c:v>
                </c:pt>
                <c:pt idx="5416">
                  <c:v>5.2999999999999999E-2</c:v>
                </c:pt>
                <c:pt idx="5417">
                  <c:v>5.2699999999999997E-2</c:v>
                </c:pt>
                <c:pt idx="5418">
                  <c:v>5.28E-2</c:v>
                </c:pt>
                <c:pt idx="5419">
                  <c:v>5.2499999999999998E-2</c:v>
                </c:pt>
                <c:pt idx="5420">
                  <c:v>5.2999999999999999E-2</c:v>
                </c:pt>
                <c:pt idx="5421">
                  <c:v>5.3600000000000002E-2</c:v>
                </c:pt>
                <c:pt idx="5422">
                  <c:v>5.45E-2</c:v>
                </c:pt>
                <c:pt idx="5423">
                  <c:v>5.4699999999999999E-2</c:v>
                </c:pt>
                <c:pt idx="5424">
                  <c:v>5.4800000000000001E-2</c:v>
                </c:pt>
                <c:pt idx="5425">
                  <c:v>5.4600000000000003E-2</c:v>
                </c:pt>
                <c:pt idx="5426">
                  <c:v>5.4900000000000004E-2</c:v>
                </c:pt>
                <c:pt idx="5427">
                  <c:v>5.4800000000000001E-2</c:v>
                </c:pt>
                <c:pt idx="5428">
                  <c:v>5.5E-2</c:v>
                </c:pt>
                <c:pt idx="5429">
                  <c:v>5.5300000000000002E-2</c:v>
                </c:pt>
                <c:pt idx="5430">
                  <c:v>5.4600000000000003E-2</c:v>
                </c:pt>
                <c:pt idx="5431">
                  <c:v>5.5E-2</c:v>
                </c:pt>
                <c:pt idx="5432">
                  <c:v>5.6299999999999996E-2</c:v>
                </c:pt>
                <c:pt idx="5433">
                  <c:v>5.5999999999999994E-2</c:v>
                </c:pt>
                <c:pt idx="5434">
                  <c:v>5.6100000000000004E-2</c:v>
                </c:pt>
                <c:pt idx="5435">
                  <c:v>5.6100000000000004E-2</c:v>
                </c:pt>
                <c:pt idx="5436">
                  <c:v>5.7000000000000002E-2</c:v>
                </c:pt>
                <c:pt idx="5437">
                  <c:v>5.6500000000000002E-2</c:v>
                </c:pt>
                <c:pt idx="5438">
                  <c:v>5.6500000000000002E-2</c:v>
                </c:pt>
                <c:pt idx="5439">
                  <c:v>5.7699999999999994E-2</c:v>
                </c:pt>
                <c:pt idx="5440">
                  <c:v>5.79E-2</c:v>
                </c:pt>
                <c:pt idx="5441">
                  <c:v>5.7300000000000004E-2</c:v>
                </c:pt>
                <c:pt idx="5442">
                  <c:v>5.7500000000000002E-2</c:v>
                </c:pt>
                <c:pt idx="5443">
                  <c:v>5.7800000000000004E-2</c:v>
                </c:pt>
                <c:pt idx="5444">
                  <c:v>5.7099999999999998E-2</c:v>
                </c:pt>
                <c:pt idx="5445">
                  <c:v>5.8099999999999999E-2</c:v>
                </c:pt>
                <c:pt idx="5446">
                  <c:v>5.7800000000000004E-2</c:v>
                </c:pt>
                <c:pt idx="5447">
                  <c:v>5.7500000000000002E-2</c:v>
                </c:pt>
                <c:pt idx="5448">
                  <c:v>5.7099999999999998E-2</c:v>
                </c:pt>
                <c:pt idx="5449">
                  <c:v>5.6399999999999999E-2</c:v>
                </c:pt>
                <c:pt idx="5450">
                  <c:v>5.6500000000000002E-2</c:v>
                </c:pt>
                <c:pt idx="5451">
                  <c:v>5.6799999999999996E-2</c:v>
                </c:pt>
                <c:pt idx="5452">
                  <c:v>5.7200000000000001E-2</c:v>
                </c:pt>
                <c:pt idx="5453">
                  <c:v>5.67E-2</c:v>
                </c:pt>
                <c:pt idx="5454">
                  <c:v>5.7500000000000002E-2</c:v>
                </c:pt>
                <c:pt idx="5455">
                  <c:v>5.8799999999999998E-2</c:v>
                </c:pt>
                <c:pt idx="5456">
                  <c:v>5.8499999999999996E-2</c:v>
                </c:pt>
                <c:pt idx="5457">
                  <c:v>5.8899999999999994E-2</c:v>
                </c:pt>
                <c:pt idx="5458">
                  <c:v>5.8600000000000006E-2</c:v>
                </c:pt>
                <c:pt idx="5459">
                  <c:v>5.7999999999999996E-2</c:v>
                </c:pt>
                <c:pt idx="5460">
                  <c:v>5.7599999999999998E-2</c:v>
                </c:pt>
                <c:pt idx="5461">
                  <c:v>5.7500000000000002E-2</c:v>
                </c:pt>
                <c:pt idx="5462">
                  <c:v>5.7800000000000004E-2</c:v>
                </c:pt>
                <c:pt idx="5463">
                  <c:v>5.79E-2</c:v>
                </c:pt>
                <c:pt idx="5464">
                  <c:v>5.8700000000000002E-2</c:v>
                </c:pt>
                <c:pt idx="5465">
                  <c:v>5.8600000000000006E-2</c:v>
                </c:pt>
                <c:pt idx="5466">
                  <c:v>5.8600000000000006E-2</c:v>
                </c:pt>
                <c:pt idx="5467">
                  <c:v>5.8600000000000006E-2</c:v>
                </c:pt>
                <c:pt idx="5468">
                  <c:v>5.8600000000000006E-2</c:v>
                </c:pt>
                <c:pt idx="5469">
                  <c:v>5.7800000000000004E-2</c:v>
                </c:pt>
                <c:pt idx="5470">
                  <c:v>5.7099999999999998E-2</c:v>
                </c:pt>
                <c:pt idx="5471">
                  <c:v>5.6900000000000006E-2</c:v>
                </c:pt>
                <c:pt idx="5472">
                  <c:v>5.6600000000000004E-2</c:v>
                </c:pt>
                <c:pt idx="5473">
                  <c:v>5.6500000000000002E-2</c:v>
                </c:pt>
                <c:pt idx="5474">
                  <c:v>5.7200000000000001E-2</c:v>
                </c:pt>
                <c:pt idx="5475">
                  <c:v>5.7300000000000004E-2</c:v>
                </c:pt>
                <c:pt idx="5476">
                  <c:v>5.6900000000000006E-2</c:v>
                </c:pt>
                <c:pt idx="5477">
                  <c:v>5.6500000000000002E-2</c:v>
                </c:pt>
                <c:pt idx="5478">
                  <c:v>5.6600000000000004E-2</c:v>
                </c:pt>
                <c:pt idx="5479">
                  <c:v>5.6500000000000002E-2</c:v>
                </c:pt>
                <c:pt idx="5480">
                  <c:v>5.6799999999999996E-2</c:v>
                </c:pt>
                <c:pt idx="5481">
                  <c:v>5.7000000000000002E-2</c:v>
                </c:pt>
                <c:pt idx="5482">
                  <c:v>5.6900000000000006E-2</c:v>
                </c:pt>
                <c:pt idx="5483">
                  <c:v>5.67E-2</c:v>
                </c:pt>
                <c:pt idx="5484">
                  <c:v>5.6399999999999999E-2</c:v>
                </c:pt>
                <c:pt idx="5485">
                  <c:v>5.5800000000000002E-2</c:v>
                </c:pt>
                <c:pt idx="5486">
                  <c:v>5.5899999999999998E-2</c:v>
                </c:pt>
                <c:pt idx="5487">
                  <c:v>5.6500000000000002E-2</c:v>
                </c:pt>
                <c:pt idx="5488">
                  <c:v>5.62E-2</c:v>
                </c:pt>
                <c:pt idx="5489">
                  <c:v>5.6799999999999996E-2</c:v>
                </c:pt>
                <c:pt idx="5490">
                  <c:v>5.7500000000000002E-2</c:v>
                </c:pt>
                <c:pt idx="5491">
                  <c:v>5.7000000000000002E-2</c:v>
                </c:pt>
                <c:pt idx="5492">
                  <c:v>5.7300000000000004E-2</c:v>
                </c:pt>
                <c:pt idx="5493">
                  <c:v>5.7300000000000004E-2</c:v>
                </c:pt>
                <c:pt idx="5494">
                  <c:v>5.7599999999999998E-2</c:v>
                </c:pt>
                <c:pt idx="5495">
                  <c:v>5.7500000000000002E-2</c:v>
                </c:pt>
                <c:pt idx="5496">
                  <c:v>5.7000000000000002E-2</c:v>
                </c:pt>
                <c:pt idx="5497">
                  <c:v>5.6799999999999996E-2</c:v>
                </c:pt>
                <c:pt idx="5498">
                  <c:v>5.6900000000000006E-2</c:v>
                </c:pt>
                <c:pt idx="5499">
                  <c:v>5.6500000000000002E-2</c:v>
                </c:pt>
                <c:pt idx="5500">
                  <c:v>5.6399999999999999E-2</c:v>
                </c:pt>
                <c:pt idx="5501">
                  <c:v>5.5899999999999998E-2</c:v>
                </c:pt>
                <c:pt idx="5502">
                  <c:v>5.5899999999999998E-2</c:v>
                </c:pt>
                <c:pt idx="5503">
                  <c:v>5.5199999999999999E-2</c:v>
                </c:pt>
                <c:pt idx="5504">
                  <c:v>5.5300000000000002E-2</c:v>
                </c:pt>
                <c:pt idx="5505">
                  <c:v>5.5399999999999998E-2</c:v>
                </c:pt>
                <c:pt idx="5506">
                  <c:v>5.5300000000000002E-2</c:v>
                </c:pt>
                <c:pt idx="5507">
                  <c:v>5.5199999999999999E-2</c:v>
                </c:pt>
                <c:pt idx="5508">
                  <c:v>5.5800000000000002E-2</c:v>
                </c:pt>
                <c:pt idx="5509">
                  <c:v>5.5899999999999998E-2</c:v>
                </c:pt>
                <c:pt idx="5510">
                  <c:v>5.5500000000000001E-2</c:v>
                </c:pt>
                <c:pt idx="5511">
                  <c:v>5.5300000000000002E-2</c:v>
                </c:pt>
                <c:pt idx="5512">
                  <c:v>5.5099999999999996E-2</c:v>
                </c:pt>
                <c:pt idx="5513">
                  <c:v>5.5300000000000002E-2</c:v>
                </c:pt>
                <c:pt idx="5514">
                  <c:v>5.57E-2</c:v>
                </c:pt>
                <c:pt idx="5515">
                  <c:v>5.5899999999999998E-2</c:v>
                </c:pt>
                <c:pt idx="5516">
                  <c:v>5.5899999999999998E-2</c:v>
                </c:pt>
                <c:pt idx="5517">
                  <c:v>5.5999999999999994E-2</c:v>
                </c:pt>
                <c:pt idx="5518">
                  <c:v>5.5199999999999999E-2</c:v>
                </c:pt>
                <c:pt idx="5519">
                  <c:v>5.5399999999999998E-2</c:v>
                </c:pt>
                <c:pt idx="5520">
                  <c:v>5.5199999999999999E-2</c:v>
                </c:pt>
                <c:pt idx="5521">
                  <c:v>5.5199999999999999E-2</c:v>
                </c:pt>
                <c:pt idx="5522">
                  <c:v>5.5099999999999996E-2</c:v>
                </c:pt>
                <c:pt idx="5523">
                  <c:v>5.5199999999999999E-2</c:v>
                </c:pt>
                <c:pt idx="5524">
                  <c:v>5.4800000000000001E-2</c:v>
                </c:pt>
                <c:pt idx="5525">
                  <c:v>5.4299999999999994E-2</c:v>
                </c:pt>
                <c:pt idx="5526">
                  <c:v>5.4600000000000003E-2</c:v>
                </c:pt>
                <c:pt idx="5527">
                  <c:v>5.4400000000000004E-2</c:v>
                </c:pt>
                <c:pt idx="5528">
                  <c:v>5.4400000000000004E-2</c:v>
                </c:pt>
                <c:pt idx="5529">
                  <c:v>5.4100000000000002E-2</c:v>
                </c:pt>
                <c:pt idx="5530">
                  <c:v>5.45E-2</c:v>
                </c:pt>
                <c:pt idx="5531">
                  <c:v>5.4699999999999999E-2</c:v>
                </c:pt>
                <c:pt idx="5532">
                  <c:v>5.4100000000000002E-2</c:v>
                </c:pt>
                <c:pt idx="5533">
                  <c:v>5.3600000000000002E-2</c:v>
                </c:pt>
                <c:pt idx="5534">
                  <c:v>5.3699999999999998E-2</c:v>
                </c:pt>
                <c:pt idx="5535">
                  <c:v>5.3899999999999997E-2</c:v>
                </c:pt>
                <c:pt idx="5536">
                  <c:v>5.3899999999999997E-2</c:v>
                </c:pt>
                <c:pt idx="5537">
                  <c:v>5.5E-2</c:v>
                </c:pt>
                <c:pt idx="5538">
                  <c:v>5.4800000000000001E-2</c:v>
                </c:pt>
                <c:pt idx="5539">
                  <c:v>5.4100000000000002E-2</c:v>
                </c:pt>
                <c:pt idx="5540">
                  <c:v>5.3899999999999997E-2</c:v>
                </c:pt>
                <c:pt idx="5541">
                  <c:v>5.4299999999999994E-2</c:v>
                </c:pt>
                <c:pt idx="5542">
                  <c:v>5.4299999999999994E-2</c:v>
                </c:pt>
                <c:pt idx="5543">
                  <c:v>5.4299999999999994E-2</c:v>
                </c:pt>
                <c:pt idx="5544">
                  <c:v>5.3899999999999997E-2</c:v>
                </c:pt>
                <c:pt idx="5545">
                  <c:v>5.3499999999999999E-2</c:v>
                </c:pt>
                <c:pt idx="5546">
                  <c:v>5.4100000000000002E-2</c:v>
                </c:pt>
                <c:pt idx="5547">
                  <c:v>5.5500000000000001E-2</c:v>
                </c:pt>
                <c:pt idx="5548">
                  <c:v>5.5599999999999997E-2</c:v>
                </c:pt>
                <c:pt idx="5549">
                  <c:v>5.62E-2</c:v>
                </c:pt>
                <c:pt idx="5550">
                  <c:v>5.5899999999999998E-2</c:v>
                </c:pt>
                <c:pt idx="5551">
                  <c:v>5.5800000000000002E-2</c:v>
                </c:pt>
                <c:pt idx="5552">
                  <c:v>5.5800000000000002E-2</c:v>
                </c:pt>
                <c:pt idx="5553">
                  <c:v>5.5E-2</c:v>
                </c:pt>
                <c:pt idx="5554">
                  <c:v>5.45E-2</c:v>
                </c:pt>
                <c:pt idx="5555">
                  <c:v>5.4199999999999998E-2</c:v>
                </c:pt>
                <c:pt idx="5556">
                  <c:v>5.3800000000000001E-2</c:v>
                </c:pt>
                <c:pt idx="5557">
                  <c:v>5.3399999999999996E-2</c:v>
                </c:pt>
                <c:pt idx="5558">
                  <c:v>5.3200000000000004E-2</c:v>
                </c:pt>
                <c:pt idx="5559">
                  <c:v>5.3099999999999994E-2</c:v>
                </c:pt>
                <c:pt idx="5560">
                  <c:v>5.3099999999999994E-2</c:v>
                </c:pt>
                <c:pt idx="5561">
                  <c:v>5.3099999999999994E-2</c:v>
                </c:pt>
                <c:pt idx="5562">
                  <c:v>5.3899999999999997E-2</c:v>
                </c:pt>
                <c:pt idx="5563">
                  <c:v>5.3600000000000002E-2</c:v>
                </c:pt>
                <c:pt idx="5564">
                  <c:v>5.4100000000000002E-2</c:v>
                </c:pt>
                <c:pt idx="5565">
                  <c:v>5.4199999999999998E-2</c:v>
                </c:pt>
                <c:pt idx="5566">
                  <c:v>5.3800000000000001E-2</c:v>
                </c:pt>
                <c:pt idx="5567">
                  <c:v>5.3499999999999999E-2</c:v>
                </c:pt>
                <c:pt idx="5568">
                  <c:v>5.3200000000000004E-2</c:v>
                </c:pt>
                <c:pt idx="5569">
                  <c:v>5.3200000000000004E-2</c:v>
                </c:pt>
                <c:pt idx="5570">
                  <c:v>5.3600000000000002E-2</c:v>
                </c:pt>
                <c:pt idx="5571">
                  <c:v>5.3600000000000002E-2</c:v>
                </c:pt>
                <c:pt idx="5572">
                  <c:v>5.3800000000000001E-2</c:v>
                </c:pt>
                <c:pt idx="5573">
                  <c:v>5.3200000000000004E-2</c:v>
                </c:pt>
                <c:pt idx="5574">
                  <c:v>5.28E-2</c:v>
                </c:pt>
                <c:pt idx="5575">
                  <c:v>5.2699999999999997E-2</c:v>
                </c:pt>
                <c:pt idx="5576">
                  <c:v>5.2499999999999998E-2</c:v>
                </c:pt>
                <c:pt idx="5577">
                  <c:v>5.2199999999999996E-2</c:v>
                </c:pt>
                <c:pt idx="5578">
                  <c:v>4.8899999999999999E-2</c:v>
                </c:pt>
                <c:pt idx="5579">
                  <c:v>4.7899999999999998E-2</c:v>
                </c:pt>
                <c:pt idx="5580">
                  <c:v>4.9599999999999998E-2</c:v>
                </c:pt>
                <c:pt idx="5581">
                  <c:v>4.8600000000000004E-2</c:v>
                </c:pt>
                <c:pt idx="5582">
                  <c:v>4.8600000000000004E-2</c:v>
                </c:pt>
                <c:pt idx="5583">
                  <c:v>4.7899999999999998E-2</c:v>
                </c:pt>
                <c:pt idx="5584">
                  <c:v>4.87E-2</c:v>
                </c:pt>
                <c:pt idx="5585">
                  <c:v>4.8799999999999996E-2</c:v>
                </c:pt>
                <c:pt idx="5586">
                  <c:v>4.8799999999999996E-2</c:v>
                </c:pt>
                <c:pt idx="5587">
                  <c:v>4.9200000000000001E-2</c:v>
                </c:pt>
                <c:pt idx="5588">
                  <c:v>5.0199999999999995E-2</c:v>
                </c:pt>
                <c:pt idx="5589">
                  <c:v>5.2199999999999996E-2</c:v>
                </c:pt>
                <c:pt idx="5590">
                  <c:v>5.2999999999999999E-2</c:v>
                </c:pt>
                <c:pt idx="5591">
                  <c:v>5.2199999999999996E-2</c:v>
                </c:pt>
                <c:pt idx="5592">
                  <c:v>5.2999999999999999E-2</c:v>
                </c:pt>
                <c:pt idx="5593">
                  <c:v>5.3499999999999999E-2</c:v>
                </c:pt>
                <c:pt idx="5594">
                  <c:v>5.3499999999999999E-2</c:v>
                </c:pt>
                <c:pt idx="5595">
                  <c:v>5.3899999999999997E-2</c:v>
                </c:pt>
                <c:pt idx="5596">
                  <c:v>5.3899999999999997E-2</c:v>
                </c:pt>
                <c:pt idx="5597">
                  <c:v>5.3699999999999998E-2</c:v>
                </c:pt>
                <c:pt idx="5598">
                  <c:v>5.3600000000000002E-2</c:v>
                </c:pt>
                <c:pt idx="5599">
                  <c:v>5.2400000000000002E-2</c:v>
                </c:pt>
                <c:pt idx="5600">
                  <c:v>5.2699999999999997E-2</c:v>
                </c:pt>
                <c:pt idx="5601">
                  <c:v>5.2600000000000001E-2</c:v>
                </c:pt>
                <c:pt idx="5602">
                  <c:v>5.2199999999999996E-2</c:v>
                </c:pt>
                <c:pt idx="5603">
                  <c:v>5.3499999999999999E-2</c:v>
                </c:pt>
                <c:pt idx="5604">
                  <c:v>5.4699999999999999E-2</c:v>
                </c:pt>
                <c:pt idx="5605">
                  <c:v>5.5999999999999994E-2</c:v>
                </c:pt>
                <c:pt idx="5606">
                  <c:v>5.5800000000000002E-2</c:v>
                </c:pt>
                <c:pt idx="5607">
                  <c:v>5.5500000000000001E-2</c:v>
                </c:pt>
                <c:pt idx="5608">
                  <c:v>5.4699999999999999E-2</c:v>
                </c:pt>
                <c:pt idx="5609">
                  <c:v>5.5300000000000002E-2</c:v>
                </c:pt>
                <c:pt idx="5610">
                  <c:v>5.5899999999999998E-2</c:v>
                </c:pt>
                <c:pt idx="5611">
                  <c:v>5.6100000000000004E-2</c:v>
                </c:pt>
                <c:pt idx="5612">
                  <c:v>5.5199999999999999E-2</c:v>
                </c:pt>
                <c:pt idx="5613">
                  <c:v>5.45E-2</c:v>
                </c:pt>
                <c:pt idx="5614">
                  <c:v>5.4299999999999994E-2</c:v>
                </c:pt>
                <c:pt idx="5615">
                  <c:v>5.45E-2</c:v>
                </c:pt>
                <c:pt idx="5616">
                  <c:v>5.4900000000000004E-2</c:v>
                </c:pt>
                <c:pt idx="5617">
                  <c:v>5.4900000000000004E-2</c:v>
                </c:pt>
                <c:pt idx="5618">
                  <c:v>5.5199999999999999E-2</c:v>
                </c:pt>
                <c:pt idx="5619">
                  <c:v>5.4900000000000004E-2</c:v>
                </c:pt>
                <c:pt idx="5620">
                  <c:v>5.5399999999999998E-2</c:v>
                </c:pt>
                <c:pt idx="5621">
                  <c:v>5.4800000000000001E-2</c:v>
                </c:pt>
                <c:pt idx="5622">
                  <c:v>5.4800000000000001E-2</c:v>
                </c:pt>
                <c:pt idx="5623">
                  <c:v>5.5599999999999997E-2</c:v>
                </c:pt>
                <c:pt idx="5624">
                  <c:v>5.5399999999999998E-2</c:v>
                </c:pt>
                <c:pt idx="5625">
                  <c:v>5.57E-2</c:v>
                </c:pt>
                <c:pt idx="5626">
                  <c:v>5.4900000000000004E-2</c:v>
                </c:pt>
                <c:pt idx="5627">
                  <c:v>5.5099999999999996E-2</c:v>
                </c:pt>
                <c:pt idx="5628">
                  <c:v>5.5099999999999996E-2</c:v>
                </c:pt>
                <c:pt idx="5629">
                  <c:v>5.4199999999999998E-2</c:v>
                </c:pt>
                <c:pt idx="5630">
                  <c:v>5.3699999999999998E-2</c:v>
                </c:pt>
                <c:pt idx="5631">
                  <c:v>5.3800000000000001E-2</c:v>
                </c:pt>
                <c:pt idx="5632">
                  <c:v>5.3399999999999996E-2</c:v>
                </c:pt>
                <c:pt idx="5633">
                  <c:v>5.3600000000000002E-2</c:v>
                </c:pt>
                <c:pt idx="5634">
                  <c:v>5.4100000000000002E-2</c:v>
                </c:pt>
                <c:pt idx="5635">
                  <c:v>5.3600000000000002E-2</c:v>
                </c:pt>
                <c:pt idx="5636">
                  <c:v>5.3600000000000002E-2</c:v>
                </c:pt>
                <c:pt idx="5637">
                  <c:v>5.3899999999999997E-2</c:v>
                </c:pt>
                <c:pt idx="5638">
                  <c:v>5.4800000000000001E-2</c:v>
                </c:pt>
                <c:pt idx="5639">
                  <c:v>5.4699999999999999E-2</c:v>
                </c:pt>
                <c:pt idx="5640">
                  <c:v>5.4699999999999999E-2</c:v>
                </c:pt>
                <c:pt idx="5641">
                  <c:v>5.4699999999999999E-2</c:v>
                </c:pt>
                <c:pt idx="5642">
                  <c:v>5.4000000000000006E-2</c:v>
                </c:pt>
                <c:pt idx="5643">
                  <c:v>5.4100000000000002E-2</c:v>
                </c:pt>
                <c:pt idx="5644">
                  <c:v>5.4400000000000004E-2</c:v>
                </c:pt>
                <c:pt idx="5645">
                  <c:v>5.4000000000000006E-2</c:v>
                </c:pt>
                <c:pt idx="5646">
                  <c:v>5.3499999999999999E-2</c:v>
                </c:pt>
                <c:pt idx="5647">
                  <c:v>5.3499999999999999E-2</c:v>
                </c:pt>
                <c:pt idx="5648">
                  <c:v>5.3800000000000001E-2</c:v>
                </c:pt>
                <c:pt idx="5649">
                  <c:v>5.4199999999999998E-2</c:v>
                </c:pt>
                <c:pt idx="5650">
                  <c:v>5.3899999999999997E-2</c:v>
                </c:pt>
                <c:pt idx="5651">
                  <c:v>5.4100000000000002E-2</c:v>
                </c:pt>
                <c:pt idx="5652">
                  <c:v>5.45E-2</c:v>
                </c:pt>
                <c:pt idx="5653">
                  <c:v>5.4699999999999999E-2</c:v>
                </c:pt>
                <c:pt idx="5654">
                  <c:v>5.4199999999999998E-2</c:v>
                </c:pt>
                <c:pt idx="5655">
                  <c:v>5.3699999999999998E-2</c:v>
                </c:pt>
                <c:pt idx="5656">
                  <c:v>5.3699999999999998E-2</c:v>
                </c:pt>
                <c:pt idx="5657">
                  <c:v>5.4000000000000006E-2</c:v>
                </c:pt>
                <c:pt idx="5658">
                  <c:v>5.3899999999999997E-2</c:v>
                </c:pt>
                <c:pt idx="5659">
                  <c:v>5.3800000000000001E-2</c:v>
                </c:pt>
                <c:pt idx="5660">
                  <c:v>5.3499999999999999E-2</c:v>
                </c:pt>
                <c:pt idx="5661">
                  <c:v>5.3699999999999998E-2</c:v>
                </c:pt>
                <c:pt idx="5662">
                  <c:v>5.4199999999999998E-2</c:v>
                </c:pt>
                <c:pt idx="5663">
                  <c:v>5.3800000000000001E-2</c:v>
                </c:pt>
                <c:pt idx="5664">
                  <c:v>5.4100000000000002E-2</c:v>
                </c:pt>
                <c:pt idx="5665">
                  <c:v>5.5E-2</c:v>
                </c:pt>
                <c:pt idx="5666">
                  <c:v>5.5099999999999996E-2</c:v>
                </c:pt>
                <c:pt idx="5667">
                  <c:v>5.4900000000000004E-2</c:v>
                </c:pt>
                <c:pt idx="5668">
                  <c:v>5.5399999999999998E-2</c:v>
                </c:pt>
                <c:pt idx="5669">
                  <c:v>5.6500000000000002E-2</c:v>
                </c:pt>
                <c:pt idx="5670">
                  <c:v>5.7200000000000001E-2</c:v>
                </c:pt>
                <c:pt idx="5671">
                  <c:v>5.7300000000000004E-2</c:v>
                </c:pt>
                <c:pt idx="5672">
                  <c:v>5.7300000000000004E-2</c:v>
                </c:pt>
                <c:pt idx="5673">
                  <c:v>5.7200000000000001E-2</c:v>
                </c:pt>
                <c:pt idx="5674">
                  <c:v>5.8200000000000002E-2</c:v>
                </c:pt>
                <c:pt idx="5675">
                  <c:v>5.7800000000000004E-2</c:v>
                </c:pt>
                <c:pt idx="5676">
                  <c:v>5.74E-2</c:v>
                </c:pt>
                <c:pt idx="5677">
                  <c:v>5.7500000000000002E-2</c:v>
                </c:pt>
                <c:pt idx="5678">
                  <c:v>5.8200000000000002E-2</c:v>
                </c:pt>
                <c:pt idx="5679">
                  <c:v>5.79E-2</c:v>
                </c:pt>
                <c:pt idx="5680">
                  <c:v>5.8099999999999999E-2</c:v>
                </c:pt>
                <c:pt idx="5681">
                  <c:v>5.7999999999999996E-2</c:v>
                </c:pt>
                <c:pt idx="5682">
                  <c:v>5.7500000000000002E-2</c:v>
                </c:pt>
                <c:pt idx="5683">
                  <c:v>5.7500000000000002E-2</c:v>
                </c:pt>
                <c:pt idx="5684">
                  <c:v>5.8200000000000002E-2</c:v>
                </c:pt>
                <c:pt idx="5685">
                  <c:v>5.8200000000000002E-2</c:v>
                </c:pt>
                <c:pt idx="5686">
                  <c:v>5.8200000000000002E-2</c:v>
                </c:pt>
                <c:pt idx="5687">
                  <c:v>5.7699999999999994E-2</c:v>
                </c:pt>
                <c:pt idx="5688">
                  <c:v>5.7099999999999998E-2</c:v>
                </c:pt>
                <c:pt idx="5689">
                  <c:v>5.7099999999999998E-2</c:v>
                </c:pt>
                <c:pt idx="5690">
                  <c:v>5.67E-2</c:v>
                </c:pt>
                <c:pt idx="5691">
                  <c:v>5.7099999999999998E-2</c:v>
                </c:pt>
                <c:pt idx="5692">
                  <c:v>5.6799999999999996E-2</c:v>
                </c:pt>
                <c:pt idx="5693">
                  <c:v>5.6900000000000006E-2</c:v>
                </c:pt>
                <c:pt idx="5694">
                  <c:v>5.67E-2</c:v>
                </c:pt>
                <c:pt idx="5695">
                  <c:v>5.6500000000000002E-2</c:v>
                </c:pt>
                <c:pt idx="5696">
                  <c:v>5.62E-2</c:v>
                </c:pt>
                <c:pt idx="5697">
                  <c:v>5.6500000000000002E-2</c:v>
                </c:pt>
                <c:pt idx="5698">
                  <c:v>5.7200000000000001E-2</c:v>
                </c:pt>
                <c:pt idx="5699">
                  <c:v>5.7099999999999998E-2</c:v>
                </c:pt>
                <c:pt idx="5700">
                  <c:v>5.6900000000000006E-2</c:v>
                </c:pt>
                <c:pt idx="5701">
                  <c:v>5.67E-2</c:v>
                </c:pt>
                <c:pt idx="5702">
                  <c:v>5.6600000000000004E-2</c:v>
                </c:pt>
                <c:pt idx="5703">
                  <c:v>5.6100000000000004E-2</c:v>
                </c:pt>
                <c:pt idx="5704">
                  <c:v>5.6100000000000004E-2</c:v>
                </c:pt>
                <c:pt idx="5705">
                  <c:v>5.5899999999999998E-2</c:v>
                </c:pt>
                <c:pt idx="5706">
                  <c:v>5.6299999999999996E-2</c:v>
                </c:pt>
                <c:pt idx="5707">
                  <c:v>5.5999999999999994E-2</c:v>
                </c:pt>
                <c:pt idx="5708">
                  <c:v>5.57E-2</c:v>
                </c:pt>
                <c:pt idx="5709">
                  <c:v>5.5899999999999998E-2</c:v>
                </c:pt>
                <c:pt idx="5710">
                  <c:v>5.5399999999999998E-2</c:v>
                </c:pt>
                <c:pt idx="5711">
                  <c:v>5.5500000000000001E-2</c:v>
                </c:pt>
                <c:pt idx="5712">
                  <c:v>5.5500000000000001E-2</c:v>
                </c:pt>
                <c:pt idx="5713">
                  <c:v>5.6600000000000004E-2</c:v>
                </c:pt>
                <c:pt idx="5714">
                  <c:v>5.6399999999999999E-2</c:v>
                </c:pt>
                <c:pt idx="5715">
                  <c:v>5.6100000000000004E-2</c:v>
                </c:pt>
                <c:pt idx="5716">
                  <c:v>5.6900000000000006E-2</c:v>
                </c:pt>
                <c:pt idx="5717">
                  <c:v>5.7500000000000002E-2</c:v>
                </c:pt>
                <c:pt idx="5718">
                  <c:v>5.74E-2</c:v>
                </c:pt>
                <c:pt idx="5719">
                  <c:v>5.6900000000000006E-2</c:v>
                </c:pt>
                <c:pt idx="5720">
                  <c:v>5.74E-2</c:v>
                </c:pt>
                <c:pt idx="5721">
                  <c:v>5.6900000000000006E-2</c:v>
                </c:pt>
                <c:pt idx="5722">
                  <c:v>5.6600000000000004E-2</c:v>
                </c:pt>
                <c:pt idx="5723">
                  <c:v>5.6299999999999996E-2</c:v>
                </c:pt>
                <c:pt idx="5724">
                  <c:v>5.6500000000000002E-2</c:v>
                </c:pt>
                <c:pt idx="5725">
                  <c:v>5.67E-2</c:v>
                </c:pt>
                <c:pt idx="5726">
                  <c:v>5.67E-2</c:v>
                </c:pt>
                <c:pt idx="5727">
                  <c:v>5.67E-2</c:v>
                </c:pt>
                <c:pt idx="5728">
                  <c:v>5.6299999999999996E-2</c:v>
                </c:pt>
                <c:pt idx="5729">
                  <c:v>5.6100000000000004E-2</c:v>
                </c:pt>
                <c:pt idx="5730">
                  <c:v>5.62E-2</c:v>
                </c:pt>
                <c:pt idx="5731">
                  <c:v>5.62E-2</c:v>
                </c:pt>
                <c:pt idx="5732">
                  <c:v>5.6100000000000004E-2</c:v>
                </c:pt>
                <c:pt idx="5733">
                  <c:v>5.6500000000000002E-2</c:v>
                </c:pt>
                <c:pt idx="5734">
                  <c:v>5.6299999999999996E-2</c:v>
                </c:pt>
                <c:pt idx="5735">
                  <c:v>5.6600000000000004E-2</c:v>
                </c:pt>
                <c:pt idx="5736">
                  <c:v>5.6100000000000004E-2</c:v>
                </c:pt>
                <c:pt idx="5737">
                  <c:v>5.5599999999999997E-2</c:v>
                </c:pt>
                <c:pt idx="5738">
                  <c:v>5.5300000000000002E-2</c:v>
                </c:pt>
                <c:pt idx="5739">
                  <c:v>5.5E-2</c:v>
                </c:pt>
                <c:pt idx="5740">
                  <c:v>5.4199999999999998E-2</c:v>
                </c:pt>
                <c:pt idx="5741">
                  <c:v>5.4699999999999999E-2</c:v>
                </c:pt>
                <c:pt idx="5742">
                  <c:v>5.4600000000000003E-2</c:v>
                </c:pt>
                <c:pt idx="5743">
                  <c:v>5.3899999999999997E-2</c:v>
                </c:pt>
                <c:pt idx="5744">
                  <c:v>5.4600000000000003E-2</c:v>
                </c:pt>
                <c:pt idx="5745">
                  <c:v>5.4000000000000006E-2</c:v>
                </c:pt>
                <c:pt idx="5746">
                  <c:v>5.4600000000000003E-2</c:v>
                </c:pt>
                <c:pt idx="5747">
                  <c:v>5.4699999999999999E-2</c:v>
                </c:pt>
                <c:pt idx="5748">
                  <c:v>5.4000000000000006E-2</c:v>
                </c:pt>
                <c:pt idx="5749">
                  <c:v>5.5099999999999996E-2</c:v>
                </c:pt>
                <c:pt idx="5750">
                  <c:v>5.5199999999999999E-2</c:v>
                </c:pt>
                <c:pt idx="5751">
                  <c:v>5.5E-2</c:v>
                </c:pt>
                <c:pt idx="5752">
                  <c:v>5.45E-2</c:v>
                </c:pt>
                <c:pt idx="5753">
                  <c:v>5.4400000000000004E-2</c:v>
                </c:pt>
                <c:pt idx="5754">
                  <c:v>5.4400000000000004E-2</c:v>
                </c:pt>
                <c:pt idx="5755">
                  <c:v>5.5300000000000002E-2</c:v>
                </c:pt>
                <c:pt idx="5756">
                  <c:v>5.5E-2</c:v>
                </c:pt>
                <c:pt idx="5757">
                  <c:v>5.4199999999999998E-2</c:v>
                </c:pt>
                <c:pt idx="5758">
                  <c:v>5.3499999999999999E-2</c:v>
                </c:pt>
                <c:pt idx="5759">
                  <c:v>5.3600000000000002E-2</c:v>
                </c:pt>
                <c:pt idx="5760">
                  <c:v>5.33E-2</c:v>
                </c:pt>
                <c:pt idx="5761">
                  <c:v>5.3800000000000001E-2</c:v>
                </c:pt>
                <c:pt idx="5762">
                  <c:v>5.45E-2</c:v>
                </c:pt>
                <c:pt idx="5763">
                  <c:v>5.4199999999999998E-2</c:v>
                </c:pt>
                <c:pt idx="5764">
                  <c:v>5.4100000000000002E-2</c:v>
                </c:pt>
                <c:pt idx="5765">
                  <c:v>5.3600000000000002E-2</c:v>
                </c:pt>
                <c:pt idx="5766">
                  <c:v>5.2999999999999999E-2</c:v>
                </c:pt>
                <c:pt idx="5767">
                  <c:v>5.28E-2</c:v>
                </c:pt>
                <c:pt idx="5768">
                  <c:v>5.2999999999999999E-2</c:v>
                </c:pt>
                <c:pt idx="5769">
                  <c:v>5.2900000000000003E-2</c:v>
                </c:pt>
                <c:pt idx="5770">
                  <c:v>5.3099999999999994E-2</c:v>
                </c:pt>
                <c:pt idx="5771">
                  <c:v>5.4100000000000002E-2</c:v>
                </c:pt>
                <c:pt idx="5772">
                  <c:v>5.4000000000000006E-2</c:v>
                </c:pt>
                <c:pt idx="5773">
                  <c:v>5.2999999999999999E-2</c:v>
                </c:pt>
                <c:pt idx="5774">
                  <c:v>5.2900000000000003E-2</c:v>
                </c:pt>
                <c:pt idx="5775">
                  <c:v>5.2000000000000005E-2</c:v>
                </c:pt>
                <c:pt idx="5776">
                  <c:v>5.1699999999999996E-2</c:v>
                </c:pt>
                <c:pt idx="5777">
                  <c:v>5.2499999999999998E-2</c:v>
                </c:pt>
                <c:pt idx="5778">
                  <c:v>5.21E-2</c:v>
                </c:pt>
                <c:pt idx="5779">
                  <c:v>5.2400000000000002E-2</c:v>
                </c:pt>
                <c:pt idx="5780">
                  <c:v>5.1200000000000002E-2</c:v>
                </c:pt>
                <c:pt idx="5781">
                  <c:v>5.0700000000000002E-2</c:v>
                </c:pt>
                <c:pt idx="5782">
                  <c:v>0.05</c:v>
                </c:pt>
                <c:pt idx="5783">
                  <c:v>4.8899999999999999E-2</c:v>
                </c:pt>
                <c:pt idx="5784">
                  <c:v>4.9800000000000004E-2</c:v>
                </c:pt>
                <c:pt idx="5785">
                  <c:v>5.0799999999999998E-2</c:v>
                </c:pt>
                <c:pt idx="5786">
                  <c:v>5.0499999999999996E-2</c:v>
                </c:pt>
                <c:pt idx="5787">
                  <c:v>4.9699999999999994E-2</c:v>
                </c:pt>
                <c:pt idx="5788">
                  <c:v>0.05</c:v>
                </c:pt>
                <c:pt idx="5789">
                  <c:v>5.0900000000000001E-2</c:v>
                </c:pt>
                <c:pt idx="5790">
                  <c:v>5.0300000000000004E-2</c:v>
                </c:pt>
                <c:pt idx="5791">
                  <c:v>5.0099999999999999E-2</c:v>
                </c:pt>
                <c:pt idx="5792">
                  <c:v>5.0599999999999999E-2</c:v>
                </c:pt>
                <c:pt idx="5793">
                  <c:v>5.0799999999999998E-2</c:v>
                </c:pt>
                <c:pt idx="5794">
                  <c:v>4.9699999999999994E-2</c:v>
                </c:pt>
                <c:pt idx="5795">
                  <c:v>4.9299999999999997E-2</c:v>
                </c:pt>
                <c:pt idx="5796">
                  <c:v>4.9299999999999997E-2</c:v>
                </c:pt>
                <c:pt idx="5797">
                  <c:v>4.8099999999999997E-2</c:v>
                </c:pt>
                <c:pt idx="5798">
                  <c:v>4.7800000000000002E-2</c:v>
                </c:pt>
                <c:pt idx="5799">
                  <c:v>4.7699999999999992E-2</c:v>
                </c:pt>
                <c:pt idx="5800">
                  <c:v>4.87E-2</c:v>
                </c:pt>
                <c:pt idx="5801">
                  <c:v>4.8600000000000004E-2</c:v>
                </c:pt>
                <c:pt idx="5802">
                  <c:v>4.8300000000000003E-2</c:v>
                </c:pt>
                <c:pt idx="5803">
                  <c:v>4.8799999999999996E-2</c:v>
                </c:pt>
                <c:pt idx="5804">
                  <c:v>4.82E-2</c:v>
                </c:pt>
                <c:pt idx="5805">
                  <c:v>4.7699999999999992E-2</c:v>
                </c:pt>
                <c:pt idx="5806">
                  <c:v>4.7400000000000005E-2</c:v>
                </c:pt>
                <c:pt idx="5807">
                  <c:v>4.7400000000000005E-2</c:v>
                </c:pt>
                <c:pt idx="5808">
                  <c:v>4.7400000000000005E-2</c:v>
                </c:pt>
                <c:pt idx="5809">
                  <c:v>4.7100000000000003E-2</c:v>
                </c:pt>
                <c:pt idx="5810">
                  <c:v>4.7400000000000005E-2</c:v>
                </c:pt>
                <c:pt idx="5811">
                  <c:v>4.6799999999999994E-2</c:v>
                </c:pt>
                <c:pt idx="5812">
                  <c:v>4.6300000000000001E-2</c:v>
                </c:pt>
                <c:pt idx="5813">
                  <c:v>4.7199999999999999E-2</c:v>
                </c:pt>
                <c:pt idx="5814">
                  <c:v>4.7199999999999999E-2</c:v>
                </c:pt>
                <c:pt idx="5815">
                  <c:v>4.6900000000000004E-2</c:v>
                </c:pt>
                <c:pt idx="5816">
                  <c:v>4.6699999999999998E-2</c:v>
                </c:pt>
                <c:pt idx="5817">
                  <c:v>4.7400000000000005E-2</c:v>
                </c:pt>
                <c:pt idx="5818">
                  <c:v>4.7199999999999999E-2</c:v>
                </c:pt>
                <c:pt idx="5819">
                  <c:v>4.7400000000000005E-2</c:v>
                </c:pt>
                <c:pt idx="5820">
                  <c:v>4.7199999999999999E-2</c:v>
                </c:pt>
                <c:pt idx="5821">
                  <c:v>4.7100000000000003E-2</c:v>
                </c:pt>
                <c:pt idx="5822">
                  <c:v>4.7100000000000003E-2</c:v>
                </c:pt>
                <c:pt idx="5823">
                  <c:v>4.6699999999999998E-2</c:v>
                </c:pt>
                <c:pt idx="5824">
                  <c:v>4.7100000000000003E-2</c:v>
                </c:pt>
                <c:pt idx="5825">
                  <c:v>4.8099999999999997E-2</c:v>
                </c:pt>
                <c:pt idx="5826">
                  <c:v>4.8099999999999997E-2</c:v>
                </c:pt>
                <c:pt idx="5827">
                  <c:v>4.9599999999999998E-2</c:v>
                </c:pt>
                <c:pt idx="5828">
                  <c:v>0.05</c:v>
                </c:pt>
                <c:pt idx="5829">
                  <c:v>5.0900000000000001E-2</c:v>
                </c:pt>
                <c:pt idx="5830">
                  <c:v>5.0799999999999998E-2</c:v>
                </c:pt>
                <c:pt idx="5831">
                  <c:v>5.1299999999999998E-2</c:v>
                </c:pt>
                <c:pt idx="5832">
                  <c:v>5.1500000000000004E-2</c:v>
                </c:pt>
                <c:pt idx="5833">
                  <c:v>5.16E-2</c:v>
                </c:pt>
                <c:pt idx="5834">
                  <c:v>5.1100000000000007E-2</c:v>
                </c:pt>
                <c:pt idx="5835">
                  <c:v>5.0900000000000001E-2</c:v>
                </c:pt>
                <c:pt idx="5836">
                  <c:v>5.0999999999999997E-2</c:v>
                </c:pt>
                <c:pt idx="5837">
                  <c:v>5.0099999999999999E-2</c:v>
                </c:pt>
                <c:pt idx="5838">
                  <c:v>5.0199999999999995E-2</c:v>
                </c:pt>
                <c:pt idx="5839">
                  <c:v>4.99E-2</c:v>
                </c:pt>
                <c:pt idx="5840">
                  <c:v>5.0199999999999995E-2</c:v>
                </c:pt>
                <c:pt idx="5841">
                  <c:v>5.0599999999999999E-2</c:v>
                </c:pt>
                <c:pt idx="5842">
                  <c:v>5.0799999999999998E-2</c:v>
                </c:pt>
                <c:pt idx="5843">
                  <c:v>5.0700000000000002E-2</c:v>
                </c:pt>
                <c:pt idx="5844">
                  <c:v>4.9000000000000002E-2</c:v>
                </c:pt>
                <c:pt idx="5845">
                  <c:v>4.7899999999999998E-2</c:v>
                </c:pt>
                <c:pt idx="5846">
                  <c:v>4.7899999999999998E-2</c:v>
                </c:pt>
                <c:pt idx="5847">
                  <c:v>4.8000000000000001E-2</c:v>
                </c:pt>
                <c:pt idx="5848">
                  <c:v>4.7800000000000002E-2</c:v>
                </c:pt>
                <c:pt idx="5849">
                  <c:v>4.9200000000000001E-2</c:v>
                </c:pt>
                <c:pt idx="5850">
                  <c:v>4.9100000000000005E-2</c:v>
                </c:pt>
                <c:pt idx="5851">
                  <c:v>4.8899999999999999E-2</c:v>
                </c:pt>
                <c:pt idx="5852">
                  <c:v>4.8600000000000004E-2</c:v>
                </c:pt>
                <c:pt idx="5853">
                  <c:v>4.9400000000000006E-2</c:v>
                </c:pt>
                <c:pt idx="5854">
                  <c:v>0.05</c:v>
                </c:pt>
                <c:pt idx="5855">
                  <c:v>5.0199999999999995E-2</c:v>
                </c:pt>
                <c:pt idx="5856">
                  <c:v>5.0300000000000004E-2</c:v>
                </c:pt>
                <c:pt idx="5857">
                  <c:v>4.9400000000000006E-2</c:v>
                </c:pt>
                <c:pt idx="5858">
                  <c:v>5.0999999999999997E-2</c:v>
                </c:pt>
                <c:pt idx="5859">
                  <c:v>5.0999999999999997E-2</c:v>
                </c:pt>
                <c:pt idx="5860">
                  <c:v>5.04E-2</c:v>
                </c:pt>
                <c:pt idx="5861">
                  <c:v>5.04E-2</c:v>
                </c:pt>
                <c:pt idx="5862">
                  <c:v>5.0599999999999999E-2</c:v>
                </c:pt>
                <c:pt idx="5863">
                  <c:v>5.0199999999999995E-2</c:v>
                </c:pt>
                <c:pt idx="5864">
                  <c:v>4.9699999999999994E-2</c:v>
                </c:pt>
                <c:pt idx="5865">
                  <c:v>4.9699999999999994E-2</c:v>
                </c:pt>
                <c:pt idx="5866">
                  <c:v>4.9299999999999997E-2</c:v>
                </c:pt>
                <c:pt idx="5867">
                  <c:v>4.9100000000000005E-2</c:v>
                </c:pt>
                <c:pt idx="5868">
                  <c:v>4.8600000000000004E-2</c:v>
                </c:pt>
                <c:pt idx="5869">
                  <c:v>4.87E-2</c:v>
                </c:pt>
                <c:pt idx="5870">
                  <c:v>4.9400000000000006E-2</c:v>
                </c:pt>
                <c:pt idx="5871">
                  <c:v>5.0099999999999999E-2</c:v>
                </c:pt>
                <c:pt idx="5872">
                  <c:v>5.0099999999999999E-2</c:v>
                </c:pt>
                <c:pt idx="5873">
                  <c:v>4.9699999999999994E-2</c:v>
                </c:pt>
                <c:pt idx="5874">
                  <c:v>4.8899999999999999E-2</c:v>
                </c:pt>
                <c:pt idx="5875">
                  <c:v>4.8899999999999999E-2</c:v>
                </c:pt>
                <c:pt idx="5876">
                  <c:v>4.9000000000000002E-2</c:v>
                </c:pt>
                <c:pt idx="5877">
                  <c:v>4.87E-2</c:v>
                </c:pt>
                <c:pt idx="5878">
                  <c:v>4.87E-2</c:v>
                </c:pt>
                <c:pt idx="5879">
                  <c:v>4.8600000000000004E-2</c:v>
                </c:pt>
                <c:pt idx="5880">
                  <c:v>4.7800000000000002E-2</c:v>
                </c:pt>
                <c:pt idx="5881">
                  <c:v>4.7699999999999992E-2</c:v>
                </c:pt>
                <c:pt idx="5882">
                  <c:v>4.7800000000000002E-2</c:v>
                </c:pt>
                <c:pt idx="5883">
                  <c:v>4.7800000000000002E-2</c:v>
                </c:pt>
                <c:pt idx="5884">
                  <c:v>4.9699999999999994E-2</c:v>
                </c:pt>
                <c:pt idx="5885">
                  <c:v>4.9500000000000002E-2</c:v>
                </c:pt>
                <c:pt idx="5886">
                  <c:v>4.9800000000000004E-2</c:v>
                </c:pt>
                <c:pt idx="5887">
                  <c:v>4.9599999999999998E-2</c:v>
                </c:pt>
                <c:pt idx="5888">
                  <c:v>4.9200000000000001E-2</c:v>
                </c:pt>
                <c:pt idx="5889">
                  <c:v>5.0700000000000002E-2</c:v>
                </c:pt>
                <c:pt idx="5890">
                  <c:v>5.0499999999999996E-2</c:v>
                </c:pt>
                <c:pt idx="5891">
                  <c:v>5.0199999999999995E-2</c:v>
                </c:pt>
                <c:pt idx="5892">
                  <c:v>0.05</c:v>
                </c:pt>
                <c:pt idx="5893">
                  <c:v>4.9800000000000004E-2</c:v>
                </c:pt>
                <c:pt idx="5894">
                  <c:v>4.9699999999999994E-2</c:v>
                </c:pt>
                <c:pt idx="5895">
                  <c:v>4.9200000000000001E-2</c:v>
                </c:pt>
                <c:pt idx="5896">
                  <c:v>4.9200000000000001E-2</c:v>
                </c:pt>
                <c:pt idx="5897">
                  <c:v>4.9000000000000002E-2</c:v>
                </c:pt>
                <c:pt idx="5898">
                  <c:v>4.8600000000000004E-2</c:v>
                </c:pt>
                <c:pt idx="5899">
                  <c:v>4.9000000000000002E-2</c:v>
                </c:pt>
                <c:pt idx="5900">
                  <c:v>4.8499999999999995E-2</c:v>
                </c:pt>
                <c:pt idx="5901">
                  <c:v>4.8799999999999996E-2</c:v>
                </c:pt>
                <c:pt idx="5902">
                  <c:v>4.8799999999999996E-2</c:v>
                </c:pt>
                <c:pt idx="5903">
                  <c:v>4.9200000000000001E-2</c:v>
                </c:pt>
                <c:pt idx="5904">
                  <c:v>4.8799999999999996E-2</c:v>
                </c:pt>
                <c:pt idx="5905">
                  <c:v>4.8499999999999995E-2</c:v>
                </c:pt>
                <c:pt idx="5906">
                  <c:v>4.8300000000000003E-2</c:v>
                </c:pt>
                <c:pt idx="5907">
                  <c:v>4.8000000000000001E-2</c:v>
                </c:pt>
                <c:pt idx="5908">
                  <c:v>4.87E-2</c:v>
                </c:pt>
                <c:pt idx="5909">
                  <c:v>4.8000000000000001E-2</c:v>
                </c:pt>
                <c:pt idx="5910">
                  <c:v>4.8099999999999997E-2</c:v>
                </c:pt>
                <c:pt idx="5911">
                  <c:v>4.8600000000000004E-2</c:v>
                </c:pt>
                <c:pt idx="5912">
                  <c:v>4.87E-2</c:v>
                </c:pt>
                <c:pt idx="5913">
                  <c:v>4.8499999999999995E-2</c:v>
                </c:pt>
                <c:pt idx="5914">
                  <c:v>4.82E-2</c:v>
                </c:pt>
                <c:pt idx="5915">
                  <c:v>4.8899999999999999E-2</c:v>
                </c:pt>
                <c:pt idx="5916">
                  <c:v>4.8899999999999999E-2</c:v>
                </c:pt>
                <c:pt idx="5917">
                  <c:v>4.8600000000000004E-2</c:v>
                </c:pt>
                <c:pt idx="5918">
                  <c:v>4.82E-2</c:v>
                </c:pt>
                <c:pt idx="5919">
                  <c:v>4.8000000000000001E-2</c:v>
                </c:pt>
                <c:pt idx="5920">
                  <c:v>4.8600000000000004E-2</c:v>
                </c:pt>
                <c:pt idx="5921">
                  <c:v>4.8099999999999997E-2</c:v>
                </c:pt>
                <c:pt idx="5922">
                  <c:v>4.7800000000000002E-2</c:v>
                </c:pt>
                <c:pt idx="5923">
                  <c:v>4.7300000000000002E-2</c:v>
                </c:pt>
                <c:pt idx="5924">
                  <c:v>4.7400000000000005E-2</c:v>
                </c:pt>
                <c:pt idx="5925">
                  <c:v>4.6699999999999998E-2</c:v>
                </c:pt>
                <c:pt idx="5926">
                  <c:v>4.6799999999999994E-2</c:v>
                </c:pt>
                <c:pt idx="5927">
                  <c:v>4.6699999999999998E-2</c:v>
                </c:pt>
                <c:pt idx="5928">
                  <c:v>4.6699999999999998E-2</c:v>
                </c:pt>
                <c:pt idx="5929">
                  <c:v>4.6799999999999994E-2</c:v>
                </c:pt>
                <c:pt idx="5930">
                  <c:v>4.6799999999999994E-2</c:v>
                </c:pt>
                <c:pt idx="5931">
                  <c:v>4.6500000000000007E-2</c:v>
                </c:pt>
                <c:pt idx="5932">
                  <c:v>4.6600000000000003E-2</c:v>
                </c:pt>
                <c:pt idx="5933">
                  <c:v>4.6199999999999998E-2</c:v>
                </c:pt>
                <c:pt idx="5934">
                  <c:v>4.7199999999999999E-2</c:v>
                </c:pt>
                <c:pt idx="5935">
                  <c:v>4.7100000000000003E-2</c:v>
                </c:pt>
                <c:pt idx="5936">
                  <c:v>4.7899999999999998E-2</c:v>
                </c:pt>
                <c:pt idx="5937">
                  <c:v>4.8600000000000004E-2</c:v>
                </c:pt>
                <c:pt idx="5938">
                  <c:v>4.9100000000000005E-2</c:v>
                </c:pt>
                <c:pt idx="5939">
                  <c:v>4.9599999999999998E-2</c:v>
                </c:pt>
                <c:pt idx="5940">
                  <c:v>5.0300000000000004E-2</c:v>
                </c:pt>
                <c:pt idx="5941">
                  <c:v>4.9200000000000001E-2</c:v>
                </c:pt>
                <c:pt idx="5942">
                  <c:v>4.9299999999999997E-2</c:v>
                </c:pt>
                <c:pt idx="5943">
                  <c:v>4.9299999999999997E-2</c:v>
                </c:pt>
                <c:pt idx="5944">
                  <c:v>4.9299999999999997E-2</c:v>
                </c:pt>
                <c:pt idx="5945">
                  <c:v>4.9200000000000001E-2</c:v>
                </c:pt>
                <c:pt idx="5946">
                  <c:v>4.8300000000000003E-2</c:v>
                </c:pt>
                <c:pt idx="5947">
                  <c:v>4.8399999999999999E-2</c:v>
                </c:pt>
                <c:pt idx="5948">
                  <c:v>4.9100000000000005E-2</c:v>
                </c:pt>
                <c:pt idx="5949">
                  <c:v>4.9299999999999997E-2</c:v>
                </c:pt>
                <c:pt idx="5950">
                  <c:v>4.9500000000000002E-2</c:v>
                </c:pt>
                <c:pt idx="5951">
                  <c:v>4.99E-2</c:v>
                </c:pt>
                <c:pt idx="5952">
                  <c:v>4.9200000000000001E-2</c:v>
                </c:pt>
                <c:pt idx="5953">
                  <c:v>4.9200000000000001E-2</c:v>
                </c:pt>
                <c:pt idx="5954">
                  <c:v>4.9299999999999997E-2</c:v>
                </c:pt>
                <c:pt idx="5955">
                  <c:v>4.9400000000000006E-2</c:v>
                </c:pt>
                <c:pt idx="5956">
                  <c:v>4.9800000000000004E-2</c:v>
                </c:pt>
                <c:pt idx="5957">
                  <c:v>4.9299999999999997E-2</c:v>
                </c:pt>
                <c:pt idx="5958">
                  <c:v>4.9000000000000002E-2</c:v>
                </c:pt>
                <c:pt idx="5959">
                  <c:v>4.8899999999999999E-2</c:v>
                </c:pt>
                <c:pt idx="5960">
                  <c:v>4.8899999999999999E-2</c:v>
                </c:pt>
                <c:pt idx="5961">
                  <c:v>4.9000000000000002E-2</c:v>
                </c:pt>
                <c:pt idx="5962">
                  <c:v>4.9000000000000002E-2</c:v>
                </c:pt>
                <c:pt idx="5963">
                  <c:v>4.9000000000000002E-2</c:v>
                </c:pt>
                <c:pt idx="5964">
                  <c:v>4.8300000000000003E-2</c:v>
                </c:pt>
                <c:pt idx="5965">
                  <c:v>4.8099999999999997E-2</c:v>
                </c:pt>
                <c:pt idx="5966">
                  <c:v>4.8099999999999997E-2</c:v>
                </c:pt>
                <c:pt idx="5967">
                  <c:v>4.8399999999999999E-2</c:v>
                </c:pt>
                <c:pt idx="5968">
                  <c:v>4.7800000000000002E-2</c:v>
                </c:pt>
                <c:pt idx="5969">
                  <c:v>4.7800000000000002E-2</c:v>
                </c:pt>
                <c:pt idx="5970">
                  <c:v>4.8300000000000003E-2</c:v>
                </c:pt>
                <c:pt idx="5971">
                  <c:v>4.8000000000000001E-2</c:v>
                </c:pt>
                <c:pt idx="5972">
                  <c:v>4.7699999999999992E-2</c:v>
                </c:pt>
                <c:pt idx="5973">
                  <c:v>4.6900000000000004E-2</c:v>
                </c:pt>
                <c:pt idx="5974">
                  <c:v>4.6799999999999994E-2</c:v>
                </c:pt>
                <c:pt idx="5975">
                  <c:v>4.6699999999999998E-2</c:v>
                </c:pt>
                <c:pt idx="5976">
                  <c:v>4.6399999999999997E-2</c:v>
                </c:pt>
                <c:pt idx="5977">
                  <c:v>4.6300000000000001E-2</c:v>
                </c:pt>
                <c:pt idx="5978">
                  <c:v>4.5100000000000001E-2</c:v>
                </c:pt>
                <c:pt idx="5979">
                  <c:v>4.4800000000000006E-2</c:v>
                </c:pt>
                <c:pt idx="5980">
                  <c:v>4.4400000000000002E-2</c:v>
                </c:pt>
                <c:pt idx="5981">
                  <c:v>4.4600000000000001E-2</c:v>
                </c:pt>
                <c:pt idx="5982">
                  <c:v>4.3799999999999999E-2</c:v>
                </c:pt>
                <c:pt idx="5983">
                  <c:v>4.3700000000000003E-2</c:v>
                </c:pt>
                <c:pt idx="5984">
                  <c:v>4.2699999999999995E-2</c:v>
                </c:pt>
                <c:pt idx="5985">
                  <c:v>4.2500000000000003E-2</c:v>
                </c:pt>
                <c:pt idx="5986">
                  <c:v>4.2500000000000003E-2</c:v>
                </c:pt>
                <c:pt idx="5987">
                  <c:v>4.3700000000000003E-2</c:v>
                </c:pt>
                <c:pt idx="5988">
                  <c:v>4.4199999999999996E-2</c:v>
                </c:pt>
                <c:pt idx="5989">
                  <c:v>4.3400000000000001E-2</c:v>
                </c:pt>
                <c:pt idx="5990">
                  <c:v>4.36E-2</c:v>
                </c:pt>
                <c:pt idx="5991">
                  <c:v>4.4299999999999999E-2</c:v>
                </c:pt>
                <c:pt idx="5992">
                  <c:v>4.3700000000000003E-2</c:v>
                </c:pt>
                <c:pt idx="5993">
                  <c:v>4.3400000000000001E-2</c:v>
                </c:pt>
                <c:pt idx="5994">
                  <c:v>4.3899999999999995E-2</c:v>
                </c:pt>
                <c:pt idx="5995">
                  <c:v>4.3899999999999995E-2</c:v>
                </c:pt>
                <c:pt idx="5996">
                  <c:v>4.3400000000000001E-2</c:v>
                </c:pt>
                <c:pt idx="5997">
                  <c:v>4.2599999999999999E-2</c:v>
                </c:pt>
                <c:pt idx="5998">
                  <c:v>4.2500000000000003E-2</c:v>
                </c:pt>
                <c:pt idx="5999">
                  <c:v>4.2199999999999994E-2</c:v>
                </c:pt>
                <c:pt idx="6000">
                  <c:v>4.1599999999999998E-2</c:v>
                </c:pt>
                <c:pt idx="6001">
                  <c:v>4.2099999999999999E-2</c:v>
                </c:pt>
                <c:pt idx="6002">
                  <c:v>4.2999999999999997E-2</c:v>
                </c:pt>
                <c:pt idx="6003">
                  <c:v>4.3899999999999995E-2</c:v>
                </c:pt>
                <c:pt idx="6004">
                  <c:v>4.4199999999999996E-2</c:v>
                </c:pt>
                <c:pt idx="6005">
                  <c:v>4.4600000000000001E-2</c:v>
                </c:pt>
                <c:pt idx="6006">
                  <c:v>4.3899999999999995E-2</c:v>
                </c:pt>
                <c:pt idx="6007">
                  <c:v>4.36E-2</c:v>
                </c:pt>
                <c:pt idx="6008">
                  <c:v>4.4299999999999999E-2</c:v>
                </c:pt>
                <c:pt idx="6009">
                  <c:v>4.4999999999999998E-2</c:v>
                </c:pt>
                <c:pt idx="6010">
                  <c:v>4.58E-2</c:v>
                </c:pt>
                <c:pt idx="6011">
                  <c:v>4.5599999999999995E-2</c:v>
                </c:pt>
                <c:pt idx="6012">
                  <c:v>4.5899999999999996E-2</c:v>
                </c:pt>
                <c:pt idx="6013">
                  <c:v>4.58E-2</c:v>
                </c:pt>
                <c:pt idx="6014">
                  <c:v>4.6900000000000004E-2</c:v>
                </c:pt>
                <c:pt idx="6015">
                  <c:v>4.6900000000000004E-2</c:v>
                </c:pt>
                <c:pt idx="6016">
                  <c:v>4.7300000000000002E-2</c:v>
                </c:pt>
                <c:pt idx="6017">
                  <c:v>4.7300000000000002E-2</c:v>
                </c:pt>
                <c:pt idx="6018">
                  <c:v>4.7100000000000003E-2</c:v>
                </c:pt>
                <c:pt idx="6019">
                  <c:v>4.7100000000000003E-2</c:v>
                </c:pt>
                <c:pt idx="6020">
                  <c:v>4.6900000000000004E-2</c:v>
                </c:pt>
                <c:pt idx="6021">
                  <c:v>4.7599999999999996E-2</c:v>
                </c:pt>
                <c:pt idx="6022">
                  <c:v>4.9200000000000001E-2</c:v>
                </c:pt>
                <c:pt idx="6023">
                  <c:v>4.8899999999999999E-2</c:v>
                </c:pt>
                <c:pt idx="6024">
                  <c:v>4.8899999999999999E-2</c:v>
                </c:pt>
                <c:pt idx="6025">
                  <c:v>4.8899999999999999E-2</c:v>
                </c:pt>
                <c:pt idx="6026">
                  <c:v>5.0700000000000002E-2</c:v>
                </c:pt>
                <c:pt idx="6027">
                  <c:v>5.04E-2</c:v>
                </c:pt>
                <c:pt idx="6028">
                  <c:v>5.04E-2</c:v>
                </c:pt>
                <c:pt idx="6029">
                  <c:v>5.0999999999999997E-2</c:v>
                </c:pt>
                <c:pt idx="6030">
                  <c:v>5.1299999999999998E-2</c:v>
                </c:pt>
                <c:pt idx="6031">
                  <c:v>5.21E-2</c:v>
                </c:pt>
                <c:pt idx="6032">
                  <c:v>5.3099999999999994E-2</c:v>
                </c:pt>
                <c:pt idx="6033">
                  <c:v>5.2400000000000002E-2</c:v>
                </c:pt>
                <c:pt idx="6034">
                  <c:v>5.4100000000000002E-2</c:v>
                </c:pt>
                <c:pt idx="6035">
                  <c:v>5.33E-2</c:v>
                </c:pt>
                <c:pt idx="6036">
                  <c:v>5.28E-2</c:v>
                </c:pt>
                <c:pt idx="6037">
                  <c:v>5.3800000000000001E-2</c:v>
                </c:pt>
                <c:pt idx="6038">
                  <c:v>5.2400000000000002E-2</c:v>
                </c:pt>
                <c:pt idx="6039">
                  <c:v>5.21E-2</c:v>
                </c:pt>
                <c:pt idx="6040">
                  <c:v>5.2400000000000002E-2</c:v>
                </c:pt>
                <c:pt idx="6041">
                  <c:v>5.2999999999999999E-2</c:v>
                </c:pt>
                <c:pt idx="6042">
                  <c:v>5.2999999999999999E-2</c:v>
                </c:pt>
                <c:pt idx="6043">
                  <c:v>5.4600000000000003E-2</c:v>
                </c:pt>
                <c:pt idx="6044">
                  <c:v>5.4100000000000002E-2</c:v>
                </c:pt>
                <c:pt idx="6045">
                  <c:v>5.3699999999999998E-2</c:v>
                </c:pt>
                <c:pt idx="6046">
                  <c:v>5.3899999999999997E-2</c:v>
                </c:pt>
                <c:pt idx="6047">
                  <c:v>5.2600000000000001E-2</c:v>
                </c:pt>
                <c:pt idx="6048">
                  <c:v>5.2900000000000003E-2</c:v>
                </c:pt>
                <c:pt idx="6049">
                  <c:v>5.3099999999999994E-2</c:v>
                </c:pt>
                <c:pt idx="6050">
                  <c:v>5.2499999999999998E-2</c:v>
                </c:pt>
                <c:pt idx="6051">
                  <c:v>5.3099999999999994E-2</c:v>
                </c:pt>
                <c:pt idx="6052">
                  <c:v>5.28E-2</c:v>
                </c:pt>
                <c:pt idx="6053">
                  <c:v>5.3099999999999994E-2</c:v>
                </c:pt>
                <c:pt idx="6054">
                  <c:v>5.2199999999999996E-2</c:v>
                </c:pt>
                <c:pt idx="6055">
                  <c:v>5.21E-2</c:v>
                </c:pt>
                <c:pt idx="6056">
                  <c:v>5.21E-2</c:v>
                </c:pt>
                <c:pt idx="6057">
                  <c:v>5.3200000000000004E-2</c:v>
                </c:pt>
                <c:pt idx="6058">
                  <c:v>5.3499999999999999E-2</c:v>
                </c:pt>
                <c:pt idx="6059">
                  <c:v>5.3200000000000004E-2</c:v>
                </c:pt>
                <c:pt idx="6060">
                  <c:v>5.2000000000000005E-2</c:v>
                </c:pt>
                <c:pt idx="6061">
                  <c:v>5.2400000000000002E-2</c:v>
                </c:pt>
                <c:pt idx="6062">
                  <c:v>5.2300000000000006E-2</c:v>
                </c:pt>
                <c:pt idx="6063">
                  <c:v>5.16E-2</c:v>
                </c:pt>
                <c:pt idx="6064">
                  <c:v>5.2199999999999996E-2</c:v>
                </c:pt>
                <c:pt idx="6065">
                  <c:v>5.16E-2</c:v>
                </c:pt>
                <c:pt idx="6066">
                  <c:v>5.1799999999999999E-2</c:v>
                </c:pt>
                <c:pt idx="6067">
                  <c:v>5.2000000000000005E-2</c:v>
                </c:pt>
                <c:pt idx="6068">
                  <c:v>5.1100000000000007E-2</c:v>
                </c:pt>
                <c:pt idx="6069">
                  <c:v>5.0900000000000001E-2</c:v>
                </c:pt>
                <c:pt idx="6070">
                  <c:v>5.0599999999999999E-2</c:v>
                </c:pt>
                <c:pt idx="6071">
                  <c:v>5.1399999999999994E-2</c:v>
                </c:pt>
                <c:pt idx="6072">
                  <c:v>5.0999999999999997E-2</c:v>
                </c:pt>
                <c:pt idx="6073">
                  <c:v>5.04E-2</c:v>
                </c:pt>
                <c:pt idx="6074">
                  <c:v>0.05</c:v>
                </c:pt>
                <c:pt idx="6075">
                  <c:v>4.9599999999999998E-2</c:v>
                </c:pt>
                <c:pt idx="6076">
                  <c:v>0.05</c:v>
                </c:pt>
                <c:pt idx="6077">
                  <c:v>4.8799999999999996E-2</c:v>
                </c:pt>
                <c:pt idx="6078">
                  <c:v>4.8899999999999999E-2</c:v>
                </c:pt>
                <c:pt idx="6079">
                  <c:v>4.9299999999999997E-2</c:v>
                </c:pt>
                <c:pt idx="6080">
                  <c:v>5.0900000000000001E-2</c:v>
                </c:pt>
                <c:pt idx="6081">
                  <c:v>5.0499999999999996E-2</c:v>
                </c:pt>
                <c:pt idx="6082">
                  <c:v>5.1500000000000004E-2</c:v>
                </c:pt>
                <c:pt idx="6083">
                  <c:v>5.1699999999999996E-2</c:v>
                </c:pt>
                <c:pt idx="6084">
                  <c:v>5.21E-2</c:v>
                </c:pt>
                <c:pt idx="6085">
                  <c:v>5.1799999999999999E-2</c:v>
                </c:pt>
                <c:pt idx="6086">
                  <c:v>5.1799999999999999E-2</c:v>
                </c:pt>
                <c:pt idx="6087">
                  <c:v>5.2600000000000001E-2</c:v>
                </c:pt>
                <c:pt idx="6088">
                  <c:v>5.2600000000000001E-2</c:v>
                </c:pt>
                <c:pt idx="6089">
                  <c:v>5.2999999999999999E-2</c:v>
                </c:pt>
                <c:pt idx="6090">
                  <c:v>5.2600000000000001E-2</c:v>
                </c:pt>
                <c:pt idx="6091">
                  <c:v>5.2199999999999996E-2</c:v>
                </c:pt>
                <c:pt idx="6092">
                  <c:v>5.2199999999999996E-2</c:v>
                </c:pt>
                <c:pt idx="6093">
                  <c:v>5.1299999999999998E-2</c:v>
                </c:pt>
                <c:pt idx="6094">
                  <c:v>5.1900000000000002E-2</c:v>
                </c:pt>
                <c:pt idx="6095">
                  <c:v>5.0900000000000001E-2</c:v>
                </c:pt>
                <c:pt idx="6096">
                  <c:v>5.1399999999999994E-2</c:v>
                </c:pt>
                <c:pt idx="6097">
                  <c:v>5.1200000000000002E-2</c:v>
                </c:pt>
                <c:pt idx="6098">
                  <c:v>5.16E-2</c:v>
                </c:pt>
                <c:pt idx="6099">
                  <c:v>5.1900000000000002E-2</c:v>
                </c:pt>
                <c:pt idx="6100">
                  <c:v>5.1500000000000004E-2</c:v>
                </c:pt>
                <c:pt idx="6101">
                  <c:v>5.1799999999999999E-2</c:v>
                </c:pt>
                <c:pt idx="6102">
                  <c:v>5.1299999999999998E-2</c:v>
                </c:pt>
                <c:pt idx="6103">
                  <c:v>5.1799999999999999E-2</c:v>
                </c:pt>
                <c:pt idx="6104">
                  <c:v>5.2400000000000002E-2</c:v>
                </c:pt>
                <c:pt idx="6105">
                  <c:v>5.2600000000000001E-2</c:v>
                </c:pt>
                <c:pt idx="6106">
                  <c:v>5.2900000000000003E-2</c:v>
                </c:pt>
                <c:pt idx="6107">
                  <c:v>5.2900000000000003E-2</c:v>
                </c:pt>
                <c:pt idx="6108">
                  <c:v>5.2199999999999996E-2</c:v>
                </c:pt>
                <c:pt idx="6109">
                  <c:v>5.1100000000000007E-2</c:v>
                </c:pt>
                <c:pt idx="6110">
                  <c:v>5.0599999999999999E-2</c:v>
                </c:pt>
                <c:pt idx="6111">
                  <c:v>5.0300000000000004E-2</c:v>
                </c:pt>
                <c:pt idx="6112">
                  <c:v>5.0099999999999999E-2</c:v>
                </c:pt>
                <c:pt idx="6113">
                  <c:v>5.0799999999999998E-2</c:v>
                </c:pt>
                <c:pt idx="6114">
                  <c:v>5.0099999999999999E-2</c:v>
                </c:pt>
                <c:pt idx="6115">
                  <c:v>4.99E-2</c:v>
                </c:pt>
                <c:pt idx="6116">
                  <c:v>5.0599999999999999E-2</c:v>
                </c:pt>
                <c:pt idx="6117">
                  <c:v>5.0300000000000004E-2</c:v>
                </c:pt>
                <c:pt idx="6118">
                  <c:v>5.0700000000000002E-2</c:v>
                </c:pt>
                <c:pt idx="6119">
                  <c:v>5.0700000000000002E-2</c:v>
                </c:pt>
                <c:pt idx="6120">
                  <c:v>5.1299999999999998E-2</c:v>
                </c:pt>
                <c:pt idx="6121">
                  <c:v>5.16E-2</c:v>
                </c:pt>
                <c:pt idx="6122">
                  <c:v>5.1500000000000004E-2</c:v>
                </c:pt>
                <c:pt idx="6123">
                  <c:v>5.1799999999999999E-2</c:v>
                </c:pt>
                <c:pt idx="6124">
                  <c:v>5.16E-2</c:v>
                </c:pt>
                <c:pt idx="6125">
                  <c:v>5.0499999999999996E-2</c:v>
                </c:pt>
                <c:pt idx="6126">
                  <c:v>5.1200000000000002E-2</c:v>
                </c:pt>
                <c:pt idx="6127">
                  <c:v>5.1900000000000002E-2</c:v>
                </c:pt>
                <c:pt idx="6128">
                  <c:v>5.1500000000000004E-2</c:v>
                </c:pt>
                <c:pt idx="6129">
                  <c:v>5.1100000000000007E-2</c:v>
                </c:pt>
                <c:pt idx="6130">
                  <c:v>5.0799999999999998E-2</c:v>
                </c:pt>
                <c:pt idx="6131">
                  <c:v>5.0999999999999997E-2</c:v>
                </c:pt>
                <c:pt idx="6132">
                  <c:v>5.0700000000000002E-2</c:v>
                </c:pt>
                <c:pt idx="6133">
                  <c:v>5.0199999999999995E-2</c:v>
                </c:pt>
                <c:pt idx="6134">
                  <c:v>4.9599999999999998E-2</c:v>
                </c:pt>
                <c:pt idx="6135">
                  <c:v>4.9699999999999994E-2</c:v>
                </c:pt>
                <c:pt idx="6136">
                  <c:v>4.9800000000000004E-2</c:v>
                </c:pt>
                <c:pt idx="6137">
                  <c:v>5.0499999999999996E-2</c:v>
                </c:pt>
                <c:pt idx="6138">
                  <c:v>0.05</c:v>
                </c:pt>
                <c:pt idx="6139">
                  <c:v>0.05</c:v>
                </c:pt>
                <c:pt idx="6140">
                  <c:v>4.9699999999999994E-2</c:v>
                </c:pt>
                <c:pt idx="6141">
                  <c:v>5.04E-2</c:v>
                </c:pt>
                <c:pt idx="6142">
                  <c:v>5.0900000000000001E-2</c:v>
                </c:pt>
                <c:pt idx="6143">
                  <c:v>5.0900000000000001E-2</c:v>
                </c:pt>
                <c:pt idx="6144">
                  <c:v>5.0900000000000001E-2</c:v>
                </c:pt>
                <c:pt idx="6145">
                  <c:v>5.1699999999999996E-2</c:v>
                </c:pt>
                <c:pt idx="6146">
                  <c:v>5.1799999999999999E-2</c:v>
                </c:pt>
                <c:pt idx="6147">
                  <c:v>5.1100000000000007E-2</c:v>
                </c:pt>
                <c:pt idx="6148">
                  <c:v>5.0799999999999998E-2</c:v>
                </c:pt>
                <c:pt idx="6149">
                  <c:v>5.0799999999999998E-2</c:v>
                </c:pt>
                <c:pt idx="6150">
                  <c:v>4.9699999999999994E-2</c:v>
                </c:pt>
                <c:pt idx="6151">
                  <c:v>4.9599999999999998E-2</c:v>
                </c:pt>
                <c:pt idx="6152">
                  <c:v>4.9500000000000002E-2</c:v>
                </c:pt>
                <c:pt idx="6153">
                  <c:v>4.8799999999999996E-2</c:v>
                </c:pt>
                <c:pt idx="6154">
                  <c:v>4.8499999999999995E-2</c:v>
                </c:pt>
                <c:pt idx="6155">
                  <c:v>4.8799999999999996E-2</c:v>
                </c:pt>
                <c:pt idx="6156">
                  <c:v>4.8799999999999996E-2</c:v>
                </c:pt>
                <c:pt idx="6157">
                  <c:v>4.9200000000000001E-2</c:v>
                </c:pt>
                <c:pt idx="6158">
                  <c:v>4.9000000000000002E-2</c:v>
                </c:pt>
                <c:pt idx="6159">
                  <c:v>4.8499999999999995E-2</c:v>
                </c:pt>
                <c:pt idx="6160">
                  <c:v>4.9400000000000006E-2</c:v>
                </c:pt>
                <c:pt idx="6161">
                  <c:v>4.99E-2</c:v>
                </c:pt>
                <c:pt idx="6162">
                  <c:v>4.9400000000000006E-2</c:v>
                </c:pt>
                <c:pt idx="6163">
                  <c:v>5.0199999999999995E-2</c:v>
                </c:pt>
                <c:pt idx="6164">
                  <c:v>5.0099999999999999E-2</c:v>
                </c:pt>
                <c:pt idx="6165">
                  <c:v>4.9599999999999998E-2</c:v>
                </c:pt>
                <c:pt idx="6166">
                  <c:v>4.99E-2</c:v>
                </c:pt>
                <c:pt idx="6167">
                  <c:v>4.9500000000000002E-2</c:v>
                </c:pt>
                <c:pt idx="6168">
                  <c:v>4.9599999999999998E-2</c:v>
                </c:pt>
                <c:pt idx="6169">
                  <c:v>4.9800000000000004E-2</c:v>
                </c:pt>
                <c:pt idx="6170">
                  <c:v>4.9200000000000001E-2</c:v>
                </c:pt>
                <c:pt idx="6171">
                  <c:v>4.9100000000000005E-2</c:v>
                </c:pt>
                <c:pt idx="6172">
                  <c:v>4.9400000000000006E-2</c:v>
                </c:pt>
                <c:pt idx="6173">
                  <c:v>4.9000000000000002E-2</c:v>
                </c:pt>
                <c:pt idx="6174">
                  <c:v>4.9400000000000006E-2</c:v>
                </c:pt>
                <c:pt idx="6175">
                  <c:v>4.9200000000000001E-2</c:v>
                </c:pt>
                <c:pt idx="6176">
                  <c:v>4.9200000000000001E-2</c:v>
                </c:pt>
                <c:pt idx="6177">
                  <c:v>4.9100000000000005E-2</c:v>
                </c:pt>
                <c:pt idx="6178">
                  <c:v>4.9100000000000005E-2</c:v>
                </c:pt>
                <c:pt idx="6179">
                  <c:v>4.9100000000000005E-2</c:v>
                </c:pt>
                <c:pt idx="6180">
                  <c:v>4.9500000000000002E-2</c:v>
                </c:pt>
                <c:pt idx="6181">
                  <c:v>4.9200000000000001E-2</c:v>
                </c:pt>
                <c:pt idx="6182">
                  <c:v>4.9000000000000002E-2</c:v>
                </c:pt>
                <c:pt idx="6183">
                  <c:v>4.8899999999999999E-2</c:v>
                </c:pt>
                <c:pt idx="6184">
                  <c:v>4.9200000000000001E-2</c:v>
                </c:pt>
                <c:pt idx="6185">
                  <c:v>4.8499999999999995E-2</c:v>
                </c:pt>
                <c:pt idx="6186">
                  <c:v>4.8499999999999995E-2</c:v>
                </c:pt>
                <c:pt idx="6187">
                  <c:v>4.9000000000000002E-2</c:v>
                </c:pt>
                <c:pt idx="6188">
                  <c:v>4.9100000000000005E-2</c:v>
                </c:pt>
                <c:pt idx="6189">
                  <c:v>4.8799999999999996E-2</c:v>
                </c:pt>
                <c:pt idx="6190">
                  <c:v>4.7599999999999996E-2</c:v>
                </c:pt>
                <c:pt idx="6191">
                  <c:v>4.7100000000000003E-2</c:v>
                </c:pt>
                <c:pt idx="6192">
                  <c:v>4.6799999999999994E-2</c:v>
                </c:pt>
                <c:pt idx="6193">
                  <c:v>4.6699999999999998E-2</c:v>
                </c:pt>
                <c:pt idx="6194">
                  <c:v>4.6900000000000004E-2</c:v>
                </c:pt>
                <c:pt idx="6195">
                  <c:v>4.7100000000000003E-2</c:v>
                </c:pt>
                <c:pt idx="6196">
                  <c:v>4.7100000000000003E-2</c:v>
                </c:pt>
                <c:pt idx="6197">
                  <c:v>4.6500000000000007E-2</c:v>
                </c:pt>
                <c:pt idx="6198">
                  <c:v>4.6500000000000007E-2</c:v>
                </c:pt>
                <c:pt idx="6199">
                  <c:v>4.6900000000000004E-2</c:v>
                </c:pt>
                <c:pt idx="6200">
                  <c:v>4.7199999999999999E-2</c:v>
                </c:pt>
                <c:pt idx="6201">
                  <c:v>4.6600000000000003E-2</c:v>
                </c:pt>
                <c:pt idx="6202">
                  <c:v>4.6600000000000003E-2</c:v>
                </c:pt>
                <c:pt idx="6203">
                  <c:v>4.6600000000000003E-2</c:v>
                </c:pt>
                <c:pt idx="6204">
                  <c:v>4.6900000000000004E-2</c:v>
                </c:pt>
                <c:pt idx="6205">
                  <c:v>4.7699999999999992E-2</c:v>
                </c:pt>
                <c:pt idx="6206">
                  <c:v>4.8099999999999997E-2</c:v>
                </c:pt>
                <c:pt idx="6207">
                  <c:v>4.8099999999999997E-2</c:v>
                </c:pt>
                <c:pt idx="6208">
                  <c:v>4.7699999999999992E-2</c:v>
                </c:pt>
                <c:pt idx="6209">
                  <c:v>4.8000000000000001E-2</c:v>
                </c:pt>
                <c:pt idx="6210">
                  <c:v>4.9800000000000004E-2</c:v>
                </c:pt>
                <c:pt idx="6211">
                  <c:v>5.04E-2</c:v>
                </c:pt>
                <c:pt idx="6212">
                  <c:v>5.0099999999999999E-2</c:v>
                </c:pt>
                <c:pt idx="6213">
                  <c:v>5.0099999999999999E-2</c:v>
                </c:pt>
                <c:pt idx="6214">
                  <c:v>5.0300000000000004E-2</c:v>
                </c:pt>
                <c:pt idx="6215">
                  <c:v>5.0300000000000004E-2</c:v>
                </c:pt>
                <c:pt idx="6216">
                  <c:v>5.0599999999999999E-2</c:v>
                </c:pt>
                <c:pt idx="6217">
                  <c:v>5.1399999999999994E-2</c:v>
                </c:pt>
                <c:pt idx="6218">
                  <c:v>5.16E-2</c:v>
                </c:pt>
                <c:pt idx="6219">
                  <c:v>5.2000000000000005E-2</c:v>
                </c:pt>
                <c:pt idx="6220">
                  <c:v>5.1799999999999999E-2</c:v>
                </c:pt>
                <c:pt idx="6221">
                  <c:v>5.1900000000000002E-2</c:v>
                </c:pt>
                <c:pt idx="6222">
                  <c:v>5.2300000000000006E-2</c:v>
                </c:pt>
                <c:pt idx="6223">
                  <c:v>5.2300000000000006E-2</c:v>
                </c:pt>
                <c:pt idx="6224">
                  <c:v>5.1900000000000002E-2</c:v>
                </c:pt>
                <c:pt idx="6225">
                  <c:v>5.2400000000000002E-2</c:v>
                </c:pt>
                <c:pt idx="6226">
                  <c:v>5.2199999999999996E-2</c:v>
                </c:pt>
                <c:pt idx="6227">
                  <c:v>5.21E-2</c:v>
                </c:pt>
                <c:pt idx="6228">
                  <c:v>5.2600000000000001E-2</c:v>
                </c:pt>
                <c:pt idx="6229">
                  <c:v>5.3099999999999994E-2</c:v>
                </c:pt>
                <c:pt idx="6230">
                  <c:v>5.28E-2</c:v>
                </c:pt>
                <c:pt idx="6231">
                  <c:v>5.28E-2</c:v>
                </c:pt>
                <c:pt idx="6232">
                  <c:v>5.33E-2</c:v>
                </c:pt>
                <c:pt idx="6233">
                  <c:v>5.3499999999999999E-2</c:v>
                </c:pt>
                <c:pt idx="6234">
                  <c:v>5.3699999999999998E-2</c:v>
                </c:pt>
                <c:pt idx="6235">
                  <c:v>5.4600000000000003E-2</c:v>
                </c:pt>
                <c:pt idx="6236">
                  <c:v>5.4800000000000001E-2</c:v>
                </c:pt>
                <c:pt idx="6237">
                  <c:v>5.4600000000000003E-2</c:v>
                </c:pt>
                <c:pt idx="6238">
                  <c:v>5.5099999999999996E-2</c:v>
                </c:pt>
                <c:pt idx="6239">
                  <c:v>5.5500000000000001E-2</c:v>
                </c:pt>
                <c:pt idx="6240">
                  <c:v>5.5E-2</c:v>
                </c:pt>
                <c:pt idx="6241">
                  <c:v>5.4400000000000004E-2</c:v>
                </c:pt>
                <c:pt idx="6242">
                  <c:v>5.45E-2</c:v>
                </c:pt>
                <c:pt idx="6243">
                  <c:v>5.4900000000000004E-2</c:v>
                </c:pt>
                <c:pt idx="6244">
                  <c:v>5.4299999999999994E-2</c:v>
                </c:pt>
                <c:pt idx="6245">
                  <c:v>5.4600000000000003E-2</c:v>
                </c:pt>
                <c:pt idx="6246">
                  <c:v>5.4299999999999994E-2</c:v>
                </c:pt>
                <c:pt idx="6247">
                  <c:v>5.4100000000000002E-2</c:v>
                </c:pt>
                <c:pt idx="6248">
                  <c:v>5.3800000000000001E-2</c:v>
                </c:pt>
                <c:pt idx="6249">
                  <c:v>5.33E-2</c:v>
                </c:pt>
                <c:pt idx="6250">
                  <c:v>5.3499999999999999E-2</c:v>
                </c:pt>
                <c:pt idx="6251">
                  <c:v>5.3499999999999999E-2</c:v>
                </c:pt>
                <c:pt idx="6252">
                  <c:v>5.4000000000000006E-2</c:v>
                </c:pt>
                <c:pt idx="6253">
                  <c:v>5.4100000000000002E-2</c:v>
                </c:pt>
                <c:pt idx="6254">
                  <c:v>5.4100000000000002E-2</c:v>
                </c:pt>
                <c:pt idx="6255">
                  <c:v>5.45E-2</c:v>
                </c:pt>
                <c:pt idx="6256">
                  <c:v>5.45E-2</c:v>
                </c:pt>
                <c:pt idx="6257">
                  <c:v>5.45E-2</c:v>
                </c:pt>
                <c:pt idx="6258">
                  <c:v>5.4900000000000004E-2</c:v>
                </c:pt>
                <c:pt idx="6259">
                  <c:v>5.4600000000000003E-2</c:v>
                </c:pt>
                <c:pt idx="6260">
                  <c:v>5.4600000000000003E-2</c:v>
                </c:pt>
                <c:pt idx="6261">
                  <c:v>5.5300000000000002E-2</c:v>
                </c:pt>
                <c:pt idx="6262">
                  <c:v>5.3699999999999998E-2</c:v>
                </c:pt>
                <c:pt idx="6263">
                  <c:v>5.4100000000000002E-2</c:v>
                </c:pt>
                <c:pt idx="6264">
                  <c:v>5.3499999999999999E-2</c:v>
                </c:pt>
                <c:pt idx="6265">
                  <c:v>5.3800000000000001E-2</c:v>
                </c:pt>
                <c:pt idx="6266">
                  <c:v>5.3600000000000002E-2</c:v>
                </c:pt>
                <c:pt idx="6267">
                  <c:v>5.3899999999999997E-2</c:v>
                </c:pt>
                <c:pt idx="6268">
                  <c:v>5.3800000000000001E-2</c:v>
                </c:pt>
                <c:pt idx="6269">
                  <c:v>5.3399999999999996E-2</c:v>
                </c:pt>
                <c:pt idx="6270">
                  <c:v>5.3399999999999996E-2</c:v>
                </c:pt>
                <c:pt idx="6271">
                  <c:v>5.4199999999999998E-2</c:v>
                </c:pt>
                <c:pt idx="6272">
                  <c:v>5.3699999999999998E-2</c:v>
                </c:pt>
                <c:pt idx="6273">
                  <c:v>5.2999999999999999E-2</c:v>
                </c:pt>
                <c:pt idx="6274">
                  <c:v>5.2900000000000003E-2</c:v>
                </c:pt>
                <c:pt idx="6275">
                  <c:v>5.2000000000000005E-2</c:v>
                </c:pt>
                <c:pt idx="6276">
                  <c:v>5.2000000000000005E-2</c:v>
                </c:pt>
                <c:pt idx="6277">
                  <c:v>5.2199999999999996E-2</c:v>
                </c:pt>
                <c:pt idx="6278">
                  <c:v>5.2300000000000006E-2</c:v>
                </c:pt>
                <c:pt idx="6279">
                  <c:v>5.2199999999999996E-2</c:v>
                </c:pt>
                <c:pt idx="6280">
                  <c:v>5.2199999999999996E-2</c:v>
                </c:pt>
                <c:pt idx="6281">
                  <c:v>5.2000000000000005E-2</c:v>
                </c:pt>
                <c:pt idx="6282">
                  <c:v>5.2300000000000006E-2</c:v>
                </c:pt>
                <c:pt idx="6283">
                  <c:v>5.2199999999999996E-2</c:v>
                </c:pt>
                <c:pt idx="6284">
                  <c:v>5.21E-2</c:v>
                </c:pt>
                <c:pt idx="6285">
                  <c:v>5.1200000000000002E-2</c:v>
                </c:pt>
                <c:pt idx="6286">
                  <c:v>5.1200000000000002E-2</c:v>
                </c:pt>
                <c:pt idx="6287">
                  <c:v>5.1900000000000002E-2</c:v>
                </c:pt>
                <c:pt idx="6288">
                  <c:v>5.21E-2</c:v>
                </c:pt>
                <c:pt idx="6289">
                  <c:v>5.2000000000000005E-2</c:v>
                </c:pt>
                <c:pt idx="6290">
                  <c:v>5.1699999999999996E-2</c:v>
                </c:pt>
                <c:pt idx="6291">
                  <c:v>5.2000000000000005E-2</c:v>
                </c:pt>
                <c:pt idx="6292">
                  <c:v>5.3099999999999994E-2</c:v>
                </c:pt>
                <c:pt idx="6293">
                  <c:v>5.3099999999999994E-2</c:v>
                </c:pt>
                <c:pt idx="6294">
                  <c:v>5.2999999999999999E-2</c:v>
                </c:pt>
                <c:pt idx="6295">
                  <c:v>5.21E-2</c:v>
                </c:pt>
                <c:pt idx="6296">
                  <c:v>5.1900000000000002E-2</c:v>
                </c:pt>
                <c:pt idx="6297">
                  <c:v>5.1699999999999996E-2</c:v>
                </c:pt>
                <c:pt idx="6298">
                  <c:v>5.1699999999999996E-2</c:v>
                </c:pt>
                <c:pt idx="6299">
                  <c:v>5.1500000000000004E-2</c:v>
                </c:pt>
                <c:pt idx="6300">
                  <c:v>5.0300000000000004E-2</c:v>
                </c:pt>
                <c:pt idx="6301">
                  <c:v>5.0499999999999996E-2</c:v>
                </c:pt>
                <c:pt idx="6302">
                  <c:v>5.0700000000000002E-2</c:v>
                </c:pt>
                <c:pt idx="6303">
                  <c:v>5.0599999999999999E-2</c:v>
                </c:pt>
                <c:pt idx="6304">
                  <c:v>5.0499999999999996E-2</c:v>
                </c:pt>
                <c:pt idx="6305">
                  <c:v>5.0099999999999999E-2</c:v>
                </c:pt>
                <c:pt idx="6306">
                  <c:v>5.0499999999999996E-2</c:v>
                </c:pt>
                <c:pt idx="6307">
                  <c:v>5.0099999999999999E-2</c:v>
                </c:pt>
                <c:pt idx="6308">
                  <c:v>5.0300000000000004E-2</c:v>
                </c:pt>
                <c:pt idx="6309">
                  <c:v>5.0199999999999995E-2</c:v>
                </c:pt>
                <c:pt idx="6310">
                  <c:v>5.0300000000000004E-2</c:v>
                </c:pt>
                <c:pt idx="6311">
                  <c:v>5.0700000000000002E-2</c:v>
                </c:pt>
                <c:pt idx="6312">
                  <c:v>5.0700000000000002E-2</c:v>
                </c:pt>
                <c:pt idx="6313">
                  <c:v>5.0499999999999996E-2</c:v>
                </c:pt>
                <c:pt idx="6314">
                  <c:v>5.0199999999999995E-2</c:v>
                </c:pt>
                <c:pt idx="6315">
                  <c:v>5.0199999999999995E-2</c:v>
                </c:pt>
                <c:pt idx="6316">
                  <c:v>4.9800000000000004E-2</c:v>
                </c:pt>
                <c:pt idx="6317">
                  <c:v>4.9400000000000006E-2</c:v>
                </c:pt>
                <c:pt idx="6318">
                  <c:v>4.9299999999999997E-2</c:v>
                </c:pt>
                <c:pt idx="6319">
                  <c:v>4.9800000000000004E-2</c:v>
                </c:pt>
                <c:pt idx="6320">
                  <c:v>5.0599999999999999E-2</c:v>
                </c:pt>
                <c:pt idx="6321">
                  <c:v>5.0599999999999999E-2</c:v>
                </c:pt>
                <c:pt idx="6322">
                  <c:v>5.0300000000000004E-2</c:v>
                </c:pt>
                <c:pt idx="6323">
                  <c:v>4.9599999999999998E-2</c:v>
                </c:pt>
                <c:pt idx="6324">
                  <c:v>4.99E-2</c:v>
                </c:pt>
                <c:pt idx="6325">
                  <c:v>4.9800000000000004E-2</c:v>
                </c:pt>
                <c:pt idx="6326">
                  <c:v>4.9500000000000002E-2</c:v>
                </c:pt>
                <c:pt idx="6327">
                  <c:v>4.9400000000000006E-2</c:v>
                </c:pt>
                <c:pt idx="6328">
                  <c:v>4.9599999999999998E-2</c:v>
                </c:pt>
                <c:pt idx="6329">
                  <c:v>4.8799999999999996E-2</c:v>
                </c:pt>
                <c:pt idx="6330">
                  <c:v>4.9200000000000001E-2</c:v>
                </c:pt>
                <c:pt idx="6331">
                  <c:v>4.8600000000000004E-2</c:v>
                </c:pt>
                <c:pt idx="6332">
                  <c:v>4.8399999999999999E-2</c:v>
                </c:pt>
                <c:pt idx="6333">
                  <c:v>4.7800000000000002E-2</c:v>
                </c:pt>
                <c:pt idx="6334">
                  <c:v>4.7899999999999998E-2</c:v>
                </c:pt>
                <c:pt idx="6335">
                  <c:v>4.8000000000000001E-2</c:v>
                </c:pt>
                <c:pt idx="6336">
                  <c:v>4.7800000000000002E-2</c:v>
                </c:pt>
                <c:pt idx="6337">
                  <c:v>4.8000000000000001E-2</c:v>
                </c:pt>
                <c:pt idx="6338">
                  <c:v>4.8600000000000004E-2</c:v>
                </c:pt>
                <c:pt idx="6339">
                  <c:v>4.8899999999999999E-2</c:v>
                </c:pt>
                <c:pt idx="6340">
                  <c:v>4.9500000000000002E-2</c:v>
                </c:pt>
                <c:pt idx="6341">
                  <c:v>4.9400000000000006E-2</c:v>
                </c:pt>
                <c:pt idx="6342">
                  <c:v>4.9299999999999997E-2</c:v>
                </c:pt>
                <c:pt idx="6343">
                  <c:v>4.9599999999999998E-2</c:v>
                </c:pt>
                <c:pt idx="6344">
                  <c:v>0.05</c:v>
                </c:pt>
                <c:pt idx="6345">
                  <c:v>4.9000000000000002E-2</c:v>
                </c:pt>
                <c:pt idx="6346">
                  <c:v>4.9000000000000002E-2</c:v>
                </c:pt>
                <c:pt idx="6347">
                  <c:v>4.8799999999999996E-2</c:v>
                </c:pt>
                <c:pt idx="6348">
                  <c:v>4.87E-2</c:v>
                </c:pt>
                <c:pt idx="6349">
                  <c:v>4.8300000000000003E-2</c:v>
                </c:pt>
                <c:pt idx="6350">
                  <c:v>4.8499999999999995E-2</c:v>
                </c:pt>
                <c:pt idx="6351">
                  <c:v>4.8399999999999999E-2</c:v>
                </c:pt>
                <c:pt idx="6352">
                  <c:v>4.82E-2</c:v>
                </c:pt>
                <c:pt idx="6353">
                  <c:v>4.7800000000000002E-2</c:v>
                </c:pt>
                <c:pt idx="6354">
                  <c:v>4.7699999999999992E-2</c:v>
                </c:pt>
                <c:pt idx="6355">
                  <c:v>4.7599999999999996E-2</c:v>
                </c:pt>
                <c:pt idx="6356">
                  <c:v>4.7599999999999996E-2</c:v>
                </c:pt>
                <c:pt idx="6357">
                  <c:v>4.7599999999999996E-2</c:v>
                </c:pt>
                <c:pt idx="6358">
                  <c:v>4.8499999999999995E-2</c:v>
                </c:pt>
                <c:pt idx="6359">
                  <c:v>4.8399999999999999E-2</c:v>
                </c:pt>
                <c:pt idx="6360">
                  <c:v>4.7899999999999998E-2</c:v>
                </c:pt>
                <c:pt idx="6361">
                  <c:v>4.8499999999999995E-2</c:v>
                </c:pt>
                <c:pt idx="6362">
                  <c:v>4.8399999999999999E-2</c:v>
                </c:pt>
                <c:pt idx="6363">
                  <c:v>4.82E-2</c:v>
                </c:pt>
                <c:pt idx="6364">
                  <c:v>4.82E-2</c:v>
                </c:pt>
                <c:pt idx="6365">
                  <c:v>4.9100000000000005E-2</c:v>
                </c:pt>
                <c:pt idx="6366">
                  <c:v>4.9299999999999997E-2</c:v>
                </c:pt>
                <c:pt idx="6367">
                  <c:v>4.9400000000000006E-2</c:v>
                </c:pt>
                <c:pt idx="6368">
                  <c:v>4.9599999999999998E-2</c:v>
                </c:pt>
                <c:pt idx="6369">
                  <c:v>4.9599999999999998E-2</c:v>
                </c:pt>
                <c:pt idx="6370">
                  <c:v>4.9100000000000005E-2</c:v>
                </c:pt>
                <c:pt idx="6371">
                  <c:v>4.9000000000000002E-2</c:v>
                </c:pt>
                <c:pt idx="6372">
                  <c:v>4.9000000000000002E-2</c:v>
                </c:pt>
                <c:pt idx="6373">
                  <c:v>4.8399999999999999E-2</c:v>
                </c:pt>
                <c:pt idx="6374">
                  <c:v>4.8099999999999997E-2</c:v>
                </c:pt>
                <c:pt idx="6375">
                  <c:v>4.8799999999999996E-2</c:v>
                </c:pt>
                <c:pt idx="6376">
                  <c:v>4.8300000000000003E-2</c:v>
                </c:pt>
                <c:pt idx="6377">
                  <c:v>4.8399999999999999E-2</c:v>
                </c:pt>
                <c:pt idx="6378">
                  <c:v>4.8300000000000003E-2</c:v>
                </c:pt>
                <c:pt idx="6379">
                  <c:v>4.8300000000000003E-2</c:v>
                </c:pt>
                <c:pt idx="6380">
                  <c:v>4.8899999999999999E-2</c:v>
                </c:pt>
                <c:pt idx="6381">
                  <c:v>4.9800000000000004E-2</c:v>
                </c:pt>
                <c:pt idx="6382">
                  <c:v>5.0199999999999995E-2</c:v>
                </c:pt>
                <c:pt idx="6383">
                  <c:v>5.0300000000000004E-2</c:v>
                </c:pt>
                <c:pt idx="6384">
                  <c:v>5.0499999999999996E-2</c:v>
                </c:pt>
                <c:pt idx="6385">
                  <c:v>4.9400000000000006E-2</c:v>
                </c:pt>
                <c:pt idx="6386">
                  <c:v>4.9000000000000002E-2</c:v>
                </c:pt>
                <c:pt idx="6387">
                  <c:v>4.9000000000000002E-2</c:v>
                </c:pt>
                <c:pt idx="6388">
                  <c:v>4.7800000000000002E-2</c:v>
                </c:pt>
                <c:pt idx="6389">
                  <c:v>4.8300000000000003E-2</c:v>
                </c:pt>
                <c:pt idx="6390">
                  <c:v>4.82E-2</c:v>
                </c:pt>
                <c:pt idx="6391">
                  <c:v>4.8099999999999997E-2</c:v>
                </c:pt>
                <c:pt idx="6392">
                  <c:v>4.7800000000000002E-2</c:v>
                </c:pt>
                <c:pt idx="6393">
                  <c:v>4.7100000000000003E-2</c:v>
                </c:pt>
                <c:pt idx="6394">
                  <c:v>4.82E-2</c:v>
                </c:pt>
                <c:pt idx="6395">
                  <c:v>4.8399999999999999E-2</c:v>
                </c:pt>
                <c:pt idx="6396">
                  <c:v>4.82E-2</c:v>
                </c:pt>
                <c:pt idx="6397">
                  <c:v>4.8000000000000001E-2</c:v>
                </c:pt>
                <c:pt idx="6398">
                  <c:v>4.8300000000000003E-2</c:v>
                </c:pt>
                <c:pt idx="6399">
                  <c:v>4.8499999999999995E-2</c:v>
                </c:pt>
                <c:pt idx="6400">
                  <c:v>4.8499999999999995E-2</c:v>
                </c:pt>
                <c:pt idx="6401">
                  <c:v>4.9200000000000001E-2</c:v>
                </c:pt>
                <c:pt idx="6402">
                  <c:v>4.9200000000000001E-2</c:v>
                </c:pt>
                <c:pt idx="6403">
                  <c:v>4.9299999999999997E-2</c:v>
                </c:pt>
                <c:pt idx="6404">
                  <c:v>4.8799999999999996E-2</c:v>
                </c:pt>
                <c:pt idx="6405">
                  <c:v>4.8300000000000003E-2</c:v>
                </c:pt>
                <c:pt idx="6406">
                  <c:v>4.82E-2</c:v>
                </c:pt>
                <c:pt idx="6407">
                  <c:v>4.8799999999999996E-2</c:v>
                </c:pt>
                <c:pt idx="6408">
                  <c:v>4.8499999999999995E-2</c:v>
                </c:pt>
                <c:pt idx="6409">
                  <c:v>4.8600000000000004E-2</c:v>
                </c:pt>
                <c:pt idx="6410">
                  <c:v>4.8499999999999995E-2</c:v>
                </c:pt>
                <c:pt idx="6411">
                  <c:v>4.8300000000000003E-2</c:v>
                </c:pt>
                <c:pt idx="6412">
                  <c:v>4.82E-2</c:v>
                </c:pt>
                <c:pt idx="6413">
                  <c:v>4.7699999999999992E-2</c:v>
                </c:pt>
                <c:pt idx="6414">
                  <c:v>4.7199999999999999E-2</c:v>
                </c:pt>
                <c:pt idx="6415">
                  <c:v>4.7E-2</c:v>
                </c:pt>
                <c:pt idx="6416">
                  <c:v>4.7E-2</c:v>
                </c:pt>
                <c:pt idx="6417">
                  <c:v>4.6900000000000004E-2</c:v>
                </c:pt>
                <c:pt idx="6418">
                  <c:v>4.6699999999999998E-2</c:v>
                </c:pt>
                <c:pt idx="6419">
                  <c:v>4.6600000000000003E-2</c:v>
                </c:pt>
                <c:pt idx="6420">
                  <c:v>4.6500000000000007E-2</c:v>
                </c:pt>
                <c:pt idx="6421">
                  <c:v>4.6100000000000002E-2</c:v>
                </c:pt>
                <c:pt idx="6422">
                  <c:v>4.6699999999999998E-2</c:v>
                </c:pt>
                <c:pt idx="6423">
                  <c:v>4.6600000000000003E-2</c:v>
                </c:pt>
                <c:pt idx="6424">
                  <c:v>4.6699999999999998E-2</c:v>
                </c:pt>
                <c:pt idx="6425">
                  <c:v>4.5999999999999999E-2</c:v>
                </c:pt>
                <c:pt idx="6426">
                  <c:v>4.5899999999999996E-2</c:v>
                </c:pt>
                <c:pt idx="6427">
                  <c:v>4.5899999999999996E-2</c:v>
                </c:pt>
                <c:pt idx="6428">
                  <c:v>4.58E-2</c:v>
                </c:pt>
                <c:pt idx="6429">
                  <c:v>4.58E-2</c:v>
                </c:pt>
                <c:pt idx="6430">
                  <c:v>4.4900000000000002E-2</c:v>
                </c:pt>
                <c:pt idx="6431">
                  <c:v>4.4299999999999999E-2</c:v>
                </c:pt>
                <c:pt idx="6432">
                  <c:v>4.3899999999999995E-2</c:v>
                </c:pt>
                <c:pt idx="6433">
                  <c:v>4.3700000000000003E-2</c:v>
                </c:pt>
                <c:pt idx="6434">
                  <c:v>4.4699999999999997E-2</c:v>
                </c:pt>
                <c:pt idx="6435">
                  <c:v>4.4900000000000002E-2</c:v>
                </c:pt>
                <c:pt idx="6436">
                  <c:v>4.4500000000000005E-2</c:v>
                </c:pt>
                <c:pt idx="6437">
                  <c:v>4.4800000000000006E-2</c:v>
                </c:pt>
                <c:pt idx="6438">
                  <c:v>4.5199999999999997E-2</c:v>
                </c:pt>
                <c:pt idx="6439">
                  <c:v>4.5700000000000005E-2</c:v>
                </c:pt>
                <c:pt idx="6440">
                  <c:v>4.6500000000000007E-2</c:v>
                </c:pt>
                <c:pt idx="6441">
                  <c:v>4.6500000000000007E-2</c:v>
                </c:pt>
                <c:pt idx="6442">
                  <c:v>4.6900000000000004E-2</c:v>
                </c:pt>
                <c:pt idx="6443">
                  <c:v>4.6600000000000003E-2</c:v>
                </c:pt>
                <c:pt idx="6444">
                  <c:v>4.6600000000000003E-2</c:v>
                </c:pt>
                <c:pt idx="6445">
                  <c:v>4.6399999999999997E-2</c:v>
                </c:pt>
                <c:pt idx="6446">
                  <c:v>4.7100000000000003E-2</c:v>
                </c:pt>
                <c:pt idx="6447">
                  <c:v>4.7199999999999999E-2</c:v>
                </c:pt>
                <c:pt idx="6448">
                  <c:v>4.7400000000000005E-2</c:v>
                </c:pt>
                <c:pt idx="6449">
                  <c:v>4.7400000000000005E-2</c:v>
                </c:pt>
                <c:pt idx="6450">
                  <c:v>4.6500000000000007E-2</c:v>
                </c:pt>
                <c:pt idx="6451">
                  <c:v>4.6199999999999998E-2</c:v>
                </c:pt>
                <c:pt idx="6452">
                  <c:v>4.6900000000000004E-2</c:v>
                </c:pt>
                <c:pt idx="6453">
                  <c:v>4.82E-2</c:v>
                </c:pt>
                <c:pt idx="6454">
                  <c:v>4.7500000000000001E-2</c:v>
                </c:pt>
                <c:pt idx="6455">
                  <c:v>4.8099999999999997E-2</c:v>
                </c:pt>
                <c:pt idx="6456">
                  <c:v>4.7800000000000002E-2</c:v>
                </c:pt>
                <c:pt idx="6457">
                  <c:v>4.82E-2</c:v>
                </c:pt>
                <c:pt idx="6458">
                  <c:v>4.7899999999999998E-2</c:v>
                </c:pt>
                <c:pt idx="6459">
                  <c:v>4.7599999999999996E-2</c:v>
                </c:pt>
                <c:pt idx="6460">
                  <c:v>4.8099999999999997E-2</c:v>
                </c:pt>
                <c:pt idx="6461">
                  <c:v>4.82E-2</c:v>
                </c:pt>
                <c:pt idx="6462">
                  <c:v>4.8899999999999999E-2</c:v>
                </c:pt>
                <c:pt idx="6463">
                  <c:v>4.8600000000000004E-2</c:v>
                </c:pt>
                <c:pt idx="6464">
                  <c:v>4.8399999999999999E-2</c:v>
                </c:pt>
                <c:pt idx="6465">
                  <c:v>4.8399999999999999E-2</c:v>
                </c:pt>
                <c:pt idx="6466">
                  <c:v>4.8799999999999996E-2</c:v>
                </c:pt>
                <c:pt idx="6467">
                  <c:v>4.8499999999999995E-2</c:v>
                </c:pt>
                <c:pt idx="6468">
                  <c:v>4.8099999999999997E-2</c:v>
                </c:pt>
                <c:pt idx="6469">
                  <c:v>4.7699999999999992E-2</c:v>
                </c:pt>
                <c:pt idx="6470">
                  <c:v>4.7300000000000002E-2</c:v>
                </c:pt>
                <c:pt idx="6471">
                  <c:v>4.7400000000000005E-2</c:v>
                </c:pt>
                <c:pt idx="6472">
                  <c:v>4.7500000000000001E-2</c:v>
                </c:pt>
                <c:pt idx="6473">
                  <c:v>4.7400000000000005E-2</c:v>
                </c:pt>
                <c:pt idx="6474">
                  <c:v>4.7899999999999998E-2</c:v>
                </c:pt>
                <c:pt idx="6475">
                  <c:v>4.7800000000000002E-2</c:v>
                </c:pt>
                <c:pt idx="6476">
                  <c:v>4.7300000000000002E-2</c:v>
                </c:pt>
                <c:pt idx="6477">
                  <c:v>4.6600000000000003E-2</c:v>
                </c:pt>
                <c:pt idx="6478">
                  <c:v>4.6900000000000004E-2</c:v>
                </c:pt>
                <c:pt idx="6479">
                  <c:v>4.7100000000000003E-2</c:v>
                </c:pt>
                <c:pt idx="6480">
                  <c:v>4.6199999999999998E-2</c:v>
                </c:pt>
                <c:pt idx="6481">
                  <c:v>4.58E-2</c:v>
                </c:pt>
                <c:pt idx="6482">
                  <c:v>4.5400000000000003E-2</c:v>
                </c:pt>
                <c:pt idx="6483">
                  <c:v>4.5700000000000005E-2</c:v>
                </c:pt>
                <c:pt idx="6484">
                  <c:v>4.6399999999999997E-2</c:v>
                </c:pt>
                <c:pt idx="6485">
                  <c:v>4.58E-2</c:v>
                </c:pt>
                <c:pt idx="6486">
                  <c:v>4.5499999999999999E-2</c:v>
                </c:pt>
                <c:pt idx="6487">
                  <c:v>4.5700000000000005E-2</c:v>
                </c:pt>
                <c:pt idx="6488">
                  <c:v>4.5499999999999999E-2</c:v>
                </c:pt>
                <c:pt idx="6489">
                  <c:v>4.5100000000000001E-2</c:v>
                </c:pt>
                <c:pt idx="6490">
                  <c:v>4.5100000000000001E-2</c:v>
                </c:pt>
                <c:pt idx="6491">
                  <c:v>4.5199999999999997E-2</c:v>
                </c:pt>
                <c:pt idx="6492">
                  <c:v>4.5100000000000001E-2</c:v>
                </c:pt>
                <c:pt idx="6493">
                  <c:v>4.5899999999999996E-2</c:v>
                </c:pt>
                <c:pt idx="6494">
                  <c:v>4.5899999999999996E-2</c:v>
                </c:pt>
                <c:pt idx="6495">
                  <c:v>4.6300000000000001E-2</c:v>
                </c:pt>
                <c:pt idx="6496">
                  <c:v>4.6199999999999998E-2</c:v>
                </c:pt>
                <c:pt idx="6497">
                  <c:v>4.58E-2</c:v>
                </c:pt>
                <c:pt idx="6498">
                  <c:v>4.5499999999999999E-2</c:v>
                </c:pt>
                <c:pt idx="6499">
                  <c:v>4.5199999999999997E-2</c:v>
                </c:pt>
                <c:pt idx="6500">
                  <c:v>4.4900000000000002E-2</c:v>
                </c:pt>
                <c:pt idx="6501">
                  <c:v>4.4900000000000002E-2</c:v>
                </c:pt>
                <c:pt idx="6502">
                  <c:v>4.4699999999999997E-2</c:v>
                </c:pt>
                <c:pt idx="6503">
                  <c:v>4.4299999999999999E-2</c:v>
                </c:pt>
                <c:pt idx="6504">
                  <c:v>4.4500000000000005E-2</c:v>
                </c:pt>
                <c:pt idx="6505">
                  <c:v>4.4400000000000002E-2</c:v>
                </c:pt>
                <c:pt idx="6506">
                  <c:v>4.3799999999999999E-2</c:v>
                </c:pt>
                <c:pt idx="6507">
                  <c:v>4.36E-2</c:v>
                </c:pt>
                <c:pt idx="6508">
                  <c:v>4.41E-2</c:v>
                </c:pt>
                <c:pt idx="6509">
                  <c:v>4.4299999999999999E-2</c:v>
                </c:pt>
                <c:pt idx="6510">
                  <c:v>4.4299999999999999E-2</c:v>
                </c:pt>
                <c:pt idx="6511">
                  <c:v>4.4299999999999999E-2</c:v>
                </c:pt>
                <c:pt idx="6512">
                  <c:v>4.3400000000000001E-2</c:v>
                </c:pt>
                <c:pt idx="6513">
                  <c:v>4.2599999999999999E-2</c:v>
                </c:pt>
                <c:pt idx="6514">
                  <c:v>4.2199999999999994E-2</c:v>
                </c:pt>
                <c:pt idx="6515">
                  <c:v>4.2699999999999995E-2</c:v>
                </c:pt>
                <c:pt idx="6516">
                  <c:v>4.2500000000000003E-2</c:v>
                </c:pt>
                <c:pt idx="6517">
                  <c:v>4.2000000000000003E-2</c:v>
                </c:pt>
                <c:pt idx="6518">
                  <c:v>4.2199999999999994E-2</c:v>
                </c:pt>
                <c:pt idx="6519">
                  <c:v>4.24E-2</c:v>
                </c:pt>
                <c:pt idx="6520">
                  <c:v>4.3200000000000002E-2</c:v>
                </c:pt>
                <c:pt idx="6521">
                  <c:v>4.3700000000000003E-2</c:v>
                </c:pt>
                <c:pt idx="6522">
                  <c:v>4.4299999999999999E-2</c:v>
                </c:pt>
                <c:pt idx="6523">
                  <c:v>4.4199999999999996E-2</c:v>
                </c:pt>
                <c:pt idx="6524">
                  <c:v>4.3799999999999999E-2</c:v>
                </c:pt>
                <c:pt idx="6525">
                  <c:v>4.36E-2</c:v>
                </c:pt>
                <c:pt idx="6526">
                  <c:v>4.3799999999999999E-2</c:v>
                </c:pt>
                <c:pt idx="6527">
                  <c:v>4.3299999999999998E-2</c:v>
                </c:pt>
                <c:pt idx="6528">
                  <c:v>4.2500000000000003E-2</c:v>
                </c:pt>
                <c:pt idx="6529">
                  <c:v>4.2500000000000003E-2</c:v>
                </c:pt>
                <c:pt idx="6530">
                  <c:v>4.2199999999999994E-2</c:v>
                </c:pt>
                <c:pt idx="6531">
                  <c:v>4.1900000000000007E-2</c:v>
                </c:pt>
                <c:pt idx="6532">
                  <c:v>4.24E-2</c:v>
                </c:pt>
                <c:pt idx="6533">
                  <c:v>4.2599999999999999E-2</c:v>
                </c:pt>
                <c:pt idx="6534">
                  <c:v>4.1900000000000007E-2</c:v>
                </c:pt>
                <c:pt idx="6535">
                  <c:v>4.2999999999999997E-2</c:v>
                </c:pt>
                <c:pt idx="6536">
                  <c:v>4.2999999999999997E-2</c:v>
                </c:pt>
                <c:pt idx="6537">
                  <c:v>4.36E-2</c:v>
                </c:pt>
                <c:pt idx="6538">
                  <c:v>4.3299999999999998E-2</c:v>
                </c:pt>
                <c:pt idx="6539">
                  <c:v>4.2999999999999997E-2</c:v>
                </c:pt>
                <c:pt idx="6540">
                  <c:v>4.36E-2</c:v>
                </c:pt>
                <c:pt idx="6541">
                  <c:v>4.3400000000000001E-2</c:v>
                </c:pt>
                <c:pt idx="6542">
                  <c:v>4.3799999999999999E-2</c:v>
                </c:pt>
                <c:pt idx="6543">
                  <c:v>4.4000000000000004E-2</c:v>
                </c:pt>
                <c:pt idx="6544">
                  <c:v>4.4199999999999996E-2</c:v>
                </c:pt>
                <c:pt idx="6545">
                  <c:v>4.4000000000000004E-2</c:v>
                </c:pt>
                <c:pt idx="6546">
                  <c:v>4.4600000000000001E-2</c:v>
                </c:pt>
                <c:pt idx="6547">
                  <c:v>4.4400000000000002E-2</c:v>
                </c:pt>
                <c:pt idx="6548">
                  <c:v>4.3899999999999995E-2</c:v>
                </c:pt>
                <c:pt idx="6549">
                  <c:v>4.4999999999999998E-2</c:v>
                </c:pt>
                <c:pt idx="6550">
                  <c:v>4.4400000000000002E-2</c:v>
                </c:pt>
                <c:pt idx="6551">
                  <c:v>4.4600000000000001E-2</c:v>
                </c:pt>
                <c:pt idx="6552">
                  <c:v>4.4600000000000001E-2</c:v>
                </c:pt>
                <c:pt idx="6553">
                  <c:v>4.4800000000000006E-2</c:v>
                </c:pt>
                <c:pt idx="6554">
                  <c:v>4.4000000000000004E-2</c:v>
                </c:pt>
                <c:pt idx="6555">
                  <c:v>4.4699999999999997E-2</c:v>
                </c:pt>
                <c:pt idx="6556">
                  <c:v>4.5100000000000001E-2</c:v>
                </c:pt>
                <c:pt idx="6557">
                  <c:v>4.5400000000000003E-2</c:v>
                </c:pt>
                <c:pt idx="6558">
                  <c:v>4.4999999999999998E-2</c:v>
                </c:pt>
                <c:pt idx="6559">
                  <c:v>4.5199999999999997E-2</c:v>
                </c:pt>
                <c:pt idx="6560">
                  <c:v>4.58E-2</c:v>
                </c:pt>
                <c:pt idx="6561">
                  <c:v>4.5999999999999999E-2</c:v>
                </c:pt>
                <c:pt idx="6562">
                  <c:v>4.58E-2</c:v>
                </c:pt>
                <c:pt idx="6563">
                  <c:v>4.58E-2</c:v>
                </c:pt>
                <c:pt idx="6564">
                  <c:v>4.53E-2</c:v>
                </c:pt>
                <c:pt idx="6565">
                  <c:v>4.4400000000000002E-2</c:v>
                </c:pt>
                <c:pt idx="6566">
                  <c:v>4.4699999999999997E-2</c:v>
                </c:pt>
                <c:pt idx="6567">
                  <c:v>4.4299999999999999E-2</c:v>
                </c:pt>
                <c:pt idx="6568">
                  <c:v>4.4800000000000006E-2</c:v>
                </c:pt>
                <c:pt idx="6569">
                  <c:v>4.4199999999999996E-2</c:v>
                </c:pt>
                <c:pt idx="6570">
                  <c:v>4.4199999999999996E-2</c:v>
                </c:pt>
                <c:pt idx="6571">
                  <c:v>4.4299999999999999E-2</c:v>
                </c:pt>
                <c:pt idx="6572">
                  <c:v>4.4000000000000004E-2</c:v>
                </c:pt>
                <c:pt idx="6573">
                  <c:v>4.4000000000000004E-2</c:v>
                </c:pt>
                <c:pt idx="6574">
                  <c:v>4.36E-2</c:v>
                </c:pt>
                <c:pt idx="6575">
                  <c:v>4.3799999999999999E-2</c:v>
                </c:pt>
                <c:pt idx="6576">
                  <c:v>4.36E-2</c:v>
                </c:pt>
                <c:pt idx="6577">
                  <c:v>4.3099999999999999E-2</c:v>
                </c:pt>
                <c:pt idx="6578">
                  <c:v>4.2599999999999999E-2</c:v>
                </c:pt>
                <c:pt idx="6579">
                  <c:v>4.2999999999999997E-2</c:v>
                </c:pt>
                <c:pt idx="6580">
                  <c:v>4.2900000000000001E-2</c:v>
                </c:pt>
                <c:pt idx="6581">
                  <c:v>4.2900000000000001E-2</c:v>
                </c:pt>
                <c:pt idx="6582">
                  <c:v>4.3499999999999997E-2</c:v>
                </c:pt>
                <c:pt idx="6583">
                  <c:v>4.4199999999999996E-2</c:v>
                </c:pt>
                <c:pt idx="6584">
                  <c:v>4.4199999999999996E-2</c:v>
                </c:pt>
                <c:pt idx="6585">
                  <c:v>4.4000000000000004E-2</c:v>
                </c:pt>
                <c:pt idx="6586">
                  <c:v>4.4400000000000002E-2</c:v>
                </c:pt>
                <c:pt idx="6587">
                  <c:v>4.4199999999999996E-2</c:v>
                </c:pt>
                <c:pt idx="6588">
                  <c:v>4.4500000000000005E-2</c:v>
                </c:pt>
                <c:pt idx="6589">
                  <c:v>4.5100000000000001E-2</c:v>
                </c:pt>
                <c:pt idx="6590">
                  <c:v>4.5499999999999999E-2</c:v>
                </c:pt>
                <c:pt idx="6591">
                  <c:v>4.5499999999999999E-2</c:v>
                </c:pt>
                <c:pt idx="6592">
                  <c:v>4.53E-2</c:v>
                </c:pt>
                <c:pt idx="6593">
                  <c:v>4.4699999999999997E-2</c:v>
                </c:pt>
                <c:pt idx="6594">
                  <c:v>4.4600000000000001E-2</c:v>
                </c:pt>
                <c:pt idx="6595">
                  <c:v>4.5100000000000001E-2</c:v>
                </c:pt>
                <c:pt idx="6596">
                  <c:v>4.5599999999999995E-2</c:v>
                </c:pt>
                <c:pt idx="6597">
                  <c:v>4.5599999999999995E-2</c:v>
                </c:pt>
                <c:pt idx="6598">
                  <c:v>4.4999999999999998E-2</c:v>
                </c:pt>
                <c:pt idx="6599">
                  <c:v>4.5400000000000003E-2</c:v>
                </c:pt>
                <c:pt idx="6600">
                  <c:v>4.5700000000000005E-2</c:v>
                </c:pt>
                <c:pt idx="6601">
                  <c:v>4.6199999999999998E-2</c:v>
                </c:pt>
                <c:pt idx="6602">
                  <c:v>4.5999999999999999E-2</c:v>
                </c:pt>
                <c:pt idx="6603">
                  <c:v>4.5700000000000005E-2</c:v>
                </c:pt>
                <c:pt idx="6604">
                  <c:v>4.5999999999999999E-2</c:v>
                </c:pt>
                <c:pt idx="6605">
                  <c:v>4.5599999999999995E-2</c:v>
                </c:pt>
                <c:pt idx="6606">
                  <c:v>4.5599999999999995E-2</c:v>
                </c:pt>
                <c:pt idx="6607">
                  <c:v>4.5999999999999999E-2</c:v>
                </c:pt>
                <c:pt idx="6608">
                  <c:v>4.6600000000000003E-2</c:v>
                </c:pt>
                <c:pt idx="6609">
                  <c:v>4.7E-2</c:v>
                </c:pt>
                <c:pt idx="6610">
                  <c:v>4.7E-2</c:v>
                </c:pt>
                <c:pt idx="6611">
                  <c:v>4.7100000000000003E-2</c:v>
                </c:pt>
                <c:pt idx="6612">
                  <c:v>4.7E-2</c:v>
                </c:pt>
                <c:pt idx="6613">
                  <c:v>4.6900000000000004E-2</c:v>
                </c:pt>
                <c:pt idx="6614">
                  <c:v>4.6799999999999994E-2</c:v>
                </c:pt>
                <c:pt idx="6615">
                  <c:v>4.6100000000000002E-2</c:v>
                </c:pt>
                <c:pt idx="6616">
                  <c:v>4.6600000000000003E-2</c:v>
                </c:pt>
                <c:pt idx="6617">
                  <c:v>4.7199999999999999E-2</c:v>
                </c:pt>
                <c:pt idx="6618">
                  <c:v>4.8000000000000001E-2</c:v>
                </c:pt>
                <c:pt idx="6619">
                  <c:v>4.7699999999999992E-2</c:v>
                </c:pt>
                <c:pt idx="6620">
                  <c:v>4.7800000000000002E-2</c:v>
                </c:pt>
                <c:pt idx="6621">
                  <c:v>4.7599999999999996E-2</c:v>
                </c:pt>
                <c:pt idx="6622">
                  <c:v>4.7699999999999992E-2</c:v>
                </c:pt>
                <c:pt idx="6623">
                  <c:v>4.8000000000000001E-2</c:v>
                </c:pt>
                <c:pt idx="6624">
                  <c:v>4.8300000000000003E-2</c:v>
                </c:pt>
                <c:pt idx="6625">
                  <c:v>4.8499999999999995E-2</c:v>
                </c:pt>
                <c:pt idx="6626">
                  <c:v>4.8300000000000003E-2</c:v>
                </c:pt>
                <c:pt idx="6627">
                  <c:v>4.7599999999999996E-2</c:v>
                </c:pt>
                <c:pt idx="6628">
                  <c:v>4.8300000000000003E-2</c:v>
                </c:pt>
                <c:pt idx="6629">
                  <c:v>4.7400000000000005E-2</c:v>
                </c:pt>
                <c:pt idx="6630">
                  <c:v>4.7400000000000005E-2</c:v>
                </c:pt>
                <c:pt idx="6631">
                  <c:v>4.8000000000000001E-2</c:v>
                </c:pt>
                <c:pt idx="6632">
                  <c:v>4.7400000000000005E-2</c:v>
                </c:pt>
                <c:pt idx="6633">
                  <c:v>4.6799999999999994E-2</c:v>
                </c:pt>
                <c:pt idx="6634">
                  <c:v>4.6399999999999997E-2</c:v>
                </c:pt>
                <c:pt idx="6635">
                  <c:v>4.6900000000000004E-2</c:v>
                </c:pt>
                <c:pt idx="6636">
                  <c:v>4.6600000000000003E-2</c:v>
                </c:pt>
                <c:pt idx="6637">
                  <c:v>4.6600000000000003E-2</c:v>
                </c:pt>
                <c:pt idx="6638">
                  <c:v>4.7100000000000003E-2</c:v>
                </c:pt>
                <c:pt idx="6639">
                  <c:v>4.7100000000000003E-2</c:v>
                </c:pt>
                <c:pt idx="6640">
                  <c:v>4.6600000000000003E-2</c:v>
                </c:pt>
                <c:pt idx="6641">
                  <c:v>4.6900000000000004E-2</c:v>
                </c:pt>
                <c:pt idx="6642">
                  <c:v>4.6900000000000004E-2</c:v>
                </c:pt>
                <c:pt idx="6643">
                  <c:v>4.7E-2</c:v>
                </c:pt>
                <c:pt idx="6644">
                  <c:v>4.7300000000000002E-2</c:v>
                </c:pt>
                <c:pt idx="6645">
                  <c:v>4.7199999999999999E-2</c:v>
                </c:pt>
                <c:pt idx="6646">
                  <c:v>4.7599999999999996E-2</c:v>
                </c:pt>
                <c:pt idx="6647">
                  <c:v>4.6900000000000004E-2</c:v>
                </c:pt>
                <c:pt idx="6648">
                  <c:v>4.7199999999999999E-2</c:v>
                </c:pt>
                <c:pt idx="6649">
                  <c:v>4.6699999999999998E-2</c:v>
                </c:pt>
                <c:pt idx="6650">
                  <c:v>4.7400000000000005E-2</c:v>
                </c:pt>
                <c:pt idx="6651">
                  <c:v>4.7400000000000005E-2</c:v>
                </c:pt>
                <c:pt idx="6652">
                  <c:v>4.7300000000000002E-2</c:v>
                </c:pt>
                <c:pt idx="6653">
                  <c:v>4.6600000000000003E-2</c:v>
                </c:pt>
                <c:pt idx="6654">
                  <c:v>4.6799999999999994E-2</c:v>
                </c:pt>
                <c:pt idx="6655">
                  <c:v>4.6500000000000007E-2</c:v>
                </c:pt>
                <c:pt idx="6656">
                  <c:v>4.6399999999999997E-2</c:v>
                </c:pt>
                <c:pt idx="6657">
                  <c:v>4.6600000000000003E-2</c:v>
                </c:pt>
                <c:pt idx="6658">
                  <c:v>4.6699999999999998E-2</c:v>
                </c:pt>
                <c:pt idx="6659">
                  <c:v>4.6199999999999998E-2</c:v>
                </c:pt>
                <c:pt idx="6660">
                  <c:v>4.5499999999999999E-2</c:v>
                </c:pt>
                <c:pt idx="6661">
                  <c:v>4.5499999999999999E-2</c:v>
                </c:pt>
                <c:pt idx="6662">
                  <c:v>4.5100000000000001E-2</c:v>
                </c:pt>
                <c:pt idx="6663">
                  <c:v>4.5400000000000003E-2</c:v>
                </c:pt>
                <c:pt idx="6664">
                  <c:v>4.53E-2</c:v>
                </c:pt>
                <c:pt idx="6665">
                  <c:v>4.5400000000000003E-2</c:v>
                </c:pt>
                <c:pt idx="6666">
                  <c:v>4.5400000000000003E-2</c:v>
                </c:pt>
                <c:pt idx="6667">
                  <c:v>4.5599999999999995E-2</c:v>
                </c:pt>
                <c:pt idx="6668">
                  <c:v>4.5400000000000003E-2</c:v>
                </c:pt>
                <c:pt idx="6669">
                  <c:v>4.5400000000000003E-2</c:v>
                </c:pt>
                <c:pt idx="6670">
                  <c:v>4.5599999999999995E-2</c:v>
                </c:pt>
                <c:pt idx="6671">
                  <c:v>4.5599999999999995E-2</c:v>
                </c:pt>
                <c:pt idx="6672">
                  <c:v>4.6100000000000002E-2</c:v>
                </c:pt>
                <c:pt idx="6673">
                  <c:v>4.6300000000000001E-2</c:v>
                </c:pt>
                <c:pt idx="6674">
                  <c:v>4.5999999999999999E-2</c:v>
                </c:pt>
                <c:pt idx="6675">
                  <c:v>4.53E-2</c:v>
                </c:pt>
                <c:pt idx="6676">
                  <c:v>4.53E-2</c:v>
                </c:pt>
                <c:pt idx="6677">
                  <c:v>4.5100000000000001E-2</c:v>
                </c:pt>
                <c:pt idx="6678">
                  <c:v>4.5100000000000001E-2</c:v>
                </c:pt>
                <c:pt idx="6679">
                  <c:v>4.5499999999999999E-2</c:v>
                </c:pt>
                <c:pt idx="6680">
                  <c:v>4.53E-2</c:v>
                </c:pt>
                <c:pt idx="6681">
                  <c:v>4.5400000000000003E-2</c:v>
                </c:pt>
                <c:pt idx="6682">
                  <c:v>4.5700000000000005E-2</c:v>
                </c:pt>
                <c:pt idx="6683">
                  <c:v>4.6500000000000007E-2</c:v>
                </c:pt>
                <c:pt idx="6684">
                  <c:v>4.7E-2</c:v>
                </c:pt>
                <c:pt idx="6685">
                  <c:v>4.6799999999999994E-2</c:v>
                </c:pt>
                <c:pt idx="6686">
                  <c:v>4.7100000000000003E-2</c:v>
                </c:pt>
                <c:pt idx="6687">
                  <c:v>4.5999999999999999E-2</c:v>
                </c:pt>
                <c:pt idx="6688">
                  <c:v>4.5999999999999999E-2</c:v>
                </c:pt>
                <c:pt idx="6689">
                  <c:v>4.7E-2</c:v>
                </c:pt>
                <c:pt idx="6690">
                  <c:v>4.6399999999999997E-2</c:v>
                </c:pt>
                <c:pt idx="6691">
                  <c:v>4.6199999999999998E-2</c:v>
                </c:pt>
                <c:pt idx="6692">
                  <c:v>4.6500000000000007E-2</c:v>
                </c:pt>
                <c:pt idx="6693">
                  <c:v>4.6799999999999994E-2</c:v>
                </c:pt>
                <c:pt idx="6694">
                  <c:v>4.5100000000000001E-2</c:v>
                </c:pt>
                <c:pt idx="6695">
                  <c:v>4.5499999999999999E-2</c:v>
                </c:pt>
                <c:pt idx="6696">
                  <c:v>4.5599999999999995E-2</c:v>
                </c:pt>
                <c:pt idx="6697">
                  <c:v>4.5999999999999999E-2</c:v>
                </c:pt>
                <c:pt idx="6698">
                  <c:v>4.58E-2</c:v>
                </c:pt>
                <c:pt idx="6699">
                  <c:v>4.5700000000000005E-2</c:v>
                </c:pt>
                <c:pt idx="6700">
                  <c:v>4.5100000000000001E-2</c:v>
                </c:pt>
                <c:pt idx="6701">
                  <c:v>4.5100000000000001E-2</c:v>
                </c:pt>
                <c:pt idx="6702">
                  <c:v>4.53E-2</c:v>
                </c:pt>
                <c:pt idx="6703">
                  <c:v>4.4800000000000006E-2</c:v>
                </c:pt>
                <c:pt idx="6704">
                  <c:v>4.5100000000000001E-2</c:v>
                </c:pt>
                <c:pt idx="6705">
                  <c:v>4.5199999999999997E-2</c:v>
                </c:pt>
                <c:pt idx="6706">
                  <c:v>4.5499999999999999E-2</c:v>
                </c:pt>
                <c:pt idx="6707">
                  <c:v>4.5100000000000001E-2</c:v>
                </c:pt>
                <c:pt idx="6708">
                  <c:v>4.5599999999999995E-2</c:v>
                </c:pt>
                <c:pt idx="6709">
                  <c:v>4.6199999999999998E-2</c:v>
                </c:pt>
                <c:pt idx="6710">
                  <c:v>4.6600000000000003E-2</c:v>
                </c:pt>
                <c:pt idx="6711">
                  <c:v>4.7199999999999999E-2</c:v>
                </c:pt>
                <c:pt idx="6712">
                  <c:v>4.7199999999999999E-2</c:v>
                </c:pt>
                <c:pt idx="6713">
                  <c:v>4.7199999999999999E-2</c:v>
                </c:pt>
                <c:pt idx="6714">
                  <c:v>4.7199999999999999E-2</c:v>
                </c:pt>
                <c:pt idx="6715">
                  <c:v>4.7400000000000005E-2</c:v>
                </c:pt>
                <c:pt idx="6716">
                  <c:v>4.7699999999999992E-2</c:v>
                </c:pt>
                <c:pt idx="6717">
                  <c:v>4.7100000000000003E-2</c:v>
                </c:pt>
                <c:pt idx="6718">
                  <c:v>4.7500000000000001E-2</c:v>
                </c:pt>
                <c:pt idx="6719">
                  <c:v>4.7E-2</c:v>
                </c:pt>
                <c:pt idx="6720">
                  <c:v>4.7199999999999999E-2</c:v>
                </c:pt>
                <c:pt idx="6721">
                  <c:v>4.7E-2</c:v>
                </c:pt>
                <c:pt idx="6722">
                  <c:v>4.7400000000000005E-2</c:v>
                </c:pt>
                <c:pt idx="6723">
                  <c:v>4.7300000000000002E-2</c:v>
                </c:pt>
                <c:pt idx="6724">
                  <c:v>4.7500000000000001E-2</c:v>
                </c:pt>
                <c:pt idx="6725">
                  <c:v>4.7E-2</c:v>
                </c:pt>
                <c:pt idx="6726">
                  <c:v>4.7300000000000002E-2</c:v>
                </c:pt>
                <c:pt idx="6727">
                  <c:v>4.8000000000000001E-2</c:v>
                </c:pt>
                <c:pt idx="6728">
                  <c:v>4.8399999999999999E-2</c:v>
                </c:pt>
                <c:pt idx="6729">
                  <c:v>4.8899999999999999E-2</c:v>
                </c:pt>
                <c:pt idx="6730">
                  <c:v>4.9000000000000002E-2</c:v>
                </c:pt>
                <c:pt idx="6731">
                  <c:v>4.9000000000000002E-2</c:v>
                </c:pt>
                <c:pt idx="6732">
                  <c:v>4.9100000000000005E-2</c:v>
                </c:pt>
                <c:pt idx="6733">
                  <c:v>4.9000000000000002E-2</c:v>
                </c:pt>
                <c:pt idx="6734">
                  <c:v>4.9599999999999998E-2</c:v>
                </c:pt>
                <c:pt idx="6735">
                  <c:v>5.04E-2</c:v>
                </c:pt>
                <c:pt idx="6736">
                  <c:v>5.04E-2</c:v>
                </c:pt>
                <c:pt idx="6737">
                  <c:v>0.05</c:v>
                </c:pt>
                <c:pt idx="6738">
                  <c:v>5.0499999999999996E-2</c:v>
                </c:pt>
                <c:pt idx="6739">
                  <c:v>5.1100000000000007E-2</c:v>
                </c:pt>
                <c:pt idx="6740">
                  <c:v>5.1100000000000007E-2</c:v>
                </c:pt>
                <c:pt idx="6741">
                  <c:v>5.0799999999999998E-2</c:v>
                </c:pt>
                <c:pt idx="6742">
                  <c:v>5.0700000000000002E-2</c:v>
                </c:pt>
                <c:pt idx="6743">
                  <c:v>5.1299999999999998E-2</c:v>
                </c:pt>
                <c:pt idx="6744">
                  <c:v>5.1399999999999994E-2</c:v>
                </c:pt>
                <c:pt idx="6745">
                  <c:v>5.0999999999999997E-2</c:v>
                </c:pt>
                <c:pt idx="6746">
                  <c:v>5.0700000000000002E-2</c:v>
                </c:pt>
                <c:pt idx="6747">
                  <c:v>5.16E-2</c:v>
                </c:pt>
                <c:pt idx="6748">
                  <c:v>5.1799999999999999E-2</c:v>
                </c:pt>
                <c:pt idx="6749">
                  <c:v>5.1799999999999999E-2</c:v>
                </c:pt>
                <c:pt idx="6750">
                  <c:v>5.1699999999999996E-2</c:v>
                </c:pt>
                <c:pt idx="6751">
                  <c:v>5.2300000000000006E-2</c:v>
                </c:pt>
                <c:pt idx="6752">
                  <c:v>5.2000000000000005E-2</c:v>
                </c:pt>
                <c:pt idx="6753">
                  <c:v>5.2400000000000002E-2</c:v>
                </c:pt>
                <c:pt idx="6754">
                  <c:v>5.2300000000000006E-2</c:v>
                </c:pt>
                <c:pt idx="6755">
                  <c:v>5.2000000000000005E-2</c:v>
                </c:pt>
                <c:pt idx="6756">
                  <c:v>5.1900000000000002E-2</c:v>
                </c:pt>
                <c:pt idx="6757">
                  <c:v>5.2000000000000005E-2</c:v>
                </c:pt>
                <c:pt idx="6758">
                  <c:v>5.1900000000000002E-2</c:v>
                </c:pt>
                <c:pt idx="6759">
                  <c:v>5.2300000000000006E-2</c:v>
                </c:pt>
                <c:pt idx="6760">
                  <c:v>5.2900000000000003E-2</c:v>
                </c:pt>
                <c:pt idx="6761">
                  <c:v>5.2600000000000001E-2</c:v>
                </c:pt>
                <c:pt idx="6762">
                  <c:v>5.2199999999999996E-2</c:v>
                </c:pt>
                <c:pt idx="6763">
                  <c:v>5.28E-2</c:v>
                </c:pt>
                <c:pt idx="6764">
                  <c:v>5.1799999999999999E-2</c:v>
                </c:pt>
                <c:pt idx="6765">
                  <c:v>5.1399999999999994E-2</c:v>
                </c:pt>
                <c:pt idx="6766">
                  <c:v>5.1299999999999998E-2</c:v>
                </c:pt>
                <c:pt idx="6767">
                  <c:v>5.16E-2</c:v>
                </c:pt>
                <c:pt idx="6768">
                  <c:v>5.1299999999999998E-2</c:v>
                </c:pt>
                <c:pt idx="6769">
                  <c:v>5.1699999999999996E-2</c:v>
                </c:pt>
                <c:pt idx="6770">
                  <c:v>5.16E-2</c:v>
                </c:pt>
                <c:pt idx="6771">
                  <c:v>5.16E-2</c:v>
                </c:pt>
                <c:pt idx="6772">
                  <c:v>5.1900000000000002E-2</c:v>
                </c:pt>
                <c:pt idx="6773">
                  <c:v>5.21E-2</c:v>
                </c:pt>
                <c:pt idx="6774">
                  <c:v>5.2000000000000005E-2</c:v>
                </c:pt>
                <c:pt idx="6775">
                  <c:v>5.0999999999999997E-2</c:v>
                </c:pt>
                <c:pt idx="6776">
                  <c:v>5.0999999999999997E-2</c:v>
                </c:pt>
                <c:pt idx="6777">
                  <c:v>5.0799999999999998E-2</c:v>
                </c:pt>
                <c:pt idx="6778">
                  <c:v>5.0900000000000001E-2</c:v>
                </c:pt>
                <c:pt idx="6779">
                  <c:v>5.0599999999999999E-2</c:v>
                </c:pt>
                <c:pt idx="6780">
                  <c:v>5.0300000000000004E-2</c:v>
                </c:pt>
                <c:pt idx="6781">
                  <c:v>5.0300000000000004E-2</c:v>
                </c:pt>
                <c:pt idx="6782">
                  <c:v>5.0099999999999999E-2</c:v>
                </c:pt>
                <c:pt idx="6783">
                  <c:v>5.0900000000000001E-2</c:v>
                </c:pt>
                <c:pt idx="6784">
                  <c:v>5.1299999999999998E-2</c:v>
                </c:pt>
                <c:pt idx="6785">
                  <c:v>5.1699999999999996E-2</c:v>
                </c:pt>
                <c:pt idx="6786">
                  <c:v>5.1799999999999999E-2</c:v>
                </c:pt>
                <c:pt idx="6787">
                  <c:v>5.1900000000000002E-2</c:v>
                </c:pt>
                <c:pt idx="6788">
                  <c:v>5.1900000000000002E-2</c:v>
                </c:pt>
                <c:pt idx="6789">
                  <c:v>5.2300000000000006E-2</c:v>
                </c:pt>
                <c:pt idx="6790">
                  <c:v>5.2600000000000001E-2</c:v>
                </c:pt>
                <c:pt idx="6791">
                  <c:v>5.28E-2</c:v>
                </c:pt>
                <c:pt idx="6792">
                  <c:v>5.2400000000000002E-2</c:v>
                </c:pt>
                <c:pt idx="6793">
                  <c:v>5.28E-2</c:v>
                </c:pt>
                <c:pt idx="6794">
                  <c:v>5.2600000000000001E-2</c:v>
                </c:pt>
                <c:pt idx="6795">
                  <c:v>5.1900000000000002E-2</c:v>
                </c:pt>
                <c:pt idx="6796">
                  <c:v>5.2000000000000005E-2</c:v>
                </c:pt>
                <c:pt idx="6797">
                  <c:v>5.2000000000000005E-2</c:v>
                </c:pt>
                <c:pt idx="6798">
                  <c:v>5.2699999999999997E-2</c:v>
                </c:pt>
                <c:pt idx="6799">
                  <c:v>5.2300000000000006E-2</c:v>
                </c:pt>
                <c:pt idx="6800">
                  <c:v>5.1799999999999999E-2</c:v>
                </c:pt>
                <c:pt idx="6801">
                  <c:v>5.1699999999999996E-2</c:v>
                </c:pt>
                <c:pt idx="6802">
                  <c:v>5.1399999999999994E-2</c:v>
                </c:pt>
                <c:pt idx="6803">
                  <c:v>5.1399999999999994E-2</c:v>
                </c:pt>
                <c:pt idx="6804">
                  <c:v>5.1200000000000002E-2</c:v>
                </c:pt>
                <c:pt idx="6805">
                  <c:v>5.1100000000000007E-2</c:v>
                </c:pt>
                <c:pt idx="6806">
                  <c:v>5.0999999999999997E-2</c:v>
                </c:pt>
                <c:pt idx="6807">
                  <c:v>5.16E-2</c:v>
                </c:pt>
                <c:pt idx="6808">
                  <c:v>5.0999999999999997E-2</c:v>
                </c:pt>
                <c:pt idx="6809">
                  <c:v>5.0799999999999998E-2</c:v>
                </c:pt>
                <c:pt idx="6810">
                  <c:v>5.0999999999999997E-2</c:v>
                </c:pt>
                <c:pt idx="6811">
                  <c:v>5.1100000000000007E-2</c:v>
                </c:pt>
                <c:pt idx="6812">
                  <c:v>5.1299999999999998E-2</c:v>
                </c:pt>
                <c:pt idx="6813">
                  <c:v>5.0999999999999997E-2</c:v>
                </c:pt>
                <c:pt idx="6814">
                  <c:v>5.1100000000000007E-2</c:v>
                </c:pt>
                <c:pt idx="6815">
                  <c:v>5.0700000000000002E-2</c:v>
                </c:pt>
                <c:pt idx="6816">
                  <c:v>5.0700000000000002E-2</c:v>
                </c:pt>
                <c:pt idx="6817">
                  <c:v>5.0700000000000002E-2</c:v>
                </c:pt>
                <c:pt idx="6818">
                  <c:v>5.0499999999999996E-2</c:v>
                </c:pt>
                <c:pt idx="6819">
                  <c:v>5.04E-2</c:v>
                </c:pt>
                <c:pt idx="6820">
                  <c:v>0.05</c:v>
                </c:pt>
                <c:pt idx="6821">
                  <c:v>0.05</c:v>
                </c:pt>
                <c:pt idx="6822">
                  <c:v>5.0199999999999995E-2</c:v>
                </c:pt>
                <c:pt idx="6823">
                  <c:v>5.0499999999999996E-2</c:v>
                </c:pt>
                <c:pt idx="6824">
                  <c:v>5.0599999999999999E-2</c:v>
                </c:pt>
                <c:pt idx="6825">
                  <c:v>5.0900000000000001E-2</c:v>
                </c:pt>
                <c:pt idx="6826">
                  <c:v>5.1200000000000002E-2</c:v>
                </c:pt>
                <c:pt idx="6827">
                  <c:v>5.0499999999999996E-2</c:v>
                </c:pt>
                <c:pt idx="6828">
                  <c:v>0.05</c:v>
                </c:pt>
                <c:pt idx="6829">
                  <c:v>0.05</c:v>
                </c:pt>
                <c:pt idx="6830">
                  <c:v>4.9699999999999994E-2</c:v>
                </c:pt>
                <c:pt idx="6831">
                  <c:v>4.9599999999999998E-2</c:v>
                </c:pt>
                <c:pt idx="6832">
                  <c:v>4.9500000000000002E-2</c:v>
                </c:pt>
                <c:pt idx="6833">
                  <c:v>4.9500000000000002E-2</c:v>
                </c:pt>
                <c:pt idx="6834">
                  <c:v>4.9400000000000006E-2</c:v>
                </c:pt>
                <c:pt idx="6835">
                  <c:v>4.9299999999999997E-2</c:v>
                </c:pt>
                <c:pt idx="6836">
                  <c:v>4.9400000000000006E-2</c:v>
                </c:pt>
                <c:pt idx="6837">
                  <c:v>4.9299999999999997E-2</c:v>
                </c:pt>
                <c:pt idx="6838">
                  <c:v>4.9100000000000005E-2</c:v>
                </c:pt>
                <c:pt idx="6839">
                  <c:v>4.8799999999999996E-2</c:v>
                </c:pt>
                <c:pt idx="6840">
                  <c:v>4.87E-2</c:v>
                </c:pt>
                <c:pt idx="6841">
                  <c:v>4.87E-2</c:v>
                </c:pt>
                <c:pt idx="6842">
                  <c:v>4.9299999999999997E-2</c:v>
                </c:pt>
                <c:pt idx="6843">
                  <c:v>4.9500000000000002E-2</c:v>
                </c:pt>
                <c:pt idx="6844">
                  <c:v>4.9400000000000006E-2</c:v>
                </c:pt>
                <c:pt idx="6845">
                  <c:v>4.9200000000000001E-2</c:v>
                </c:pt>
                <c:pt idx="6846">
                  <c:v>4.9500000000000002E-2</c:v>
                </c:pt>
                <c:pt idx="6847">
                  <c:v>4.9100000000000005E-2</c:v>
                </c:pt>
                <c:pt idx="6848">
                  <c:v>4.9000000000000002E-2</c:v>
                </c:pt>
                <c:pt idx="6849">
                  <c:v>4.9200000000000001E-2</c:v>
                </c:pt>
                <c:pt idx="6850">
                  <c:v>4.9200000000000001E-2</c:v>
                </c:pt>
                <c:pt idx="6851">
                  <c:v>4.9299999999999997E-2</c:v>
                </c:pt>
                <c:pt idx="6852">
                  <c:v>4.8600000000000004E-2</c:v>
                </c:pt>
                <c:pt idx="6853">
                  <c:v>4.8499999999999995E-2</c:v>
                </c:pt>
                <c:pt idx="6854">
                  <c:v>4.7800000000000002E-2</c:v>
                </c:pt>
                <c:pt idx="6855">
                  <c:v>4.7400000000000005E-2</c:v>
                </c:pt>
                <c:pt idx="6856">
                  <c:v>4.7E-2</c:v>
                </c:pt>
                <c:pt idx="6857">
                  <c:v>4.7100000000000003E-2</c:v>
                </c:pt>
                <c:pt idx="6858">
                  <c:v>4.7300000000000002E-2</c:v>
                </c:pt>
                <c:pt idx="6859">
                  <c:v>4.7599999999999996E-2</c:v>
                </c:pt>
                <c:pt idx="6860">
                  <c:v>4.7699999999999992E-2</c:v>
                </c:pt>
                <c:pt idx="6861">
                  <c:v>4.7599999999999996E-2</c:v>
                </c:pt>
                <c:pt idx="6862">
                  <c:v>4.7599999999999996E-2</c:v>
                </c:pt>
                <c:pt idx="6863">
                  <c:v>4.7199999999999999E-2</c:v>
                </c:pt>
                <c:pt idx="6864">
                  <c:v>4.7599999999999996E-2</c:v>
                </c:pt>
                <c:pt idx="6865">
                  <c:v>4.8399999999999999E-2</c:v>
                </c:pt>
                <c:pt idx="6866">
                  <c:v>4.8399999999999999E-2</c:v>
                </c:pt>
                <c:pt idx="6867">
                  <c:v>4.8799999999999996E-2</c:v>
                </c:pt>
                <c:pt idx="6868">
                  <c:v>4.9100000000000005E-2</c:v>
                </c:pt>
                <c:pt idx="6869">
                  <c:v>4.9100000000000005E-2</c:v>
                </c:pt>
                <c:pt idx="6870">
                  <c:v>4.9400000000000006E-2</c:v>
                </c:pt>
                <c:pt idx="6871">
                  <c:v>4.9200000000000001E-2</c:v>
                </c:pt>
                <c:pt idx="6872">
                  <c:v>4.9100000000000005E-2</c:v>
                </c:pt>
                <c:pt idx="6873">
                  <c:v>4.8899999999999999E-2</c:v>
                </c:pt>
                <c:pt idx="6874">
                  <c:v>4.9100000000000005E-2</c:v>
                </c:pt>
                <c:pt idx="6875">
                  <c:v>4.9100000000000005E-2</c:v>
                </c:pt>
                <c:pt idx="6876">
                  <c:v>4.9500000000000002E-2</c:v>
                </c:pt>
                <c:pt idx="6877">
                  <c:v>4.9500000000000002E-2</c:v>
                </c:pt>
                <c:pt idx="6878">
                  <c:v>4.8899999999999999E-2</c:v>
                </c:pt>
                <c:pt idx="6879">
                  <c:v>4.8399999999999999E-2</c:v>
                </c:pt>
                <c:pt idx="6880">
                  <c:v>4.8000000000000001E-2</c:v>
                </c:pt>
                <c:pt idx="6881">
                  <c:v>4.7800000000000002E-2</c:v>
                </c:pt>
                <c:pt idx="6882">
                  <c:v>4.7199999999999999E-2</c:v>
                </c:pt>
                <c:pt idx="6883">
                  <c:v>4.6799999999999994E-2</c:v>
                </c:pt>
                <c:pt idx="6884">
                  <c:v>4.7199999999999999E-2</c:v>
                </c:pt>
                <c:pt idx="6885">
                  <c:v>4.8099999999999997E-2</c:v>
                </c:pt>
                <c:pt idx="6886">
                  <c:v>4.7899999999999998E-2</c:v>
                </c:pt>
                <c:pt idx="6887">
                  <c:v>4.7599999999999996E-2</c:v>
                </c:pt>
                <c:pt idx="6888">
                  <c:v>4.7300000000000002E-2</c:v>
                </c:pt>
                <c:pt idx="6889">
                  <c:v>4.7300000000000002E-2</c:v>
                </c:pt>
                <c:pt idx="6890">
                  <c:v>4.6900000000000004E-2</c:v>
                </c:pt>
                <c:pt idx="6891">
                  <c:v>4.7100000000000003E-2</c:v>
                </c:pt>
                <c:pt idx="6892">
                  <c:v>4.6600000000000003E-2</c:v>
                </c:pt>
                <c:pt idx="6893">
                  <c:v>4.6900000000000004E-2</c:v>
                </c:pt>
                <c:pt idx="6894">
                  <c:v>4.7400000000000005E-2</c:v>
                </c:pt>
                <c:pt idx="6895">
                  <c:v>4.6900000000000004E-2</c:v>
                </c:pt>
                <c:pt idx="6896">
                  <c:v>4.6799999999999994E-2</c:v>
                </c:pt>
                <c:pt idx="6897">
                  <c:v>4.6600000000000003E-2</c:v>
                </c:pt>
                <c:pt idx="6898">
                  <c:v>4.6500000000000007E-2</c:v>
                </c:pt>
                <c:pt idx="6899">
                  <c:v>4.6500000000000007E-2</c:v>
                </c:pt>
                <c:pt idx="6900">
                  <c:v>4.6300000000000001E-2</c:v>
                </c:pt>
                <c:pt idx="6901">
                  <c:v>4.6199999999999998E-2</c:v>
                </c:pt>
                <c:pt idx="6902">
                  <c:v>4.5899999999999996E-2</c:v>
                </c:pt>
                <c:pt idx="6903">
                  <c:v>4.6100000000000002E-2</c:v>
                </c:pt>
                <c:pt idx="6904">
                  <c:v>4.5599999999999995E-2</c:v>
                </c:pt>
                <c:pt idx="6905">
                  <c:v>4.5400000000000003E-2</c:v>
                </c:pt>
                <c:pt idx="6906">
                  <c:v>4.5499999999999999E-2</c:v>
                </c:pt>
                <c:pt idx="6907">
                  <c:v>4.5700000000000005E-2</c:v>
                </c:pt>
                <c:pt idx="6908">
                  <c:v>4.5999999999999999E-2</c:v>
                </c:pt>
                <c:pt idx="6909">
                  <c:v>4.5999999999999999E-2</c:v>
                </c:pt>
                <c:pt idx="6910">
                  <c:v>4.6600000000000003E-2</c:v>
                </c:pt>
                <c:pt idx="6911">
                  <c:v>4.6300000000000001E-2</c:v>
                </c:pt>
                <c:pt idx="6912">
                  <c:v>4.5999999999999999E-2</c:v>
                </c:pt>
                <c:pt idx="6913">
                  <c:v>4.6900000000000004E-2</c:v>
                </c:pt>
                <c:pt idx="6914">
                  <c:v>4.7199999999999999E-2</c:v>
                </c:pt>
                <c:pt idx="6915">
                  <c:v>4.7199999999999999E-2</c:v>
                </c:pt>
                <c:pt idx="6916">
                  <c:v>4.7199999999999999E-2</c:v>
                </c:pt>
                <c:pt idx="6917">
                  <c:v>4.7300000000000002E-2</c:v>
                </c:pt>
                <c:pt idx="6918">
                  <c:v>4.7300000000000002E-2</c:v>
                </c:pt>
                <c:pt idx="6919">
                  <c:v>4.7E-2</c:v>
                </c:pt>
                <c:pt idx="6920">
                  <c:v>4.7599999999999996E-2</c:v>
                </c:pt>
                <c:pt idx="6921">
                  <c:v>4.7599999999999996E-2</c:v>
                </c:pt>
                <c:pt idx="6922">
                  <c:v>4.7300000000000002E-2</c:v>
                </c:pt>
                <c:pt idx="6923">
                  <c:v>4.7800000000000002E-2</c:v>
                </c:pt>
                <c:pt idx="6924">
                  <c:v>4.8099999999999997E-2</c:v>
                </c:pt>
                <c:pt idx="6925">
                  <c:v>4.8099999999999997E-2</c:v>
                </c:pt>
                <c:pt idx="6926">
                  <c:v>4.8099999999999997E-2</c:v>
                </c:pt>
                <c:pt idx="6927">
                  <c:v>4.7899999999999998E-2</c:v>
                </c:pt>
                <c:pt idx="6928">
                  <c:v>4.7699999999999992E-2</c:v>
                </c:pt>
                <c:pt idx="6929">
                  <c:v>4.7199999999999999E-2</c:v>
                </c:pt>
                <c:pt idx="6930">
                  <c:v>4.7400000000000005E-2</c:v>
                </c:pt>
                <c:pt idx="6931">
                  <c:v>4.7400000000000005E-2</c:v>
                </c:pt>
                <c:pt idx="6932">
                  <c:v>4.7400000000000005E-2</c:v>
                </c:pt>
                <c:pt idx="6933">
                  <c:v>4.7699999999999992E-2</c:v>
                </c:pt>
                <c:pt idx="6934">
                  <c:v>4.82E-2</c:v>
                </c:pt>
                <c:pt idx="6935">
                  <c:v>4.8600000000000004E-2</c:v>
                </c:pt>
                <c:pt idx="6936">
                  <c:v>4.8600000000000004E-2</c:v>
                </c:pt>
                <c:pt idx="6937">
                  <c:v>4.8499999999999995E-2</c:v>
                </c:pt>
                <c:pt idx="6938">
                  <c:v>4.8799999999999996E-2</c:v>
                </c:pt>
                <c:pt idx="6939">
                  <c:v>4.8499999999999995E-2</c:v>
                </c:pt>
                <c:pt idx="6940">
                  <c:v>4.87E-2</c:v>
                </c:pt>
                <c:pt idx="6941">
                  <c:v>4.8399999999999999E-2</c:v>
                </c:pt>
                <c:pt idx="6942">
                  <c:v>4.9000000000000002E-2</c:v>
                </c:pt>
                <c:pt idx="6943">
                  <c:v>4.9100000000000005E-2</c:v>
                </c:pt>
                <c:pt idx="6944">
                  <c:v>4.9599999999999998E-2</c:v>
                </c:pt>
                <c:pt idx="6945">
                  <c:v>4.9800000000000004E-2</c:v>
                </c:pt>
                <c:pt idx="6946">
                  <c:v>4.99E-2</c:v>
                </c:pt>
                <c:pt idx="6947">
                  <c:v>4.9800000000000004E-2</c:v>
                </c:pt>
                <c:pt idx="6948">
                  <c:v>4.9299999999999997E-2</c:v>
                </c:pt>
                <c:pt idx="6949">
                  <c:v>4.9299999999999997E-2</c:v>
                </c:pt>
                <c:pt idx="6950">
                  <c:v>4.9299999999999997E-2</c:v>
                </c:pt>
                <c:pt idx="6951">
                  <c:v>4.9100000000000005E-2</c:v>
                </c:pt>
                <c:pt idx="6952">
                  <c:v>4.87E-2</c:v>
                </c:pt>
                <c:pt idx="6953">
                  <c:v>4.8600000000000004E-2</c:v>
                </c:pt>
                <c:pt idx="6954">
                  <c:v>4.8099999999999997E-2</c:v>
                </c:pt>
                <c:pt idx="6955">
                  <c:v>4.87E-2</c:v>
                </c:pt>
                <c:pt idx="6956">
                  <c:v>4.8799999999999996E-2</c:v>
                </c:pt>
                <c:pt idx="6957">
                  <c:v>4.9000000000000002E-2</c:v>
                </c:pt>
                <c:pt idx="6958">
                  <c:v>4.8300000000000003E-2</c:v>
                </c:pt>
                <c:pt idx="6959">
                  <c:v>4.8099999999999997E-2</c:v>
                </c:pt>
                <c:pt idx="6960">
                  <c:v>4.7899999999999998E-2</c:v>
                </c:pt>
                <c:pt idx="6961">
                  <c:v>4.7899999999999998E-2</c:v>
                </c:pt>
                <c:pt idx="6962">
                  <c:v>4.7800000000000002E-2</c:v>
                </c:pt>
                <c:pt idx="6963">
                  <c:v>4.7899999999999998E-2</c:v>
                </c:pt>
                <c:pt idx="6964">
                  <c:v>4.8300000000000003E-2</c:v>
                </c:pt>
                <c:pt idx="6965">
                  <c:v>4.7899999999999998E-2</c:v>
                </c:pt>
                <c:pt idx="6966">
                  <c:v>4.7300000000000002E-2</c:v>
                </c:pt>
                <c:pt idx="6967">
                  <c:v>4.6199999999999998E-2</c:v>
                </c:pt>
                <c:pt idx="6968">
                  <c:v>4.6799999999999994E-2</c:v>
                </c:pt>
                <c:pt idx="6969">
                  <c:v>4.6799999999999994E-2</c:v>
                </c:pt>
                <c:pt idx="6970">
                  <c:v>4.6500000000000007E-2</c:v>
                </c:pt>
                <c:pt idx="6971">
                  <c:v>4.6399999999999997E-2</c:v>
                </c:pt>
                <c:pt idx="6972">
                  <c:v>4.6600000000000003E-2</c:v>
                </c:pt>
                <c:pt idx="6973">
                  <c:v>4.6399999999999997E-2</c:v>
                </c:pt>
                <c:pt idx="6974">
                  <c:v>4.6500000000000007E-2</c:v>
                </c:pt>
                <c:pt idx="6975">
                  <c:v>4.7199999999999999E-2</c:v>
                </c:pt>
                <c:pt idx="6976">
                  <c:v>4.6900000000000004E-2</c:v>
                </c:pt>
                <c:pt idx="6977">
                  <c:v>4.6600000000000003E-2</c:v>
                </c:pt>
                <c:pt idx="6978">
                  <c:v>4.6900000000000004E-2</c:v>
                </c:pt>
                <c:pt idx="6979">
                  <c:v>4.6900000000000004E-2</c:v>
                </c:pt>
                <c:pt idx="6980">
                  <c:v>4.7E-2</c:v>
                </c:pt>
                <c:pt idx="6981">
                  <c:v>4.7199999999999999E-2</c:v>
                </c:pt>
                <c:pt idx="6982">
                  <c:v>4.7100000000000003E-2</c:v>
                </c:pt>
                <c:pt idx="6983">
                  <c:v>4.7E-2</c:v>
                </c:pt>
                <c:pt idx="6984">
                  <c:v>4.7800000000000002E-2</c:v>
                </c:pt>
                <c:pt idx="6985">
                  <c:v>4.8000000000000001E-2</c:v>
                </c:pt>
                <c:pt idx="6986">
                  <c:v>4.7899999999999998E-2</c:v>
                </c:pt>
                <c:pt idx="6987">
                  <c:v>4.8099999999999997E-2</c:v>
                </c:pt>
                <c:pt idx="6988">
                  <c:v>4.8300000000000003E-2</c:v>
                </c:pt>
                <c:pt idx="6989">
                  <c:v>4.8300000000000003E-2</c:v>
                </c:pt>
                <c:pt idx="6990">
                  <c:v>4.8399999999999999E-2</c:v>
                </c:pt>
                <c:pt idx="6991">
                  <c:v>4.8399999999999999E-2</c:v>
                </c:pt>
                <c:pt idx="6992">
                  <c:v>4.8499999999999995E-2</c:v>
                </c:pt>
                <c:pt idx="6993">
                  <c:v>4.8499999999999995E-2</c:v>
                </c:pt>
                <c:pt idx="6994">
                  <c:v>4.87E-2</c:v>
                </c:pt>
                <c:pt idx="6995">
                  <c:v>4.9200000000000001E-2</c:v>
                </c:pt>
                <c:pt idx="6996">
                  <c:v>4.9200000000000001E-2</c:v>
                </c:pt>
                <c:pt idx="6997">
                  <c:v>4.9100000000000005E-2</c:v>
                </c:pt>
                <c:pt idx="6998">
                  <c:v>4.9200000000000001E-2</c:v>
                </c:pt>
                <c:pt idx="6999">
                  <c:v>4.9100000000000005E-2</c:v>
                </c:pt>
                <c:pt idx="7000">
                  <c:v>4.9299999999999997E-2</c:v>
                </c:pt>
                <c:pt idx="7001">
                  <c:v>4.8899999999999999E-2</c:v>
                </c:pt>
                <c:pt idx="7002">
                  <c:v>4.8499999999999995E-2</c:v>
                </c:pt>
                <c:pt idx="7003">
                  <c:v>4.8099999999999997E-2</c:v>
                </c:pt>
                <c:pt idx="7004">
                  <c:v>4.8399999999999999E-2</c:v>
                </c:pt>
                <c:pt idx="7005">
                  <c:v>4.8499999999999995E-2</c:v>
                </c:pt>
                <c:pt idx="7006">
                  <c:v>4.8300000000000003E-2</c:v>
                </c:pt>
                <c:pt idx="7007">
                  <c:v>4.8000000000000001E-2</c:v>
                </c:pt>
                <c:pt idx="7008">
                  <c:v>4.8300000000000003E-2</c:v>
                </c:pt>
                <c:pt idx="7009">
                  <c:v>4.87E-2</c:v>
                </c:pt>
                <c:pt idx="7010">
                  <c:v>4.8899999999999999E-2</c:v>
                </c:pt>
                <c:pt idx="7011">
                  <c:v>4.8099999999999997E-2</c:v>
                </c:pt>
                <c:pt idx="7012">
                  <c:v>4.8099999999999997E-2</c:v>
                </c:pt>
                <c:pt idx="7013">
                  <c:v>4.82E-2</c:v>
                </c:pt>
                <c:pt idx="7014">
                  <c:v>4.8399999999999999E-2</c:v>
                </c:pt>
                <c:pt idx="7015">
                  <c:v>4.8000000000000001E-2</c:v>
                </c:pt>
                <c:pt idx="7016">
                  <c:v>4.7899999999999998E-2</c:v>
                </c:pt>
                <c:pt idx="7017">
                  <c:v>4.8000000000000001E-2</c:v>
                </c:pt>
                <c:pt idx="7018">
                  <c:v>4.8300000000000003E-2</c:v>
                </c:pt>
                <c:pt idx="7019">
                  <c:v>4.8300000000000003E-2</c:v>
                </c:pt>
                <c:pt idx="7020">
                  <c:v>4.8499999999999995E-2</c:v>
                </c:pt>
                <c:pt idx="7021">
                  <c:v>4.8600000000000004E-2</c:v>
                </c:pt>
                <c:pt idx="7022">
                  <c:v>4.8799999999999996E-2</c:v>
                </c:pt>
                <c:pt idx="7023">
                  <c:v>4.8799999999999996E-2</c:v>
                </c:pt>
                <c:pt idx="7024">
                  <c:v>4.9100000000000005E-2</c:v>
                </c:pt>
                <c:pt idx="7025">
                  <c:v>4.9599999999999998E-2</c:v>
                </c:pt>
                <c:pt idx="7026">
                  <c:v>4.9400000000000006E-2</c:v>
                </c:pt>
                <c:pt idx="7027">
                  <c:v>4.9800000000000004E-2</c:v>
                </c:pt>
                <c:pt idx="7028">
                  <c:v>5.0099999999999999E-2</c:v>
                </c:pt>
                <c:pt idx="7029">
                  <c:v>0.05</c:v>
                </c:pt>
                <c:pt idx="7030">
                  <c:v>5.0099999999999999E-2</c:v>
                </c:pt>
                <c:pt idx="7031">
                  <c:v>5.0099999999999999E-2</c:v>
                </c:pt>
                <c:pt idx="7032">
                  <c:v>5.0099999999999999E-2</c:v>
                </c:pt>
                <c:pt idx="7033">
                  <c:v>5.0099999999999999E-2</c:v>
                </c:pt>
                <c:pt idx="7034">
                  <c:v>5.0099999999999999E-2</c:v>
                </c:pt>
                <c:pt idx="7035">
                  <c:v>5.0599999999999999E-2</c:v>
                </c:pt>
                <c:pt idx="7036">
                  <c:v>5.0199999999999995E-2</c:v>
                </c:pt>
                <c:pt idx="7037">
                  <c:v>5.0700000000000002E-2</c:v>
                </c:pt>
                <c:pt idx="7038">
                  <c:v>5.0799999999999998E-2</c:v>
                </c:pt>
                <c:pt idx="7039">
                  <c:v>5.2000000000000005E-2</c:v>
                </c:pt>
                <c:pt idx="7040">
                  <c:v>5.2199999999999996E-2</c:v>
                </c:pt>
                <c:pt idx="7041">
                  <c:v>5.2400000000000002E-2</c:v>
                </c:pt>
                <c:pt idx="7042">
                  <c:v>5.3499999999999999E-2</c:v>
                </c:pt>
                <c:pt idx="7043">
                  <c:v>5.28E-2</c:v>
                </c:pt>
                <c:pt idx="7044">
                  <c:v>5.2999999999999999E-2</c:v>
                </c:pt>
                <c:pt idx="7045">
                  <c:v>5.2600000000000001E-2</c:v>
                </c:pt>
                <c:pt idx="7046">
                  <c:v>5.2600000000000001E-2</c:v>
                </c:pt>
                <c:pt idx="7047">
                  <c:v>5.2000000000000005E-2</c:v>
                </c:pt>
                <c:pt idx="7048">
                  <c:v>5.2400000000000002E-2</c:v>
                </c:pt>
                <c:pt idx="7049">
                  <c:v>5.28E-2</c:v>
                </c:pt>
                <c:pt idx="7050">
                  <c:v>5.2499999999999998E-2</c:v>
                </c:pt>
                <c:pt idx="7051">
                  <c:v>5.2000000000000005E-2</c:v>
                </c:pt>
                <c:pt idx="7052">
                  <c:v>5.2199999999999996E-2</c:v>
                </c:pt>
                <c:pt idx="7053">
                  <c:v>5.2000000000000005E-2</c:v>
                </c:pt>
                <c:pt idx="7054">
                  <c:v>5.2199999999999996E-2</c:v>
                </c:pt>
                <c:pt idx="7055">
                  <c:v>5.1200000000000002E-2</c:v>
                </c:pt>
                <c:pt idx="7056">
                  <c:v>5.0900000000000001E-2</c:v>
                </c:pt>
                <c:pt idx="7057">
                  <c:v>5.1399999999999994E-2</c:v>
                </c:pt>
                <c:pt idx="7058">
                  <c:v>5.1399999999999994E-2</c:v>
                </c:pt>
                <c:pt idx="7059">
                  <c:v>5.2400000000000002E-2</c:v>
                </c:pt>
                <c:pt idx="7060">
                  <c:v>5.28E-2</c:v>
                </c:pt>
                <c:pt idx="7061">
                  <c:v>5.2499999999999998E-2</c:v>
                </c:pt>
                <c:pt idx="7062">
                  <c:v>5.1399999999999994E-2</c:v>
                </c:pt>
                <c:pt idx="7063">
                  <c:v>5.1799999999999999E-2</c:v>
                </c:pt>
                <c:pt idx="7064">
                  <c:v>5.2199999999999996E-2</c:v>
                </c:pt>
                <c:pt idx="7065">
                  <c:v>5.1900000000000002E-2</c:v>
                </c:pt>
                <c:pt idx="7066">
                  <c:v>5.1399999999999994E-2</c:v>
                </c:pt>
                <c:pt idx="7067">
                  <c:v>5.16E-2</c:v>
                </c:pt>
                <c:pt idx="7068">
                  <c:v>5.0999999999999997E-2</c:v>
                </c:pt>
                <c:pt idx="7069">
                  <c:v>5.1200000000000002E-2</c:v>
                </c:pt>
                <c:pt idx="7070">
                  <c:v>5.0700000000000002E-2</c:v>
                </c:pt>
                <c:pt idx="7071">
                  <c:v>5.0700000000000002E-2</c:v>
                </c:pt>
                <c:pt idx="7072">
                  <c:v>5.0499999999999996E-2</c:v>
                </c:pt>
                <c:pt idx="7073">
                  <c:v>5.04E-2</c:v>
                </c:pt>
                <c:pt idx="7074">
                  <c:v>4.9500000000000002E-2</c:v>
                </c:pt>
                <c:pt idx="7075">
                  <c:v>4.9500000000000002E-2</c:v>
                </c:pt>
                <c:pt idx="7076">
                  <c:v>4.9699999999999994E-2</c:v>
                </c:pt>
                <c:pt idx="7077">
                  <c:v>4.9200000000000001E-2</c:v>
                </c:pt>
                <c:pt idx="7078">
                  <c:v>4.9000000000000002E-2</c:v>
                </c:pt>
                <c:pt idx="7079">
                  <c:v>4.9100000000000005E-2</c:v>
                </c:pt>
                <c:pt idx="7080">
                  <c:v>4.87E-2</c:v>
                </c:pt>
                <c:pt idx="7081">
                  <c:v>4.8899999999999999E-2</c:v>
                </c:pt>
                <c:pt idx="7082">
                  <c:v>4.9200000000000001E-2</c:v>
                </c:pt>
                <c:pt idx="7083">
                  <c:v>5.0099999999999999E-2</c:v>
                </c:pt>
                <c:pt idx="7084">
                  <c:v>5.0199999999999995E-2</c:v>
                </c:pt>
                <c:pt idx="7085">
                  <c:v>5.0300000000000004E-2</c:v>
                </c:pt>
                <c:pt idx="7086">
                  <c:v>5.0099999999999999E-2</c:v>
                </c:pt>
                <c:pt idx="7087">
                  <c:v>4.99E-2</c:v>
                </c:pt>
                <c:pt idx="7088">
                  <c:v>0.05</c:v>
                </c:pt>
                <c:pt idx="7089">
                  <c:v>4.9200000000000001E-2</c:v>
                </c:pt>
                <c:pt idx="7090">
                  <c:v>0.05</c:v>
                </c:pt>
                <c:pt idx="7091">
                  <c:v>4.9800000000000004E-2</c:v>
                </c:pt>
                <c:pt idx="7092">
                  <c:v>4.9500000000000002E-2</c:v>
                </c:pt>
                <c:pt idx="7093">
                  <c:v>4.9599999999999998E-2</c:v>
                </c:pt>
                <c:pt idx="7094">
                  <c:v>4.9299999999999997E-2</c:v>
                </c:pt>
                <c:pt idx="7095">
                  <c:v>4.8799999999999996E-2</c:v>
                </c:pt>
                <c:pt idx="7096">
                  <c:v>4.87E-2</c:v>
                </c:pt>
                <c:pt idx="7097">
                  <c:v>4.8600000000000004E-2</c:v>
                </c:pt>
                <c:pt idx="7098">
                  <c:v>4.8799999999999996E-2</c:v>
                </c:pt>
                <c:pt idx="7099">
                  <c:v>4.8300000000000003E-2</c:v>
                </c:pt>
                <c:pt idx="7100">
                  <c:v>4.8300000000000003E-2</c:v>
                </c:pt>
                <c:pt idx="7101">
                  <c:v>4.8300000000000003E-2</c:v>
                </c:pt>
                <c:pt idx="7102">
                  <c:v>4.8399999999999999E-2</c:v>
                </c:pt>
                <c:pt idx="7103">
                  <c:v>4.7800000000000002E-2</c:v>
                </c:pt>
                <c:pt idx="7104">
                  <c:v>4.7899999999999998E-2</c:v>
                </c:pt>
                <c:pt idx="7105">
                  <c:v>4.7E-2</c:v>
                </c:pt>
                <c:pt idx="7106">
                  <c:v>4.6500000000000007E-2</c:v>
                </c:pt>
                <c:pt idx="7107">
                  <c:v>4.6500000000000007E-2</c:v>
                </c:pt>
                <c:pt idx="7108">
                  <c:v>4.6799999999999994E-2</c:v>
                </c:pt>
                <c:pt idx="7109">
                  <c:v>4.7500000000000001E-2</c:v>
                </c:pt>
                <c:pt idx="7110">
                  <c:v>4.7199999999999999E-2</c:v>
                </c:pt>
                <c:pt idx="7111">
                  <c:v>4.7199999999999999E-2</c:v>
                </c:pt>
                <c:pt idx="7112">
                  <c:v>4.7699999999999992E-2</c:v>
                </c:pt>
                <c:pt idx="7113">
                  <c:v>4.8300000000000003E-2</c:v>
                </c:pt>
                <c:pt idx="7114">
                  <c:v>4.9599999999999998E-2</c:v>
                </c:pt>
                <c:pt idx="7115">
                  <c:v>4.8899999999999999E-2</c:v>
                </c:pt>
                <c:pt idx="7116">
                  <c:v>4.8799999999999996E-2</c:v>
                </c:pt>
                <c:pt idx="7117">
                  <c:v>4.8899999999999999E-2</c:v>
                </c:pt>
                <c:pt idx="7118">
                  <c:v>4.9000000000000002E-2</c:v>
                </c:pt>
                <c:pt idx="7119">
                  <c:v>4.8399999999999999E-2</c:v>
                </c:pt>
                <c:pt idx="7120">
                  <c:v>4.8300000000000003E-2</c:v>
                </c:pt>
                <c:pt idx="7121">
                  <c:v>4.7899999999999998E-2</c:v>
                </c:pt>
                <c:pt idx="7122">
                  <c:v>4.7699999999999992E-2</c:v>
                </c:pt>
                <c:pt idx="7123">
                  <c:v>4.7899999999999998E-2</c:v>
                </c:pt>
                <c:pt idx="7124">
                  <c:v>4.7699999999999992E-2</c:v>
                </c:pt>
                <c:pt idx="7125">
                  <c:v>4.87E-2</c:v>
                </c:pt>
                <c:pt idx="7126">
                  <c:v>4.87E-2</c:v>
                </c:pt>
                <c:pt idx="7127">
                  <c:v>4.87E-2</c:v>
                </c:pt>
                <c:pt idx="7128">
                  <c:v>4.8600000000000004E-2</c:v>
                </c:pt>
                <c:pt idx="7129">
                  <c:v>4.87E-2</c:v>
                </c:pt>
                <c:pt idx="7130">
                  <c:v>4.9100000000000005E-2</c:v>
                </c:pt>
                <c:pt idx="7131">
                  <c:v>4.9100000000000005E-2</c:v>
                </c:pt>
                <c:pt idx="7132">
                  <c:v>4.9000000000000002E-2</c:v>
                </c:pt>
                <c:pt idx="7133">
                  <c:v>4.82E-2</c:v>
                </c:pt>
                <c:pt idx="7134">
                  <c:v>4.7800000000000002E-2</c:v>
                </c:pt>
                <c:pt idx="7135">
                  <c:v>4.6799999999999994E-2</c:v>
                </c:pt>
                <c:pt idx="7136">
                  <c:v>4.6799999999999994E-2</c:v>
                </c:pt>
                <c:pt idx="7137">
                  <c:v>4.6900000000000004E-2</c:v>
                </c:pt>
                <c:pt idx="7138">
                  <c:v>4.6399999999999997E-2</c:v>
                </c:pt>
                <c:pt idx="7139">
                  <c:v>4.6600000000000003E-2</c:v>
                </c:pt>
                <c:pt idx="7140">
                  <c:v>4.6799999999999994E-2</c:v>
                </c:pt>
                <c:pt idx="7141">
                  <c:v>4.6600000000000003E-2</c:v>
                </c:pt>
                <c:pt idx="7142">
                  <c:v>4.6799999999999994E-2</c:v>
                </c:pt>
                <c:pt idx="7143">
                  <c:v>4.7400000000000005E-2</c:v>
                </c:pt>
                <c:pt idx="7144">
                  <c:v>4.6399999999999997E-2</c:v>
                </c:pt>
                <c:pt idx="7145">
                  <c:v>4.6100000000000002E-2</c:v>
                </c:pt>
                <c:pt idx="7146">
                  <c:v>4.6300000000000001E-2</c:v>
                </c:pt>
                <c:pt idx="7147">
                  <c:v>4.6600000000000003E-2</c:v>
                </c:pt>
                <c:pt idx="7148">
                  <c:v>4.6699999999999998E-2</c:v>
                </c:pt>
                <c:pt idx="7149">
                  <c:v>4.6699999999999998E-2</c:v>
                </c:pt>
                <c:pt idx="7150">
                  <c:v>4.6100000000000002E-2</c:v>
                </c:pt>
                <c:pt idx="7151">
                  <c:v>4.6100000000000002E-2</c:v>
                </c:pt>
                <c:pt idx="7152">
                  <c:v>4.6100000000000002E-2</c:v>
                </c:pt>
                <c:pt idx="7153">
                  <c:v>4.6100000000000002E-2</c:v>
                </c:pt>
                <c:pt idx="7154">
                  <c:v>4.5400000000000003E-2</c:v>
                </c:pt>
                <c:pt idx="7155">
                  <c:v>4.5199999999999997E-2</c:v>
                </c:pt>
                <c:pt idx="7156">
                  <c:v>4.4699999999999997E-2</c:v>
                </c:pt>
                <c:pt idx="7157">
                  <c:v>4.4900000000000002E-2</c:v>
                </c:pt>
                <c:pt idx="7158">
                  <c:v>4.4600000000000001E-2</c:v>
                </c:pt>
                <c:pt idx="7159">
                  <c:v>4.4600000000000001E-2</c:v>
                </c:pt>
                <c:pt idx="7160">
                  <c:v>4.4299999999999999E-2</c:v>
                </c:pt>
                <c:pt idx="7161">
                  <c:v>4.2599999999999999E-2</c:v>
                </c:pt>
                <c:pt idx="7162">
                  <c:v>4.36E-2</c:v>
                </c:pt>
                <c:pt idx="7163">
                  <c:v>4.41E-2</c:v>
                </c:pt>
                <c:pt idx="7164">
                  <c:v>4.3499999999999997E-2</c:v>
                </c:pt>
                <c:pt idx="7165">
                  <c:v>4.4000000000000004E-2</c:v>
                </c:pt>
                <c:pt idx="7166">
                  <c:v>4.3400000000000001E-2</c:v>
                </c:pt>
                <c:pt idx="7167">
                  <c:v>4.3400000000000001E-2</c:v>
                </c:pt>
                <c:pt idx="7168">
                  <c:v>4.3899999999999995E-2</c:v>
                </c:pt>
                <c:pt idx="7169">
                  <c:v>4.4900000000000002E-2</c:v>
                </c:pt>
                <c:pt idx="7170">
                  <c:v>4.58E-2</c:v>
                </c:pt>
                <c:pt idx="7171">
                  <c:v>4.5999999999999999E-2</c:v>
                </c:pt>
                <c:pt idx="7172">
                  <c:v>4.4699999999999997E-2</c:v>
                </c:pt>
                <c:pt idx="7173">
                  <c:v>4.5100000000000001E-2</c:v>
                </c:pt>
                <c:pt idx="7174">
                  <c:v>4.6100000000000002E-2</c:v>
                </c:pt>
                <c:pt idx="7175">
                  <c:v>4.6600000000000003E-2</c:v>
                </c:pt>
                <c:pt idx="7176">
                  <c:v>4.6199999999999998E-2</c:v>
                </c:pt>
                <c:pt idx="7177">
                  <c:v>4.5499999999999999E-2</c:v>
                </c:pt>
                <c:pt idx="7178">
                  <c:v>4.4699999999999997E-2</c:v>
                </c:pt>
                <c:pt idx="7179">
                  <c:v>4.4600000000000001E-2</c:v>
                </c:pt>
                <c:pt idx="7180">
                  <c:v>4.58E-2</c:v>
                </c:pt>
                <c:pt idx="7181">
                  <c:v>4.6199999999999998E-2</c:v>
                </c:pt>
                <c:pt idx="7182">
                  <c:v>4.6199999999999998E-2</c:v>
                </c:pt>
                <c:pt idx="7183">
                  <c:v>4.6799999999999994E-2</c:v>
                </c:pt>
                <c:pt idx="7184">
                  <c:v>4.6100000000000002E-2</c:v>
                </c:pt>
                <c:pt idx="7185">
                  <c:v>4.5100000000000001E-2</c:v>
                </c:pt>
                <c:pt idx="7186">
                  <c:v>4.4500000000000005E-2</c:v>
                </c:pt>
                <c:pt idx="7187">
                  <c:v>4.4500000000000005E-2</c:v>
                </c:pt>
                <c:pt idx="7188">
                  <c:v>4.3499999999999997E-2</c:v>
                </c:pt>
                <c:pt idx="7189">
                  <c:v>4.3700000000000003E-2</c:v>
                </c:pt>
                <c:pt idx="7190">
                  <c:v>4.36E-2</c:v>
                </c:pt>
                <c:pt idx="7191">
                  <c:v>4.3400000000000001E-2</c:v>
                </c:pt>
                <c:pt idx="7192">
                  <c:v>4.3499999999999997E-2</c:v>
                </c:pt>
                <c:pt idx="7193">
                  <c:v>4.3200000000000002E-2</c:v>
                </c:pt>
                <c:pt idx="7194">
                  <c:v>4.4400000000000002E-2</c:v>
                </c:pt>
                <c:pt idx="7195">
                  <c:v>4.3899999999999995E-2</c:v>
                </c:pt>
                <c:pt idx="7196">
                  <c:v>4.3700000000000003E-2</c:v>
                </c:pt>
                <c:pt idx="7197">
                  <c:v>4.2800000000000005E-2</c:v>
                </c:pt>
                <c:pt idx="7198">
                  <c:v>4.3200000000000002E-2</c:v>
                </c:pt>
                <c:pt idx="7199">
                  <c:v>4.2500000000000003E-2</c:v>
                </c:pt>
                <c:pt idx="7200">
                  <c:v>4.2800000000000005E-2</c:v>
                </c:pt>
                <c:pt idx="7201">
                  <c:v>4.2800000000000005E-2</c:v>
                </c:pt>
                <c:pt idx="7202">
                  <c:v>4.2300000000000004E-2</c:v>
                </c:pt>
                <c:pt idx="7203">
                  <c:v>4.2300000000000004E-2</c:v>
                </c:pt>
                <c:pt idx="7204">
                  <c:v>4.36E-2</c:v>
                </c:pt>
                <c:pt idx="7205">
                  <c:v>4.2800000000000005E-2</c:v>
                </c:pt>
                <c:pt idx="7206">
                  <c:v>4.2900000000000001E-2</c:v>
                </c:pt>
                <c:pt idx="7207">
                  <c:v>4.3400000000000001E-2</c:v>
                </c:pt>
                <c:pt idx="7208">
                  <c:v>4.4400000000000002E-2</c:v>
                </c:pt>
                <c:pt idx="7209">
                  <c:v>4.3499999999999997E-2</c:v>
                </c:pt>
                <c:pt idx="7210">
                  <c:v>4.3200000000000002E-2</c:v>
                </c:pt>
                <c:pt idx="7211">
                  <c:v>4.3700000000000003E-2</c:v>
                </c:pt>
                <c:pt idx="7212">
                  <c:v>4.3299999999999998E-2</c:v>
                </c:pt>
                <c:pt idx="7213">
                  <c:v>4.3700000000000003E-2</c:v>
                </c:pt>
                <c:pt idx="7214">
                  <c:v>4.5100000000000001E-2</c:v>
                </c:pt>
                <c:pt idx="7215">
                  <c:v>4.4299999999999999E-2</c:v>
                </c:pt>
                <c:pt idx="7216">
                  <c:v>4.41E-2</c:v>
                </c:pt>
                <c:pt idx="7217">
                  <c:v>4.4600000000000001E-2</c:v>
                </c:pt>
                <c:pt idx="7218">
                  <c:v>4.5199999999999997E-2</c:v>
                </c:pt>
                <c:pt idx="7219">
                  <c:v>4.6699999999999998E-2</c:v>
                </c:pt>
                <c:pt idx="7220">
                  <c:v>4.58E-2</c:v>
                </c:pt>
                <c:pt idx="7221">
                  <c:v>4.58E-2</c:v>
                </c:pt>
                <c:pt idx="7222">
                  <c:v>4.6600000000000003E-2</c:v>
                </c:pt>
                <c:pt idx="7223">
                  <c:v>4.6500000000000007E-2</c:v>
                </c:pt>
                <c:pt idx="7224">
                  <c:v>4.5400000000000003E-2</c:v>
                </c:pt>
                <c:pt idx="7225">
                  <c:v>4.58E-2</c:v>
                </c:pt>
                <c:pt idx="7226">
                  <c:v>4.6699999999999998E-2</c:v>
                </c:pt>
                <c:pt idx="7227">
                  <c:v>4.6600000000000003E-2</c:v>
                </c:pt>
                <c:pt idx="7228">
                  <c:v>4.6500000000000007E-2</c:v>
                </c:pt>
                <c:pt idx="7229">
                  <c:v>4.5499999999999999E-2</c:v>
                </c:pt>
                <c:pt idx="7230">
                  <c:v>4.41E-2</c:v>
                </c:pt>
                <c:pt idx="7231">
                  <c:v>4.4199999999999996E-2</c:v>
                </c:pt>
                <c:pt idx="7232">
                  <c:v>4.5199999999999997E-2</c:v>
                </c:pt>
                <c:pt idx="7233">
                  <c:v>4.5999999999999999E-2</c:v>
                </c:pt>
                <c:pt idx="7234">
                  <c:v>4.5700000000000005E-2</c:v>
                </c:pt>
                <c:pt idx="7235">
                  <c:v>4.5499999999999999E-2</c:v>
                </c:pt>
                <c:pt idx="7236">
                  <c:v>4.4500000000000005E-2</c:v>
                </c:pt>
                <c:pt idx="7237">
                  <c:v>4.53E-2</c:v>
                </c:pt>
                <c:pt idx="7238">
                  <c:v>4.4000000000000004E-2</c:v>
                </c:pt>
                <c:pt idx="7239">
                  <c:v>4.4699999999999997E-2</c:v>
                </c:pt>
                <c:pt idx="7240">
                  <c:v>4.3499999999999997E-2</c:v>
                </c:pt>
                <c:pt idx="7241">
                  <c:v>4.2900000000000001E-2</c:v>
                </c:pt>
                <c:pt idx="7242">
                  <c:v>4.3499999999999997E-2</c:v>
                </c:pt>
                <c:pt idx="7243">
                  <c:v>4.2199999999999994E-2</c:v>
                </c:pt>
                <c:pt idx="7244">
                  <c:v>4.1700000000000001E-2</c:v>
                </c:pt>
                <c:pt idx="7245">
                  <c:v>4.1700000000000001E-2</c:v>
                </c:pt>
                <c:pt idx="7246">
                  <c:v>4.3299999999999998E-2</c:v>
                </c:pt>
                <c:pt idx="7247">
                  <c:v>4.2999999999999997E-2</c:v>
                </c:pt>
                <c:pt idx="7248">
                  <c:v>4.3299999999999998E-2</c:v>
                </c:pt>
                <c:pt idx="7249">
                  <c:v>4.3799999999999999E-2</c:v>
                </c:pt>
                <c:pt idx="7250">
                  <c:v>4.3299999999999998E-2</c:v>
                </c:pt>
                <c:pt idx="7251">
                  <c:v>4.2999999999999997E-2</c:v>
                </c:pt>
                <c:pt idx="7252">
                  <c:v>4.4000000000000004E-2</c:v>
                </c:pt>
                <c:pt idx="7253">
                  <c:v>4.3799999999999999E-2</c:v>
                </c:pt>
                <c:pt idx="7254">
                  <c:v>4.4000000000000004E-2</c:v>
                </c:pt>
                <c:pt idx="7255">
                  <c:v>4.3200000000000002E-2</c:v>
                </c:pt>
                <c:pt idx="7256">
                  <c:v>4.36E-2</c:v>
                </c:pt>
                <c:pt idx="7257">
                  <c:v>4.3700000000000003E-2</c:v>
                </c:pt>
                <c:pt idx="7258">
                  <c:v>4.3099999999999999E-2</c:v>
                </c:pt>
                <c:pt idx="7259">
                  <c:v>4.3400000000000001E-2</c:v>
                </c:pt>
                <c:pt idx="7260">
                  <c:v>4.2999999999999997E-2</c:v>
                </c:pt>
                <c:pt idx="7261">
                  <c:v>4.3499999999999997E-2</c:v>
                </c:pt>
                <c:pt idx="7262">
                  <c:v>4.4199999999999996E-2</c:v>
                </c:pt>
                <c:pt idx="7263">
                  <c:v>4.5400000000000003E-2</c:v>
                </c:pt>
                <c:pt idx="7264">
                  <c:v>4.5400000000000003E-2</c:v>
                </c:pt>
                <c:pt idx="7265">
                  <c:v>4.5100000000000001E-2</c:v>
                </c:pt>
                <c:pt idx="7266">
                  <c:v>4.4800000000000006E-2</c:v>
                </c:pt>
                <c:pt idx="7267">
                  <c:v>4.4600000000000001E-2</c:v>
                </c:pt>
                <c:pt idx="7268">
                  <c:v>4.4900000000000002E-2</c:v>
                </c:pt>
                <c:pt idx="7269">
                  <c:v>4.5599999999999995E-2</c:v>
                </c:pt>
                <c:pt idx="7270">
                  <c:v>4.6100000000000002E-2</c:v>
                </c:pt>
                <c:pt idx="7271">
                  <c:v>4.5700000000000005E-2</c:v>
                </c:pt>
                <c:pt idx="7272">
                  <c:v>4.5499999999999999E-2</c:v>
                </c:pt>
                <c:pt idx="7273">
                  <c:v>4.4900000000000002E-2</c:v>
                </c:pt>
                <c:pt idx="7274">
                  <c:v>4.4900000000000002E-2</c:v>
                </c:pt>
                <c:pt idx="7275">
                  <c:v>4.5700000000000005E-2</c:v>
                </c:pt>
                <c:pt idx="7276">
                  <c:v>4.58E-2</c:v>
                </c:pt>
                <c:pt idx="7277">
                  <c:v>4.6399999999999997E-2</c:v>
                </c:pt>
                <c:pt idx="7278">
                  <c:v>4.6100000000000002E-2</c:v>
                </c:pt>
                <c:pt idx="7279">
                  <c:v>4.4999999999999998E-2</c:v>
                </c:pt>
                <c:pt idx="7280">
                  <c:v>4.53E-2</c:v>
                </c:pt>
                <c:pt idx="7281">
                  <c:v>4.53E-2</c:v>
                </c:pt>
                <c:pt idx="7282">
                  <c:v>4.6199999999999998E-2</c:v>
                </c:pt>
                <c:pt idx="7283">
                  <c:v>4.6300000000000001E-2</c:v>
                </c:pt>
                <c:pt idx="7284">
                  <c:v>4.5599999999999995E-2</c:v>
                </c:pt>
                <c:pt idx="7285">
                  <c:v>4.58E-2</c:v>
                </c:pt>
                <c:pt idx="7286">
                  <c:v>4.5599999999999995E-2</c:v>
                </c:pt>
                <c:pt idx="7287">
                  <c:v>4.53E-2</c:v>
                </c:pt>
                <c:pt idx="7288">
                  <c:v>4.5499999999999999E-2</c:v>
                </c:pt>
                <c:pt idx="7289">
                  <c:v>4.6300000000000001E-2</c:v>
                </c:pt>
                <c:pt idx="7290">
                  <c:v>4.5700000000000005E-2</c:v>
                </c:pt>
                <c:pt idx="7291">
                  <c:v>4.5700000000000005E-2</c:v>
                </c:pt>
                <c:pt idx="7292">
                  <c:v>4.6500000000000007E-2</c:v>
                </c:pt>
                <c:pt idx="7293">
                  <c:v>4.7100000000000003E-2</c:v>
                </c:pt>
                <c:pt idx="7294">
                  <c:v>4.7599999999999996E-2</c:v>
                </c:pt>
                <c:pt idx="7295">
                  <c:v>4.7199999999999999E-2</c:v>
                </c:pt>
                <c:pt idx="7296">
                  <c:v>4.6799999999999994E-2</c:v>
                </c:pt>
                <c:pt idx="7297">
                  <c:v>4.6300000000000001E-2</c:v>
                </c:pt>
                <c:pt idx="7298">
                  <c:v>4.7100000000000003E-2</c:v>
                </c:pt>
                <c:pt idx="7299">
                  <c:v>4.7500000000000001E-2</c:v>
                </c:pt>
                <c:pt idx="7300">
                  <c:v>4.6500000000000007E-2</c:v>
                </c:pt>
                <c:pt idx="7301">
                  <c:v>4.6399999999999997E-2</c:v>
                </c:pt>
                <c:pt idx="7302">
                  <c:v>4.7E-2</c:v>
                </c:pt>
                <c:pt idx="7303">
                  <c:v>4.7199999999999999E-2</c:v>
                </c:pt>
                <c:pt idx="7304">
                  <c:v>4.7699999999999992E-2</c:v>
                </c:pt>
                <c:pt idx="7305">
                  <c:v>4.7899999999999998E-2</c:v>
                </c:pt>
                <c:pt idx="7306">
                  <c:v>4.7699999999999992E-2</c:v>
                </c:pt>
                <c:pt idx="7307">
                  <c:v>4.7800000000000002E-2</c:v>
                </c:pt>
                <c:pt idx="7308">
                  <c:v>4.7199999999999999E-2</c:v>
                </c:pt>
                <c:pt idx="7309">
                  <c:v>4.7599999999999996E-2</c:v>
                </c:pt>
                <c:pt idx="7310">
                  <c:v>4.7100000000000003E-2</c:v>
                </c:pt>
                <c:pt idx="7311">
                  <c:v>4.7100000000000003E-2</c:v>
                </c:pt>
                <c:pt idx="7312">
                  <c:v>4.6500000000000007E-2</c:v>
                </c:pt>
                <c:pt idx="7313">
                  <c:v>4.6500000000000007E-2</c:v>
                </c:pt>
                <c:pt idx="7314">
                  <c:v>4.6199999999999998E-2</c:v>
                </c:pt>
                <c:pt idx="7315">
                  <c:v>4.53E-2</c:v>
                </c:pt>
                <c:pt idx="7316">
                  <c:v>4.53E-2</c:v>
                </c:pt>
                <c:pt idx="7317">
                  <c:v>4.5499999999999999E-2</c:v>
                </c:pt>
                <c:pt idx="7318">
                  <c:v>4.5100000000000001E-2</c:v>
                </c:pt>
                <c:pt idx="7319">
                  <c:v>4.53E-2</c:v>
                </c:pt>
                <c:pt idx="7320">
                  <c:v>4.53E-2</c:v>
                </c:pt>
                <c:pt idx="7321">
                  <c:v>4.5100000000000001E-2</c:v>
                </c:pt>
                <c:pt idx="7322">
                  <c:v>4.4600000000000001E-2</c:v>
                </c:pt>
                <c:pt idx="7323">
                  <c:v>4.4199999999999996E-2</c:v>
                </c:pt>
                <c:pt idx="7324">
                  <c:v>4.4199999999999996E-2</c:v>
                </c:pt>
                <c:pt idx="7325">
                  <c:v>4.5199999999999997E-2</c:v>
                </c:pt>
                <c:pt idx="7326">
                  <c:v>4.4699999999999997E-2</c:v>
                </c:pt>
                <c:pt idx="7327">
                  <c:v>4.4800000000000006E-2</c:v>
                </c:pt>
                <c:pt idx="7328">
                  <c:v>4.5899999999999996E-2</c:v>
                </c:pt>
                <c:pt idx="7329">
                  <c:v>4.6500000000000007E-2</c:v>
                </c:pt>
                <c:pt idx="7330">
                  <c:v>4.6600000000000003E-2</c:v>
                </c:pt>
                <c:pt idx="7331">
                  <c:v>4.6399999999999997E-2</c:v>
                </c:pt>
                <c:pt idx="7332">
                  <c:v>4.6699999999999998E-2</c:v>
                </c:pt>
                <c:pt idx="7333">
                  <c:v>4.6900000000000004E-2</c:v>
                </c:pt>
                <c:pt idx="7334">
                  <c:v>4.5999999999999999E-2</c:v>
                </c:pt>
                <c:pt idx="7335">
                  <c:v>4.6900000000000004E-2</c:v>
                </c:pt>
                <c:pt idx="7336">
                  <c:v>4.6300000000000001E-2</c:v>
                </c:pt>
                <c:pt idx="7337">
                  <c:v>4.6399999999999997E-2</c:v>
                </c:pt>
                <c:pt idx="7338">
                  <c:v>4.6399999999999997E-2</c:v>
                </c:pt>
                <c:pt idx="7339">
                  <c:v>4.5899999999999996E-2</c:v>
                </c:pt>
                <c:pt idx="7340">
                  <c:v>4.5700000000000005E-2</c:v>
                </c:pt>
                <c:pt idx="7341">
                  <c:v>4.58E-2</c:v>
                </c:pt>
                <c:pt idx="7342">
                  <c:v>4.6300000000000001E-2</c:v>
                </c:pt>
                <c:pt idx="7343">
                  <c:v>4.6799999999999994E-2</c:v>
                </c:pt>
                <c:pt idx="7344">
                  <c:v>4.5599999999999995E-2</c:v>
                </c:pt>
                <c:pt idx="7345">
                  <c:v>4.5499999999999999E-2</c:v>
                </c:pt>
                <c:pt idx="7346">
                  <c:v>4.6100000000000002E-2</c:v>
                </c:pt>
                <c:pt idx="7347">
                  <c:v>4.5499999999999999E-2</c:v>
                </c:pt>
                <c:pt idx="7348">
                  <c:v>4.5700000000000005E-2</c:v>
                </c:pt>
                <c:pt idx="7349">
                  <c:v>4.5199999999999997E-2</c:v>
                </c:pt>
                <c:pt idx="7350">
                  <c:v>4.4699999999999997E-2</c:v>
                </c:pt>
                <c:pt idx="7351">
                  <c:v>4.4400000000000002E-2</c:v>
                </c:pt>
                <c:pt idx="7352">
                  <c:v>4.4699999999999997E-2</c:v>
                </c:pt>
                <c:pt idx="7353">
                  <c:v>4.4299999999999999E-2</c:v>
                </c:pt>
                <c:pt idx="7354">
                  <c:v>4.4600000000000001E-2</c:v>
                </c:pt>
                <c:pt idx="7355">
                  <c:v>4.4600000000000001E-2</c:v>
                </c:pt>
                <c:pt idx="7356">
                  <c:v>4.4000000000000004E-2</c:v>
                </c:pt>
                <c:pt idx="7357">
                  <c:v>4.4000000000000004E-2</c:v>
                </c:pt>
                <c:pt idx="7358">
                  <c:v>4.3799999999999999E-2</c:v>
                </c:pt>
                <c:pt idx="7359">
                  <c:v>4.3799999999999999E-2</c:v>
                </c:pt>
                <c:pt idx="7360">
                  <c:v>4.4299999999999999E-2</c:v>
                </c:pt>
                <c:pt idx="7361">
                  <c:v>4.4299999999999999E-2</c:v>
                </c:pt>
                <c:pt idx="7362">
                  <c:v>4.36E-2</c:v>
                </c:pt>
                <c:pt idx="7363">
                  <c:v>4.3200000000000002E-2</c:v>
                </c:pt>
                <c:pt idx="7364">
                  <c:v>4.2699999999999995E-2</c:v>
                </c:pt>
                <c:pt idx="7365">
                  <c:v>4.2699999999999995E-2</c:v>
                </c:pt>
                <c:pt idx="7366">
                  <c:v>4.2599999999999999E-2</c:v>
                </c:pt>
                <c:pt idx="7367">
                  <c:v>4.2000000000000003E-2</c:v>
                </c:pt>
                <c:pt idx="7368">
                  <c:v>4.2300000000000004E-2</c:v>
                </c:pt>
                <c:pt idx="7369">
                  <c:v>4.2000000000000003E-2</c:v>
                </c:pt>
                <c:pt idx="7370">
                  <c:v>4.3200000000000002E-2</c:v>
                </c:pt>
                <c:pt idx="7371">
                  <c:v>4.1200000000000001E-2</c:v>
                </c:pt>
                <c:pt idx="7372">
                  <c:v>4.0800000000000003E-2</c:v>
                </c:pt>
                <c:pt idx="7373">
                  <c:v>4.0800000000000003E-2</c:v>
                </c:pt>
                <c:pt idx="7374">
                  <c:v>4.1399999999999999E-2</c:v>
                </c:pt>
                <c:pt idx="7375">
                  <c:v>4.36E-2</c:v>
                </c:pt>
                <c:pt idx="7376">
                  <c:v>4.41E-2</c:v>
                </c:pt>
                <c:pt idx="7377">
                  <c:v>4.4299999999999999E-2</c:v>
                </c:pt>
                <c:pt idx="7378">
                  <c:v>4.4000000000000004E-2</c:v>
                </c:pt>
                <c:pt idx="7379">
                  <c:v>4.4000000000000004E-2</c:v>
                </c:pt>
                <c:pt idx="7380">
                  <c:v>4.36E-2</c:v>
                </c:pt>
                <c:pt idx="7381">
                  <c:v>4.1299999999999996E-2</c:v>
                </c:pt>
                <c:pt idx="7382">
                  <c:v>4.3099999999999999E-2</c:v>
                </c:pt>
                <c:pt idx="7383">
                  <c:v>4.2199999999999994E-2</c:v>
                </c:pt>
                <c:pt idx="7384">
                  <c:v>4.1599999999999998E-2</c:v>
                </c:pt>
                <c:pt idx="7385">
                  <c:v>4.1100000000000005E-2</c:v>
                </c:pt>
                <c:pt idx="7386">
                  <c:v>3.9900000000000005E-2</c:v>
                </c:pt>
                <c:pt idx="7387">
                  <c:v>4.0099999999999997E-2</c:v>
                </c:pt>
                <c:pt idx="7388">
                  <c:v>4.0899999999999999E-2</c:v>
                </c:pt>
                <c:pt idx="7389">
                  <c:v>4.1399999999999999E-2</c:v>
                </c:pt>
                <c:pt idx="7390">
                  <c:v>4.1500000000000002E-2</c:v>
                </c:pt>
                <c:pt idx="7391">
                  <c:v>4.1500000000000002E-2</c:v>
                </c:pt>
                <c:pt idx="7392">
                  <c:v>4.2699999999999995E-2</c:v>
                </c:pt>
                <c:pt idx="7393">
                  <c:v>4.2500000000000003E-2</c:v>
                </c:pt>
                <c:pt idx="7394">
                  <c:v>4.2500000000000003E-2</c:v>
                </c:pt>
                <c:pt idx="7395">
                  <c:v>4.3200000000000002E-2</c:v>
                </c:pt>
                <c:pt idx="7396">
                  <c:v>4.2599999999999999E-2</c:v>
                </c:pt>
                <c:pt idx="7397">
                  <c:v>4.2000000000000003E-2</c:v>
                </c:pt>
                <c:pt idx="7398">
                  <c:v>4.07E-2</c:v>
                </c:pt>
                <c:pt idx="7399">
                  <c:v>3.9900000000000005E-2</c:v>
                </c:pt>
                <c:pt idx="7400">
                  <c:v>4.1100000000000005E-2</c:v>
                </c:pt>
                <c:pt idx="7401">
                  <c:v>4.1200000000000001E-2</c:v>
                </c:pt>
                <c:pt idx="7402">
                  <c:v>4.1900000000000007E-2</c:v>
                </c:pt>
                <c:pt idx="7403">
                  <c:v>4.2599999999999999E-2</c:v>
                </c:pt>
                <c:pt idx="7404">
                  <c:v>4.2999999999999997E-2</c:v>
                </c:pt>
                <c:pt idx="7405">
                  <c:v>4.3499999999999997E-2</c:v>
                </c:pt>
                <c:pt idx="7406">
                  <c:v>4.3299999999999998E-2</c:v>
                </c:pt>
                <c:pt idx="7407">
                  <c:v>4.2000000000000003E-2</c:v>
                </c:pt>
                <c:pt idx="7408">
                  <c:v>4.1299999999999996E-2</c:v>
                </c:pt>
                <c:pt idx="7409">
                  <c:v>4.1900000000000007E-2</c:v>
                </c:pt>
                <c:pt idx="7410">
                  <c:v>4.2500000000000003E-2</c:v>
                </c:pt>
                <c:pt idx="7411">
                  <c:v>4.2099999999999999E-2</c:v>
                </c:pt>
                <c:pt idx="7412">
                  <c:v>4.2099999999999999E-2</c:v>
                </c:pt>
                <c:pt idx="7413">
                  <c:v>4.1700000000000001E-2</c:v>
                </c:pt>
                <c:pt idx="7414">
                  <c:v>4.3400000000000001E-2</c:v>
                </c:pt>
                <c:pt idx="7415">
                  <c:v>4.2199999999999994E-2</c:v>
                </c:pt>
                <c:pt idx="7416">
                  <c:v>4.2000000000000003E-2</c:v>
                </c:pt>
                <c:pt idx="7417">
                  <c:v>4.1399999999999999E-2</c:v>
                </c:pt>
                <c:pt idx="7418">
                  <c:v>3.9599999999999996E-2</c:v>
                </c:pt>
                <c:pt idx="7419">
                  <c:v>3.6400000000000002E-2</c:v>
                </c:pt>
                <c:pt idx="7420">
                  <c:v>3.7000000000000005E-2</c:v>
                </c:pt>
                <c:pt idx="7421">
                  <c:v>3.78E-2</c:v>
                </c:pt>
                <c:pt idx="7422">
                  <c:v>3.6299999999999999E-2</c:v>
                </c:pt>
                <c:pt idx="7423">
                  <c:v>3.5400000000000001E-2</c:v>
                </c:pt>
                <c:pt idx="7424">
                  <c:v>3.5400000000000001E-2</c:v>
                </c:pt>
                <c:pt idx="7425">
                  <c:v>3.4500000000000003E-2</c:v>
                </c:pt>
                <c:pt idx="7426">
                  <c:v>3.2199999999999999E-2</c:v>
                </c:pt>
                <c:pt idx="7427">
                  <c:v>3.1800000000000002E-2</c:v>
                </c:pt>
                <c:pt idx="7428">
                  <c:v>3.1699999999999999E-2</c:v>
                </c:pt>
                <c:pt idx="7429">
                  <c:v>3.0600000000000002E-2</c:v>
                </c:pt>
                <c:pt idx="7430">
                  <c:v>3.1099999999999999E-2</c:v>
                </c:pt>
                <c:pt idx="7431">
                  <c:v>3.1600000000000003E-2</c:v>
                </c:pt>
                <c:pt idx="7432">
                  <c:v>3.0600000000000002E-2</c:v>
                </c:pt>
                <c:pt idx="7433">
                  <c:v>3.0899999999999997E-2</c:v>
                </c:pt>
                <c:pt idx="7434">
                  <c:v>3.0699999999999998E-2</c:v>
                </c:pt>
                <c:pt idx="7435">
                  <c:v>3.0699999999999998E-2</c:v>
                </c:pt>
                <c:pt idx="7436">
                  <c:v>2.98E-2</c:v>
                </c:pt>
                <c:pt idx="7437">
                  <c:v>2.86E-2</c:v>
                </c:pt>
                <c:pt idx="7438">
                  <c:v>2.6600000000000002E-2</c:v>
                </c:pt>
                <c:pt idx="7439">
                  <c:v>2.53E-2</c:v>
                </c:pt>
                <c:pt idx="7440">
                  <c:v>2.5499999999999998E-2</c:v>
                </c:pt>
                <c:pt idx="7441">
                  <c:v>2.6000000000000002E-2</c:v>
                </c:pt>
                <c:pt idx="7442">
                  <c:v>2.63E-2</c:v>
                </c:pt>
                <c:pt idx="7443">
                  <c:v>2.63E-2</c:v>
                </c:pt>
                <c:pt idx="7444">
                  <c:v>2.63E-2</c:v>
                </c:pt>
                <c:pt idx="7445">
                  <c:v>2.6099999999999998E-2</c:v>
                </c:pt>
                <c:pt idx="7446">
                  <c:v>2.63E-2</c:v>
                </c:pt>
                <c:pt idx="7447">
                  <c:v>2.58E-2</c:v>
                </c:pt>
                <c:pt idx="7448">
                  <c:v>2.69E-2</c:v>
                </c:pt>
                <c:pt idx="7449">
                  <c:v>2.69E-2</c:v>
                </c:pt>
                <c:pt idx="7450">
                  <c:v>2.8300000000000002E-2</c:v>
                </c:pt>
                <c:pt idx="7451">
                  <c:v>0.03</c:v>
                </c:pt>
                <c:pt idx="7452">
                  <c:v>3.04E-2</c:v>
                </c:pt>
                <c:pt idx="7453">
                  <c:v>3.0499999999999999E-2</c:v>
                </c:pt>
                <c:pt idx="7454">
                  <c:v>3.04E-2</c:v>
                </c:pt>
                <c:pt idx="7455">
                  <c:v>3.04E-2</c:v>
                </c:pt>
                <c:pt idx="7456">
                  <c:v>2.9900000000000003E-2</c:v>
                </c:pt>
                <c:pt idx="7457">
                  <c:v>0.03</c:v>
                </c:pt>
                <c:pt idx="7458">
                  <c:v>2.8900000000000002E-2</c:v>
                </c:pt>
                <c:pt idx="7459">
                  <c:v>2.86E-2</c:v>
                </c:pt>
                <c:pt idx="7460">
                  <c:v>2.8900000000000002E-2</c:v>
                </c:pt>
                <c:pt idx="7461">
                  <c:v>2.8900000000000002E-2</c:v>
                </c:pt>
                <c:pt idx="7462">
                  <c:v>2.9700000000000001E-2</c:v>
                </c:pt>
                <c:pt idx="7463">
                  <c:v>3.15E-2</c:v>
                </c:pt>
                <c:pt idx="7464">
                  <c:v>3.2500000000000001E-2</c:v>
                </c:pt>
                <c:pt idx="7465">
                  <c:v>3.32E-2</c:v>
                </c:pt>
                <c:pt idx="7466">
                  <c:v>3.39E-2</c:v>
                </c:pt>
                <c:pt idx="7467">
                  <c:v>3.2599999999999997E-2</c:v>
                </c:pt>
                <c:pt idx="7468">
                  <c:v>3.44E-2</c:v>
                </c:pt>
                <c:pt idx="7469">
                  <c:v>3.5699999999999996E-2</c:v>
                </c:pt>
                <c:pt idx="7470">
                  <c:v>3.5799999999999998E-2</c:v>
                </c:pt>
                <c:pt idx="7471">
                  <c:v>3.4700000000000002E-2</c:v>
                </c:pt>
                <c:pt idx="7472">
                  <c:v>3.6400000000000002E-2</c:v>
                </c:pt>
                <c:pt idx="7473">
                  <c:v>3.6499999999999998E-2</c:v>
                </c:pt>
                <c:pt idx="7474">
                  <c:v>3.6299999999999999E-2</c:v>
                </c:pt>
                <c:pt idx="7475">
                  <c:v>3.7000000000000005E-2</c:v>
                </c:pt>
                <c:pt idx="7476">
                  <c:v>3.6900000000000002E-2</c:v>
                </c:pt>
                <c:pt idx="7477">
                  <c:v>3.5400000000000001E-2</c:v>
                </c:pt>
                <c:pt idx="7478">
                  <c:v>3.4500000000000003E-2</c:v>
                </c:pt>
                <c:pt idx="7479">
                  <c:v>3.4700000000000002E-2</c:v>
                </c:pt>
                <c:pt idx="7480">
                  <c:v>3.6799999999999999E-2</c:v>
                </c:pt>
                <c:pt idx="7481">
                  <c:v>3.6799999999999999E-2</c:v>
                </c:pt>
                <c:pt idx="7482">
                  <c:v>3.4700000000000002E-2</c:v>
                </c:pt>
                <c:pt idx="7483">
                  <c:v>3.5400000000000001E-2</c:v>
                </c:pt>
                <c:pt idx="7484">
                  <c:v>3.6799999999999999E-2</c:v>
                </c:pt>
                <c:pt idx="7485">
                  <c:v>3.56E-2</c:v>
                </c:pt>
                <c:pt idx="7486">
                  <c:v>3.5299999999999998E-2</c:v>
                </c:pt>
                <c:pt idx="7487">
                  <c:v>3.49E-2</c:v>
                </c:pt>
                <c:pt idx="7488">
                  <c:v>3.5900000000000001E-2</c:v>
                </c:pt>
                <c:pt idx="7489">
                  <c:v>3.6600000000000001E-2</c:v>
                </c:pt>
                <c:pt idx="7490">
                  <c:v>3.7100000000000001E-2</c:v>
                </c:pt>
                <c:pt idx="7491">
                  <c:v>3.6400000000000002E-2</c:v>
                </c:pt>
                <c:pt idx="7492">
                  <c:v>3.6699999999999997E-2</c:v>
                </c:pt>
                <c:pt idx="7493">
                  <c:v>3.6900000000000002E-2</c:v>
                </c:pt>
                <c:pt idx="7494">
                  <c:v>3.5099999999999999E-2</c:v>
                </c:pt>
                <c:pt idx="7495">
                  <c:v>3.5000000000000003E-2</c:v>
                </c:pt>
                <c:pt idx="7496">
                  <c:v>3.5900000000000001E-2</c:v>
                </c:pt>
                <c:pt idx="7497">
                  <c:v>3.7000000000000005E-2</c:v>
                </c:pt>
                <c:pt idx="7498">
                  <c:v>3.6699999999999997E-2</c:v>
                </c:pt>
                <c:pt idx="7499">
                  <c:v>3.6299999999999999E-2</c:v>
                </c:pt>
                <c:pt idx="7500">
                  <c:v>3.6600000000000001E-2</c:v>
                </c:pt>
                <c:pt idx="7501">
                  <c:v>3.7599999999999995E-2</c:v>
                </c:pt>
                <c:pt idx="7502">
                  <c:v>3.8300000000000001E-2</c:v>
                </c:pt>
                <c:pt idx="7503">
                  <c:v>3.5699999999999996E-2</c:v>
                </c:pt>
                <c:pt idx="7504">
                  <c:v>3.6200000000000003E-2</c:v>
                </c:pt>
                <c:pt idx="7505">
                  <c:v>3.6499999999999998E-2</c:v>
                </c:pt>
                <c:pt idx="7506">
                  <c:v>3.6900000000000002E-2</c:v>
                </c:pt>
                <c:pt idx="7507">
                  <c:v>3.6000000000000004E-2</c:v>
                </c:pt>
                <c:pt idx="7508">
                  <c:v>3.73E-2</c:v>
                </c:pt>
                <c:pt idx="7509">
                  <c:v>3.6600000000000001E-2</c:v>
                </c:pt>
                <c:pt idx="7510">
                  <c:v>3.6200000000000003E-2</c:v>
                </c:pt>
                <c:pt idx="7511">
                  <c:v>3.6000000000000004E-2</c:v>
                </c:pt>
                <c:pt idx="7512">
                  <c:v>3.56E-2</c:v>
                </c:pt>
                <c:pt idx="7513">
                  <c:v>3.5099999999999999E-2</c:v>
                </c:pt>
                <c:pt idx="7514">
                  <c:v>3.5699999999999996E-2</c:v>
                </c:pt>
                <c:pt idx="7515">
                  <c:v>3.7000000000000005E-2</c:v>
                </c:pt>
                <c:pt idx="7516">
                  <c:v>3.73E-2</c:v>
                </c:pt>
                <c:pt idx="7517">
                  <c:v>3.7200000000000004E-2</c:v>
                </c:pt>
                <c:pt idx="7518">
                  <c:v>3.6600000000000001E-2</c:v>
                </c:pt>
                <c:pt idx="7519">
                  <c:v>3.7599999999999995E-2</c:v>
                </c:pt>
                <c:pt idx="7520">
                  <c:v>3.7599999999999995E-2</c:v>
                </c:pt>
                <c:pt idx="7521">
                  <c:v>3.6900000000000002E-2</c:v>
                </c:pt>
                <c:pt idx="7522">
                  <c:v>3.6400000000000002E-2</c:v>
                </c:pt>
                <c:pt idx="7523">
                  <c:v>3.6600000000000001E-2</c:v>
                </c:pt>
                <c:pt idx="7524">
                  <c:v>3.7200000000000004E-2</c:v>
                </c:pt>
                <c:pt idx="7525">
                  <c:v>3.7900000000000003E-2</c:v>
                </c:pt>
                <c:pt idx="7526">
                  <c:v>3.6900000000000002E-2</c:v>
                </c:pt>
                <c:pt idx="7527">
                  <c:v>3.7400000000000003E-2</c:v>
                </c:pt>
                <c:pt idx="7528">
                  <c:v>3.8199999999999998E-2</c:v>
                </c:pt>
                <c:pt idx="7529">
                  <c:v>3.7999999999999999E-2</c:v>
                </c:pt>
                <c:pt idx="7530">
                  <c:v>3.8900000000000004E-2</c:v>
                </c:pt>
                <c:pt idx="7531">
                  <c:v>3.8399999999999997E-2</c:v>
                </c:pt>
                <c:pt idx="7532">
                  <c:v>3.9699999999999999E-2</c:v>
                </c:pt>
                <c:pt idx="7533">
                  <c:v>4.0099999999999997E-2</c:v>
                </c:pt>
                <c:pt idx="7534">
                  <c:v>4.0500000000000001E-2</c:v>
                </c:pt>
                <c:pt idx="7535">
                  <c:v>4.0899999999999999E-2</c:v>
                </c:pt>
                <c:pt idx="7536">
                  <c:v>4.0599999999999997E-2</c:v>
                </c:pt>
                <c:pt idx="7537">
                  <c:v>4.0599999999999997E-2</c:v>
                </c:pt>
                <c:pt idx="7538">
                  <c:v>4.0899999999999999E-2</c:v>
                </c:pt>
                <c:pt idx="7539">
                  <c:v>4.2500000000000003E-2</c:v>
                </c:pt>
                <c:pt idx="7540">
                  <c:v>4.2800000000000005E-2</c:v>
                </c:pt>
                <c:pt idx="7541">
                  <c:v>4.1799999999999997E-2</c:v>
                </c:pt>
                <c:pt idx="7542">
                  <c:v>4.1599999999999998E-2</c:v>
                </c:pt>
                <c:pt idx="7543">
                  <c:v>4.0899999999999999E-2</c:v>
                </c:pt>
                <c:pt idx="7544">
                  <c:v>4.0599999999999997E-2</c:v>
                </c:pt>
                <c:pt idx="7545">
                  <c:v>4.0899999999999999E-2</c:v>
                </c:pt>
                <c:pt idx="7546">
                  <c:v>4.1799999999999997E-2</c:v>
                </c:pt>
                <c:pt idx="7547">
                  <c:v>4.2099999999999999E-2</c:v>
                </c:pt>
                <c:pt idx="7548">
                  <c:v>4.1399999999999999E-2</c:v>
                </c:pt>
                <c:pt idx="7549">
                  <c:v>4.2999999999999997E-2</c:v>
                </c:pt>
                <c:pt idx="7550">
                  <c:v>4.3799999999999999E-2</c:v>
                </c:pt>
                <c:pt idx="7551">
                  <c:v>4.3799999999999999E-2</c:v>
                </c:pt>
                <c:pt idx="7552">
                  <c:v>4.4500000000000005E-2</c:v>
                </c:pt>
                <c:pt idx="7553">
                  <c:v>4.5899999999999996E-2</c:v>
                </c:pt>
                <c:pt idx="7554">
                  <c:v>4.5400000000000003E-2</c:v>
                </c:pt>
                <c:pt idx="7555">
                  <c:v>4.3400000000000001E-2</c:v>
                </c:pt>
                <c:pt idx="7556">
                  <c:v>4.5499999999999999E-2</c:v>
                </c:pt>
                <c:pt idx="7557">
                  <c:v>4.4999999999999998E-2</c:v>
                </c:pt>
                <c:pt idx="7558">
                  <c:v>4.4500000000000005E-2</c:v>
                </c:pt>
                <c:pt idx="7559">
                  <c:v>4.58E-2</c:v>
                </c:pt>
                <c:pt idx="7560">
                  <c:v>4.6300000000000001E-2</c:v>
                </c:pt>
                <c:pt idx="7561">
                  <c:v>4.6500000000000007E-2</c:v>
                </c:pt>
                <c:pt idx="7562">
                  <c:v>4.6399999999999997E-2</c:v>
                </c:pt>
                <c:pt idx="7563">
                  <c:v>4.7599999999999996E-2</c:v>
                </c:pt>
                <c:pt idx="7564">
                  <c:v>4.6900000000000004E-2</c:v>
                </c:pt>
                <c:pt idx="7565">
                  <c:v>4.6500000000000007E-2</c:v>
                </c:pt>
                <c:pt idx="7566">
                  <c:v>4.6100000000000002E-2</c:v>
                </c:pt>
                <c:pt idx="7567">
                  <c:v>4.4800000000000006E-2</c:v>
                </c:pt>
                <c:pt idx="7568">
                  <c:v>4.4999999999999998E-2</c:v>
                </c:pt>
                <c:pt idx="7569">
                  <c:v>4.6300000000000001E-2</c:v>
                </c:pt>
                <c:pt idx="7570">
                  <c:v>4.5199999999999997E-2</c:v>
                </c:pt>
                <c:pt idx="7571">
                  <c:v>4.4500000000000005E-2</c:v>
                </c:pt>
                <c:pt idx="7572">
                  <c:v>4.3700000000000003E-2</c:v>
                </c:pt>
                <c:pt idx="7573">
                  <c:v>4.4400000000000002E-2</c:v>
                </c:pt>
                <c:pt idx="7574">
                  <c:v>4.3299999999999998E-2</c:v>
                </c:pt>
                <c:pt idx="7575">
                  <c:v>4.2999999999999997E-2</c:v>
                </c:pt>
                <c:pt idx="7576">
                  <c:v>4.3099999999999999E-2</c:v>
                </c:pt>
                <c:pt idx="7577">
                  <c:v>4.3200000000000002E-2</c:v>
                </c:pt>
                <c:pt idx="7578">
                  <c:v>4.3400000000000001E-2</c:v>
                </c:pt>
                <c:pt idx="7579">
                  <c:v>4.3200000000000002E-2</c:v>
                </c:pt>
                <c:pt idx="7580">
                  <c:v>4.3200000000000002E-2</c:v>
                </c:pt>
                <c:pt idx="7581">
                  <c:v>4.3499999999999997E-2</c:v>
                </c:pt>
                <c:pt idx="7582">
                  <c:v>4.3099999999999999E-2</c:v>
                </c:pt>
                <c:pt idx="7583">
                  <c:v>4.1700000000000001E-2</c:v>
                </c:pt>
                <c:pt idx="7584">
                  <c:v>4.3099999999999999E-2</c:v>
                </c:pt>
                <c:pt idx="7585">
                  <c:v>4.2000000000000003E-2</c:v>
                </c:pt>
                <c:pt idx="7586">
                  <c:v>4.2500000000000003E-2</c:v>
                </c:pt>
                <c:pt idx="7587">
                  <c:v>4.3799999999999999E-2</c:v>
                </c:pt>
                <c:pt idx="7588">
                  <c:v>4.4800000000000006E-2</c:v>
                </c:pt>
                <c:pt idx="7589">
                  <c:v>4.4500000000000005E-2</c:v>
                </c:pt>
                <c:pt idx="7590">
                  <c:v>4.53E-2</c:v>
                </c:pt>
                <c:pt idx="7591">
                  <c:v>4.4699999999999997E-2</c:v>
                </c:pt>
                <c:pt idx="7592">
                  <c:v>4.3799999999999999E-2</c:v>
                </c:pt>
                <c:pt idx="7593">
                  <c:v>4.4500000000000005E-2</c:v>
                </c:pt>
                <c:pt idx="7594">
                  <c:v>4.58E-2</c:v>
                </c:pt>
                <c:pt idx="7595">
                  <c:v>4.5499999999999999E-2</c:v>
                </c:pt>
                <c:pt idx="7596">
                  <c:v>4.6199999999999998E-2</c:v>
                </c:pt>
                <c:pt idx="7597">
                  <c:v>4.5599999999999995E-2</c:v>
                </c:pt>
                <c:pt idx="7598">
                  <c:v>4.4999999999999998E-2</c:v>
                </c:pt>
                <c:pt idx="7599">
                  <c:v>4.4400000000000002E-2</c:v>
                </c:pt>
                <c:pt idx="7600">
                  <c:v>4.3099999999999999E-2</c:v>
                </c:pt>
                <c:pt idx="7601">
                  <c:v>4.4199999999999996E-2</c:v>
                </c:pt>
                <c:pt idx="7602">
                  <c:v>4.4500000000000005E-2</c:v>
                </c:pt>
                <c:pt idx="7603">
                  <c:v>4.5700000000000005E-2</c:v>
                </c:pt>
                <c:pt idx="7604">
                  <c:v>4.53E-2</c:v>
                </c:pt>
                <c:pt idx="7605">
                  <c:v>4.6100000000000002E-2</c:v>
                </c:pt>
                <c:pt idx="7606">
                  <c:v>4.5199999999999997E-2</c:v>
                </c:pt>
                <c:pt idx="7607">
                  <c:v>4.4400000000000002E-2</c:v>
                </c:pt>
                <c:pt idx="7608">
                  <c:v>4.53E-2</c:v>
                </c:pt>
                <c:pt idx="7609">
                  <c:v>4.4400000000000002E-2</c:v>
                </c:pt>
                <c:pt idx="7610">
                  <c:v>4.41E-2</c:v>
                </c:pt>
                <c:pt idx="7611">
                  <c:v>4.3299999999999998E-2</c:v>
                </c:pt>
                <c:pt idx="7612">
                  <c:v>4.3499999999999997E-2</c:v>
                </c:pt>
                <c:pt idx="7613">
                  <c:v>4.2800000000000005E-2</c:v>
                </c:pt>
                <c:pt idx="7614">
                  <c:v>4.24E-2</c:v>
                </c:pt>
                <c:pt idx="7615">
                  <c:v>4.36E-2</c:v>
                </c:pt>
                <c:pt idx="7616">
                  <c:v>4.2699999999999995E-2</c:v>
                </c:pt>
                <c:pt idx="7617">
                  <c:v>4.2199999999999994E-2</c:v>
                </c:pt>
                <c:pt idx="7618">
                  <c:v>4.2000000000000003E-2</c:v>
                </c:pt>
                <c:pt idx="7619">
                  <c:v>4.2300000000000004E-2</c:v>
                </c:pt>
                <c:pt idx="7620">
                  <c:v>4.2099999999999999E-2</c:v>
                </c:pt>
                <c:pt idx="7621">
                  <c:v>4.1799999999999997E-2</c:v>
                </c:pt>
                <c:pt idx="7622">
                  <c:v>4.1900000000000007E-2</c:v>
                </c:pt>
                <c:pt idx="7623">
                  <c:v>4.0899999999999999E-2</c:v>
                </c:pt>
                <c:pt idx="7624">
                  <c:v>4.1500000000000002E-2</c:v>
                </c:pt>
                <c:pt idx="7625">
                  <c:v>4.2699999999999995E-2</c:v>
                </c:pt>
                <c:pt idx="7626">
                  <c:v>4.2699999999999995E-2</c:v>
                </c:pt>
                <c:pt idx="7627">
                  <c:v>4.3099999999999999E-2</c:v>
                </c:pt>
                <c:pt idx="7628">
                  <c:v>4.3299999999999998E-2</c:v>
                </c:pt>
                <c:pt idx="7629">
                  <c:v>4.1900000000000007E-2</c:v>
                </c:pt>
                <c:pt idx="7630">
                  <c:v>4.1799999999999997E-2</c:v>
                </c:pt>
                <c:pt idx="7631">
                  <c:v>4.2199999999999994E-2</c:v>
                </c:pt>
                <c:pt idx="7632">
                  <c:v>4.2699999999999995E-2</c:v>
                </c:pt>
                <c:pt idx="7633">
                  <c:v>4.2599999999999999E-2</c:v>
                </c:pt>
                <c:pt idx="7634">
                  <c:v>4.1900000000000007E-2</c:v>
                </c:pt>
                <c:pt idx="7635">
                  <c:v>4.24E-2</c:v>
                </c:pt>
                <c:pt idx="7636">
                  <c:v>4.2300000000000004E-2</c:v>
                </c:pt>
                <c:pt idx="7637">
                  <c:v>4.2000000000000003E-2</c:v>
                </c:pt>
                <c:pt idx="7638">
                  <c:v>4.2099999999999999E-2</c:v>
                </c:pt>
                <c:pt idx="7639">
                  <c:v>4.1700000000000001E-2</c:v>
                </c:pt>
                <c:pt idx="7640">
                  <c:v>4.0999999999999995E-2</c:v>
                </c:pt>
                <c:pt idx="7641">
                  <c:v>4.0399999999999998E-2</c:v>
                </c:pt>
                <c:pt idx="7642">
                  <c:v>4.0300000000000002E-2</c:v>
                </c:pt>
                <c:pt idx="7643">
                  <c:v>4.0300000000000002E-2</c:v>
                </c:pt>
                <c:pt idx="7644">
                  <c:v>3.9699999999999999E-2</c:v>
                </c:pt>
                <c:pt idx="7645">
                  <c:v>4.0099999999999997E-2</c:v>
                </c:pt>
                <c:pt idx="7646">
                  <c:v>4.0099999999999997E-2</c:v>
                </c:pt>
                <c:pt idx="7647">
                  <c:v>4.07E-2</c:v>
                </c:pt>
                <c:pt idx="7648">
                  <c:v>3.9900000000000005E-2</c:v>
                </c:pt>
                <c:pt idx="7649">
                  <c:v>4.0899999999999999E-2</c:v>
                </c:pt>
                <c:pt idx="7650">
                  <c:v>4.2199999999999994E-2</c:v>
                </c:pt>
                <c:pt idx="7651">
                  <c:v>4.2199999999999994E-2</c:v>
                </c:pt>
                <c:pt idx="7652">
                  <c:v>4.1599999999999998E-2</c:v>
                </c:pt>
                <c:pt idx="7653">
                  <c:v>4.2800000000000005E-2</c:v>
                </c:pt>
                <c:pt idx="7654">
                  <c:v>4.3099999999999999E-2</c:v>
                </c:pt>
                <c:pt idx="7655">
                  <c:v>4.24E-2</c:v>
                </c:pt>
                <c:pt idx="7656">
                  <c:v>4.2099999999999999E-2</c:v>
                </c:pt>
                <c:pt idx="7657">
                  <c:v>4.1599999999999998E-2</c:v>
                </c:pt>
                <c:pt idx="7658">
                  <c:v>4.2199999999999994E-2</c:v>
                </c:pt>
                <c:pt idx="7659">
                  <c:v>4.24E-2</c:v>
                </c:pt>
                <c:pt idx="7660">
                  <c:v>4.2900000000000001E-2</c:v>
                </c:pt>
                <c:pt idx="7661">
                  <c:v>4.3700000000000003E-2</c:v>
                </c:pt>
                <c:pt idx="7662">
                  <c:v>4.2900000000000001E-2</c:v>
                </c:pt>
                <c:pt idx="7663">
                  <c:v>4.2500000000000003E-2</c:v>
                </c:pt>
                <c:pt idx="7664">
                  <c:v>4.3499999999999997E-2</c:v>
                </c:pt>
                <c:pt idx="7665">
                  <c:v>4.2300000000000004E-2</c:v>
                </c:pt>
                <c:pt idx="7666">
                  <c:v>4.2599999999999999E-2</c:v>
                </c:pt>
                <c:pt idx="7667">
                  <c:v>4.3400000000000001E-2</c:v>
                </c:pt>
                <c:pt idx="7668">
                  <c:v>4.41E-2</c:v>
                </c:pt>
                <c:pt idx="7669">
                  <c:v>4.41E-2</c:v>
                </c:pt>
                <c:pt idx="7670">
                  <c:v>4.4000000000000004E-2</c:v>
                </c:pt>
                <c:pt idx="7671">
                  <c:v>4.4000000000000004E-2</c:v>
                </c:pt>
                <c:pt idx="7672">
                  <c:v>4.41E-2</c:v>
                </c:pt>
                <c:pt idx="7673">
                  <c:v>4.41E-2</c:v>
                </c:pt>
                <c:pt idx="7674">
                  <c:v>4.41E-2</c:v>
                </c:pt>
                <c:pt idx="7675">
                  <c:v>4.36E-2</c:v>
                </c:pt>
                <c:pt idx="7676">
                  <c:v>4.2599999999999999E-2</c:v>
                </c:pt>
                <c:pt idx="7677">
                  <c:v>4.2599999999999999E-2</c:v>
                </c:pt>
                <c:pt idx="7678">
                  <c:v>4.2900000000000001E-2</c:v>
                </c:pt>
                <c:pt idx="7679">
                  <c:v>4.2900000000000001E-2</c:v>
                </c:pt>
                <c:pt idx="7680">
                  <c:v>4.2999999999999997E-2</c:v>
                </c:pt>
                <c:pt idx="7681">
                  <c:v>4.2900000000000001E-2</c:v>
                </c:pt>
                <c:pt idx="7682">
                  <c:v>4.2500000000000003E-2</c:v>
                </c:pt>
                <c:pt idx="7683">
                  <c:v>4.2300000000000004E-2</c:v>
                </c:pt>
                <c:pt idx="7684">
                  <c:v>4.2300000000000004E-2</c:v>
                </c:pt>
                <c:pt idx="7685">
                  <c:v>4.2099999999999999E-2</c:v>
                </c:pt>
                <c:pt idx="7686">
                  <c:v>4.2000000000000003E-2</c:v>
                </c:pt>
                <c:pt idx="7687">
                  <c:v>4.2599999999999999E-2</c:v>
                </c:pt>
                <c:pt idx="7688">
                  <c:v>4.2599999999999999E-2</c:v>
                </c:pt>
                <c:pt idx="7689">
                  <c:v>4.3299999999999998E-2</c:v>
                </c:pt>
                <c:pt idx="7690">
                  <c:v>4.4000000000000004E-2</c:v>
                </c:pt>
                <c:pt idx="7691">
                  <c:v>4.4000000000000004E-2</c:v>
                </c:pt>
                <c:pt idx="7692">
                  <c:v>4.3899999999999995E-2</c:v>
                </c:pt>
                <c:pt idx="7693">
                  <c:v>4.41E-2</c:v>
                </c:pt>
                <c:pt idx="7694">
                  <c:v>4.4999999999999998E-2</c:v>
                </c:pt>
                <c:pt idx="7695">
                  <c:v>4.4900000000000002E-2</c:v>
                </c:pt>
                <c:pt idx="7696">
                  <c:v>4.4800000000000006E-2</c:v>
                </c:pt>
                <c:pt idx="7697">
                  <c:v>4.5199999999999997E-2</c:v>
                </c:pt>
                <c:pt idx="7698">
                  <c:v>4.5199999999999997E-2</c:v>
                </c:pt>
                <c:pt idx="7699">
                  <c:v>4.4199999999999996E-2</c:v>
                </c:pt>
                <c:pt idx="7700">
                  <c:v>4.4600000000000001E-2</c:v>
                </c:pt>
                <c:pt idx="7701">
                  <c:v>4.5599999999999995E-2</c:v>
                </c:pt>
                <c:pt idx="7702">
                  <c:v>4.5999999999999999E-2</c:v>
                </c:pt>
                <c:pt idx="7703">
                  <c:v>4.6100000000000002E-2</c:v>
                </c:pt>
                <c:pt idx="7704">
                  <c:v>4.6799999999999994E-2</c:v>
                </c:pt>
                <c:pt idx="7705">
                  <c:v>4.6799999999999994E-2</c:v>
                </c:pt>
                <c:pt idx="7706">
                  <c:v>4.6900000000000004E-2</c:v>
                </c:pt>
                <c:pt idx="7707">
                  <c:v>4.6399999999999997E-2</c:v>
                </c:pt>
                <c:pt idx="7708">
                  <c:v>4.6100000000000002E-2</c:v>
                </c:pt>
                <c:pt idx="7709">
                  <c:v>4.6300000000000001E-2</c:v>
                </c:pt>
                <c:pt idx="7710">
                  <c:v>4.6300000000000001E-2</c:v>
                </c:pt>
                <c:pt idx="7711">
                  <c:v>4.6500000000000007E-2</c:v>
                </c:pt>
                <c:pt idx="7712">
                  <c:v>4.5899999999999996E-2</c:v>
                </c:pt>
                <c:pt idx="7713">
                  <c:v>4.7E-2</c:v>
                </c:pt>
                <c:pt idx="7714">
                  <c:v>4.6900000000000004E-2</c:v>
                </c:pt>
                <c:pt idx="7715">
                  <c:v>4.7E-2</c:v>
                </c:pt>
                <c:pt idx="7716">
                  <c:v>4.7400000000000005E-2</c:v>
                </c:pt>
                <c:pt idx="7717">
                  <c:v>4.6199999999999998E-2</c:v>
                </c:pt>
                <c:pt idx="7718">
                  <c:v>4.7100000000000003E-2</c:v>
                </c:pt>
                <c:pt idx="7719">
                  <c:v>4.6300000000000001E-2</c:v>
                </c:pt>
                <c:pt idx="7720">
                  <c:v>4.58E-2</c:v>
                </c:pt>
                <c:pt idx="7721">
                  <c:v>4.58E-2</c:v>
                </c:pt>
                <c:pt idx="7722">
                  <c:v>4.5999999999999999E-2</c:v>
                </c:pt>
                <c:pt idx="7723">
                  <c:v>4.5400000000000003E-2</c:v>
                </c:pt>
                <c:pt idx="7724">
                  <c:v>4.4999999999999998E-2</c:v>
                </c:pt>
                <c:pt idx="7725">
                  <c:v>4.4999999999999998E-2</c:v>
                </c:pt>
                <c:pt idx="7726">
                  <c:v>4.5499999999999999E-2</c:v>
                </c:pt>
                <c:pt idx="7727">
                  <c:v>4.5599999999999995E-2</c:v>
                </c:pt>
                <c:pt idx="7728">
                  <c:v>4.5499999999999999E-2</c:v>
                </c:pt>
                <c:pt idx="7729">
                  <c:v>4.5700000000000005E-2</c:v>
                </c:pt>
                <c:pt idx="7730">
                  <c:v>4.5100000000000001E-2</c:v>
                </c:pt>
                <c:pt idx="7731">
                  <c:v>4.5599999999999995E-2</c:v>
                </c:pt>
                <c:pt idx="7732">
                  <c:v>4.5499999999999999E-2</c:v>
                </c:pt>
                <c:pt idx="7733">
                  <c:v>4.6199999999999998E-2</c:v>
                </c:pt>
                <c:pt idx="7734">
                  <c:v>4.53E-2</c:v>
                </c:pt>
                <c:pt idx="7735">
                  <c:v>4.5100000000000001E-2</c:v>
                </c:pt>
                <c:pt idx="7736">
                  <c:v>4.5199999999999997E-2</c:v>
                </c:pt>
                <c:pt idx="7737">
                  <c:v>4.58E-2</c:v>
                </c:pt>
                <c:pt idx="7738">
                  <c:v>4.6500000000000007E-2</c:v>
                </c:pt>
                <c:pt idx="7739">
                  <c:v>4.6900000000000004E-2</c:v>
                </c:pt>
                <c:pt idx="7740">
                  <c:v>4.6600000000000003E-2</c:v>
                </c:pt>
                <c:pt idx="7741">
                  <c:v>4.6600000000000003E-2</c:v>
                </c:pt>
                <c:pt idx="7742">
                  <c:v>4.6300000000000001E-2</c:v>
                </c:pt>
                <c:pt idx="7743">
                  <c:v>4.7E-2</c:v>
                </c:pt>
                <c:pt idx="7744">
                  <c:v>4.7400000000000005E-2</c:v>
                </c:pt>
                <c:pt idx="7745">
                  <c:v>4.7100000000000003E-2</c:v>
                </c:pt>
                <c:pt idx="7746">
                  <c:v>4.7300000000000002E-2</c:v>
                </c:pt>
                <c:pt idx="7747">
                  <c:v>4.6300000000000001E-2</c:v>
                </c:pt>
                <c:pt idx="7748">
                  <c:v>4.6300000000000001E-2</c:v>
                </c:pt>
                <c:pt idx="7749">
                  <c:v>4.58E-2</c:v>
                </c:pt>
                <c:pt idx="7750">
                  <c:v>4.5499999999999999E-2</c:v>
                </c:pt>
                <c:pt idx="7751">
                  <c:v>4.5599999999999995E-2</c:v>
                </c:pt>
                <c:pt idx="7752">
                  <c:v>4.5700000000000005E-2</c:v>
                </c:pt>
                <c:pt idx="7753">
                  <c:v>4.58E-2</c:v>
                </c:pt>
                <c:pt idx="7754">
                  <c:v>4.5599999999999995E-2</c:v>
                </c:pt>
                <c:pt idx="7755">
                  <c:v>4.6399999999999997E-2</c:v>
                </c:pt>
                <c:pt idx="7756">
                  <c:v>4.6799999999999994E-2</c:v>
                </c:pt>
                <c:pt idx="7757">
                  <c:v>4.6799999999999994E-2</c:v>
                </c:pt>
                <c:pt idx="7758">
                  <c:v>4.6900000000000004E-2</c:v>
                </c:pt>
                <c:pt idx="7759">
                  <c:v>4.6600000000000003E-2</c:v>
                </c:pt>
                <c:pt idx="7760">
                  <c:v>4.6199999999999998E-2</c:v>
                </c:pt>
                <c:pt idx="7761">
                  <c:v>4.6300000000000001E-2</c:v>
                </c:pt>
                <c:pt idx="7762">
                  <c:v>4.5899999999999996E-2</c:v>
                </c:pt>
                <c:pt idx="7763">
                  <c:v>4.5599999999999995E-2</c:v>
                </c:pt>
                <c:pt idx="7764">
                  <c:v>4.5899999999999996E-2</c:v>
                </c:pt>
                <c:pt idx="7765">
                  <c:v>4.58E-2</c:v>
                </c:pt>
                <c:pt idx="7766">
                  <c:v>4.5700000000000005E-2</c:v>
                </c:pt>
                <c:pt idx="7767">
                  <c:v>4.5999999999999999E-2</c:v>
                </c:pt>
                <c:pt idx="7768">
                  <c:v>4.7199999999999999E-2</c:v>
                </c:pt>
                <c:pt idx="7769">
                  <c:v>4.7699999999999992E-2</c:v>
                </c:pt>
                <c:pt idx="7770">
                  <c:v>4.7500000000000001E-2</c:v>
                </c:pt>
                <c:pt idx="7771">
                  <c:v>4.7599999999999996E-2</c:v>
                </c:pt>
                <c:pt idx="7772">
                  <c:v>4.7500000000000001E-2</c:v>
                </c:pt>
                <c:pt idx="7773">
                  <c:v>4.7199999999999999E-2</c:v>
                </c:pt>
                <c:pt idx="7774">
                  <c:v>4.7400000000000005E-2</c:v>
                </c:pt>
                <c:pt idx="7775">
                  <c:v>4.8099999999999997E-2</c:v>
                </c:pt>
                <c:pt idx="7776">
                  <c:v>4.8499999999999995E-2</c:v>
                </c:pt>
                <c:pt idx="7777">
                  <c:v>4.8399999999999999E-2</c:v>
                </c:pt>
                <c:pt idx="7778">
                  <c:v>4.7400000000000005E-2</c:v>
                </c:pt>
                <c:pt idx="7779">
                  <c:v>4.7500000000000001E-2</c:v>
                </c:pt>
                <c:pt idx="7780">
                  <c:v>4.7400000000000005E-2</c:v>
                </c:pt>
                <c:pt idx="7781">
                  <c:v>4.7E-2</c:v>
                </c:pt>
                <c:pt idx="7782">
                  <c:v>4.6799999999999994E-2</c:v>
                </c:pt>
                <c:pt idx="7783">
                  <c:v>4.7199999999999999E-2</c:v>
                </c:pt>
                <c:pt idx="7784">
                  <c:v>4.7199999999999999E-2</c:v>
                </c:pt>
                <c:pt idx="7785">
                  <c:v>4.6699999999999998E-2</c:v>
                </c:pt>
                <c:pt idx="7786">
                  <c:v>4.7E-2</c:v>
                </c:pt>
                <c:pt idx="7787">
                  <c:v>4.6699999999999998E-2</c:v>
                </c:pt>
                <c:pt idx="7788">
                  <c:v>4.6100000000000002E-2</c:v>
                </c:pt>
                <c:pt idx="7789">
                  <c:v>4.6500000000000007E-2</c:v>
                </c:pt>
                <c:pt idx="7790">
                  <c:v>4.6699999999999998E-2</c:v>
                </c:pt>
                <c:pt idx="7791">
                  <c:v>4.6699999999999998E-2</c:v>
                </c:pt>
                <c:pt idx="7792">
                  <c:v>4.5599999999999995E-2</c:v>
                </c:pt>
                <c:pt idx="7793">
                  <c:v>4.6300000000000001E-2</c:v>
                </c:pt>
                <c:pt idx="7794">
                  <c:v>4.5999999999999999E-2</c:v>
                </c:pt>
                <c:pt idx="7795">
                  <c:v>4.53E-2</c:v>
                </c:pt>
                <c:pt idx="7796">
                  <c:v>4.53E-2</c:v>
                </c:pt>
                <c:pt idx="7797">
                  <c:v>4.4299999999999999E-2</c:v>
                </c:pt>
                <c:pt idx="7798">
                  <c:v>4.3899999999999995E-2</c:v>
                </c:pt>
                <c:pt idx="7799">
                  <c:v>4.1900000000000007E-2</c:v>
                </c:pt>
                <c:pt idx="7800">
                  <c:v>4.2800000000000005E-2</c:v>
                </c:pt>
                <c:pt idx="7801">
                  <c:v>4.41E-2</c:v>
                </c:pt>
                <c:pt idx="7802">
                  <c:v>4.4199999999999996E-2</c:v>
                </c:pt>
                <c:pt idx="7803">
                  <c:v>4.4699999999999997E-2</c:v>
                </c:pt>
                <c:pt idx="7804">
                  <c:v>4.4699999999999997E-2</c:v>
                </c:pt>
                <c:pt idx="7805">
                  <c:v>4.3200000000000002E-2</c:v>
                </c:pt>
                <c:pt idx="7806">
                  <c:v>4.3499999999999997E-2</c:v>
                </c:pt>
                <c:pt idx="7807">
                  <c:v>4.2599999999999999E-2</c:v>
                </c:pt>
                <c:pt idx="7808">
                  <c:v>4.24E-2</c:v>
                </c:pt>
                <c:pt idx="7809">
                  <c:v>4.1299999999999996E-2</c:v>
                </c:pt>
                <c:pt idx="7810">
                  <c:v>4.07E-2</c:v>
                </c:pt>
                <c:pt idx="7811">
                  <c:v>4.1200000000000001E-2</c:v>
                </c:pt>
                <c:pt idx="7812">
                  <c:v>4.07E-2</c:v>
                </c:pt>
                <c:pt idx="7813">
                  <c:v>4.1100000000000005E-2</c:v>
                </c:pt>
                <c:pt idx="7814">
                  <c:v>4.24E-2</c:v>
                </c:pt>
                <c:pt idx="7815">
                  <c:v>4.2199999999999994E-2</c:v>
                </c:pt>
                <c:pt idx="7816">
                  <c:v>4.2199999999999994E-2</c:v>
                </c:pt>
                <c:pt idx="7817">
                  <c:v>4.1900000000000007E-2</c:v>
                </c:pt>
                <c:pt idx="7818">
                  <c:v>4.24E-2</c:v>
                </c:pt>
                <c:pt idx="7819">
                  <c:v>4.2900000000000001E-2</c:v>
                </c:pt>
                <c:pt idx="7820">
                  <c:v>4.1299999999999996E-2</c:v>
                </c:pt>
                <c:pt idx="7821">
                  <c:v>4.1100000000000005E-2</c:v>
                </c:pt>
                <c:pt idx="7822">
                  <c:v>4.0999999999999995E-2</c:v>
                </c:pt>
                <c:pt idx="7823">
                  <c:v>4.1200000000000001E-2</c:v>
                </c:pt>
                <c:pt idx="7824">
                  <c:v>4.2500000000000003E-2</c:v>
                </c:pt>
                <c:pt idx="7825">
                  <c:v>4.1500000000000002E-2</c:v>
                </c:pt>
                <c:pt idx="7826">
                  <c:v>4.2000000000000003E-2</c:v>
                </c:pt>
                <c:pt idx="7827">
                  <c:v>4.2300000000000004E-2</c:v>
                </c:pt>
                <c:pt idx="7828">
                  <c:v>4.1799999999999997E-2</c:v>
                </c:pt>
                <c:pt idx="7829">
                  <c:v>4.1299999999999996E-2</c:v>
                </c:pt>
                <c:pt idx="7830">
                  <c:v>4.1500000000000002E-2</c:v>
                </c:pt>
                <c:pt idx="7831">
                  <c:v>4.1700000000000001E-2</c:v>
                </c:pt>
                <c:pt idx="7832">
                  <c:v>4.0999999999999995E-2</c:v>
                </c:pt>
                <c:pt idx="7833">
                  <c:v>4.0500000000000001E-2</c:v>
                </c:pt>
                <c:pt idx="7834">
                  <c:v>4.0899999999999999E-2</c:v>
                </c:pt>
                <c:pt idx="7835">
                  <c:v>4.07E-2</c:v>
                </c:pt>
                <c:pt idx="7836">
                  <c:v>4.0099999999999997E-2</c:v>
                </c:pt>
                <c:pt idx="7837">
                  <c:v>3.9399999999999998E-2</c:v>
                </c:pt>
                <c:pt idx="7838">
                  <c:v>3.9100000000000003E-2</c:v>
                </c:pt>
                <c:pt idx="7839">
                  <c:v>3.8800000000000001E-2</c:v>
                </c:pt>
                <c:pt idx="7840">
                  <c:v>3.9399999999999998E-2</c:v>
                </c:pt>
                <c:pt idx="7841">
                  <c:v>3.9399999999999998E-2</c:v>
                </c:pt>
                <c:pt idx="7842">
                  <c:v>3.8900000000000004E-2</c:v>
                </c:pt>
                <c:pt idx="7843">
                  <c:v>3.9599999999999996E-2</c:v>
                </c:pt>
                <c:pt idx="7844">
                  <c:v>0.04</c:v>
                </c:pt>
                <c:pt idx="7845">
                  <c:v>4.0399999999999998E-2</c:v>
                </c:pt>
                <c:pt idx="7846">
                  <c:v>4.0500000000000001E-2</c:v>
                </c:pt>
                <c:pt idx="7847">
                  <c:v>4.0999999999999995E-2</c:v>
                </c:pt>
                <c:pt idx="7848">
                  <c:v>4.0300000000000002E-2</c:v>
                </c:pt>
                <c:pt idx="7849">
                  <c:v>3.9699999999999999E-2</c:v>
                </c:pt>
                <c:pt idx="7850">
                  <c:v>3.95E-2</c:v>
                </c:pt>
                <c:pt idx="7851">
                  <c:v>3.9900000000000005E-2</c:v>
                </c:pt>
                <c:pt idx="7852">
                  <c:v>3.9900000000000005E-2</c:v>
                </c:pt>
                <c:pt idx="7853">
                  <c:v>3.8900000000000004E-2</c:v>
                </c:pt>
                <c:pt idx="7854">
                  <c:v>3.95E-2</c:v>
                </c:pt>
                <c:pt idx="7855">
                  <c:v>4.0099999999999997E-2</c:v>
                </c:pt>
                <c:pt idx="7856">
                  <c:v>4.0300000000000002E-2</c:v>
                </c:pt>
                <c:pt idx="7857">
                  <c:v>4.0800000000000003E-2</c:v>
                </c:pt>
                <c:pt idx="7858">
                  <c:v>4.07E-2</c:v>
                </c:pt>
                <c:pt idx="7859">
                  <c:v>4.0800000000000003E-2</c:v>
                </c:pt>
                <c:pt idx="7860">
                  <c:v>3.9800000000000002E-2</c:v>
                </c:pt>
                <c:pt idx="7861">
                  <c:v>4.0599999999999997E-2</c:v>
                </c:pt>
                <c:pt idx="7862">
                  <c:v>4.0399999999999998E-2</c:v>
                </c:pt>
                <c:pt idx="7863">
                  <c:v>4.07E-2</c:v>
                </c:pt>
                <c:pt idx="7864">
                  <c:v>4.0500000000000001E-2</c:v>
                </c:pt>
                <c:pt idx="7865">
                  <c:v>0.04</c:v>
                </c:pt>
                <c:pt idx="7866">
                  <c:v>4.0099999999999997E-2</c:v>
                </c:pt>
                <c:pt idx="7867">
                  <c:v>0.04</c:v>
                </c:pt>
                <c:pt idx="7868">
                  <c:v>3.9300000000000002E-2</c:v>
                </c:pt>
                <c:pt idx="7869">
                  <c:v>3.9399999999999998E-2</c:v>
                </c:pt>
                <c:pt idx="7870">
                  <c:v>3.8699999999999998E-2</c:v>
                </c:pt>
                <c:pt idx="7871">
                  <c:v>3.7200000000000004E-2</c:v>
                </c:pt>
                <c:pt idx="7872">
                  <c:v>3.7699999999999997E-2</c:v>
                </c:pt>
                <c:pt idx="7873">
                  <c:v>3.73E-2</c:v>
                </c:pt>
                <c:pt idx="7874">
                  <c:v>3.6600000000000001E-2</c:v>
                </c:pt>
                <c:pt idx="7875">
                  <c:v>3.6699999999999997E-2</c:v>
                </c:pt>
                <c:pt idx="7876">
                  <c:v>3.6499999999999998E-2</c:v>
                </c:pt>
                <c:pt idx="7877">
                  <c:v>3.5699999999999996E-2</c:v>
                </c:pt>
                <c:pt idx="7878">
                  <c:v>3.5900000000000001E-2</c:v>
                </c:pt>
                <c:pt idx="7879">
                  <c:v>3.5299999999999998E-2</c:v>
                </c:pt>
                <c:pt idx="7880">
                  <c:v>3.6900000000000002E-2</c:v>
                </c:pt>
                <c:pt idx="7881">
                  <c:v>3.6000000000000004E-2</c:v>
                </c:pt>
                <c:pt idx="7882">
                  <c:v>3.5200000000000002E-2</c:v>
                </c:pt>
                <c:pt idx="7883">
                  <c:v>3.6499999999999998E-2</c:v>
                </c:pt>
                <c:pt idx="7884">
                  <c:v>3.7200000000000004E-2</c:v>
                </c:pt>
                <c:pt idx="7885">
                  <c:v>3.7900000000000003E-2</c:v>
                </c:pt>
                <c:pt idx="7886">
                  <c:v>3.7900000000000003E-2</c:v>
                </c:pt>
                <c:pt idx="7887">
                  <c:v>3.6699999999999997E-2</c:v>
                </c:pt>
                <c:pt idx="7888">
                  <c:v>3.7200000000000004E-2</c:v>
                </c:pt>
                <c:pt idx="7889">
                  <c:v>3.8399999999999997E-2</c:v>
                </c:pt>
                <c:pt idx="7890">
                  <c:v>3.8800000000000001E-2</c:v>
                </c:pt>
                <c:pt idx="7891">
                  <c:v>3.8300000000000001E-2</c:v>
                </c:pt>
                <c:pt idx="7892">
                  <c:v>3.7900000000000003E-2</c:v>
                </c:pt>
                <c:pt idx="7893">
                  <c:v>3.8699999999999998E-2</c:v>
                </c:pt>
                <c:pt idx="7894">
                  <c:v>3.9199999999999999E-2</c:v>
                </c:pt>
                <c:pt idx="7895">
                  <c:v>3.9E-2</c:v>
                </c:pt>
                <c:pt idx="7896">
                  <c:v>3.8699999999999998E-2</c:v>
                </c:pt>
                <c:pt idx="7897">
                  <c:v>3.7900000000000003E-2</c:v>
                </c:pt>
                <c:pt idx="7898">
                  <c:v>3.7400000000000003E-2</c:v>
                </c:pt>
                <c:pt idx="7899">
                  <c:v>3.73E-2</c:v>
                </c:pt>
                <c:pt idx="7900">
                  <c:v>3.7900000000000003E-2</c:v>
                </c:pt>
                <c:pt idx="7901">
                  <c:v>3.7000000000000005E-2</c:v>
                </c:pt>
                <c:pt idx="7902">
                  <c:v>3.6600000000000001E-2</c:v>
                </c:pt>
                <c:pt idx="7903">
                  <c:v>3.6900000000000002E-2</c:v>
                </c:pt>
                <c:pt idx="7904">
                  <c:v>3.6900000000000002E-2</c:v>
                </c:pt>
                <c:pt idx="7905">
                  <c:v>3.7100000000000001E-2</c:v>
                </c:pt>
                <c:pt idx="7906">
                  <c:v>3.7100000000000001E-2</c:v>
                </c:pt>
                <c:pt idx="7907">
                  <c:v>3.7400000000000003E-2</c:v>
                </c:pt>
                <c:pt idx="7908">
                  <c:v>3.6699999999999997E-2</c:v>
                </c:pt>
                <c:pt idx="7909">
                  <c:v>3.7200000000000004E-2</c:v>
                </c:pt>
                <c:pt idx="7910">
                  <c:v>3.7499999999999999E-2</c:v>
                </c:pt>
                <c:pt idx="7911">
                  <c:v>3.7499999999999999E-2</c:v>
                </c:pt>
                <c:pt idx="7912">
                  <c:v>3.7999999999999999E-2</c:v>
                </c:pt>
                <c:pt idx="7913">
                  <c:v>3.8399999999999997E-2</c:v>
                </c:pt>
                <c:pt idx="7914">
                  <c:v>3.9100000000000003E-2</c:v>
                </c:pt>
                <c:pt idx="7915">
                  <c:v>3.9800000000000002E-2</c:v>
                </c:pt>
                <c:pt idx="7916">
                  <c:v>3.9300000000000002E-2</c:v>
                </c:pt>
                <c:pt idx="7917">
                  <c:v>3.9E-2</c:v>
                </c:pt>
                <c:pt idx="7918">
                  <c:v>3.8900000000000004E-2</c:v>
                </c:pt>
                <c:pt idx="7919">
                  <c:v>3.95E-2</c:v>
                </c:pt>
                <c:pt idx="7920">
                  <c:v>3.9399999999999998E-2</c:v>
                </c:pt>
                <c:pt idx="7921">
                  <c:v>3.9100000000000003E-2</c:v>
                </c:pt>
                <c:pt idx="7922">
                  <c:v>0.04</c:v>
                </c:pt>
                <c:pt idx="7923">
                  <c:v>4.0599999999999997E-2</c:v>
                </c:pt>
                <c:pt idx="7924">
                  <c:v>4.0500000000000001E-2</c:v>
                </c:pt>
                <c:pt idx="7925">
                  <c:v>3.9900000000000005E-2</c:v>
                </c:pt>
                <c:pt idx="7926">
                  <c:v>4.0099999999999997E-2</c:v>
                </c:pt>
                <c:pt idx="7927">
                  <c:v>3.9300000000000002E-2</c:v>
                </c:pt>
                <c:pt idx="7928">
                  <c:v>4.0899999999999999E-2</c:v>
                </c:pt>
                <c:pt idx="7929">
                  <c:v>4.0399999999999998E-2</c:v>
                </c:pt>
                <c:pt idx="7930">
                  <c:v>4.1200000000000001E-2</c:v>
                </c:pt>
                <c:pt idx="7931">
                  <c:v>4.1200000000000001E-2</c:v>
                </c:pt>
                <c:pt idx="7932">
                  <c:v>4.2500000000000003E-2</c:v>
                </c:pt>
                <c:pt idx="7933">
                  <c:v>4.2500000000000003E-2</c:v>
                </c:pt>
                <c:pt idx="7934">
                  <c:v>4.2500000000000003E-2</c:v>
                </c:pt>
                <c:pt idx="7935">
                  <c:v>4.2599999999999999E-2</c:v>
                </c:pt>
                <c:pt idx="7936">
                  <c:v>4.3799999999999999E-2</c:v>
                </c:pt>
                <c:pt idx="7937">
                  <c:v>4.2599999999999999E-2</c:v>
                </c:pt>
                <c:pt idx="7938">
                  <c:v>4.3099999999999999E-2</c:v>
                </c:pt>
                <c:pt idx="7939">
                  <c:v>4.2900000000000001E-2</c:v>
                </c:pt>
                <c:pt idx="7940">
                  <c:v>4.2500000000000003E-2</c:v>
                </c:pt>
                <c:pt idx="7941">
                  <c:v>4.2000000000000003E-2</c:v>
                </c:pt>
                <c:pt idx="7942">
                  <c:v>4.1799999999999997E-2</c:v>
                </c:pt>
                <c:pt idx="7943">
                  <c:v>4.2900000000000001E-2</c:v>
                </c:pt>
                <c:pt idx="7944">
                  <c:v>4.2900000000000001E-2</c:v>
                </c:pt>
                <c:pt idx="7945">
                  <c:v>4.2099999999999999E-2</c:v>
                </c:pt>
                <c:pt idx="7946">
                  <c:v>4.1599999999999998E-2</c:v>
                </c:pt>
                <c:pt idx="7947">
                  <c:v>4.1200000000000001E-2</c:v>
                </c:pt>
                <c:pt idx="7948">
                  <c:v>4.24E-2</c:v>
                </c:pt>
                <c:pt idx="7949">
                  <c:v>4.2699999999999995E-2</c:v>
                </c:pt>
                <c:pt idx="7950">
                  <c:v>4.3200000000000002E-2</c:v>
                </c:pt>
                <c:pt idx="7951">
                  <c:v>4.2500000000000003E-2</c:v>
                </c:pt>
                <c:pt idx="7952">
                  <c:v>4.3899999999999995E-2</c:v>
                </c:pt>
                <c:pt idx="7953">
                  <c:v>4.4500000000000005E-2</c:v>
                </c:pt>
                <c:pt idx="7954">
                  <c:v>4.41E-2</c:v>
                </c:pt>
                <c:pt idx="7955">
                  <c:v>4.4299999999999999E-2</c:v>
                </c:pt>
                <c:pt idx="7956">
                  <c:v>4.3899999999999995E-2</c:v>
                </c:pt>
                <c:pt idx="7957">
                  <c:v>4.5400000000000003E-2</c:v>
                </c:pt>
                <c:pt idx="7958">
                  <c:v>4.5899999999999996E-2</c:v>
                </c:pt>
                <c:pt idx="7959">
                  <c:v>4.5700000000000005E-2</c:v>
                </c:pt>
                <c:pt idx="7960">
                  <c:v>4.41E-2</c:v>
                </c:pt>
                <c:pt idx="7961">
                  <c:v>4.4400000000000002E-2</c:v>
                </c:pt>
                <c:pt idx="7962">
                  <c:v>4.4400000000000002E-2</c:v>
                </c:pt>
                <c:pt idx="7963">
                  <c:v>4.4500000000000005E-2</c:v>
                </c:pt>
                <c:pt idx="7964">
                  <c:v>4.4699999999999997E-2</c:v>
                </c:pt>
                <c:pt idx="7965">
                  <c:v>4.4699999999999997E-2</c:v>
                </c:pt>
                <c:pt idx="7966">
                  <c:v>4.4199999999999996E-2</c:v>
                </c:pt>
                <c:pt idx="7967">
                  <c:v>4.53E-2</c:v>
                </c:pt>
                <c:pt idx="7968">
                  <c:v>4.41E-2</c:v>
                </c:pt>
                <c:pt idx="7969">
                  <c:v>4.4299999999999999E-2</c:v>
                </c:pt>
                <c:pt idx="7970">
                  <c:v>4.3400000000000001E-2</c:v>
                </c:pt>
                <c:pt idx="7971">
                  <c:v>4.3899999999999995E-2</c:v>
                </c:pt>
                <c:pt idx="7972">
                  <c:v>4.4400000000000002E-2</c:v>
                </c:pt>
                <c:pt idx="7973">
                  <c:v>4.5499999999999999E-2</c:v>
                </c:pt>
                <c:pt idx="7974">
                  <c:v>4.53E-2</c:v>
                </c:pt>
                <c:pt idx="7975">
                  <c:v>4.4800000000000006E-2</c:v>
                </c:pt>
                <c:pt idx="7976">
                  <c:v>4.4699999999999997E-2</c:v>
                </c:pt>
                <c:pt idx="7977">
                  <c:v>4.4900000000000002E-2</c:v>
                </c:pt>
                <c:pt idx="7978">
                  <c:v>4.5199999999999997E-2</c:v>
                </c:pt>
                <c:pt idx="7979">
                  <c:v>4.4999999999999998E-2</c:v>
                </c:pt>
                <c:pt idx="7980">
                  <c:v>4.53E-2</c:v>
                </c:pt>
                <c:pt idx="7981">
                  <c:v>4.53E-2</c:v>
                </c:pt>
                <c:pt idx="7982">
                  <c:v>4.5599999999999995E-2</c:v>
                </c:pt>
                <c:pt idx="7983">
                  <c:v>4.53E-2</c:v>
                </c:pt>
                <c:pt idx="7984">
                  <c:v>4.5999999999999999E-2</c:v>
                </c:pt>
                <c:pt idx="7985">
                  <c:v>4.5700000000000005E-2</c:v>
                </c:pt>
                <c:pt idx="7986">
                  <c:v>4.5499999999999999E-2</c:v>
                </c:pt>
                <c:pt idx="7987">
                  <c:v>4.4800000000000006E-2</c:v>
                </c:pt>
                <c:pt idx="7988">
                  <c:v>4.5899999999999996E-2</c:v>
                </c:pt>
                <c:pt idx="7989">
                  <c:v>4.5700000000000005E-2</c:v>
                </c:pt>
                <c:pt idx="7990">
                  <c:v>4.53E-2</c:v>
                </c:pt>
                <c:pt idx="7991">
                  <c:v>4.58E-2</c:v>
                </c:pt>
                <c:pt idx="7992">
                  <c:v>4.6199999999999998E-2</c:v>
                </c:pt>
                <c:pt idx="7993">
                  <c:v>4.6399999999999997E-2</c:v>
                </c:pt>
                <c:pt idx="7994">
                  <c:v>4.6699999999999998E-2</c:v>
                </c:pt>
                <c:pt idx="7995">
                  <c:v>4.7300000000000002E-2</c:v>
                </c:pt>
                <c:pt idx="7996">
                  <c:v>4.7100000000000003E-2</c:v>
                </c:pt>
                <c:pt idx="7997">
                  <c:v>4.7599999999999996E-2</c:v>
                </c:pt>
                <c:pt idx="7998">
                  <c:v>4.7100000000000003E-2</c:v>
                </c:pt>
                <c:pt idx="7999">
                  <c:v>4.7500000000000001E-2</c:v>
                </c:pt>
                <c:pt idx="8000">
                  <c:v>4.7100000000000003E-2</c:v>
                </c:pt>
                <c:pt idx="8001">
                  <c:v>4.6699999999999998E-2</c:v>
                </c:pt>
                <c:pt idx="8002">
                  <c:v>4.6600000000000003E-2</c:v>
                </c:pt>
                <c:pt idx="8003">
                  <c:v>4.6699999999999998E-2</c:v>
                </c:pt>
                <c:pt idx="8004">
                  <c:v>4.6600000000000003E-2</c:v>
                </c:pt>
                <c:pt idx="8005">
                  <c:v>4.7E-2</c:v>
                </c:pt>
                <c:pt idx="8006">
                  <c:v>4.7E-2</c:v>
                </c:pt>
                <c:pt idx="8007">
                  <c:v>4.5999999999999999E-2</c:v>
                </c:pt>
                <c:pt idx="8008">
                  <c:v>4.5899999999999996E-2</c:v>
                </c:pt>
                <c:pt idx="8009">
                  <c:v>4.5400000000000003E-2</c:v>
                </c:pt>
                <c:pt idx="8010">
                  <c:v>4.5100000000000001E-2</c:v>
                </c:pt>
                <c:pt idx="8011">
                  <c:v>4.4900000000000002E-2</c:v>
                </c:pt>
                <c:pt idx="8012">
                  <c:v>4.4800000000000006E-2</c:v>
                </c:pt>
                <c:pt idx="8013">
                  <c:v>4.5400000000000003E-2</c:v>
                </c:pt>
                <c:pt idx="8014">
                  <c:v>4.6399999999999997E-2</c:v>
                </c:pt>
                <c:pt idx="8015">
                  <c:v>4.5999999999999999E-2</c:v>
                </c:pt>
                <c:pt idx="8016">
                  <c:v>4.6100000000000002E-2</c:v>
                </c:pt>
                <c:pt idx="8017">
                  <c:v>4.6600000000000003E-2</c:v>
                </c:pt>
                <c:pt idx="8018">
                  <c:v>4.5999999999999999E-2</c:v>
                </c:pt>
                <c:pt idx="8019">
                  <c:v>4.53E-2</c:v>
                </c:pt>
                <c:pt idx="8020">
                  <c:v>4.5400000000000003E-2</c:v>
                </c:pt>
                <c:pt idx="8021">
                  <c:v>4.5199999999999997E-2</c:v>
                </c:pt>
                <c:pt idx="8022">
                  <c:v>4.4699999999999997E-2</c:v>
                </c:pt>
                <c:pt idx="8023">
                  <c:v>4.3799999999999999E-2</c:v>
                </c:pt>
                <c:pt idx="8024">
                  <c:v>4.4199999999999996E-2</c:v>
                </c:pt>
                <c:pt idx="8025">
                  <c:v>4.4299999999999999E-2</c:v>
                </c:pt>
                <c:pt idx="8026">
                  <c:v>4.4500000000000005E-2</c:v>
                </c:pt>
                <c:pt idx="8027">
                  <c:v>4.4400000000000002E-2</c:v>
                </c:pt>
                <c:pt idx="8028">
                  <c:v>4.4400000000000002E-2</c:v>
                </c:pt>
                <c:pt idx="8029">
                  <c:v>4.4800000000000006E-2</c:v>
                </c:pt>
                <c:pt idx="8030">
                  <c:v>4.5100000000000001E-2</c:v>
                </c:pt>
                <c:pt idx="8031">
                  <c:v>4.5100000000000001E-2</c:v>
                </c:pt>
                <c:pt idx="8032">
                  <c:v>4.5400000000000003E-2</c:v>
                </c:pt>
                <c:pt idx="8033">
                  <c:v>4.5199999999999997E-2</c:v>
                </c:pt>
                <c:pt idx="8034">
                  <c:v>4.5100000000000001E-2</c:v>
                </c:pt>
                <c:pt idx="8035">
                  <c:v>4.4800000000000006E-2</c:v>
                </c:pt>
                <c:pt idx="8036">
                  <c:v>4.4900000000000002E-2</c:v>
                </c:pt>
                <c:pt idx="8037">
                  <c:v>4.5100000000000001E-2</c:v>
                </c:pt>
                <c:pt idx="8038">
                  <c:v>4.58E-2</c:v>
                </c:pt>
                <c:pt idx="8039">
                  <c:v>4.6300000000000001E-2</c:v>
                </c:pt>
                <c:pt idx="8040">
                  <c:v>4.6300000000000001E-2</c:v>
                </c:pt>
                <c:pt idx="8041">
                  <c:v>4.6399999999999997E-2</c:v>
                </c:pt>
                <c:pt idx="8042">
                  <c:v>4.58E-2</c:v>
                </c:pt>
                <c:pt idx="8043">
                  <c:v>4.5499999999999999E-2</c:v>
                </c:pt>
                <c:pt idx="8044">
                  <c:v>4.53E-2</c:v>
                </c:pt>
                <c:pt idx="8045">
                  <c:v>4.4699999999999997E-2</c:v>
                </c:pt>
                <c:pt idx="8046">
                  <c:v>4.4500000000000005E-2</c:v>
                </c:pt>
                <c:pt idx="8047">
                  <c:v>4.4299999999999999E-2</c:v>
                </c:pt>
                <c:pt idx="8048">
                  <c:v>4.4699999999999997E-2</c:v>
                </c:pt>
                <c:pt idx="8049">
                  <c:v>4.4699999999999997E-2</c:v>
                </c:pt>
                <c:pt idx="8050">
                  <c:v>4.4699999999999997E-2</c:v>
                </c:pt>
                <c:pt idx="8051">
                  <c:v>4.4600000000000001E-2</c:v>
                </c:pt>
                <c:pt idx="8052">
                  <c:v>4.3899999999999995E-2</c:v>
                </c:pt>
                <c:pt idx="8053">
                  <c:v>4.4500000000000005E-2</c:v>
                </c:pt>
                <c:pt idx="8054">
                  <c:v>4.4199999999999996E-2</c:v>
                </c:pt>
                <c:pt idx="8055">
                  <c:v>4.4000000000000004E-2</c:v>
                </c:pt>
                <c:pt idx="8056">
                  <c:v>4.3799999999999999E-2</c:v>
                </c:pt>
                <c:pt idx="8057">
                  <c:v>4.36E-2</c:v>
                </c:pt>
                <c:pt idx="8058">
                  <c:v>4.3299999999999998E-2</c:v>
                </c:pt>
                <c:pt idx="8059">
                  <c:v>4.2599999999999999E-2</c:v>
                </c:pt>
                <c:pt idx="8060">
                  <c:v>4.2900000000000001E-2</c:v>
                </c:pt>
                <c:pt idx="8061">
                  <c:v>4.2999999999999997E-2</c:v>
                </c:pt>
                <c:pt idx="8062">
                  <c:v>4.3400000000000001E-2</c:v>
                </c:pt>
                <c:pt idx="8063">
                  <c:v>4.3099999999999999E-2</c:v>
                </c:pt>
                <c:pt idx="8064">
                  <c:v>4.3700000000000003E-2</c:v>
                </c:pt>
                <c:pt idx="8065">
                  <c:v>4.3200000000000002E-2</c:v>
                </c:pt>
                <c:pt idx="8066">
                  <c:v>4.2800000000000005E-2</c:v>
                </c:pt>
                <c:pt idx="8067">
                  <c:v>4.2300000000000004E-2</c:v>
                </c:pt>
                <c:pt idx="8068">
                  <c:v>4.2900000000000001E-2</c:v>
                </c:pt>
                <c:pt idx="8069">
                  <c:v>4.2999999999999997E-2</c:v>
                </c:pt>
                <c:pt idx="8070">
                  <c:v>4.2999999999999997E-2</c:v>
                </c:pt>
                <c:pt idx="8071">
                  <c:v>4.2699999999999995E-2</c:v>
                </c:pt>
                <c:pt idx="8072">
                  <c:v>4.2599999999999999E-2</c:v>
                </c:pt>
                <c:pt idx="8073">
                  <c:v>4.2800000000000005E-2</c:v>
                </c:pt>
                <c:pt idx="8074">
                  <c:v>4.2300000000000004E-2</c:v>
                </c:pt>
                <c:pt idx="8075">
                  <c:v>4.24E-2</c:v>
                </c:pt>
                <c:pt idx="8076">
                  <c:v>4.24E-2</c:v>
                </c:pt>
                <c:pt idx="8077">
                  <c:v>4.2199999999999994E-2</c:v>
                </c:pt>
                <c:pt idx="8078">
                  <c:v>4.1500000000000002E-2</c:v>
                </c:pt>
                <c:pt idx="8079">
                  <c:v>4.2500000000000003E-2</c:v>
                </c:pt>
                <c:pt idx="8080">
                  <c:v>4.2199999999999994E-2</c:v>
                </c:pt>
                <c:pt idx="8081">
                  <c:v>4.2500000000000003E-2</c:v>
                </c:pt>
                <c:pt idx="8082">
                  <c:v>4.2699999999999995E-2</c:v>
                </c:pt>
                <c:pt idx="8083">
                  <c:v>4.2000000000000003E-2</c:v>
                </c:pt>
                <c:pt idx="8084">
                  <c:v>4.2199999999999994E-2</c:v>
                </c:pt>
                <c:pt idx="8085">
                  <c:v>4.1799999999999997E-2</c:v>
                </c:pt>
                <c:pt idx="8086">
                  <c:v>4.2000000000000003E-2</c:v>
                </c:pt>
                <c:pt idx="8087">
                  <c:v>4.2999999999999997E-2</c:v>
                </c:pt>
                <c:pt idx="8088">
                  <c:v>4.1900000000000007E-2</c:v>
                </c:pt>
                <c:pt idx="8089">
                  <c:v>4.1599999999999998E-2</c:v>
                </c:pt>
                <c:pt idx="8090">
                  <c:v>4.1900000000000007E-2</c:v>
                </c:pt>
                <c:pt idx="8091">
                  <c:v>4.1900000000000007E-2</c:v>
                </c:pt>
                <c:pt idx="8092">
                  <c:v>4.2099999999999999E-2</c:v>
                </c:pt>
                <c:pt idx="8093">
                  <c:v>4.2199999999999994E-2</c:v>
                </c:pt>
                <c:pt idx="8094">
                  <c:v>4.1700000000000001E-2</c:v>
                </c:pt>
                <c:pt idx="8095">
                  <c:v>4.1700000000000001E-2</c:v>
                </c:pt>
                <c:pt idx="8096">
                  <c:v>4.2800000000000005E-2</c:v>
                </c:pt>
                <c:pt idx="8097">
                  <c:v>4.3299999999999998E-2</c:v>
                </c:pt>
                <c:pt idx="8098">
                  <c:v>4.3899999999999995E-2</c:v>
                </c:pt>
                <c:pt idx="8099">
                  <c:v>4.3799999999999999E-2</c:v>
                </c:pt>
                <c:pt idx="8100">
                  <c:v>4.4000000000000004E-2</c:v>
                </c:pt>
                <c:pt idx="8101">
                  <c:v>4.4000000000000004E-2</c:v>
                </c:pt>
                <c:pt idx="8102">
                  <c:v>4.3899999999999995E-2</c:v>
                </c:pt>
                <c:pt idx="8103">
                  <c:v>4.3499999999999997E-2</c:v>
                </c:pt>
                <c:pt idx="8104">
                  <c:v>4.3700000000000003E-2</c:v>
                </c:pt>
                <c:pt idx="8105">
                  <c:v>4.2699999999999995E-2</c:v>
                </c:pt>
                <c:pt idx="8106">
                  <c:v>4.2000000000000003E-2</c:v>
                </c:pt>
                <c:pt idx="8107">
                  <c:v>4.1900000000000007E-2</c:v>
                </c:pt>
                <c:pt idx="8108">
                  <c:v>4.1700000000000001E-2</c:v>
                </c:pt>
                <c:pt idx="8109">
                  <c:v>4.2500000000000003E-2</c:v>
                </c:pt>
                <c:pt idx="8110">
                  <c:v>4.2599999999999999E-2</c:v>
                </c:pt>
                <c:pt idx="8111">
                  <c:v>4.2900000000000001E-2</c:v>
                </c:pt>
                <c:pt idx="8112">
                  <c:v>4.1900000000000007E-2</c:v>
                </c:pt>
                <c:pt idx="8113">
                  <c:v>4.2500000000000003E-2</c:v>
                </c:pt>
                <c:pt idx="8114">
                  <c:v>4.3099999999999999E-2</c:v>
                </c:pt>
                <c:pt idx="8115">
                  <c:v>4.2599999999999999E-2</c:v>
                </c:pt>
                <c:pt idx="8116">
                  <c:v>4.3099999999999999E-2</c:v>
                </c:pt>
                <c:pt idx="8117">
                  <c:v>4.2800000000000005E-2</c:v>
                </c:pt>
                <c:pt idx="8118">
                  <c:v>4.2900000000000001E-2</c:v>
                </c:pt>
                <c:pt idx="8119">
                  <c:v>4.2599999999999999E-2</c:v>
                </c:pt>
                <c:pt idx="8120">
                  <c:v>4.1200000000000001E-2</c:v>
                </c:pt>
                <c:pt idx="8121">
                  <c:v>4.07E-2</c:v>
                </c:pt>
                <c:pt idx="8122">
                  <c:v>3.9300000000000002E-2</c:v>
                </c:pt>
                <c:pt idx="8123">
                  <c:v>3.8900000000000004E-2</c:v>
                </c:pt>
                <c:pt idx="8124">
                  <c:v>3.7000000000000005E-2</c:v>
                </c:pt>
                <c:pt idx="8125">
                  <c:v>3.8199999999999998E-2</c:v>
                </c:pt>
                <c:pt idx="8126">
                  <c:v>3.6799999999999999E-2</c:v>
                </c:pt>
                <c:pt idx="8127">
                  <c:v>3.56E-2</c:v>
                </c:pt>
                <c:pt idx="8128">
                  <c:v>3.5400000000000001E-2</c:v>
                </c:pt>
                <c:pt idx="8129">
                  <c:v>3.8199999999999998E-2</c:v>
                </c:pt>
                <c:pt idx="8130">
                  <c:v>3.7200000000000004E-2</c:v>
                </c:pt>
                <c:pt idx="8131">
                  <c:v>3.7499999999999999E-2</c:v>
                </c:pt>
                <c:pt idx="8132">
                  <c:v>3.6699999999999997E-2</c:v>
                </c:pt>
                <c:pt idx="8133">
                  <c:v>3.5699999999999996E-2</c:v>
                </c:pt>
                <c:pt idx="8134">
                  <c:v>3.4500000000000003E-2</c:v>
                </c:pt>
                <c:pt idx="8135">
                  <c:v>3.39E-2</c:v>
                </c:pt>
                <c:pt idx="8136">
                  <c:v>3.4200000000000001E-2</c:v>
                </c:pt>
                <c:pt idx="8137">
                  <c:v>3.4700000000000002E-2</c:v>
                </c:pt>
                <c:pt idx="8138">
                  <c:v>3.6299999999999999E-2</c:v>
                </c:pt>
                <c:pt idx="8139">
                  <c:v>3.6000000000000004E-2</c:v>
                </c:pt>
                <c:pt idx="8140">
                  <c:v>3.5400000000000001E-2</c:v>
                </c:pt>
                <c:pt idx="8141">
                  <c:v>3.6299999999999999E-2</c:v>
                </c:pt>
                <c:pt idx="8142">
                  <c:v>3.5299999999999998E-2</c:v>
                </c:pt>
                <c:pt idx="8143">
                  <c:v>3.6000000000000004E-2</c:v>
                </c:pt>
                <c:pt idx="8144">
                  <c:v>3.5099999999999999E-2</c:v>
                </c:pt>
                <c:pt idx="8145">
                  <c:v>3.32E-2</c:v>
                </c:pt>
                <c:pt idx="8146">
                  <c:v>3.32E-2</c:v>
                </c:pt>
                <c:pt idx="8147">
                  <c:v>3.2599999999999997E-2</c:v>
                </c:pt>
                <c:pt idx="8148">
                  <c:v>3.3599999999999998E-2</c:v>
                </c:pt>
                <c:pt idx="8149">
                  <c:v>3.32E-2</c:v>
                </c:pt>
                <c:pt idx="8150">
                  <c:v>3.2599999999999997E-2</c:v>
                </c:pt>
                <c:pt idx="8151">
                  <c:v>3.2400000000000005E-2</c:v>
                </c:pt>
                <c:pt idx="8152">
                  <c:v>3.32E-2</c:v>
                </c:pt>
                <c:pt idx="8153">
                  <c:v>3.32E-2</c:v>
                </c:pt>
                <c:pt idx="8154">
                  <c:v>3.3599999999999998E-2</c:v>
                </c:pt>
                <c:pt idx="8155">
                  <c:v>3.3399999999999999E-2</c:v>
                </c:pt>
                <c:pt idx="8156">
                  <c:v>3.2199999999999999E-2</c:v>
                </c:pt>
                <c:pt idx="8157">
                  <c:v>3.2000000000000001E-2</c:v>
                </c:pt>
                <c:pt idx="8158">
                  <c:v>3.0299999999999997E-2</c:v>
                </c:pt>
                <c:pt idx="8159">
                  <c:v>2.7799999999999998E-2</c:v>
                </c:pt>
                <c:pt idx="8160">
                  <c:v>2.8900000000000002E-2</c:v>
                </c:pt>
                <c:pt idx="8161">
                  <c:v>2.9900000000000003E-2</c:v>
                </c:pt>
                <c:pt idx="8162">
                  <c:v>3.0800000000000001E-2</c:v>
                </c:pt>
                <c:pt idx="8163">
                  <c:v>3.1E-2</c:v>
                </c:pt>
                <c:pt idx="8164">
                  <c:v>3.0299999999999997E-2</c:v>
                </c:pt>
                <c:pt idx="8165">
                  <c:v>2.8999999999999998E-2</c:v>
                </c:pt>
                <c:pt idx="8166">
                  <c:v>2.76E-2</c:v>
                </c:pt>
                <c:pt idx="8167">
                  <c:v>2.7699999999999999E-2</c:v>
                </c:pt>
                <c:pt idx="8168">
                  <c:v>2.87E-2</c:v>
                </c:pt>
                <c:pt idx="8169">
                  <c:v>2.9600000000000001E-2</c:v>
                </c:pt>
                <c:pt idx="8170">
                  <c:v>3.0200000000000001E-2</c:v>
                </c:pt>
                <c:pt idx="8171">
                  <c:v>3.0200000000000001E-2</c:v>
                </c:pt>
                <c:pt idx="8172">
                  <c:v>3.1099999999999999E-2</c:v>
                </c:pt>
                <c:pt idx="8173">
                  <c:v>3.1899999999999998E-2</c:v>
                </c:pt>
                <c:pt idx="8174">
                  <c:v>3.15E-2</c:v>
                </c:pt>
                <c:pt idx="8175">
                  <c:v>3.2199999999999999E-2</c:v>
                </c:pt>
                <c:pt idx="8176">
                  <c:v>3.1300000000000001E-2</c:v>
                </c:pt>
                <c:pt idx="8177">
                  <c:v>3.1699999999999999E-2</c:v>
                </c:pt>
                <c:pt idx="8178">
                  <c:v>3.1699999999999999E-2</c:v>
                </c:pt>
                <c:pt idx="8179">
                  <c:v>3.1899999999999998E-2</c:v>
                </c:pt>
                <c:pt idx="8180">
                  <c:v>3.2599999999999997E-2</c:v>
                </c:pt>
                <c:pt idx="8181">
                  <c:v>3.27E-2</c:v>
                </c:pt>
                <c:pt idx="8182">
                  <c:v>3.1300000000000001E-2</c:v>
                </c:pt>
                <c:pt idx="8183">
                  <c:v>3.2199999999999999E-2</c:v>
                </c:pt>
                <c:pt idx="8184">
                  <c:v>3.4500000000000003E-2</c:v>
                </c:pt>
                <c:pt idx="8185">
                  <c:v>3.3599999999999998E-2</c:v>
                </c:pt>
                <c:pt idx="8186">
                  <c:v>3.1600000000000003E-2</c:v>
                </c:pt>
                <c:pt idx="8187">
                  <c:v>2.9900000000000003E-2</c:v>
                </c:pt>
                <c:pt idx="8188">
                  <c:v>3.0299999999999997E-2</c:v>
                </c:pt>
                <c:pt idx="8189">
                  <c:v>3.1E-2</c:v>
                </c:pt>
                <c:pt idx="8190">
                  <c:v>3.0899999999999997E-2</c:v>
                </c:pt>
                <c:pt idx="8191">
                  <c:v>3.0499999999999999E-2</c:v>
                </c:pt>
                <c:pt idx="8192">
                  <c:v>3.1300000000000001E-2</c:v>
                </c:pt>
                <c:pt idx="8193">
                  <c:v>3.0299999999999997E-2</c:v>
                </c:pt>
                <c:pt idx="8194">
                  <c:v>3.1200000000000002E-2</c:v>
                </c:pt>
                <c:pt idx="8195">
                  <c:v>3.1200000000000002E-2</c:v>
                </c:pt>
                <c:pt idx="8196">
                  <c:v>3.0899999999999997E-2</c:v>
                </c:pt>
                <c:pt idx="8197">
                  <c:v>3.1E-2</c:v>
                </c:pt>
                <c:pt idx="8198">
                  <c:v>3.0499999999999999E-2</c:v>
                </c:pt>
                <c:pt idx="8199">
                  <c:v>2.98E-2</c:v>
                </c:pt>
                <c:pt idx="8200">
                  <c:v>2.9900000000000003E-2</c:v>
                </c:pt>
                <c:pt idx="8201">
                  <c:v>2.9600000000000001E-2</c:v>
                </c:pt>
                <c:pt idx="8202">
                  <c:v>2.9100000000000001E-2</c:v>
                </c:pt>
                <c:pt idx="8203">
                  <c:v>2.8199999999999999E-2</c:v>
                </c:pt>
                <c:pt idx="8204">
                  <c:v>2.8199999999999999E-2</c:v>
                </c:pt>
                <c:pt idx="8205">
                  <c:v>2.92E-2</c:v>
                </c:pt>
                <c:pt idx="8206">
                  <c:v>2.9300000000000003E-2</c:v>
                </c:pt>
                <c:pt idx="8207">
                  <c:v>2.9600000000000001E-2</c:v>
                </c:pt>
                <c:pt idx="8208">
                  <c:v>3.0600000000000002E-2</c:v>
                </c:pt>
                <c:pt idx="8209">
                  <c:v>3.1200000000000002E-2</c:v>
                </c:pt>
                <c:pt idx="8210">
                  <c:v>3.0299999999999997E-2</c:v>
                </c:pt>
                <c:pt idx="8211">
                  <c:v>3.0200000000000001E-2</c:v>
                </c:pt>
                <c:pt idx="8212">
                  <c:v>3.0899999999999997E-2</c:v>
                </c:pt>
                <c:pt idx="8213">
                  <c:v>3.04E-2</c:v>
                </c:pt>
                <c:pt idx="8214">
                  <c:v>0.03</c:v>
                </c:pt>
                <c:pt idx="8215">
                  <c:v>3.1E-2</c:v>
                </c:pt>
                <c:pt idx="8216">
                  <c:v>3.0600000000000002E-2</c:v>
                </c:pt>
                <c:pt idx="8217">
                  <c:v>2.98E-2</c:v>
                </c:pt>
                <c:pt idx="8218">
                  <c:v>2.9100000000000001E-2</c:v>
                </c:pt>
                <c:pt idx="8219">
                  <c:v>2.92E-2</c:v>
                </c:pt>
                <c:pt idx="8220">
                  <c:v>2.86E-2</c:v>
                </c:pt>
                <c:pt idx="8221">
                  <c:v>2.7900000000000001E-2</c:v>
                </c:pt>
                <c:pt idx="8222">
                  <c:v>2.9300000000000003E-2</c:v>
                </c:pt>
                <c:pt idx="8223">
                  <c:v>0.03</c:v>
                </c:pt>
                <c:pt idx="8224">
                  <c:v>2.9900000000000003E-2</c:v>
                </c:pt>
                <c:pt idx="8225">
                  <c:v>3.0499999999999999E-2</c:v>
                </c:pt>
                <c:pt idx="8226">
                  <c:v>3.0499999999999999E-2</c:v>
                </c:pt>
                <c:pt idx="8227">
                  <c:v>3.04E-2</c:v>
                </c:pt>
                <c:pt idx="8228">
                  <c:v>2.9100000000000001E-2</c:v>
                </c:pt>
                <c:pt idx="8229">
                  <c:v>2.8999999999999998E-2</c:v>
                </c:pt>
                <c:pt idx="8230">
                  <c:v>2.8900000000000002E-2</c:v>
                </c:pt>
                <c:pt idx="8231">
                  <c:v>2.8900000000000002E-2</c:v>
                </c:pt>
                <c:pt idx="8232">
                  <c:v>2.98E-2</c:v>
                </c:pt>
                <c:pt idx="8233">
                  <c:v>3.0299999999999997E-2</c:v>
                </c:pt>
                <c:pt idx="8234">
                  <c:v>3.0600000000000002E-2</c:v>
                </c:pt>
                <c:pt idx="8235">
                  <c:v>3.0200000000000001E-2</c:v>
                </c:pt>
                <c:pt idx="8236">
                  <c:v>3.0200000000000001E-2</c:v>
                </c:pt>
                <c:pt idx="8237">
                  <c:v>3.04E-2</c:v>
                </c:pt>
                <c:pt idx="8238">
                  <c:v>2.9600000000000001E-2</c:v>
                </c:pt>
                <c:pt idx="8239">
                  <c:v>2.9700000000000001E-2</c:v>
                </c:pt>
                <c:pt idx="8240">
                  <c:v>2.9100000000000001E-2</c:v>
                </c:pt>
                <c:pt idx="8241">
                  <c:v>2.9100000000000001E-2</c:v>
                </c:pt>
                <c:pt idx="8242">
                  <c:v>2.8900000000000002E-2</c:v>
                </c:pt>
                <c:pt idx="8243">
                  <c:v>2.9600000000000001E-2</c:v>
                </c:pt>
                <c:pt idx="8244">
                  <c:v>3.0499999999999999E-2</c:v>
                </c:pt>
                <c:pt idx="8245">
                  <c:v>3.1E-2</c:v>
                </c:pt>
                <c:pt idx="8246">
                  <c:v>3.15E-2</c:v>
                </c:pt>
                <c:pt idx="8247">
                  <c:v>3.15E-2</c:v>
                </c:pt>
                <c:pt idx="8248">
                  <c:v>3.1300000000000001E-2</c:v>
                </c:pt>
                <c:pt idx="8249">
                  <c:v>3.1E-2</c:v>
                </c:pt>
                <c:pt idx="8250">
                  <c:v>3.0699999999999998E-2</c:v>
                </c:pt>
                <c:pt idx="8251">
                  <c:v>2.9900000000000003E-2</c:v>
                </c:pt>
                <c:pt idx="8252">
                  <c:v>2.9399999999999999E-2</c:v>
                </c:pt>
                <c:pt idx="8253">
                  <c:v>3.0099999999999998E-2</c:v>
                </c:pt>
                <c:pt idx="8254">
                  <c:v>3.0099999999999998E-2</c:v>
                </c:pt>
                <c:pt idx="8255">
                  <c:v>3.1300000000000001E-2</c:v>
                </c:pt>
                <c:pt idx="8256">
                  <c:v>3.0800000000000001E-2</c:v>
                </c:pt>
                <c:pt idx="8257">
                  <c:v>3.1400000000000004E-2</c:v>
                </c:pt>
                <c:pt idx="8258">
                  <c:v>3.1400000000000004E-2</c:v>
                </c:pt>
                <c:pt idx="8259">
                  <c:v>3.2000000000000001E-2</c:v>
                </c:pt>
                <c:pt idx="8260">
                  <c:v>3.1099999999999999E-2</c:v>
                </c:pt>
                <c:pt idx="8261">
                  <c:v>3.1400000000000004E-2</c:v>
                </c:pt>
                <c:pt idx="8262">
                  <c:v>3.0600000000000002E-2</c:v>
                </c:pt>
                <c:pt idx="8263">
                  <c:v>3.0899999999999997E-2</c:v>
                </c:pt>
                <c:pt idx="8264">
                  <c:v>3.1400000000000004E-2</c:v>
                </c:pt>
                <c:pt idx="8265">
                  <c:v>3.1600000000000003E-2</c:v>
                </c:pt>
                <c:pt idx="8266">
                  <c:v>3.1600000000000003E-2</c:v>
                </c:pt>
                <c:pt idx="8267">
                  <c:v>3.2000000000000001E-2</c:v>
                </c:pt>
                <c:pt idx="8268">
                  <c:v>3.15E-2</c:v>
                </c:pt>
                <c:pt idx="8269">
                  <c:v>3.1300000000000001E-2</c:v>
                </c:pt>
                <c:pt idx="8270">
                  <c:v>3.1E-2</c:v>
                </c:pt>
                <c:pt idx="8271">
                  <c:v>3.04E-2</c:v>
                </c:pt>
                <c:pt idx="8272">
                  <c:v>3.0699999999999998E-2</c:v>
                </c:pt>
                <c:pt idx="8273">
                  <c:v>3.0800000000000001E-2</c:v>
                </c:pt>
                <c:pt idx="8274">
                  <c:v>3.15E-2</c:v>
                </c:pt>
                <c:pt idx="8275">
                  <c:v>3.1099999999999999E-2</c:v>
                </c:pt>
                <c:pt idx="8276">
                  <c:v>3.1300000000000001E-2</c:v>
                </c:pt>
                <c:pt idx="8277">
                  <c:v>3.0800000000000001E-2</c:v>
                </c:pt>
                <c:pt idx="8278">
                  <c:v>3.1200000000000002E-2</c:v>
                </c:pt>
                <c:pt idx="8279">
                  <c:v>3.1800000000000002E-2</c:v>
                </c:pt>
                <c:pt idx="8280">
                  <c:v>3.1899999999999998E-2</c:v>
                </c:pt>
                <c:pt idx="8281">
                  <c:v>3.1699999999999999E-2</c:v>
                </c:pt>
                <c:pt idx="8282">
                  <c:v>3.2599999999999997E-2</c:v>
                </c:pt>
                <c:pt idx="8283">
                  <c:v>3.4300000000000004E-2</c:v>
                </c:pt>
                <c:pt idx="8284">
                  <c:v>3.4099999999999998E-2</c:v>
                </c:pt>
                <c:pt idx="8285">
                  <c:v>3.4099999999999998E-2</c:v>
                </c:pt>
                <c:pt idx="8286">
                  <c:v>3.4799999999999998E-2</c:v>
                </c:pt>
                <c:pt idx="8287">
                  <c:v>3.4599999999999999E-2</c:v>
                </c:pt>
                <c:pt idx="8288">
                  <c:v>3.3799999999999997E-2</c:v>
                </c:pt>
                <c:pt idx="8289">
                  <c:v>3.3700000000000001E-2</c:v>
                </c:pt>
                <c:pt idx="8290">
                  <c:v>3.3099999999999997E-2</c:v>
                </c:pt>
                <c:pt idx="8291">
                  <c:v>3.3300000000000003E-2</c:v>
                </c:pt>
                <c:pt idx="8292">
                  <c:v>3.2899999999999999E-2</c:v>
                </c:pt>
                <c:pt idx="8293">
                  <c:v>3.3099999999999997E-2</c:v>
                </c:pt>
                <c:pt idx="8294">
                  <c:v>3.27E-2</c:v>
                </c:pt>
                <c:pt idx="8295">
                  <c:v>3.3500000000000002E-2</c:v>
                </c:pt>
                <c:pt idx="8296">
                  <c:v>3.3500000000000002E-2</c:v>
                </c:pt>
                <c:pt idx="8297">
                  <c:v>3.4099999999999998E-2</c:v>
                </c:pt>
                <c:pt idx="8298">
                  <c:v>3.3700000000000001E-2</c:v>
                </c:pt>
                <c:pt idx="8299">
                  <c:v>3.32E-2</c:v>
                </c:pt>
                <c:pt idx="8300">
                  <c:v>3.2099999999999997E-2</c:v>
                </c:pt>
                <c:pt idx="8301">
                  <c:v>3.1800000000000002E-2</c:v>
                </c:pt>
                <c:pt idx="8302">
                  <c:v>3.1300000000000001E-2</c:v>
                </c:pt>
                <c:pt idx="8303">
                  <c:v>3.1800000000000002E-2</c:v>
                </c:pt>
                <c:pt idx="8304">
                  <c:v>3.2199999999999999E-2</c:v>
                </c:pt>
                <c:pt idx="8305">
                  <c:v>3.1400000000000004E-2</c:v>
                </c:pt>
                <c:pt idx="8306">
                  <c:v>3.1200000000000002E-2</c:v>
                </c:pt>
                <c:pt idx="8307">
                  <c:v>3.15E-2</c:v>
                </c:pt>
                <c:pt idx="8308">
                  <c:v>3.1300000000000001E-2</c:v>
                </c:pt>
                <c:pt idx="8309">
                  <c:v>3.1200000000000002E-2</c:v>
                </c:pt>
                <c:pt idx="8310">
                  <c:v>3.1200000000000002E-2</c:v>
                </c:pt>
                <c:pt idx="8311">
                  <c:v>3.0800000000000001E-2</c:v>
                </c:pt>
                <c:pt idx="8312">
                  <c:v>3.1200000000000002E-2</c:v>
                </c:pt>
                <c:pt idx="8313">
                  <c:v>3.15E-2</c:v>
                </c:pt>
                <c:pt idx="8314">
                  <c:v>3.1300000000000001E-2</c:v>
                </c:pt>
                <c:pt idx="8315">
                  <c:v>3.1200000000000002E-2</c:v>
                </c:pt>
                <c:pt idx="8316">
                  <c:v>3.1200000000000002E-2</c:v>
                </c:pt>
                <c:pt idx="8317">
                  <c:v>3.1600000000000003E-2</c:v>
                </c:pt>
                <c:pt idx="8318">
                  <c:v>3.1099999999999999E-2</c:v>
                </c:pt>
                <c:pt idx="8319">
                  <c:v>3.1200000000000002E-2</c:v>
                </c:pt>
                <c:pt idx="8320">
                  <c:v>3.0699999999999998E-2</c:v>
                </c:pt>
                <c:pt idx="8321">
                  <c:v>3.0699999999999998E-2</c:v>
                </c:pt>
                <c:pt idx="8322">
                  <c:v>3.0299999999999997E-2</c:v>
                </c:pt>
                <c:pt idx="8323">
                  <c:v>3.0299999999999997E-2</c:v>
                </c:pt>
                <c:pt idx="8324">
                  <c:v>3.0699999999999998E-2</c:v>
                </c:pt>
                <c:pt idx="8325">
                  <c:v>3.0200000000000001E-2</c:v>
                </c:pt>
                <c:pt idx="8326">
                  <c:v>2.9500000000000002E-2</c:v>
                </c:pt>
                <c:pt idx="8327">
                  <c:v>2.9100000000000001E-2</c:v>
                </c:pt>
                <c:pt idx="8328">
                  <c:v>2.8999999999999998E-2</c:v>
                </c:pt>
                <c:pt idx="8329">
                  <c:v>2.7999999999999997E-2</c:v>
                </c:pt>
                <c:pt idx="8330">
                  <c:v>2.7999999999999997E-2</c:v>
                </c:pt>
                <c:pt idx="8331">
                  <c:v>2.7999999999999997E-2</c:v>
                </c:pt>
                <c:pt idx="8332">
                  <c:v>2.8799999999999999E-2</c:v>
                </c:pt>
                <c:pt idx="8333">
                  <c:v>2.81E-2</c:v>
                </c:pt>
                <c:pt idx="8334">
                  <c:v>2.86E-2</c:v>
                </c:pt>
                <c:pt idx="8335">
                  <c:v>2.8500000000000001E-2</c:v>
                </c:pt>
                <c:pt idx="8336">
                  <c:v>2.8500000000000001E-2</c:v>
                </c:pt>
                <c:pt idx="8337">
                  <c:v>2.8500000000000001E-2</c:v>
                </c:pt>
                <c:pt idx="8338">
                  <c:v>2.7200000000000002E-2</c:v>
                </c:pt>
                <c:pt idx="8339">
                  <c:v>2.6699999999999998E-2</c:v>
                </c:pt>
                <c:pt idx="8340">
                  <c:v>2.53E-2</c:v>
                </c:pt>
                <c:pt idx="8341">
                  <c:v>2.5600000000000001E-2</c:v>
                </c:pt>
                <c:pt idx="8342">
                  <c:v>2.63E-2</c:v>
                </c:pt>
                <c:pt idx="8343">
                  <c:v>2.7300000000000001E-2</c:v>
                </c:pt>
                <c:pt idx="8344">
                  <c:v>2.75E-2</c:v>
                </c:pt>
                <c:pt idx="8345">
                  <c:v>2.7699999999999999E-2</c:v>
                </c:pt>
                <c:pt idx="8346">
                  <c:v>2.7099999999999999E-2</c:v>
                </c:pt>
                <c:pt idx="8347">
                  <c:v>2.7699999999999999E-2</c:v>
                </c:pt>
                <c:pt idx="8348">
                  <c:v>2.7000000000000003E-2</c:v>
                </c:pt>
                <c:pt idx="8349">
                  <c:v>2.7300000000000001E-2</c:v>
                </c:pt>
                <c:pt idx="8350">
                  <c:v>2.7000000000000003E-2</c:v>
                </c:pt>
                <c:pt idx="8351">
                  <c:v>2.6699999999999998E-2</c:v>
                </c:pt>
                <c:pt idx="8352">
                  <c:v>2.7300000000000001E-2</c:v>
                </c:pt>
                <c:pt idx="8353">
                  <c:v>2.7200000000000002E-2</c:v>
                </c:pt>
                <c:pt idx="8354">
                  <c:v>2.6800000000000001E-2</c:v>
                </c:pt>
                <c:pt idx="8355">
                  <c:v>2.75E-2</c:v>
                </c:pt>
                <c:pt idx="8356">
                  <c:v>2.69E-2</c:v>
                </c:pt>
                <c:pt idx="8357">
                  <c:v>2.7099999999999999E-2</c:v>
                </c:pt>
                <c:pt idx="8358">
                  <c:v>2.7000000000000003E-2</c:v>
                </c:pt>
                <c:pt idx="8359">
                  <c:v>2.6699999999999998E-2</c:v>
                </c:pt>
                <c:pt idx="8360">
                  <c:v>2.76E-2</c:v>
                </c:pt>
                <c:pt idx="8361">
                  <c:v>2.69E-2</c:v>
                </c:pt>
                <c:pt idx="8362">
                  <c:v>2.7400000000000001E-2</c:v>
                </c:pt>
                <c:pt idx="8363">
                  <c:v>2.7400000000000001E-2</c:v>
                </c:pt>
                <c:pt idx="8364">
                  <c:v>2.7200000000000002E-2</c:v>
                </c:pt>
                <c:pt idx="8365">
                  <c:v>2.6600000000000002E-2</c:v>
                </c:pt>
                <c:pt idx="8366">
                  <c:v>2.6200000000000001E-2</c:v>
                </c:pt>
                <c:pt idx="8367">
                  <c:v>2.6000000000000002E-2</c:v>
                </c:pt>
                <c:pt idx="8368">
                  <c:v>2.6000000000000002E-2</c:v>
                </c:pt>
                <c:pt idx="8369">
                  <c:v>2.5699999999999997E-2</c:v>
                </c:pt>
                <c:pt idx="8370">
                  <c:v>2.58E-2</c:v>
                </c:pt>
                <c:pt idx="8371">
                  <c:v>2.5600000000000001E-2</c:v>
                </c:pt>
                <c:pt idx="8372">
                  <c:v>2.5899999999999999E-2</c:v>
                </c:pt>
                <c:pt idx="8373">
                  <c:v>2.5899999999999999E-2</c:v>
                </c:pt>
                <c:pt idx="8374">
                  <c:v>2.6099999999999998E-2</c:v>
                </c:pt>
                <c:pt idx="8375">
                  <c:v>2.5499999999999998E-2</c:v>
                </c:pt>
                <c:pt idx="8376">
                  <c:v>2.52E-2</c:v>
                </c:pt>
                <c:pt idx="8377">
                  <c:v>2.4700000000000003E-2</c:v>
                </c:pt>
                <c:pt idx="8378">
                  <c:v>2.46E-2</c:v>
                </c:pt>
                <c:pt idx="8379">
                  <c:v>2.4900000000000002E-2</c:v>
                </c:pt>
                <c:pt idx="8380">
                  <c:v>2.63E-2</c:v>
                </c:pt>
                <c:pt idx="8381">
                  <c:v>2.58E-2</c:v>
                </c:pt>
                <c:pt idx="8382">
                  <c:v>2.5600000000000001E-2</c:v>
                </c:pt>
                <c:pt idx="8383">
                  <c:v>2.6000000000000002E-2</c:v>
                </c:pt>
                <c:pt idx="8384">
                  <c:v>2.5499999999999998E-2</c:v>
                </c:pt>
                <c:pt idx="8385">
                  <c:v>2.6499999999999999E-2</c:v>
                </c:pt>
                <c:pt idx="8386">
                  <c:v>2.6499999999999999E-2</c:v>
                </c:pt>
                <c:pt idx="8387">
                  <c:v>2.7200000000000002E-2</c:v>
                </c:pt>
                <c:pt idx="8388">
                  <c:v>2.75E-2</c:v>
                </c:pt>
                <c:pt idx="8389">
                  <c:v>2.7799999999999998E-2</c:v>
                </c:pt>
                <c:pt idx="8390">
                  <c:v>2.7400000000000001E-2</c:v>
                </c:pt>
                <c:pt idx="8391">
                  <c:v>2.7400000000000001E-2</c:v>
                </c:pt>
                <c:pt idx="8392">
                  <c:v>2.8199999999999999E-2</c:v>
                </c:pt>
                <c:pt idx="8393">
                  <c:v>2.8999999999999998E-2</c:v>
                </c:pt>
                <c:pt idx="8394">
                  <c:v>2.9600000000000001E-2</c:v>
                </c:pt>
                <c:pt idx="8395">
                  <c:v>2.9300000000000003E-2</c:v>
                </c:pt>
                <c:pt idx="8396">
                  <c:v>2.9300000000000003E-2</c:v>
                </c:pt>
                <c:pt idx="8397">
                  <c:v>2.8999999999999998E-2</c:v>
                </c:pt>
                <c:pt idx="8398">
                  <c:v>2.8199999999999999E-2</c:v>
                </c:pt>
                <c:pt idx="8399">
                  <c:v>2.7900000000000001E-2</c:v>
                </c:pt>
                <c:pt idx="8400">
                  <c:v>2.7900000000000001E-2</c:v>
                </c:pt>
                <c:pt idx="8401">
                  <c:v>2.76E-2</c:v>
                </c:pt>
                <c:pt idx="8402">
                  <c:v>2.75E-2</c:v>
                </c:pt>
                <c:pt idx="8403">
                  <c:v>2.7699999999999999E-2</c:v>
                </c:pt>
                <c:pt idx="8404">
                  <c:v>2.75E-2</c:v>
                </c:pt>
                <c:pt idx="8405">
                  <c:v>2.6800000000000001E-2</c:v>
                </c:pt>
                <c:pt idx="8406">
                  <c:v>2.6800000000000001E-2</c:v>
                </c:pt>
                <c:pt idx="8407">
                  <c:v>2.69E-2</c:v>
                </c:pt>
                <c:pt idx="8408">
                  <c:v>2.7000000000000003E-2</c:v>
                </c:pt>
                <c:pt idx="8409">
                  <c:v>2.7999999999999997E-2</c:v>
                </c:pt>
                <c:pt idx="8410">
                  <c:v>2.81E-2</c:v>
                </c:pt>
                <c:pt idx="8411">
                  <c:v>2.8300000000000002E-2</c:v>
                </c:pt>
                <c:pt idx="8412">
                  <c:v>2.8399999999999998E-2</c:v>
                </c:pt>
                <c:pt idx="8413">
                  <c:v>2.92E-2</c:v>
                </c:pt>
                <c:pt idx="8414">
                  <c:v>2.9500000000000002E-2</c:v>
                </c:pt>
                <c:pt idx="8415">
                  <c:v>3.0899999999999997E-2</c:v>
                </c:pt>
                <c:pt idx="8416">
                  <c:v>3.0299999999999997E-2</c:v>
                </c:pt>
                <c:pt idx="8417">
                  <c:v>0.03</c:v>
                </c:pt>
                <c:pt idx="8418">
                  <c:v>2.9700000000000001E-2</c:v>
                </c:pt>
                <c:pt idx="8419">
                  <c:v>2.9600000000000001E-2</c:v>
                </c:pt>
                <c:pt idx="8420">
                  <c:v>2.9500000000000002E-2</c:v>
                </c:pt>
                <c:pt idx="8421">
                  <c:v>2.9100000000000001E-2</c:v>
                </c:pt>
                <c:pt idx="8422">
                  <c:v>2.86E-2</c:v>
                </c:pt>
                <c:pt idx="8423">
                  <c:v>2.7900000000000001E-2</c:v>
                </c:pt>
                <c:pt idx="8424">
                  <c:v>2.8300000000000002E-2</c:v>
                </c:pt>
                <c:pt idx="8425">
                  <c:v>2.8199999999999999E-2</c:v>
                </c:pt>
                <c:pt idx="8426">
                  <c:v>2.81E-2</c:v>
                </c:pt>
                <c:pt idx="8427">
                  <c:v>2.81E-2</c:v>
                </c:pt>
                <c:pt idx="8428">
                  <c:v>2.8199999999999999E-2</c:v>
                </c:pt>
                <c:pt idx="8429">
                  <c:v>2.8900000000000002E-2</c:v>
                </c:pt>
                <c:pt idx="8430">
                  <c:v>2.9600000000000001E-2</c:v>
                </c:pt>
                <c:pt idx="8431">
                  <c:v>2.9600000000000001E-2</c:v>
                </c:pt>
                <c:pt idx="8432">
                  <c:v>2.9300000000000003E-2</c:v>
                </c:pt>
                <c:pt idx="8433">
                  <c:v>2.8900000000000002E-2</c:v>
                </c:pt>
                <c:pt idx="8434">
                  <c:v>2.86E-2</c:v>
                </c:pt>
                <c:pt idx="8435">
                  <c:v>2.8300000000000002E-2</c:v>
                </c:pt>
                <c:pt idx="8436">
                  <c:v>2.8500000000000001E-2</c:v>
                </c:pt>
                <c:pt idx="8437">
                  <c:v>2.9100000000000001E-2</c:v>
                </c:pt>
                <c:pt idx="8438">
                  <c:v>2.98E-2</c:v>
                </c:pt>
                <c:pt idx="8439">
                  <c:v>3.0200000000000001E-2</c:v>
                </c:pt>
                <c:pt idx="8440">
                  <c:v>2.9399999999999999E-2</c:v>
                </c:pt>
                <c:pt idx="8441">
                  <c:v>2.9500000000000002E-2</c:v>
                </c:pt>
                <c:pt idx="8442">
                  <c:v>2.9100000000000001E-2</c:v>
                </c:pt>
                <c:pt idx="8443">
                  <c:v>2.9300000000000003E-2</c:v>
                </c:pt>
                <c:pt idx="8444">
                  <c:v>2.98E-2</c:v>
                </c:pt>
                <c:pt idx="8445">
                  <c:v>2.92E-2</c:v>
                </c:pt>
                <c:pt idx="8446">
                  <c:v>2.87E-2</c:v>
                </c:pt>
                <c:pt idx="8447">
                  <c:v>2.87E-2</c:v>
                </c:pt>
                <c:pt idx="8448">
                  <c:v>2.8500000000000001E-2</c:v>
                </c:pt>
                <c:pt idx="8449">
                  <c:v>2.8900000000000002E-2</c:v>
                </c:pt>
                <c:pt idx="8450">
                  <c:v>2.9100000000000001E-2</c:v>
                </c:pt>
                <c:pt idx="8451">
                  <c:v>2.8799999999999999E-2</c:v>
                </c:pt>
                <c:pt idx="8452">
                  <c:v>2.92E-2</c:v>
                </c:pt>
                <c:pt idx="8453">
                  <c:v>2.8300000000000002E-2</c:v>
                </c:pt>
                <c:pt idx="8454">
                  <c:v>2.7699999999999999E-2</c:v>
                </c:pt>
                <c:pt idx="8455">
                  <c:v>2.75E-2</c:v>
                </c:pt>
                <c:pt idx="8456">
                  <c:v>2.75E-2</c:v>
                </c:pt>
                <c:pt idx="8457">
                  <c:v>2.7200000000000002E-2</c:v>
                </c:pt>
                <c:pt idx="8458">
                  <c:v>2.7300000000000001E-2</c:v>
                </c:pt>
                <c:pt idx="8459">
                  <c:v>2.7200000000000002E-2</c:v>
                </c:pt>
                <c:pt idx="8460">
                  <c:v>2.7300000000000001E-2</c:v>
                </c:pt>
                <c:pt idx="8461">
                  <c:v>2.76E-2</c:v>
                </c:pt>
                <c:pt idx="8462">
                  <c:v>2.8199999999999999E-2</c:v>
                </c:pt>
                <c:pt idx="8463">
                  <c:v>2.8300000000000002E-2</c:v>
                </c:pt>
                <c:pt idx="8464">
                  <c:v>2.8300000000000002E-2</c:v>
                </c:pt>
                <c:pt idx="8465">
                  <c:v>2.8300000000000002E-2</c:v>
                </c:pt>
                <c:pt idx="8466">
                  <c:v>2.7999999999999997E-2</c:v>
                </c:pt>
                <c:pt idx="8467">
                  <c:v>2.7900000000000001E-2</c:v>
                </c:pt>
                <c:pt idx="8468">
                  <c:v>2.7900000000000001E-2</c:v>
                </c:pt>
                <c:pt idx="8469">
                  <c:v>2.7900000000000001E-2</c:v>
                </c:pt>
                <c:pt idx="8470">
                  <c:v>2.81E-2</c:v>
                </c:pt>
                <c:pt idx="8471">
                  <c:v>2.7999999999999997E-2</c:v>
                </c:pt>
                <c:pt idx="8472">
                  <c:v>2.7799999999999998E-2</c:v>
                </c:pt>
                <c:pt idx="8473">
                  <c:v>2.7799999999999998E-2</c:v>
                </c:pt>
                <c:pt idx="8474">
                  <c:v>2.76E-2</c:v>
                </c:pt>
                <c:pt idx="8475">
                  <c:v>2.81E-2</c:v>
                </c:pt>
                <c:pt idx="8476">
                  <c:v>2.7999999999999997E-2</c:v>
                </c:pt>
                <c:pt idx="8477">
                  <c:v>2.8300000000000002E-2</c:v>
                </c:pt>
                <c:pt idx="8478">
                  <c:v>2.8999999999999998E-2</c:v>
                </c:pt>
                <c:pt idx="8479">
                  <c:v>2.8999999999999998E-2</c:v>
                </c:pt>
                <c:pt idx="8480">
                  <c:v>2.87E-2</c:v>
                </c:pt>
                <c:pt idx="8481">
                  <c:v>2.9399999999999999E-2</c:v>
                </c:pt>
                <c:pt idx="8482">
                  <c:v>0.03</c:v>
                </c:pt>
                <c:pt idx="8483">
                  <c:v>2.9900000000000003E-2</c:v>
                </c:pt>
                <c:pt idx="8484">
                  <c:v>2.98E-2</c:v>
                </c:pt>
                <c:pt idx="8485">
                  <c:v>2.9300000000000003E-2</c:v>
                </c:pt>
                <c:pt idx="8486">
                  <c:v>2.9399999999999999E-2</c:v>
                </c:pt>
                <c:pt idx="8487">
                  <c:v>2.9399999999999999E-2</c:v>
                </c:pt>
                <c:pt idx="8488">
                  <c:v>2.9399999999999999E-2</c:v>
                </c:pt>
                <c:pt idx="8489">
                  <c:v>2.8900000000000002E-2</c:v>
                </c:pt>
                <c:pt idx="8490">
                  <c:v>2.8799999999999999E-2</c:v>
                </c:pt>
                <c:pt idx="8491">
                  <c:v>2.9500000000000002E-2</c:v>
                </c:pt>
                <c:pt idx="8492">
                  <c:v>2.9500000000000002E-2</c:v>
                </c:pt>
                <c:pt idx="8493">
                  <c:v>3.04E-2</c:v>
                </c:pt>
                <c:pt idx="8494">
                  <c:v>3.1200000000000002E-2</c:v>
                </c:pt>
                <c:pt idx="8495">
                  <c:v>3.1E-2</c:v>
                </c:pt>
                <c:pt idx="8496">
                  <c:v>3.1E-2</c:v>
                </c:pt>
                <c:pt idx="8497">
                  <c:v>3.0600000000000002E-2</c:v>
                </c:pt>
                <c:pt idx="8498">
                  <c:v>3.0600000000000002E-2</c:v>
                </c:pt>
                <c:pt idx="8499">
                  <c:v>3.0800000000000001E-2</c:v>
                </c:pt>
                <c:pt idx="8500">
                  <c:v>3.0499999999999999E-2</c:v>
                </c:pt>
                <c:pt idx="8501">
                  <c:v>3.0499999999999999E-2</c:v>
                </c:pt>
                <c:pt idx="8502">
                  <c:v>3.0200000000000001E-2</c:v>
                </c:pt>
                <c:pt idx="8503">
                  <c:v>3.0099999999999998E-2</c:v>
                </c:pt>
                <c:pt idx="8504">
                  <c:v>3.0600000000000002E-2</c:v>
                </c:pt>
                <c:pt idx="8505">
                  <c:v>3.0299999999999997E-2</c:v>
                </c:pt>
                <c:pt idx="8506">
                  <c:v>3.0299999999999997E-2</c:v>
                </c:pt>
                <c:pt idx="8507">
                  <c:v>3.0200000000000001E-2</c:v>
                </c:pt>
                <c:pt idx="8508">
                  <c:v>3.0200000000000001E-2</c:v>
                </c:pt>
                <c:pt idx="8509">
                  <c:v>3.04E-2</c:v>
                </c:pt>
                <c:pt idx="8510">
                  <c:v>3.1400000000000004E-2</c:v>
                </c:pt>
                <c:pt idx="8511">
                  <c:v>3.15E-2</c:v>
                </c:pt>
                <c:pt idx="8512">
                  <c:v>3.1800000000000002E-2</c:v>
                </c:pt>
                <c:pt idx="8513">
                  <c:v>3.1899999999999998E-2</c:v>
                </c:pt>
                <c:pt idx="8514">
                  <c:v>3.1699999999999999E-2</c:v>
                </c:pt>
                <c:pt idx="8515">
                  <c:v>3.2099999999999997E-2</c:v>
                </c:pt>
                <c:pt idx="8516">
                  <c:v>3.1699999999999999E-2</c:v>
                </c:pt>
                <c:pt idx="8517">
                  <c:v>3.2099999999999997E-2</c:v>
                </c:pt>
                <c:pt idx="8518">
                  <c:v>3.1800000000000002E-2</c:v>
                </c:pt>
                <c:pt idx="8519">
                  <c:v>3.1699999999999999E-2</c:v>
                </c:pt>
                <c:pt idx="8520">
                  <c:v>3.1699999999999999E-2</c:v>
                </c:pt>
                <c:pt idx="8521">
                  <c:v>3.1600000000000003E-2</c:v>
                </c:pt>
                <c:pt idx="8522">
                  <c:v>3.1899999999999998E-2</c:v>
                </c:pt>
                <c:pt idx="8523">
                  <c:v>3.2300000000000002E-2</c:v>
                </c:pt>
                <c:pt idx="8524">
                  <c:v>3.1699999999999999E-2</c:v>
                </c:pt>
                <c:pt idx="8525">
                  <c:v>3.1800000000000002E-2</c:v>
                </c:pt>
                <c:pt idx="8526">
                  <c:v>3.1800000000000002E-2</c:v>
                </c:pt>
                <c:pt idx="8527">
                  <c:v>3.2099999999999997E-2</c:v>
                </c:pt>
                <c:pt idx="8528">
                  <c:v>3.2000000000000001E-2</c:v>
                </c:pt>
                <c:pt idx="8529">
                  <c:v>3.1699999999999999E-2</c:v>
                </c:pt>
                <c:pt idx="8530">
                  <c:v>3.15E-2</c:v>
                </c:pt>
                <c:pt idx="8531">
                  <c:v>3.0800000000000001E-2</c:v>
                </c:pt>
                <c:pt idx="8532">
                  <c:v>3.0800000000000001E-2</c:v>
                </c:pt>
                <c:pt idx="8533">
                  <c:v>3.1099999999999999E-2</c:v>
                </c:pt>
                <c:pt idx="8534">
                  <c:v>3.1E-2</c:v>
                </c:pt>
                <c:pt idx="8535">
                  <c:v>3.0600000000000002E-2</c:v>
                </c:pt>
                <c:pt idx="8536">
                  <c:v>3.0800000000000001E-2</c:v>
                </c:pt>
                <c:pt idx="8537">
                  <c:v>3.1E-2</c:v>
                </c:pt>
                <c:pt idx="8538">
                  <c:v>3.15E-2</c:v>
                </c:pt>
                <c:pt idx="8539">
                  <c:v>3.2000000000000001E-2</c:v>
                </c:pt>
                <c:pt idx="8540">
                  <c:v>3.2500000000000001E-2</c:v>
                </c:pt>
                <c:pt idx="8541">
                  <c:v>3.2599999999999997E-2</c:v>
                </c:pt>
                <c:pt idx="8542">
                  <c:v>3.2199999999999999E-2</c:v>
                </c:pt>
                <c:pt idx="8543">
                  <c:v>3.2199999999999999E-2</c:v>
                </c:pt>
                <c:pt idx="8544">
                  <c:v>3.2500000000000001E-2</c:v>
                </c:pt>
                <c:pt idx="8545">
                  <c:v>3.2199999999999999E-2</c:v>
                </c:pt>
                <c:pt idx="8546">
                  <c:v>3.1800000000000002E-2</c:v>
                </c:pt>
                <c:pt idx="8547">
                  <c:v>3.1300000000000001E-2</c:v>
                </c:pt>
                <c:pt idx="8548">
                  <c:v>3.1899999999999998E-2</c:v>
                </c:pt>
                <c:pt idx="8549">
                  <c:v>3.15E-2</c:v>
                </c:pt>
                <c:pt idx="8550">
                  <c:v>3.1300000000000001E-2</c:v>
                </c:pt>
                <c:pt idx="8551">
                  <c:v>3.1400000000000004E-2</c:v>
                </c:pt>
                <c:pt idx="8552">
                  <c:v>3.1300000000000001E-2</c:v>
                </c:pt>
                <c:pt idx="8553">
                  <c:v>3.0899999999999997E-2</c:v>
                </c:pt>
                <c:pt idx="8554">
                  <c:v>3.1E-2</c:v>
                </c:pt>
                <c:pt idx="8555">
                  <c:v>3.1E-2</c:v>
                </c:pt>
                <c:pt idx="8556">
                  <c:v>3.0800000000000001E-2</c:v>
                </c:pt>
                <c:pt idx="8557">
                  <c:v>3.1E-2</c:v>
                </c:pt>
                <c:pt idx="8558">
                  <c:v>3.0499999999999999E-2</c:v>
                </c:pt>
                <c:pt idx="8559">
                  <c:v>2.9900000000000003E-2</c:v>
                </c:pt>
                <c:pt idx="8560">
                  <c:v>2.87E-2</c:v>
                </c:pt>
                <c:pt idx="8561">
                  <c:v>2.9100000000000001E-2</c:v>
                </c:pt>
                <c:pt idx="8562">
                  <c:v>2.9399999999999999E-2</c:v>
                </c:pt>
                <c:pt idx="8563">
                  <c:v>3.0099999999999998E-2</c:v>
                </c:pt>
                <c:pt idx="8564">
                  <c:v>3.0099999999999998E-2</c:v>
                </c:pt>
                <c:pt idx="8565">
                  <c:v>2.92E-2</c:v>
                </c:pt>
                <c:pt idx="8566">
                  <c:v>2.8799999999999999E-2</c:v>
                </c:pt>
                <c:pt idx="8567">
                  <c:v>2.9100000000000001E-2</c:v>
                </c:pt>
                <c:pt idx="8568">
                  <c:v>2.8900000000000002E-2</c:v>
                </c:pt>
                <c:pt idx="8569">
                  <c:v>2.87E-2</c:v>
                </c:pt>
                <c:pt idx="8570">
                  <c:v>2.8799999999999999E-2</c:v>
                </c:pt>
                <c:pt idx="8571">
                  <c:v>2.8799999999999999E-2</c:v>
                </c:pt>
                <c:pt idx="8572">
                  <c:v>2.8999999999999998E-2</c:v>
                </c:pt>
                <c:pt idx="8573">
                  <c:v>2.8900000000000002E-2</c:v>
                </c:pt>
                <c:pt idx="8574">
                  <c:v>2.9100000000000001E-2</c:v>
                </c:pt>
                <c:pt idx="8575">
                  <c:v>2.87E-2</c:v>
                </c:pt>
                <c:pt idx="8576">
                  <c:v>2.8799999999999999E-2</c:v>
                </c:pt>
                <c:pt idx="8577">
                  <c:v>2.8799999999999999E-2</c:v>
                </c:pt>
                <c:pt idx="8578">
                  <c:v>2.8300000000000002E-2</c:v>
                </c:pt>
                <c:pt idx="8579">
                  <c:v>2.8199999999999999E-2</c:v>
                </c:pt>
                <c:pt idx="8580">
                  <c:v>2.9600000000000001E-2</c:v>
                </c:pt>
                <c:pt idx="8581">
                  <c:v>2.98E-2</c:v>
                </c:pt>
                <c:pt idx="8582">
                  <c:v>0.03</c:v>
                </c:pt>
                <c:pt idx="8583">
                  <c:v>2.9900000000000003E-2</c:v>
                </c:pt>
                <c:pt idx="8584">
                  <c:v>3.0099999999999998E-2</c:v>
                </c:pt>
                <c:pt idx="8585">
                  <c:v>3.1E-2</c:v>
                </c:pt>
                <c:pt idx="8586">
                  <c:v>3.1300000000000001E-2</c:v>
                </c:pt>
                <c:pt idx="8587">
                  <c:v>3.1699999999999999E-2</c:v>
                </c:pt>
                <c:pt idx="8588">
                  <c:v>3.1600000000000003E-2</c:v>
                </c:pt>
                <c:pt idx="8589">
                  <c:v>3.0899999999999997E-2</c:v>
                </c:pt>
                <c:pt idx="8590">
                  <c:v>3.1699999999999999E-2</c:v>
                </c:pt>
                <c:pt idx="8591">
                  <c:v>3.1800000000000002E-2</c:v>
                </c:pt>
                <c:pt idx="8592">
                  <c:v>3.1400000000000004E-2</c:v>
                </c:pt>
                <c:pt idx="8593">
                  <c:v>3.2099999999999997E-2</c:v>
                </c:pt>
                <c:pt idx="8594">
                  <c:v>3.2000000000000001E-2</c:v>
                </c:pt>
                <c:pt idx="8595">
                  <c:v>3.1800000000000002E-2</c:v>
                </c:pt>
                <c:pt idx="8596">
                  <c:v>3.1800000000000002E-2</c:v>
                </c:pt>
                <c:pt idx="8597">
                  <c:v>3.3099999999999997E-2</c:v>
                </c:pt>
                <c:pt idx="8598">
                  <c:v>3.27E-2</c:v>
                </c:pt>
                <c:pt idx="8599">
                  <c:v>3.2799999999999996E-2</c:v>
                </c:pt>
                <c:pt idx="8600">
                  <c:v>3.3000000000000002E-2</c:v>
                </c:pt>
                <c:pt idx="8601">
                  <c:v>3.27E-2</c:v>
                </c:pt>
                <c:pt idx="8602">
                  <c:v>3.3000000000000002E-2</c:v>
                </c:pt>
                <c:pt idx="8603">
                  <c:v>3.2500000000000001E-2</c:v>
                </c:pt>
                <c:pt idx="8604">
                  <c:v>3.2300000000000002E-2</c:v>
                </c:pt>
                <c:pt idx="8605">
                  <c:v>3.3300000000000003E-2</c:v>
                </c:pt>
                <c:pt idx="8606">
                  <c:v>3.3599999999999998E-2</c:v>
                </c:pt>
                <c:pt idx="8607">
                  <c:v>3.3300000000000003E-2</c:v>
                </c:pt>
                <c:pt idx="8608">
                  <c:v>3.3700000000000001E-2</c:v>
                </c:pt>
                <c:pt idx="8609">
                  <c:v>3.3300000000000003E-2</c:v>
                </c:pt>
                <c:pt idx="8610">
                  <c:v>3.2799999999999996E-2</c:v>
                </c:pt>
                <c:pt idx="8611">
                  <c:v>3.3500000000000002E-2</c:v>
                </c:pt>
                <c:pt idx="8612">
                  <c:v>3.3399999999999999E-2</c:v>
                </c:pt>
                <c:pt idx="8613">
                  <c:v>3.4099999999999998E-2</c:v>
                </c:pt>
                <c:pt idx="8614">
                  <c:v>3.49E-2</c:v>
                </c:pt>
                <c:pt idx="8615">
                  <c:v>3.56E-2</c:v>
                </c:pt>
                <c:pt idx="8616">
                  <c:v>3.56E-2</c:v>
                </c:pt>
                <c:pt idx="8617">
                  <c:v>3.6000000000000004E-2</c:v>
                </c:pt>
                <c:pt idx="8618">
                  <c:v>3.5799999999999998E-2</c:v>
                </c:pt>
                <c:pt idx="8619">
                  <c:v>3.5400000000000001E-2</c:v>
                </c:pt>
                <c:pt idx="8620">
                  <c:v>3.5200000000000002E-2</c:v>
                </c:pt>
                <c:pt idx="8621">
                  <c:v>3.4799999999999998E-2</c:v>
                </c:pt>
                <c:pt idx="8622">
                  <c:v>3.4700000000000002E-2</c:v>
                </c:pt>
                <c:pt idx="8623">
                  <c:v>3.49E-2</c:v>
                </c:pt>
                <c:pt idx="8624">
                  <c:v>3.49E-2</c:v>
                </c:pt>
                <c:pt idx="8625">
                  <c:v>3.6799999999999999E-2</c:v>
                </c:pt>
                <c:pt idx="8626">
                  <c:v>3.6299999999999999E-2</c:v>
                </c:pt>
                <c:pt idx="8627">
                  <c:v>3.6400000000000002E-2</c:v>
                </c:pt>
                <c:pt idx="8628">
                  <c:v>3.6799999999999999E-2</c:v>
                </c:pt>
                <c:pt idx="8629">
                  <c:v>3.6400000000000002E-2</c:v>
                </c:pt>
                <c:pt idx="8630">
                  <c:v>3.6400000000000002E-2</c:v>
                </c:pt>
                <c:pt idx="8631">
                  <c:v>3.61E-2</c:v>
                </c:pt>
                <c:pt idx="8632">
                  <c:v>3.5799999999999998E-2</c:v>
                </c:pt>
                <c:pt idx="8633">
                  <c:v>3.5699999999999996E-2</c:v>
                </c:pt>
                <c:pt idx="8634">
                  <c:v>3.6299999999999999E-2</c:v>
                </c:pt>
                <c:pt idx="8635">
                  <c:v>3.56E-2</c:v>
                </c:pt>
                <c:pt idx="8636">
                  <c:v>3.5499999999999997E-2</c:v>
                </c:pt>
                <c:pt idx="8637">
                  <c:v>3.5799999999999998E-2</c:v>
                </c:pt>
                <c:pt idx="8638">
                  <c:v>3.6499999999999998E-2</c:v>
                </c:pt>
                <c:pt idx="8639">
                  <c:v>3.6499999999999998E-2</c:v>
                </c:pt>
                <c:pt idx="8640">
                  <c:v>3.61E-2</c:v>
                </c:pt>
                <c:pt idx="8641">
                  <c:v>3.6600000000000001E-2</c:v>
                </c:pt>
                <c:pt idx="8642">
                  <c:v>3.6699999999999997E-2</c:v>
                </c:pt>
                <c:pt idx="8643">
                  <c:v>3.6400000000000002E-2</c:v>
                </c:pt>
                <c:pt idx="8644">
                  <c:v>3.7699999999999997E-2</c:v>
                </c:pt>
                <c:pt idx="8645">
                  <c:v>3.6900000000000002E-2</c:v>
                </c:pt>
                <c:pt idx="8646">
                  <c:v>3.73E-2</c:v>
                </c:pt>
                <c:pt idx="8647">
                  <c:v>3.73E-2</c:v>
                </c:pt>
                <c:pt idx="8648">
                  <c:v>3.6799999999999999E-2</c:v>
                </c:pt>
                <c:pt idx="8649">
                  <c:v>3.6499999999999998E-2</c:v>
                </c:pt>
                <c:pt idx="8650">
                  <c:v>3.6299999999999999E-2</c:v>
                </c:pt>
                <c:pt idx="8651">
                  <c:v>3.6699999999999997E-2</c:v>
                </c:pt>
                <c:pt idx="8652">
                  <c:v>3.7499999999999999E-2</c:v>
                </c:pt>
                <c:pt idx="8653">
                  <c:v>3.7499999999999999E-2</c:v>
                </c:pt>
                <c:pt idx="8654">
                  <c:v>3.8100000000000002E-2</c:v>
                </c:pt>
                <c:pt idx="8655">
                  <c:v>3.8599999999999995E-2</c:v>
                </c:pt>
                <c:pt idx="8656">
                  <c:v>3.8900000000000004E-2</c:v>
                </c:pt>
                <c:pt idx="8657">
                  <c:v>3.8599999999999995E-2</c:v>
                </c:pt>
                <c:pt idx="8658">
                  <c:v>3.9E-2</c:v>
                </c:pt>
                <c:pt idx="8659">
                  <c:v>3.8800000000000001E-2</c:v>
                </c:pt>
                <c:pt idx="8660">
                  <c:v>3.7999999999999999E-2</c:v>
                </c:pt>
                <c:pt idx="8661">
                  <c:v>3.7699999999999997E-2</c:v>
                </c:pt>
                <c:pt idx="8662">
                  <c:v>3.7000000000000005E-2</c:v>
                </c:pt>
                <c:pt idx="8663">
                  <c:v>3.7499999999999999E-2</c:v>
                </c:pt>
                <c:pt idx="8664">
                  <c:v>3.7000000000000005E-2</c:v>
                </c:pt>
                <c:pt idx="8665">
                  <c:v>3.7000000000000005E-2</c:v>
                </c:pt>
                <c:pt idx="8666">
                  <c:v>3.7000000000000005E-2</c:v>
                </c:pt>
                <c:pt idx="8667">
                  <c:v>3.7900000000000003E-2</c:v>
                </c:pt>
                <c:pt idx="8668">
                  <c:v>3.7999999999999999E-2</c:v>
                </c:pt>
                <c:pt idx="8669">
                  <c:v>3.8800000000000001E-2</c:v>
                </c:pt>
                <c:pt idx="8670">
                  <c:v>3.8699999999999998E-2</c:v>
                </c:pt>
                <c:pt idx="8671">
                  <c:v>3.8399999999999997E-2</c:v>
                </c:pt>
                <c:pt idx="8672">
                  <c:v>3.8800000000000001E-2</c:v>
                </c:pt>
                <c:pt idx="8673">
                  <c:v>3.85E-2</c:v>
                </c:pt>
                <c:pt idx="8674">
                  <c:v>3.85E-2</c:v>
                </c:pt>
                <c:pt idx="8675">
                  <c:v>3.8399999999999997E-2</c:v>
                </c:pt>
                <c:pt idx="8676">
                  <c:v>3.8699999999999998E-2</c:v>
                </c:pt>
                <c:pt idx="8677">
                  <c:v>3.8399999999999997E-2</c:v>
                </c:pt>
                <c:pt idx="8678">
                  <c:v>3.7499999999999999E-2</c:v>
                </c:pt>
                <c:pt idx="8679">
                  <c:v>3.7999999999999999E-2</c:v>
                </c:pt>
                <c:pt idx="8680">
                  <c:v>3.7699999999999997E-2</c:v>
                </c:pt>
                <c:pt idx="8681">
                  <c:v>3.73E-2</c:v>
                </c:pt>
                <c:pt idx="8682">
                  <c:v>3.6699999999999997E-2</c:v>
                </c:pt>
                <c:pt idx="8683">
                  <c:v>3.6499999999999998E-2</c:v>
                </c:pt>
                <c:pt idx="8684">
                  <c:v>3.6900000000000002E-2</c:v>
                </c:pt>
                <c:pt idx="8685">
                  <c:v>3.6799999999999999E-2</c:v>
                </c:pt>
                <c:pt idx="8686">
                  <c:v>3.6900000000000002E-2</c:v>
                </c:pt>
                <c:pt idx="8687">
                  <c:v>3.7200000000000004E-2</c:v>
                </c:pt>
                <c:pt idx="8688">
                  <c:v>3.7000000000000005E-2</c:v>
                </c:pt>
                <c:pt idx="8689">
                  <c:v>3.7100000000000001E-2</c:v>
                </c:pt>
                <c:pt idx="8690">
                  <c:v>3.73E-2</c:v>
                </c:pt>
                <c:pt idx="8691">
                  <c:v>3.7000000000000005E-2</c:v>
                </c:pt>
                <c:pt idx="8692">
                  <c:v>3.7000000000000005E-2</c:v>
                </c:pt>
                <c:pt idx="8693">
                  <c:v>3.73E-2</c:v>
                </c:pt>
                <c:pt idx="8694">
                  <c:v>3.7499999999999999E-2</c:v>
                </c:pt>
                <c:pt idx="8695">
                  <c:v>3.7400000000000003E-2</c:v>
                </c:pt>
                <c:pt idx="8696">
                  <c:v>3.7400000000000003E-2</c:v>
                </c:pt>
                <c:pt idx="8697">
                  <c:v>3.78E-2</c:v>
                </c:pt>
                <c:pt idx="8698">
                  <c:v>3.7200000000000004E-2</c:v>
                </c:pt>
                <c:pt idx="8699">
                  <c:v>3.6600000000000001E-2</c:v>
                </c:pt>
                <c:pt idx="8700">
                  <c:v>3.6499999999999998E-2</c:v>
                </c:pt>
                <c:pt idx="8701">
                  <c:v>3.6799999999999999E-2</c:v>
                </c:pt>
                <c:pt idx="8702">
                  <c:v>3.61E-2</c:v>
                </c:pt>
                <c:pt idx="8703">
                  <c:v>3.5900000000000001E-2</c:v>
                </c:pt>
                <c:pt idx="8704">
                  <c:v>3.61E-2</c:v>
                </c:pt>
                <c:pt idx="8705">
                  <c:v>3.6000000000000004E-2</c:v>
                </c:pt>
                <c:pt idx="8706">
                  <c:v>3.61E-2</c:v>
                </c:pt>
                <c:pt idx="8707">
                  <c:v>3.6200000000000003E-2</c:v>
                </c:pt>
                <c:pt idx="8708">
                  <c:v>3.6299999999999999E-2</c:v>
                </c:pt>
                <c:pt idx="8709">
                  <c:v>3.6299999999999999E-2</c:v>
                </c:pt>
                <c:pt idx="8710">
                  <c:v>3.6900000000000002E-2</c:v>
                </c:pt>
                <c:pt idx="8711">
                  <c:v>3.7000000000000005E-2</c:v>
                </c:pt>
                <c:pt idx="8712">
                  <c:v>3.7599999999999995E-2</c:v>
                </c:pt>
                <c:pt idx="8713">
                  <c:v>3.7699999999999997E-2</c:v>
                </c:pt>
                <c:pt idx="8714">
                  <c:v>3.7100000000000001E-2</c:v>
                </c:pt>
                <c:pt idx="8715">
                  <c:v>3.8399999999999997E-2</c:v>
                </c:pt>
                <c:pt idx="8716">
                  <c:v>3.8399999999999997E-2</c:v>
                </c:pt>
                <c:pt idx="8717">
                  <c:v>3.8599999999999995E-2</c:v>
                </c:pt>
                <c:pt idx="8718">
                  <c:v>3.8300000000000001E-2</c:v>
                </c:pt>
                <c:pt idx="8719">
                  <c:v>3.7900000000000003E-2</c:v>
                </c:pt>
                <c:pt idx="8720">
                  <c:v>3.7999999999999999E-2</c:v>
                </c:pt>
                <c:pt idx="8721">
                  <c:v>3.7599999999999995E-2</c:v>
                </c:pt>
                <c:pt idx="8722">
                  <c:v>3.7999999999999999E-2</c:v>
                </c:pt>
                <c:pt idx="8723">
                  <c:v>3.9E-2</c:v>
                </c:pt>
                <c:pt idx="8724">
                  <c:v>3.8900000000000004E-2</c:v>
                </c:pt>
                <c:pt idx="8725">
                  <c:v>3.8399999999999997E-2</c:v>
                </c:pt>
                <c:pt idx="8726">
                  <c:v>3.8300000000000001E-2</c:v>
                </c:pt>
                <c:pt idx="8727">
                  <c:v>3.7999999999999999E-2</c:v>
                </c:pt>
                <c:pt idx="8728">
                  <c:v>3.8100000000000002E-2</c:v>
                </c:pt>
                <c:pt idx="8729">
                  <c:v>3.8100000000000002E-2</c:v>
                </c:pt>
                <c:pt idx="8730">
                  <c:v>3.8199999999999998E-2</c:v>
                </c:pt>
                <c:pt idx="8731">
                  <c:v>3.8599999999999995E-2</c:v>
                </c:pt>
                <c:pt idx="8732">
                  <c:v>3.8399999999999997E-2</c:v>
                </c:pt>
                <c:pt idx="8733">
                  <c:v>3.9E-2</c:v>
                </c:pt>
                <c:pt idx="8734">
                  <c:v>3.9199999999999999E-2</c:v>
                </c:pt>
                <c:pt idx="8735">
                  <c:v>3.9E-2</c:v>
                </c:pt>
                <c:pt idx="8736">
                  <c:v>3.8800000000000001E-2</c:v>
                </c:pt>
                <c:pt idx="8737">
                  <c:v>3.8300000000000001E-2</c:v>
                </c:pt>
                <c:pt idx="8738">
                  <c:v>3.8699999999999998E-2</c:v>
                </c:pt>
                <c:pt idx="8739">
                  <c:v>3.9100000000000003E-2</c:v>
                </c:pt>
                <c:pt idx="8740">
                  <c:v>3.8800000000000001E-2</c:v>
                </c:pt>
                <c:pt idx="8741">
                  <c:v>3.9E-2</c:v>
                </c:pt>
                <c:pt idx="8742">
                  <c:v>3.8800000000000001E-2</c:v>
                </c:pt>
                <c:pt idx="8743">
                  <c:v>3.9E-2</c:v>
                </c:pt>
                <c:pt idx="8744">
                  <c:v>3.9100000000000003E-2</c:v>
                </c:pt>
                <c:pt idx="8745">
                  <c:v>3.8199999999999998E-2</c:v>
                </c:pt>
                <c:pt idx="8746">
                  <c:v>3.85E-2</c:v>
                </c:pt>
                <c:pt idx="8747">
                  <c:v>3.9E-2</c:v>
                </c:pt>
                <c:pt idx="8748">
                  <c:v>3.9E-2</c:v>
                </c:pt>
                <c:pt idx="8749">
                  <c:v>3.9199999999999999E-2</c:v>
                </c:pt>
                <c:pt idx="8750">
                  <c:v>3.9399999999999998E-2</c:v>
                </c:pt>
                <c:pt idx="8751">
                  <c:v>3.9E-2</c:v>
                </c:pt>
                <c:pt idx="8752">
                  <c:v>3.9599999999999996E-2</c:v>
                </c:pt>
                <c:pt idx="8753">
                  <c:v>3.9599999999999996E-2</c:v>
                </c:pt>
                <c:pt idx="8754">
                  <c:v>3.9199999999999999E-2</c:v>
                </c:pt>
                <c:pt idx="8755">
                  <c:v>3.9300000000000002E-2</c:v>
                </c:pt>
                <c:pt idx="8756">
                  <c:v>3.9E-2</c:v>
                </c:pt>
                <c:pt idx="8757">
                  <c:v>3.8800000000000001E-2</c:v>
                </c:pt>
                <c:pt idx="8758">
                  <c:v>3.9E-2</c:v>
                </c:pt>
                <c:pt idx="8759">
                  <c:v>3.8800000000000001E-2</c:v>
                </c:pt>
                <c:pt idx="8760">
                  <c:v>3.7999999999999999E-2</c:v>
                </c:pt>
                <c:pt idx="8761">
                  <c:v>3.7699999999999997E-2</c:v>
                </c:pt>
                <c:pt idx="8762">
                  <c:v>3.7999999999999999E-2</c:v>
                </c:pt>
                <c:pt idx="8763">
                  <c:v>3.8100000000000002E-2</c:v>
                </c:pt>
                <c:pt idx="8764">
                  <c:v>3.7699999999999997E-2</c:v>
                </c:pt>
                <c:pt idx="8765">
                  <c:v>3.7499999999999999E-2</c:v>
                </c:pt>
                <c:pt idx="8766">
                  <c:v>3.7499999999999999E-2</c:v>
                </c:pt>
                <c:pt idx="8767">
                  <c:v>3.7400000000000003E-2</c:v>
                </c:pt>
                <c:pt idx="8768">
                  <c:v>3.7499999999999999E-2</c:v>
                </c:pt>
                <c:pt idx="8769">
                  <c:v>3.6799999999999999E-2</c:v>
                </c:pt>
                <c:pt idx="8770">
                  <c:v>3.6400000000000002E-2</c:v>
                </c:pt>
                <c:pt idx="8771">
                  <c:v>3.6699999999999997E-2</c:v>
                </c:pt>
                <c:pt idx="8772">
                  <c:v>3.6799999999999999E-2</c:v>
                </c:pt>
                <c:pt idx="8773">
                  <c:v>3.6200000000000003E-2</c:v>
                </c:pt>
                <c:pt idx="8774">
                  <c:v>3.6499999999999998E-2</c:v>
                </c:pt>
                <c:pt idx="8775">
                  <c:v>3.61E-2</c:v>
                </c:pt>
                <c:pt idx="8776">
                  <c:v>3.5499999999999997E-2</c:v>
                </c:pt>
                <c:pt idx="8777">
                  <c:v>3.5900000000000001E-2</c:v>
                </c:pt>
                <c:pt idx="8778">
                  <c:v>3.6600000000000001E-2</c:v>
                </c:pt>
                <c:pt idx="8779">
                  <c:v>3.6699999999999997E-2</c:v>
                </c:pt>
                <c:pt idx="8780">
                  <c:v>3.6699999999999997E-2</c:v>
                </c:pt>
                <c:pt idx="8781">
                  <c:v>3.6600000000000001E-2</c:v>
                </c:pt>
                <c:pt idx="8782">
                  <c:v>3.6900000000000002E-2</c:v>
                </c:pt>
                <c:pt idx="8783">
                  <c:v>3.7200000000000004E-2</c:v>
                </c:pt>
                <c:pt idx="8784">
                  <c:v>3.7000000000000005E-2</c:v>
                </c:pt>
                <c:pt idx="8785">
                  <c:v>3.6900000000000002E-2</c:v>
                </c:pt>
                <c:pt idx="8786">
                  <c:v>3.6900000000000002E-2</c:v>
                </c:pt>
                <c:pt idx="8787">
                  <c:v>3.6799999999999999E-2</c:v>
                </c:pt>
                <c:pt idx="8788">
                  <c:v>3.7100000000000001E-2</c:v>
                </c:pt>
                <c:pt idx="8789">
                  <c:v>3.73E-2</c:v>
                </c:pt>
                <c:pt idx="8790">
                  <c:v>3.6900000000000002E-2</c:v>
                </c:pt>
                <c:pt idx="8791">
                  <c:v>3.7000000000000005E-2</c:v>
                </c:pt>
                <c:pt idx="8792">
                  <c:v>3.6600000000000001E-2</c:v>
                </c:pt>
                <c:pt idx="8793">
                  <c:v>3.6299999999999999E-2</c:v>
                </c:pt>
                <c:pt idx="8794">
                  <c:v>3.6000000000000004E-2</c:v>
                </c:pt>
                <c:pt idx="8795">
                  <c:v>3.5900000000000001E-2</c:v>
                </c:pt>
                <c:pt idx="8796">
                  <c:v>3.5499999999999997E-2</c:v>
                </c:pt>
                <c:pt idx="8797">
                  <c:v>3.6400000000000002E-2</c:v>
                </c:pt>
                <c:pt idx="8798">
                  <c:v>3.6400000000000002E-2</c:v>
                </c:pt>
                <c:pt idx="8799">
                  <c:v>3.6799999999999999E-2</c:v>
                </c:pt>
                <c:pt idx="8800">
                  <c:v>3.7200000000000004E-2</c:v>
                </c:pt>
                <c:pt idx="8801">
                  <c:v>3.73E-2</c:v>
                </c:pt>
                <c:pt idx="8802">
                  <c:v>3.7000000000000005E-2</c:v>
                </c:pt>
                <c:pt idx="8803">
                  <c:v>3.6600000000000001E-2</c:v>
                </c:pt>
                <c:pt idx="8804">
                  <c:v>3.6000000000000004E-2</c:v>
                </c:pt>
                <c:pt idx="8805">
                  <c:v>3.5900000000000001E-2</c:v>
                </c:pt>
                <c:pt idx="8806">
                  <c:v>3.6299999999999999E-2</c:v>
                </c:pt>
                <c:pt idx="8807">
                  <c:v>3.6200000000000003E-2</c:v>
                </c:pt>
                <c:pt idx="8808">
                  <c:v>3.6600000000000001E-2</c:v>
                </c:pt>
                <c:pt idx="8809">
                  <c:v>3.6699999999999997E-2</c:v>
                </c:pt>
                <c:pt idx="8810">
                  <c:v>3.61E-2</c:v>
                </c:pt>
                <c:pt idx="8811">
                  <c:v>3.5699999999999996E-2</c:v>
                </c:pt>
                <c:pt idx="8812">
                  <c:v>3.5900000000000001E-2</c:v>
                </c:pt>
                <c:pt idx="8813">
                  <c:v>3.5499999999999997E-2</c:v>
                </c:pt>
                <c:pt idx="8814">
                  <c:v>3.5200000000000002E-2</c:v>
                </c:pt>
                <c:pt idx="8815">
                  <c:v>3.5499999999999997E-2</c:v>
                </c:pt>
                <c:pt idx="8816">
                  <c:v>3.56E-2</c:v>
                </c:pt>
                <c:pt idx="8817">
                  <c:v>3.6000000000000004E-2</c:v>
                </c:pt>
                <c:pt idx="8818">
                  <c:v>3.6499999999999998E-2</c:v>
                </c:pt>
                <c:pt idx="8819">
                  <c:v>3.6200000000000003E-2</c:v>
                </c:pt>
                <c:pt idx="8820">
                  <c:v>3.5900000000000001E-2</c:v>
                </c:pt>
                <c:pt idx="8821">
                  <c:v>3.56E-2</c:v>
                </c:pt>
                <c:pt idx="8822">
                  <c:v>3.5400000000000001E-2</c:v>
                </c:pt>
                <c:pt idx="8823">
                  <c:v>3.5699999999999996E-2</c:v>
                </c:pt>
                <c:pt idx="8824">
                  <c:v>3.5200000000000002E-2</c:v>
                </c:pt>
                <c:pt idx="8825">
                  <c:v>3.4799999999999998E-2</c:v>
                </c:pt>
                <c:pt idx="8826">
                  <c:v>3.4799999999999998E-2</c:v>
                </c:pt>
                <c:pt idx="8827">
                  <c:v>3.4599999999999999E-2</c:v>
                </c:pt>
                <c:pt idx="8828">
                  <c:v>3.4500000000000003E-2</c:v>
                </c:pt>
                <c:pt idx="8829">
                  <c:v>3.5200000000000002E-2</c:v>
                </c:pt>
                <c:pt idx="8830">
                  <c:v>3.5200000000000002E-2</c:v>
                </c:pt>
                <c:pt idx="8831">
                  <c:v>3.5200000000000002E-2</c:v>
                </c:pt>
                <c:pt idx="8832">
                  <c:v>3.5000000000000003E-2</c:v>
                </c:pt>
                <c:pt idx="8833">
                  <c:v>3.4700000000000002E-2</c:v>
                </c:pt>
                <c:pt idx="8834">
                  <c:v>3.4599999999999999E-2</c:v>
                </c:pt>
                <c:pt idx="8835">
                  <c:v>3.4500000000000003E-2</c:v>
                </c:pt>
                <c:pt idx="8836">
                  <c:v>3.4700000000000002E-2</c:v>
                </c:pt>
                <c:pt idx="8837">
                  <c:v>3.49E-2</c:v>
                </c:pt>
                <c:pt idx="8838">
                  <c:v>3.4700000000000002E-2</c:v>
                </c:pt>
                <c:pt idx="8839">
                  <c:v>3.4099999999999998E-2</c:v>
                </c:pt>
                <c:pt idx="8840">
                  <c:v>3.3700000000000001E-2</c:v>
                </c:pt>
                <c:pt idx="8841">
                  <c:v>3.4099999999999998E-2</c:v>
                </c:pt>
                <c:pt idx="8842">
                  <c:v>3.3799999999999997E-2</c:v>
                </c:pt>
                <c:pt idx="8843">
                  <c:v>3.4000000000000002E-2</c:v>
                </c:pt>
                <c:pt idx="8844">
                  <c:v>3.4500000000000003E-2</c:v>
                </c:pt>
                <c:pt idx="8845">
                  <c:v>3.4700000000000002E-2</c:v>
                </c:pt>
                <c:pt idx="8846">
                  <c:v>3.49E-2</c:v>
                </c:pt>
                <c:pt idx="8847">
                  <c:v>3.4500000000000003E-2</c:v>
                </c:pt>
                <c:pt idx="8848">
                  <c:v>3.3700000000000001E-2</c:v>
                </c:pt>
                <c:pt idx="8849">
                  <c:v>3.3300000000000003E-2</c:v>
                </c:pt>
                <c:pt idx="8850">
                  <c:v>3.3399999999999999E-2</c:v>
                </c:pt>
                <c:pt idx="8851">
                  <c:v>3.39E-2</c:v>
                </c:pt>
                <c:pt idx="8852">
                  <c:v>3.3799999999999997E-2</c:v>
                </c:pt>
                <c:pt idx="8853">
                  <c:v>3.4200000000000001E-2</c:v>
                </c:pt>
                <c:pt idx="8854">
                  <c:v>3.4300000000000004E-2</c:v>
                </c:pt>
                <c:pt idx="8855">
                  <c:v>3.4000000000000002E-2</c:v>
                </c:pt>
                <c:pt idx="8856">
                  <c:v>3.4000000000000002E-2</c:v>
                </c:pt>
                <c:pt idx="8857">
                  <c:v>3.3700000000000001E-2</c:v>
                </c:pt>
                <c:pt idx="8858">
                  <c:v>3.2899999999999999E-2</c:v>
                </c:pt>
                <c:pt idx="8859">
                  <c:v>3.3099999999999997E-2</c:v>
                </c:pt>
                <c:pt idx="8860">
                  <c:v>3.3300000000000003E-2</c:v>
                </c:pt>
                <c:pt idx="8861">
                  <c:v>3.3799999999999997E-2</c:v>
                </c:pt>
                <c:pt idx="8862">
                  <c:v>3.4300000000000004E-2</c:v>
                </c:pt>
                <c:pt idx="8863">
                  <c:v>3.4500000000000003E-2</c:v>
                </c:pt>
                <c:pt idx="8864">
                  <c:v>3.44E-2</c:v>
                </c:pt>
                <c:pt idx="8865">
                  <c:v>3.44E-2</c:v>
                </c:pt>
                <c:pt idx="8866">
                  <c:v>3.4500000000000003E-2</c:v>
                </c:pt>
                <c:pt idx="8867">
                  <c:v>3.4700000000000002E-2</c:v>
                </c:pt>
                <c:pt idx="8868">
                  <c:v>3.4700000000000002E-2</c:v>
                </c:pt>
                <c:pt idx="8869">
                  <c:v>3.4099999999999998E-2</c:v>
                </c:pt>
                <c:pt idx="8870">
                  <c:v>3.4099999999999998E-2</c:v>
                </c:pt>
                <c:pt idx="8871">
                  <c:v>3.4000000000000002E-2</c:v>
                </c:pt>
                <c:pt idx="8872">
                  <c:v>3.44E-2</c:v>
                </c:pt>
                <c:pt idx="8873">
                  <c:v>3.4300000000000004E-2</c:v>
                </c:pt>
                <c:pt idx="8874">
                  <c:v>3.4700000000000002E-2</c:v>
                </c:pt>
                <c:pt idx="8875">
                  <c:v>3.44E-2</c:v>
                </c:pt>
                <c:pt idx="8876">
                  <c:v>3.4500000000000003E-2</c:v>
                </c:pt>
                <c:pt idx="8877">
                  <c:v>3.4099999999999998E-2</c:v>
                </c:pt>
                <c:pt idx="8878">
                  <c:v>3.3799999999999997E-2</c:v>
                </c:pt>
                <c:pt idx="8879">
                  <c:v>3.3500000000000002E-2</c:v>
                </c:pt>
                <c:pt idx="8880">
                  <c:v>3.3599999999999998E-2</c:v>
                </c:pt>
                <c:pt idx="8881">
                  <c:v>3.3399999999999999E-2</c:v>
                </c:pt>
                <c:pt idx="8882">
                  <c:v>3.4000000000000002E-2</c:v>
                </c:pt>
                <c:pt idx="8883">
                  <c:v>3.4599999999999999E-2</c:v>
                </c:pt>
                <c:pt idx="8884">
                  <c:v>3.4700000000000002E-2</c:v>
                </c:pt>
                <c:pt idx="8885">
                  <c:v>3.4700000000000002E-2</c:v>
                </c:pt>
                <c:pt idx="8886">
                  <c:v>3.44E-2</c:v>
                </c:pt>
                <c:pt idx="8887">
                  <c:v>3.3799999999999997E-2</c:v>
                </c:pt>
                <c:pt idx="8888">
                  <c:v>3.3700000000000001E-2</c:v>
                </c:pt>
                <c:pt idx="8889">
                  <c:v>3.3799999999999997E-2</c:v>
                </c:pt>
                <c:pt idx="8890">
                  <c:v>3.3399999999999999E-2</c:v>
                </c:pt>
                <c:pt idx="8891">
                  <c:v>3.3599999999999998E-2</c:v>
                </c:pt>
                <c:pt idx="8892">
                  <c:v>3.3700000000000001E-2</c:v>
                </c:pt>
                <c:pt idx="8893">
                  <c:v>3.3500000000000002E-2</c:v>
                </c:pt>
                <c:pt idx="8894">
                  <c:v>3.27E-2</c:v>
                </c:pt>
                <c:pt idx="8895">
                  <c:v>3.2899999999999999E-2</c:v>
                </c:pt>
                <c:pt idx="8896">
                  <c:v>3.2599999999999997E-2</c:v>
                </c:pt>
                <c:pt idx="8897">
                  <c:v>3.2500000000000001E-2</c:v>
                </c:pt>
                <c:pt idx="8898">
                  <c:v>3.2599999999999997E-2</c:v>
                </c:pt>
                <c:pt idx="8899">
                  <c:v>3.3000000000000002E-2</c:v>
                </c:pt>
                <c:pt idx="8900">
                  <c:v>3.2400000000000005E-2</c:v>
                </c:pt>
                <c:pt idx="8901">
                  <c:v>3.2599999999999997E-2</c:v>
                </c:pt>
                <c:pt idx="8902">
                  <c:v>3.2199999999999999E-2</c:v>
                </c:pt>
                <c:pt idx="8903">
                  <c:v>3.3099999999999997E-2</c:v>
                </c:pt>
                <c:pt idx="8904">
                  <c:v>3.32E-2</c:v>
                </c:pt>
                <c:pt idx="8905">
                  <c:v>3.2899999999999999E-2</c:v>
                </c:pt>
                <c:pt idx="8906">
                  <c:v>3.3000000000000002E-2</c:v>
                </c:pt>
                <c:pt idx="8907">
                  <c:v>3.2799999999999996E-2</c:v>
                </c:pt>
                <c:pt idx="8908">
                  <c:v>3.27E-2</c:v>
                </c:pt>
                <c:pt idx="8909">
                  <c:v>3.2300000000000002E-2</c:v>
                </c:pt>
                <c:pt idx="8910">
                  <c:v>3.2300000000000002E-2</c:v>
                </c:pt>
                <c:pt idx="8911">
                  <c:v>3.2400000000000005E-2</c:v>
                </c:pt>
                <c:pt idx="8912">
                  <c:v>3.27E-2</c:v>
                </c:pt>
                <c:pt idx="8913">
                  <c:v>3.2400000000000005E-2</c:v>
                </c:pt>
                <c:pt idx="8914">
                  <c:v>3.2000000000000001E-2</c:v>
                </c:pt>
                <c:pt idx="8915">
                  <c:v>3.1300000000000001E-2</c:v>
                </c:pt>
                <c:pt idx="8916">
                  <c:v>3.2000000000000001E-2</c:v>
                </c:pt>
                <c:pt idx="8917">
                  <c:v>3.2099999999999997E-2</c:v>
                </c:pt>
                <c:pt idx="8918">
                  <c:v>3.2199999999999999E-2</c:v>
                </c:pt>
                <c:pt idx="8919">
                  <c:v>3.1899999999999998E-2</c:v>
                </c:pt>
                <c:pt idx="8920">
                  <c:v>3.1600000000000003E-2</c:v>
                </c:pt>
                <c:pt idx="8921">
                  <c:v>3.1300000000000001E-2</c:v>
                </c:pt>
                <c:pt idx="8922">
                  <c:v>3.15E-2</c:v>
                </c:pt>
                <c:pt idx="8923">
                  <c:v>3.1099999999999999E-2</c:v>
                </c:pt>
                <c:pt idx="8924">
                  <c:v>3.0800000000000001E-2</c:v>
                </c:pt>
                <c:pt idx="8925">
                  <c:v>3.0899999999999997E-2</c:v>
                </c:pt>
                <c:pt idx="8926">
                  <c:v>3.0899999999999997E-2</c:v>
                </c:pt>
                <c:pt idx="8927">
                  <c:v>3.1699999999999999E-2</c:v>
                </c:pt>
                <c:pt idx="8928">
                  <c:v>3.15E-2</c:v>
                </c:pt>
                <c:pt idx="8929">
                  <c:v>3.2099999999999997E-2</c:v>
                </c:pt>
                <c:pt idx="8930">
                  <c:v>3.2300000000000002E-2</c:v>
                </c:pt>
                <c:pt idx="8931">
                  <c:v>3.2300000000000002E-2</c:v>
                </c:pt>
                <c:pt idx="8932">
                  <c:v>3.2300000000000002E-2</c:v>
                </c:pt>
                <c:pt idx="8933">
                  <c:v>3.2599999999999997E-2</c:v>
                </c:pt>
                <c:pt idx="8934">
                  <c:v>3.27E-2</c:v>
                </c:pt>
                <c:pt idx="8935">
                  <c:v>3.3500000000000002E-2</c:v>
                </c:pt>
                <c:pt idx="8936">
                  <c:v>3.3399999999999999E-2</c:v>
                </c:pt>
                <c:pt idx="8937">
                  <c:v>3.3599999999999998E-2</c:v>
                </c:pt>
                <c:pt idx="8938">
                  <c:v>3.3700000000000001E-2</c:v>
                </c:pt>
                <c:pt idx="8939">
                  <c:v>3.3599999999999998E-2</c:v>
                </c:pt>
                <c:pt idx="8940">
                  <c:v>3.2899999999999999E-2</c:v>
                </c:pt>
                <c:pt idx="8941">
                  <c:v>3.2799999999999996E-2</c:v>
                </c:pt>
                <c:pt idx="8942">
                  <c:v>3.2500000000000001E-2</c:v>
                </c:pt>
                <c:pt idx="8943">
                  <c:v>3.2799999999999996E-2</c:v>
                </c:pt>
                <c:pt idx="8944">
                  <c:v>3.2199999999999999E-2</c:v>
                </c:pt>
                <c:pt idx="8945">
                  <c:v>3.2199999999999999E-2</c:v>
                </c:pt>
                <c:pt idx="8946">
                  <c:v>3.1800000000000002E-2</c:v>
                </c:pt>
                <c:pt idx="8947">
                  <c:v>3.2099999999999997E-2</c:v>
                </c:pt>
                <c:pt idx="8948">
                  <c:v>3.1200000000000002E-2</c:v>
                </c:pt>
                <c:pt idx="8949">
                  <c:v>3.15E-2</c:v>
                </c:pt>
                <c:pt idx="8950">
                  <c:v>3.1300000000000001E-2</c:v>
                </c:pt>
                <c:pt idx="8951">
                  <c:v>3.1200000000000002E-2</c:v>
                </c:pt>
                <c:pt idx="8952">
                  <c:v>3.0600000000000002E-2</c:v>
                </c:pt>
                <c:pt idx="8953">
                  <c:v>3.0699999999999998E-2</c:v>
                </c:pt>
                <c:pt idx="8954">
                  <c:v>3.0699999999999998E-2</c:v>
                </c:pt>
                <c:pt idx="8955">
                  <c:v>3.0299999999999997E-2</c:v>
                </c:pt>
                <c:pt idx="8956">
                  <c:v>3.0299999999999997E-2</c:v>
                </c:pt>
                <c:pt idx="8957">
                  <c:v>2.9500000000000002E-2</c:v>
                </c:pt>
                <c:pt idx="8958">
                  <c:v>2.92E-2</c:v>
                </c:pt>
                <c:pt idx="8959">
                  <c:v>2.9399999999999999E-2</c:v>
                </c:pt>
                <c:pt idx="8960">
                  <c:v>2.98E-2</c:v>
                </c:pt>
                <c:pt idx="8961">
                  <c:v>2.9600000000000001E-2</c:v>
                </c:pt>
                <c:pt idx="8962">
                  <c:v>0.03</c:v>
                </c:pt>
                <c:pt idx="8963">
                  <c:v>3.0099999999999998E-2</c:v>
                </c:pt>
                <c:pt idx="8964">
                  <c:v>3.0499999999999999E-2</c:v>
                </c:pt>
                <c:pt idx="8965">
                  <c:v>3.0499999999999999E-2</c:v>
                </c:pt>
                <c:pt idx="8966">
                  <c:v>3.04E-2</c:v>
                </c:pt>
                <c:pt idx="8967">
                  <c:v>3.0600000000000002E-2</c:v>
                </c:pt>
                <c:pt idx="8968">
                  <c:v>3.0600000000000002E-2</c:v>
                </c:pt>
                <c:pt idx="8969">
                  <c:v>3.04E-2</c:v>
                </c:pt>
                <c:pt idx="8970">
                  <c:v>3.0699999999999998E-2</c:v>
                </c:pt>
                <c:pt idx="8971">
                  <c:v>3.0699999999999998E-2</c:v>
                </c:pt>
                <c:pt idx="8972">
                  <c:v>3.0499999999999999E-2</c:v>
                </c:pt>
                <c:pt idx="8973">
                  <c:v>3.0600000000000002E-2</c:v>
                </c:pt>
                <c:pt idx="8974">
                  <c:v>3.0899999999999997E-2</c:v>
                </c:pt>
                <c:pt idx="8975">
                  <c:v>3.04E-2</c:v>
                </c:pt>
                <c:pt idx="8976">
                  <c:v>3.0899999999999997E-2</c:v>
                </c:pt>
                <c:pt idx="8977">
                  <c:v>3.0899999999999997E-2</c:v>
                </c:pt>
                <c:pt idx="8978">
                  <c:v>3.0899999999999997E-2</c:v>
                </c:pt>
                <c:pt idx="8979">
                  <c:v>3.0800000000000001E-2</c:v>
                </c:pt>
                <c:pt idx="8980">
                  <c:v>3.04E-2</c:v>
                </c:pt>
                <c:pt idx="8981">
                  <c:v>3.0600000000000002E-2</c:v>
                </c:pt>
                <c:pt idx="8982">
                  <c:v>3.0499999999999999E-2</c:v>
                </c:pt>
                <c:pt idx="8983">
                  <c:v>3.0800000000000001E-2</c:v>
                </c:pt>
                <c:pt idx="8984">
                  <c:v>3.0499999999999999E-2</c:v>
                </c:pt>
                <c:pt idx="8985">
                  <c:v>3.0200000000000001E-2</c:v>
                </c:pt>
                <c:pt idx="8986">
                  <c:v>3.0099999999999998E-2</c:v>
                </c:pt>
                <c:pt idx="8987">
                  <c:v>2.9700000000000001E-2</c:v>
                </c:pt>
                <c:pt idx="8988">
                  <c:v>2.9500000000000002E-2</c:v>
                </c:pt>
                <c:pt idx="8989">
                  <c:v>2.9500000000000002E-2</c:v>
                </c:pt>
                <c:pt idx="8990">
                  <c:v>2.8900000000000002E-2</c:v>
                </c:pt>
                <c:pt idx="8991">
                  <c:v>2.9500000000000002E-2</c:v>
                </c:pt>
                <c:pt idx="8992">
                  <c:v>0.03</c:v>
                </c:pt>
                <c:pt idx="8993">
                  <c:v>2.9900000000000003E-2</c:v>
                </c:pt>
                <c:pt idx="8994">
                  <c:v>2.9399999999999999E-2</c:v>
                </c:pt>
                <c:pt idx="8995">
                  <c:v>2.9700000000000001E-2</c:v>
                </c:pt>
                <c:pt idx="8996">
                  <c:v>2.8999999999999998E-2</c:v>
                </c:pt>
                <c:pt idx="8997">
                  <c:v>2.87E-2</c:v>
                </c:pt>
                <c:pt idx="8998">
                  <c:v>2.8300000000000002E-2</c:v>
                </c:pt>
                <c:pt idx="8999">
                  <c:v>2.8399999999999998E-2</c:v>
                </c:pt>
                <c:pt idx="9000">
                  <c:v>2.75E-2</c:v>
                </c:pt>
                <c:pt idx="9001">
                  <c:v>2.7400000000000001E-2</c:v>
                </c:pt>
                <c:pt idx="9002">
                  <c:v>2.69E-2</c:v>
                </c:pt>
                <c:pt idx="9003">
                  <c:v>2.7400000000000001E-2</c:v>
                </c:pt>
                <c:pt idx="9004">
                  <c:v>2.8199999999999999E-2</c:v>
                </c:pt>
                <c:pt idx="9005">
                  <c:v>2.7699999999999999E-2</c:v>
                </c:pt>
                <c:pt idx="9006">
                  <c:v>2.75E-2</c:v>
                </c:pt>
                <c:pt idx="9007">
                  <c:v>2.8500000000000001E-2</c:v>
                </c:pt>
                <c:pt idx="9008">
                  <c:v>2.8300000000000002E-2</c:v>
                </c:pt>
                <c:pt idx="9009">
                  <c:v>2.8300000000000002E-2</c:v>
                </c:pt>
                <c:pt idx="9010">
                  <c:v>2.81E-2</c:v>
                </c:pt>
                <c:pt idx="9011">
                  <c:v>2.7799999999999998E-2</c:v>
                </c:pt>
                <c:pt idx="9012">
                  <c:v>2.76E-2</c:v>
                </c:pt>
                <c:pt idx="9013">
                  <c:v>2.75E-2</c:v>
                </c:pt>
                <c:pt idx="9014">
                  <c:v>2.75E-2</c:v>
                </c:pt>
                <c:pt idx="9015">
                  <c:v>2.69E-2</c:v>
                </c:pt>
                <c:pt idx="9016">
                  <c:v>2.6000000000000002E-2</c:v>
                </c:pt>
                <c:pt idx="9017">
                  <c:v>2.52E-2</c:v>
                </c:pt>
                <c:pt idx="9018">
                  <c:v>2.52E-2</c:v>
                </c:pt>
                <c:pt idx="9019">
                  <c:v>2.5899999999999999E-2</c:v>
                </c:pt>
                <c:pt idx="9020">
                  <c:v>2.5499999999999998E-2</c:v>
                </c:pt>
                <c:pt idx="9021">
                  <c:v>2.4900000000000002E-2</c:v>
                </c:pt>
                <c:pt idx="9022">
                  <c:v>2.4900000000000002E-2</c:v>
                </c:pt>
                <c:pt idx="9023">
                  <c:v>2.4700000000000003E-2</c:v>
                </c:pt>
                <c:pt idx="9024">
                  <c:v>2.4E-2</c:v>
                </c:pt>
                <c:pt idx="9025">
                  <c:v>2.4399999999999998E-2</c:v>
                </c:pt>
                <c:pt idx="9026">
                  <c:v>2.4399999999999998E-2</c:v>
                </c:pt>
                <c:pt idx="9027">
                  <c:v>2.3900000000000001E-2</c:v>
                </c:pt>
                <c:pt idx="9028">
                  <c:v>2.4399999999999998E-2</c:v>
                </c:pt>
                <c:pt idx="9029">
                  <c:v>2.46E-2</c:v>
                </c:pt>
                <c:pt idx="9030">
                  <c:v>2.3799999999999998E-2</c:v>
                </c:pt>
                <c:pt idx="9031">
                  <c:v>2.4E-2</c:v>
                </c:pt>
                <c:pt idx="9032">
                  <c:v>2.4E-2</c:v>
                </c:pt>
                <c:pt idx="9033">
                  <c:v>2.29E-2</c:v>
                </c:pt>
                <c:pt idx="9034">
                  <c:v>2.3300000000000001E-2</c:v>
                </c:pt>
                <c:pt idx="9035">
                  <c:v>2.2499999999999999E-2</c:v>
                </c:pt>
                <c:pt idx="9036">
                  <c:v>2.2499999999999999E-2</c:v>
                </c:pt>
                <c:pt idx="9037">
                  <c:v>2.3700000000000002E-2</c:v>
                </c:pt>
                <c:pt idx="9038">
                  <c:v>2.3900000000000001E-2</c:v>
                </c:pt>
                <c:pt idx="9039">
                  <c:v>2.4199999999999999E-2</c:v>
                </c:pt>
                <c:pt idx="9040">
                  <c:v>2.5099999999999997E-2</c:v>
                </c:pt>
                <c:pt idx="9041">
                  <c:v>2.52E-2</c:v>
                </c:pt>
                <c:pt idx="9042">
                  <c:v>2.58E-2</c:v>
                </c:pt>
                <c:pt idx="9043">
                  <c:v>2.5699999999999997E-2</c:v>
                </c:pt>
                <c:pt idx="9044">
                  <c:v>2.58E-2</c:v>
                </c:pt>
                <c:pt idx="9045">
                  <c:v>2.63E-2</c:v>
                </c:pt>
                <c:pt idx="9046">
                  <c:v>2.63E-2</c:v>
                </c:pt>
                <c:pt idx="9047">
                  <c:v>2.7300000000000001E-2</c:v>
                </c:pt>
                <c:pt idx="9048">
                  <c:v>2.7000000000000003E-2</c:v>
                </c:pt>
                <c:pt idx="9049">
                  <c:v>2.7300000000000001E-2</c:v>
                </c:pt>
                <c:pt idx="9050">
                  <c:v>2.7300000000000001E-2</c:v>
                </c:pt>
                <c:pt idx="9051">
                  <c:v>2.6600000000000002E-2</c:v>
                </c:pt>
                <c:pt idx="9052">
                  <c:v>2.6000000000000002E-2</c:v>
                </c:pt>
                <c:pt idx="9053">
                  <c:v>2.5600000000000001E-2</c:v>
                </c:pt>
                <c:pt idx="9054">
                  <c:v>2.63E-2</c:v>
                </c:pt>
                <c:pt idx="9055">
                  <c:v>2.6000000000000002E-2</c:v>
                </c:pt>
                <c:pt idx="9056">
                  <c:v>2.6800000000000001E-2</c:v>
                </c:pt>
                <c:pt idx="9057">
                  <c:v>2.7099999999999999E-2</c:v>
                </c:pt>
                <c:pt idx="9058">
                  <c:v>2.7200000000000002E-2</c:v>
                </c:pt>
                <c:pt idx="9059">
                  <c:v>2.7099999999999999E-2</c:v>
                </c:pt>
                <c:pt idx="9060">
                  <c:v>2.8300000000000002E-2</c:v>
                </c:pt>
                <c:pt idx="9061">
                  <c:v>2.7999999999999997E-2</c:v>
                </c:pt>
                <c:pt idx="9062">
                  <c:v>2.7300000000000001E-2</c:v>
                </c:pt>
                <c:pt idx="9063">
                  <c:v>2.69E-2</c:v>
                </c:pt>
                <c:pt idx="9064">
                  <c:v>2.69E-2</c:v>
                </c:pt>
                <c:pt idx="9065">
                  <c:v>2.7000000000000003E-2</c:v>
                </c:pt>
                <c:pt idx="9066">
                  <c:v>2.6699999999999998E-2</c:v>
                </c:pt>
                <c:pt idx="9067">
                  <c:v>2.6099999999999998E-2</c:v>
                </c:pt>
                <c:pt idx="9068">
                  <c:v>2.5099999999999997E-2</c:v>
                </c:pt>
                <c:pt idx="9069">
                  <c:v>2.5399999999999999E-2</c:v>
                </c:pt>
                <c:pt idx="9070">
                  <c:v>2.5000000000000001E-2</c:v>
                </c:pt>
                <c:pt idx="9071">
                  <c:v>2.5099999999999997E-2</c:v>
                </c:pt>
                <c:pt idx="9072">
                  <c:v>2.46E-2</c:v>
                </c:pt>
                <c:pt idx="9073">
                  <c:v>2.5000000000000001E-2</c:v>
                </c:pt>
                <c:pt idx="9074">
                  <c:v>2.6000000000000002E-2</c:v>
                </c:pt>
                <c:pt idx="9075">
                  <c:v>2.53E-2</c:v>
                </c:pt>
                <c:pt idx="9076">
                  <c:v>2.5499999999999998E-2</c:v>
                </c:pt>
                <c:pt idx="9077">
                  <c:v>2.5399999999999999E-2</c:v>
                </c:pt>
                <c:pt idx="9078">
                  <c:v>2.4700000000000003E-2</c:v>
                </c:pt>
                <c:pt idx="9079">
                  <c:v>2.53E-2</c:v>
                </c:pt>
                <c:pt idx="9080">
                  <c:v>2.4900000000000002E-2</c:v>
                </c:pt>
                <c:pt idx="9081">
                  <c:v>2.5699999999999997E-2</c:v>
                </c:pt>
                <c:pt idx="9082">
                  <c:v>2.52E-2</c:v>
                </c:pt>
                <c:pt idx="9083">
                  <c:v>2.53E-2</c:v>
                </c:pt>
                <c:pt idx="9084">
                  <c:v>2.6099999999999998E-2</c:v>
                </c:pt>
                <c:pt idx="9085">
                  <c:v>2.58E-2</c:v>
                </c:pt>
                <c:pt idx="9086">
                  <c:v>2.58E-2</c:v>
                </c:pt>
                <c:pt idx="9087">
                  <c:v>2.5399999999999999E-2</c:v>
                </c:pt>
                <c:pt idx="9088">
                  <c:v>2.5499999999999998E-2</c:v>
                </c:pt>
                <c:pt idx="9089">
                  <c:v>2.5600000000000001E-2</c:v>
                </c:pt>
                <c:pt idx="9090">
                  <c:v>2.5099999999999997E-2</c:v>
                </c:pt>
                <c:pt idx="9091">
                  <c:v>2.5600000000000001E-2</c:v>
                </c:pt>
                <c:pt idx="9092">
                  <c:v>2.58E-2</c:v>
                </c:pt>
                <c:pt idx="9093">
                  <c:v>2.6600000000000002E-2</c:v>
                </c:pt>
                <c:pt idx="9094">
                  <c:v>2.63E-2</c:v>
                </c:pt>
                <c:pt idx="9095">
                  <c:v>2.6200000000000001E-2</c:v>
                </c:pt>
                <c:pt idx="9096">
                  <c:v>2.6099999999999998E-2</c:v>
                </c:pt>
                <c:pt idx="9097">
                  <c:v>2.6800000000000001E-2</c:v>
                </c:pt>
                <c:pt idx="9098">
                  <c:v>2.76E-2</c:v>
                </c:pt>
                <c:pt idx="9099">
                  <c:v>2.75E-2</c:v>
                </c:pt>
                <c:pt idx="9100">
                  <c:v>2.8199999999999999E-2</c:v>
                </c:pt>
                <c:pt idx="9101">
                  <c:v>2.8799999999999999E-2</c:v>
                </c:pt>
                <c:pt idx="9102">
                  <c:v>2.8999999999999998E-2</c:v>
                </c:pt>
                <c:pt idx="9103">
                  <c:v>2.98E-2</c:v>
                </c:pt>
                <c:pt idx="9104">
                  <c:v>2.8999999999999998E-2</c:v>
                </c:pt>
                <c:pt idx="9105">
                  <c:v>2.8999999999999998E-2</c:v>
                </c:pt>
                <c:pt idx="9106">
                  <c:v>3.0299999999999997E-2</c:v>
                </c:pt>
                <c:pt idx="9107">
                  <c:v>3.0200000000000001E-2</c:v>
                </c:pt>
                <c:pt idx="9108">
                  <c:v>3.0699999999999998E-2</c:v>
                </c:pt>
                <c:pt idx="9109">
                  <c:v>3.0299999999999997E-2</c:v>
                </c:pt>
                <c:pt idx="9110">
                  <c:v>2.9300000000000003E-2</c:v>
                </c:pt>
                <c:pt idx="9111">
                  <c:v>3.0200000000000001E-2</c:v>
                </c:pt>
                <c:pt idx="9112">
                  <c:v>3.0499999999999999E-2</c:v>
                </c:pt>
                <c:pt idx="9113">
                  <c:v>3.0600000000000002E-2</c:v>
                </c:pt>
                <c:pt idx="9114">
                  <c:v>2.98E-2</c:v>
                </c:pt>
                <c:pt idx="9115">
                  <c:v>2.9900000000000003E-2</c:v>
                </c:pt>
                <c:pt idx="9116">
                  <c:v>2.9900000000000003E-2</c:v>
                </c:pt>
                <c:pt idx="9117">
                  <c:v>2.8900000000000002E-2</c:v>
                </c:pt>
                <c:pt idx="9118">
                  <c:v>2.8799999999999999E-2</c:v>
                </c:pt>
                <c:pt idx="9119">
                  <c:v>2.8900000000000002E-2</c:v>
                </c:pt>
                <c:pt idx="9120">
                  <c:v>2.8799999999999999E-2</c:v>
                </c:pt>
                <c:pt idx="9121">
                  <c:v>2.9399999999999999E-2</c:v>
                </c:pt>
                <c:pt idx="9122">
                  <c:v>3.0200000000000001E-2</c:v>
                </c:pt>
                <c:pt idx="9123">
                  <c:v>3.1099999999999999E-2</c:v>
                </c:pt>
                <c:pt idx="9124">
                  <c:v>3.0299999999999997E-2</c:v>
                </c:pt>
                <c:pt idx="9125">
                  <c:v>3.1099999999999999E-2</c:v>
                </c:pt>
                <c:pt idx="9126">
                  <c:v>3.1099999999999999E-2</c:v>
                </c:pt>
                <c:pt idx="9127">
                  <c:v>3.15E-2</c:v>
                </c:pt>
                <c:pt idx="9128">
                  <c:v>3.2199999999999999E-2</c:v>
                </c:pt>
                <c:pt idx="9129">
                  <c:v>3.1099999999999999E-2</c:v>
                </c:pt>
                <c:pt idx="9130">
                  <c:v>3.1E-2</c:v>
                </c:pt>
                <c:pt idx="9131">
                  <c:v>3.0899999999999997E-2</c:v>
                </c:pt>
                <c:pt idx="9132">
                  <c:v>3.0600000000000002E-2</c:v>
                </c:pt>
                <c:pt idx="9133">
                  <c:v>3.0899999999999997E-2</c:v>
                </c:pt>
                <c:pt idx="9134">
                  <c:v>3.1400000000000004E-2</c:v>
                </c:pt>
                <c:pt idx="9135">
                  <c:v>3.0499999999999999E-2</c:v>
                </c:pt>
                <c:pt idx="9136">
                  <c:v>3.1600000000000003E-2</c:v>
                </c:pt>
                <c:pt idx="9137">
                  <c:v>3.2000000000000001E-2</c:v>
                </c:pt>
                <c:pt idx="9138">
                  <c:v>3.1600000000000003E-2</c:v>
                </c:pt>
                <c:pt idx="9139">
                  <c:v>3.1600000000000003E-2</c:v>
                </c:pt>
                <c:pt idx="9140">
                  <c:v>3.2500000000000001E-2</c:v>
                </c:pt>
                <c:pt idx="9141">
                  <c:v>3.0899999999999997E-2</c:v>
                </c:pt>
                <c:pt idx="9142">
                  <c:v>3.1099999999999999E-2</c:v>
                </c:pt>
                <c:pt idx="9143">
                  <c:v>3.2000000000000001E-2</c:v>
                </c:pt>
                <c:pt idx="9144">
                  <c:v>3.1899999999999998E-2</c:v>
                </c:pt>
                <c:pt idx="9145">
                  <c:v>3.1899999999999998E-2</c:v>
                </c:pt>
                <c:pt idx="9146">
                  <c:v>3.0800000000000001E-2</c:v>
                </c:pt>
                <c:pt idx="9147">
                  <c:v>3.04E-2</c:v>
                </c:pt>
                <c:pt idx="9148">
                  <c:v>2.9900000000000003E-2</c:v>
                </c:pt>
                <c:pt idx="9149">
                  <c:v>3.1099999999999999E-2</c:v>
                </c:pt>
                <c:pt idx="9150">
                  <c:v>3.2000000000000001E-2</c:v>
                </c:pt>
                <c:pt idx="9151">
                  <c:v>3.2099999999999997E-2</c:v>
                </c:pt>
                <c:pt idx="9152">
                  <c:v>3.2000000000000001E-2</c:v>
                </c:pt>
                <c:pt idx="9153">
                  <c:v>3.1300000000000001E-2</c:v>
                </c:pt>
                <c:pt idx="9154">
                  <c:v>3.1099999999999999E-2</c:v>
                </c:pt>
                <c:pt idx="9155">
                  <c:v>3.0800000000000001E-2</c:v>
                </c:pt>
                <c:pt idx="9156">
                  <c:v>3.1E-2</c:v>
                </c:pt>
                <c:pt idx="9157">
                  <c:v>3.0800000000000001E-2</c:v>
                </c:pt>
                <c:pt idx="9158">
                  <c:v>3.04E-2</c:v>
                </c:pt>
                <c:pt idx="9159">
                  <c:v>2.98E-2</c:v>
                </c:pt>
                <c:pt idx="9160">
                  <c:v>2.9600000000000001E-2</c:v>
                </c:pt>
                <c:pt idx="9161">
                  <c:v>2.9300000000000003E-2</c:v>
                </c:pt>
                <c:pt idx="9162">
                  <c:v>2.9600000000000001E-2</c:v>
                </c:pt>
                <c:pt idx="9163">
                  <c:v>2.9900000000000003E-2</c:v>
                </c:pt>
                <c:pt idx="9164">
                  <c:v>2.9600000000000001E-2</c:v>
                </c:pt>
                <c:pt idx="9165">
                  <c:v>2.92E-2</c:v>
                </c:pt>
                <c:pt idx="9166">
                  <c:v>2.86E-2</c:v>
                </c:pt>
                <c:pt idx="9167">
                  <c:v>2.8999999999999998E-2</c:v>
                </c:pt>
                <c:pt idx="9168">
                  <c:v>2.9399999999999999E-2</c:v>
                </c:pt>
                <c:pt idx="9169">
                  <c:v>2.8999999999999998E-2</c:v>
                </c:pt>
                <c:pt idx="9170">
                  <c:v>2.8300000000000002E-2</c:v>
                </c:pt>
                <c:pt idx="9171">
                  <c:v>2.8900000000000002E-2</c:v>
                </c:pt>
                <c:pt idx="9172">
                  <c:v>2.81E-2</c:v>
                </c:pt>
                <c:pt idx="9173">
                  <c:v>2.8399999999999998E-2</c:v>
                </c:pt>
                <c:pt idx="9174">
                  <c:v>2.86E-2</c:v>
                </c:pt>
                <c:pt idx="9175">
                  <c:v>2.8399999999999998E-2</c:v>
                </c:pt>
                <c:pt idx="9176">
                  <c:v>2.81E-2</c:v>
                </c:pt>
                <c:pt idx="9177">
                  <c:v>2.87E-2</c:v>
                </c:pt>
                <c:pt idx="9178">
                  <c:v>2.81E-2</c:v>
                </c:pt>
                <c:pt idx="9179">
                  <c:v>2.76E-2</c:v>
                </c:pt>
                <c:pt idx="9180">
                  <c:v>2.7400000000000001E-2</c:v>
                </c:pt>
                <c:pt idx="9181">
                  <c:v>2.7300000000000001E-2</c:v>
                </c:pt>
                <c:pt idx="9182">
                  <c:v>2.8399999999999998E-2</c:v>
                </c:pt>
                <c:pt idx="9183">
                  <c:v>2.9399999999999999E-2</c:v>
                </c:pt>
                <c:pt idx="9184">
                  <c:v>2.9300000000000003E-2</c:v>
                </c:pt>
                <c:pt idx="9185">
                  <c:v>2.92E-2</c:v>
                </c:pt>
                <c:pt idx="9186">
                  <c:v>2.9500000000000002E-2</c:v>
                </c:pt>
                <c:pt idx="9187">
                  <c:v>2.9300000000000003E-2</c:v>
                </c:pt>
                <c:pt idx="9188">
                  <c:v>2.9700000000000001E-2</c:v>
                </c:pt>
                <c:pt idx="9189">
                  <c:v>2.9500000000000002E-2</c:v>
                </c:pt>
                <c:pt idx="9190">
                  <c:v>2.8900000000000002E-2</c:v>
                </c:pt>
                <c:pt idx="9191">
                  <c:v>2.8900000000000002E-2</c:v>
                </c:pt>
                <c:pt idx="9192">
                  <c:v>2.9700000000000001E-2</c:v>
                </c:pt>
                <c:pt idx="9193">
                  <c:v>2.9600000000000001E-2</c:v>
                </c:pt>
                <c:pt idx="9194">
                  <c:v>2.98E-2</c:v>
                </c:pt>
                <c:pt idx="9195">
                  <c:v>2.9500000000000002E-2</c:v>
                </c:pt>
                <c:pt idx="9196">
                  <c:v>2.9500000000000002E-2</c:v>
                </c:pt>
                <c:pt idx="9197">
                  <c:v>3.0600000000000002E-2</c:v>
                </c:pt>
                <c:pt idx="9198">
                  <c:v>3.0800000000000001E-2</c:v>
                </c:pt>
                <c:pt idx="9199">
                  <c:v>3.0200000000000001E-2</c:v>
                </c:pt>
                <c:pt idx="9200">
                  <c:v>2.9300000000000003E-2</c:v>
                </c:pt>
                <c:pt idx="9201">
                  <c:v>3.0200000000000001E-2</c:v>
                </c:pt>
                <c:pt idx="9202">
                  <c:v>2.9399999999999999E-2</c:v>
                </c:pt>
                <c:pt idx="9203">
                  <c:v>2.9500000000000002E-2</c:v>
                </c:pt>
                <c:pt idx="9204">
                  <c:v>2.9100000000000001E-2</c:v>
                </c:pt>
                <c:pt idx="9205">
                  <c:v>2.9600000000000001E-2</c:v>
                </c:pt>
                <c:pt idx="9206">
                  <c:v>2.87E-2</c:v>
                </c:pt>
                <c:pt idx="9207">
                  <c:v>2.8500000000000001E-2</c:v>
                </c:pt>
                <c:pt idx="9208">
                  <c:v>2.87E-2</c:v>
                </c:pt>
                <c:pt idx="9209">
                  <c:v>2.8500000000000001E-2</c:v>
                </c:pt>
                <c:pt idx="9210">
                  <c:v>2.8199999999999999E-2</c:v>
                </c:pt>
                <c:pt idx="9211">
                  <c:v>2.8999999999999998E-2</c:v>
                </c:pt>
                <c:pt idx="9212">
                  <c:v>2.8799999999999999E-2</c:v>
                </c:pt>
                <c:pt idx="9213">
                  <c:v>2.8900000000000002E-2</c:v>
                </c:pt>
                <c:pt idx="9214">
                  <c:v>2.9600000000000001E-2</c:v>
                </c:pt>
                <c:pt idx="9215">
                  <c:v>2.9399999999999999E-2</c:v>
                </c:pt>
                <c:pt idx="9216">
                  <c:v>2.9399999999999999E-2</c:v>
                </c:pt>
                <c:pt idx="9217">
                  <c:v>2.8900000000000002E-2</c:v>
                </c:pt>
                <c:pt idx="9218">
                  <c:v>2.8399999999999998E-2</c:v>
                </c:pt>
                <c:pt idx="9219">
                  <c:v>2.87E-2</c:v>
                </c:pt>
                <c:pt idx="9220">
                  <c:v>2.87E-2</c:v>
                </c:pt>
                <c:pt idx="9221">
                  <c:v>2.8900000000000002E-2</c:v>
                </c:pt>
                <c:pt idx="9222">
                  <c:v>2.92E-2</c:v>
                </c:pt>
                <c:pt idx="9223">
                  <c:v>2.87E-2</c:v>
                </c:pt>
                <c:pt idx="9224">
                  <c:v>2.87E-2</c:v>
                </c:pt>
                <c:pt idx="9225">
                  <c:v>2.8999999999999998E-2</c:v>
                </c:pt>
                <c:pt idx="9226">
                  <c:v>2.87E-2</c:v>
                </c:pt>
                <c:pt idx="9227">
                  <c:v>2.86E-2</c:v>
                </c:pt>
                <c:pt idx="9228">
                  <c:v>2.87E-2</c:v>
                </c:pt>
                <c:pt idx="9229">
                  <c:v>2.9600000000000001E-2</c:v>
                </c:pt>
                <c:pt idx="9230">
                  <c:v>2.9300000000000003E-2</c:v>
                </c:pt>
                <c:pt idx="9231">
                  <c:v>2.9500000000000002E-2</c:v>
                </c:pt>
                <c:pt idx="9232">
                  <c:v>0.03</c:v>
                </c:pt>
                <c:pt idx="9233">
                  <c:v>0.03</c:v>
                </c:pt>
                <c:pt idx="9234">
                  <c:v>3.0099999999999998E-2</c:v>
                </c:pt>
                <c:pt idx="9235">
                  <c:v>3.0899999999999997E-2</c:v>
                </c:pt>
                <c:pt idx="9236">
                  <c:v>3.1200000000000002E-2</c:v>
                </c:pt>
                <c:pt idx="9237">
                  <c:v>3.1E-2</c:v>
                </c:pt>
                <c:pt idx="9238">
                  <c:v>3.1E-2</c:v>
                </c:pt>
                <c:pt idx="9239">
                  <c:v>3.0899999999999997E-2</c:v>
                </c:pt>
                <c:pt idx="9240">
                  <c:v>3.0600000000000002E-2</c:v>
                </c:pt>
                <c:pt idx="9241">
                  <c:v>3.0699999999999998E-2</c:v>
                </c:pt>
                <c:pt idx="9242">
                  <c:v>3.04E-2</c:v>
                </c:pt>
                <c:pt idx="9243">
                  <c:v>3.04E-2</c:v>
                </c:pt>
                <c:pt idx="9244">
                  <c:v>0.03</c:v>
                </c:pt>
                <c:pt idx="9245">
                  <c:v>3.0200000000000001E-2</c:v>
                </c:pt>
                <c:pt idx="9246">
                  <c:v>0.03</c:v>
                </c:pt>
                <c:pt idx="9247">
                  <c:v>0.03</c:v>
                </c:pt>
                <c:pt idx="9248">
                  <c:v>0.03</c:v>
                </c:pt>
                <c:pt idx="9249">
                  <c:v>0.03</c:v>
                </c:pt>
                <c:pt idx="9250">
                  <c:v>0.03</c:v>
                </c:pt>
                <c:pt idx="9251">
                  <c:v>2.98E-2</c:v>
                </c:pt>
                <c:pt idx="9252">
                  <c:v>2.9100000000000001E-2</c:v>
                </c:pt>
                <c:pt idx="9253">
                  <c:v>2.9100000000000001E-2</c:v>
                </c:pt>
                <c:pt idx="9254">
                  <c:v>3.0699999999999998E-2</c:v>
                </c:pt>
                <c:pt idx="9255">
                  <c:v>3.0099999999999998E-2</c:v>
                </c:pt>
                <c:pt idx="9256">
                  <c:v>2.9500000000000002E-2</c:v>
                </c:pt>
                <c:pt idx="9257">
                  <c:v>2.9700000000000001E-2</c:v>
                </c:pt>
                <c:pt idx="9258">
                  <c:v>2.9700000000000001E-2</c:v>
                </c:pt>
                <c:pt idx="9259">
                  <c:v>2.98E-2</c:v>
                </c:pt>
                <c:pt idx="9260">
                  <c:v>2.87E-2</c:v>
                </c:pt>
                <c:pt idx="9261">
                  <c:v>2.9600000000000001E-2</c:v>
                </c:pt>
                <c:pt idx="9262">
                  <c:v>0.03</c:v>
                </c:pt>
                <c:pt idx="9263">
                  <c:v>3.0200000000000001E-2</c:v>
                </c:pt>
                <c:pt idx="9264">
                  <c:v>2.9399999999999999E-2</c:v>
                </c:pt>
                <c:pt idx="9265">
                  <c:v>2.8999999999999998E-2</c:v>
                </c:pt>
                <c:pt idx="9266">
                  <c:v>2.92E-2</c:v>
                </c:pt>
                <c:pt idx="9267">
                  <c:v>2.9600000000000001E-2</c:v>
                </c:pt>
                <c:pt idx="9268">
                  <c:v>0.03</c:v>
                </c:pt>
                <c:pt idx="9269">
                  <c:v>2.9600000000000001E-2</c:v>
                </c:pt>
                <c:pt idx="9270">
                  <c:v>2.9600000000000001E-2</c:v>
                </c:pt>
                <c:pt idx="9271">
                  <c:v>2.9500000000000002E-2</c:v>
                </c:pt>
                <c:pt idx="9272">
                  <c:v>3.04E-2</c:v>
                </c:pt>
                <c:pt idx="9273">
                  <c:v>3.04E-2</c:v>
                </c:pt>
                <c:pt idx="9274">
                  <c:v>3.0099999999999998E-2</c:v>
                </c:pt>
                <c:pt idx="9275">
                  <c:v>3.0099999999999998E-2</c:v>
                </c:pt>
                <c:pt idx="9276">
                  <c:v>2.98E-2</c:v>
                </c:pt>
                <c:pt idx="9277">
                  <c:v>3.0099999999999998E-2</c:v>
                </c:pt>
                <c:pt idx="9278">
                  <c:v>2.9399999999999999E-2</c:v>
                </c:pt>
                <c:pt idx="9279">
                  <c:v>2.92E-2</c:v>
                </c:pt>
                <c:pt idx="9280">
                  <c:v>2.9100000000000001E-2</c:v>
                </c:pt>
                <c:pt idx="9281">
                  <c:v>2.9600000000000001E-2</c:v>
                </c:pt>
                <c:pt idx="9282">
                  <c:v>2.8900000000000002E-2</c:v>
                </c:pt>
                <c:pt idx="9283">
                  <c:v>2.8500000000000001E-2</c:v>
                </c:pt>
                <c:pt idx="9284">
                  <c:v>2.8999999999999998E-2</c:v>
                </c:pt>
                <c:pt idx="9285">
                  <c:v>2.81E-2</c:v>
                </c:pt>
                <c:pt idx="9286">
                  <c:v>2.81E-2</c:v>
                </c:pt>
                <c:pt idx="9287">
                  <c:v>2.8199999999999999E-2</c:v>
                </c:pt>
                <c:pt idx="9288">
                  <c:v>2.7699999999999999E-2</c:v>
                </c:pt>
                <c:pt idx="9289">
                  <c:v>2.7900000000000001E-2</c:v>
                </c:pt>
                <c:pt idx="9290">
                  <c:v>2.8300000000000002E-2</c:v>
                </c:pt>
                <c:pt idx="9291">
                  <c:v>2.7999999999999997E-2</c:v>
                </c:pt>
                <c:pt idx="9292">
                  <c:v>2.7900000000000001E-2</c:v>
                </c:pt>
                <c:pt idx="9293">
                  <c:v>2.7999999999999997E-2</c:v>
                </c:pt>
                <c:pt idx="9294">
                  <c:v>2.7900000000000001E-2</c:v>
                </c:pt>
                <c:pt idx="9295">
                  <c:v>2.75E-2</c:v>
                </c:pt>
                <c:pt idx="9296">
                  <c:v>2.7699999999999999E-2</c:v>
                </c:pt>
                <c:pt idx="9297">
                  <c:v>2.6699999999999998E-2</c:v>
                </c:pt>
                <c:pt idx="9298">
                  <c:v>2.7000000000000003E-2</c:v>
                </c:pt>
                <c:pt idx="9299">
                  <c:v>2.7000000000000003E-2</c:v>
                </c:pt>
                <c:pt idx="9300">
                  <c:v>2.6800000000000001E-2</c:v>
                </c:pt>
                <c:pt idx="9301">
                  <c:v>2.5600000000000001E-2</c:v>
                </c:pt>
                <c:pt idx="9302">
                  <c:v>2.5499999999999998E-2</c:v>
                </c:pt>
                <c:pt idx="9303">
                  <c:v>2.53E-2</c:v>
                </c:pt>
                <c:pt idx="9304">
                  <c:v>2.5000000000000001E-2</c:v>
                </c:pt>
                <c:pt idx="9305">
                  <c:v>2.6000000000000002E-2</c:v>
                </c:pt>
                <c:pt idx="9306">
                  <c:v>2.6000000000000002E-2</c:v>
                </c:pt>
                <c:pt idx="9307">
                  <c:v>2.64E-2</c:v>
                </c:pt>
                <c:pt idx="9308">
                  <c:v>2.6800000000000001E-2</c:v>
                </c:pt>
                <c:pt idx="9309">
                  <c:v>2.6200000000000001E-2</c:v>
                </c:pt>
                <c:pt idx="9310">
                  <c:v>2.6099999999999998E-2</c:v>
                </c:pt>
                <c:pt idx="9311">
                  <c:v>2.6200000000000001E-2</c:v>
                </c:pt>
                <c:pt idx="9312">
                  <c:v>2.6000000000000002E-2</c:v>
                </c:pt>
                <c:pt idx="9313">
                  <c:v>2.6099999999999998E-2</c:v>
                </c:pt>
                <c:pt idx="9314">
                  <c:v>2.58E-2</c:v>
                </c:pt>
                <c:pt idx="9315">
                  <c:v>2.63E-2</c:v>
                </c:pt>
                <c:pt idx="9316">
                  <c:v>2.6099999999999998E-2</c:v>
                </c:pt>
                <c:pt idx="9317">
                  <c:v>2.7000000000000003E-2</c:v>
                </c:pt>
                <c:pt idx="9318">
                  <c:v>2.69E-2</c:v>
                </c:pt>
                <c:pt idx="9319">
                  <c:v>2.6499999999999999E-2</c:v>
                </c:pt>
                <c:pt idx="9320">
                  <c:v>2.7000000000000003E-2</c:v>
                </c:pt>
                <c:pt idx="9321">
                  <c:v>2.7099999999999999E-2</c:v>
                </c:pt>
                <c:pt idx="9322">
                  <c:v>2.63E-2</c:v>
                </c:pt>
                <c:pt idx="9323">
                  <c:v>2.6800000000000001E-2</c:v>
                </c:pt>
                <c:pt idx="9324">
                  <c:v>2.7000000000000003E-2</c:v>
                </c:pt>
                <c:pt idx="9325">
                  <c:v>2.75E-2</c:v>
                </c:pt>
                <c:pt idx="9326">
                  <c:v>2.7400000000000001E-2</c:v>
                </c:pt>
                <c:pt idx="9327">
                  <c:v>2.7300000000000001E-2</c:v>
                </c:pt>
                <c:pt idx="9328">
                  <c:v>2.7300000000000001E-2</c:v>
                </c:pt>
                <c:pt idx="9329">
                  <c:v>2.69E-2</c:v>
                </c:pt>
                <c:pt idx="9330">
                  <c:v>2.6800000000000001E-2</c:v>
                </c:pt>
                <c:pt idx="9331">
                  <c:v>2.7200000000000002E-2</c:v>
                </c:pt>
                <c:pt idx="9332">
                  <c:v>2.7200000000000002E-2</c:v>
                </c:pt>
                <c:pt idx="9333">
                  <c:v>2.6499999999999999E-2</c:v>
                </c:pt>
                <c:pt idx="9334">
                  <c:v>2.6699999999999998E-2</c:v>
                </c:pt>
                <c:pt idx="9335">
                  <c:v>2.6699999999999998E-2</c:v>
                </c:pt>
                <c:pt idx="9336">
                  <c:v>2.6600000000000002E-2</c:v>
                </c:pt>
                <c:pt idx="9337">
                  <c:v>2.6000000000000002E-2</c:v>
                </c:pt>
                <c:pt idx="9338">
                  <c:v>2.6499999999999999E-2</c:v>
                </c:pt>
                <c:pt idx="9339">
                  <c:v>2.6099999999999998E-2</c:v>
                </c:pt>
                <c:pt idx="9340">
                  <c:v>2.6200000000000001E-2</c:v>
                </c:pt>
                <c:pt idx="9341">
                  <c:v>2.6000000000000002E-2</c:v>
                </c:pt>
                <c:pt idx="9342">
                  <c:v>2.5399999999999999E-2</c:v>
                </c:pt>
                <c:pt idx="9343">
                  <c:v>2.58E-2</c:v>
                </c:pt>
                <c:pt idx="9344">
                  <c:v>2.52E-2</c:v>
                </c:pt>
                <c:pt idx="9345">
                  <c:v>2.5499999999999998E-2</c:v>
                </c:pt>
                <c:pt idx="9346">
                  <c:v>2.5600000000000001E-2</c:v>
                </c:pt>
                <c:pt idx="9347">
                  <c:v>2.6099999999999998E-2</c:v>
                </c:pt>
                <c:pt idx="9348">
                  <c:v>2.58E-2</c:v>
                </c:pt>
                <c:pt idx="9349">
                  <c:v>2.6099999999999998E-2</c:v>
                </c:pt>
                <c:pt idx="9350">
                  <c:v>2.5600000000000001E-2</c:v>
                </c:pt>
                <c:pt idx="9351">
                  <c:v>2.58E-2</c:v>
                </c:pt>
                <c:pt idx="9352">
                  <c:v>2.6000000000000002E-2</c:v>
                </c:pt>
                <c:pt idx="9353">
                  <c:v>2.6600000000000002E-2</c:v>
                </c:pt>
                <c:pt idx="9354">
                  <c:v>2.69E-2</c:v>
                </c:pt>
                <c:pt idx="9355">
                  <c:v>2.7000000000000003E-2</c:v>
                </c:pt>
                <c:pt idx="9356">
                  <c:v>2.7200000000000002E-2</c:v>
                </c:pt>
                <c:pt idx="9357">
                  <c:v>2.76E-2</c:v>
                </c:pt>
                <c:pt idx="9358">
                  <c:v>2.7099999999999999E-2</c:v>
                </c:pt>
                <c:pt idx="9359">
                  <c:v>2.6800000000000001E-2</c:v>
                </c:pt>
                <c:pt idx="9360">
                  <c:v>2.6600000000000002E-2</c:v>
                </c:pt>
                <c:pt idx="9361">
                  <c:v>2.7099999999999999E-2</c:v>
                </c:pt>
                <c:pt idx="9362">
                  <c:v>2.6600000000000002E-2</c:v>
                </c:pt>
                <c:pt idx="9363">
                  <c:v>2.64E-2</c:v>
                </c:pt>
                <c:pt idx="9364">
                  <c:v>2.6000000000000002E-2</c:v>
                </c:pt>
                <c:pt idx="9365">
                  <c:v>2.6200000000000001E-2</c:v>
                </c:pt>
                <c:pt idx="9366">
                  <c:v>2.6099999999999998E-2</c:v>
                </c:pt>
                <c:pt idx="9367">
                  <c:v>2.6099999999999998E-2</c:v>
                </c:pt>
                <c:pt idx="9368">
                  <c:v>2.58E-2</c:v>
                </c:pt>
                <c:pt idx="9369">
                  <c:v>2.6000000000000002E-2</c:v>
                </c:pt>
                <c:pt idx="9370">
                  <c:v>2.5499999999999998E-2</c:v>
                </c:pt>
                <c:pt idx="9371">
                  <c:v>2.5899999999999999E-2</c:v>
                </c:pt>
                <c:pt idx="9372">
                  <c:v>2.5899999999999999E-2</c:v>
                </c:pt>
                <c:pt idx="9373">
                  <c:v>2.6699999999999998E-2</c:v>
                </c:pt>
                <c:pt idx="9374">
                  <c:v>2.64E-2</c:v>
                </c:pt>
                <c:pt idx="9375">
                  <c:v>2.63E-2</c:v>
                </c:pt>
                <c:pt idx="9376">
                  <c:v>2.63E-2</c:v>
                </c:pt>
                <c:pt idx="9377">
                  <c:v>2.6499999999999999E-2</c:v>
                </c:pt>
                <c:pt idx="9378">
                  <c:v>2.6699999999999998E-2</c:v>
                </c:pt>
                <c:pt idx="9379">
                  <c:v>2.64E-2</c:v>
                </c:pt>
                <c:pt idx="9380">
                  <c:v>2.6499999999999999E-2</c:v>
                </c:pt>
                <c:pt idx="9381">
                  <c:v>2.6499999999999999E-2</c:v>
                </c:pt>
                <c:pt idx="9382">
                  <c:v>2.64E-2</c:v>
                </c:pt>
                <c:pt idx="9383">
                  <c:v>2.63E-2</c:v>
                </c:pt>
                <c:pt idx="9384">
                  <c:v>2.58E-2</c:v>
                </c:pt>
                <c:pt idx="9385">
                  <c:v>2.52E-2</c:v>
                </c:pt>
                <c:pt idx="9386">
                  <c:v>2.5499999999999998E-2</c:v>
                </c:pt>
                <c:pt idx="9387">
                  <c:v>2.5399999999999999E-2</c:v>
                </c:pt>
                <c:pt idx="9388">
                  <c:v>2.5099999999999997E-2</c:v>
                </c:pt>
                <c:pt idx="9389">
                  <c:v>2.4799999999999999E-2</c:v>
                </c:pt>
                <c:pt idx="9390">
                  <c:v>2.4399999999999998E-2</c:v>
                </c:pt>
                <c:pt idx="9391">
                  <c:v>2.4300000000000002E-2</c:v>
                </c:pt>
                <c:pt idx="9392">
                  <c:v>2.4300000000000002E-2</c:v>
                </c:pt>
                <c:pt idx="9393">
                  <c:v>2.4300000000000002E-2</c:v>
                </c:pt>
                <c:pt idx="9394">
                  <c:v>2.3900000000000001E-2</c:v>
                </c:pt>
                <c:pt idx="9395">
                  <c:v>2.4300000000000002E-2</c:v>
                </c:pt>
                <c:pt idx="9396">
                  <c:v>2.4700000000000003E-2</c:v>
                </c:pt>
                <c:pt idx="9397">
                  <c:v>2.5000000000000001E-2</c:v>
                </c:pt>
                <c:pt idx="9398">
                  <c:v>2.5000000000000001E-2</c:v>
                </c:pt>
                <c:pt idx="9399">
                  <c:v>2.5499999999999998E-2</c:v>
                </c:pt>
                <c:pt idx="9400">
                  <c:v>2.4199999999999999E-2</c:v>
                </c:pt>
                <c:pt idx="9401">
                  <c:v>2.2799999999999997E-2</c:v>
                </c:pt>
                <c:pt idx="9402">
                  <c:v>2.2700000000000001E-2</c:v>
                </c:pt>
                <c:pt idx="9403">
                  <c:v>2.3E-2</c:v>
                </c:pt>
                <c:pt idx="9404">
                  <c:v>2.3E-2</c:v>
                </c:pt>
                <c:pt idx="9405">
                  <c:v>2.2400000000000003E-2</c:v>
                </c:pt>
                <c:pt idx="9406">
                  <c:v>2.2400000000000003E-2</c:v>
                </c:pt>
                <c:pt idx="9407">
                  <c:v>2.1400000000000002E-2</c:v>
                </c:pt>
                <c:pt idx="9408">
                  <c:v>2.1400000000000002E-2</c:v>
                </c:pt>
                <c:pt idx="9409">
                  <c:v>2.1400000000000002E-2</c:v>
                </c:pt>
                <c:pt idx="9410">
                  <c:v>2.1099999999999997E-2</c:v>
                </c:pt>
                <c:pt idx="9411">
                  <c:v>2.1400000000000002E-2</c:v>
                </c:pt>
                <c:pt idx="9412">
                  <c:v>2.2400000000000003E-2</c:v>
                </c:pt>
                <c:pt idx="9413">
                  <c:v>2.18E-2</c:v>
                </c:pt>
                <c:pt idx="9414">
                  <c:v>2.2499999999999999E-2</c:v>
                </c:pt>
                <c:pt idx="9415">
                  <c:v>2.3E-2</c:v>
                </c:pt>
                <c:pt idx="9416">
                  <c:v>2.3E-2</c:v>
                </c:pt>
                <c:pt idx="9417">
                  <c:v>2.2700000000000001E-2</c:v>
                </c:pt>
                <c:pt idx="9418">
                  <c:v>2.3E-2</c:v>
                </c:pt>
                <c:pt idx="9419">
                  <c:v>2.29E-2</c:v>
                </c:pt>
                <c:pt idx="9420">
                  <c:v>2.29E-2</c:v>
                </c:pt>
                <c:pt idx="9421">
                  <c:v>2.29E-2</c:v>
                </c:pt>
                <c:pt idx="9422">
                  <c:v>2.2799999999999997E-2</c:v>
                </c:pt>
                <c:pt idx="9423">
                  <c:v>2.23E-2</c:v>
                </c:pt>
                <c:pt idx="9424">
                  <c:v>2.23E-2</c:v>
                </c:pt>
                <c:pt idx="9425">
                  <c:v>2.18E-2</c:v>
                </c:pt>
                <c:pt idx="9426">
                  <c:v>2.2400000000000003E-2</c:v>
                </c:pt>
                <c:pt idx="9427">
                  <c:v>2.29E-2</c:v>
                </c:pt>
                <c:pt idx="9428">
                  <c:v>2.29E-2</c:v>
                </c:pt>
                <c:pt idx="9429">
                  <c:v>2.2499999999999999E-2</c:v>
                </c:pt>
                <c:pt idx="9430">
                  <c:v>2.3199999999999998E-2</c:v>
                </c:pt>
                <c:pt idx="9431">
                  <c:v>2.3E-2</c:v>
                </c:pt>
                <c:pt idx="9432">
                  <c:v>2.2499999999999999E-2</c:v>
                </c:pt>
                <c:pt idx="9433">
                  <c:v>2.23E-2</c:v>
                </c:pt>
                <c:pt idx="9434">
                  <c:v>2.2799999999999997E-2</c:v>
                </c:pt>
                <c:pt idx="9435">
                  <c:v>2.23E-2</c:v>
                </c:pt>
                <c:pt idx="9436">
                  <c:v>2.2700000000000001E-2</c:v>
                </c:pt>
                <c:pt idx="9437">
                  <c:v>2.29E-2</c:v>
                </c:pt>
                <c:pt idx="9438">
                  <c:v>2.2700000000000001E-2</c:v>
                </c:pt>
                <c:pt idx="9439">
                  <c:v>2.2599999999999999E-2</c:v>
                </c:pt>
                <c:pt idx="9440">
                  <c:v>2.29E-2</c:v>
                </c:pt>
                <c:pt idx="9441">
                  <c:v>2.2400000000000003E-2</c:v>
                </c:pt>
                <c:pt idx="9442">
                  <c:v>2.2400000000000003E-2</c:v>
                </c:pt>
                <c:pt idx="9443">
                  <c:v>2.2400000000000003E-2</c:v>
                </c:pt>
                <c:pt idx="9444">
                  <c:v>2.2700000000000001E-2</c:v>
                </c:pt>
                <c:pt idx="9445">
                  <c:v>2.29E-2</c:v>
                </c:pt>
                <c:pt idx="9446">
                  <c:v>2.2200000000000001E-2</c:v>
                </c:pt>
                <c:pt idx="9447">
                  <c:v>2.23E-2</c:v>
                </c:pt>
                <c:pt idx="9448">
                  <c:v>2.23E-2</c:v>
                </c:pt>
                <c:pt idx="9449">
                  <c:v>2.23E-2</c:v>
                </c:pt>
                <c:pt idx="9450">
                  <c:v>2.2799999999999997E-2</c:v>
                </c:pt>
                <c:pt idx="9451">
                  <c:v>2.2799999999999997E-2</c:v>
                </c:pt>
                <c:pt idx="9452">
                  <c:v>2.2400000000000003E-2</c:v>
                </c:pt>
                <c:pt idx="9453">
                  <c:v>2.23E-2</c:v>
                </c:pt>
                <c:pt idx="9454">
                  <c:v>2.3199999999999998E-2</c:v>
                </c:pt>
                <c:pt idx="9455">
                  <c:v>2.3900000000000001E-2</c:v>
                </c:pt>
                <c:pt idx="9456">
                  <c:v>2.4E-2</c:v>
                </c:pt>
                <c:pt idx="9457">
                  <c:v>2.4700000000000003E-2</c:v>
                </c:pt>
                <c:pt idx="9458">
                  <c:v>2.4399999999999998E-2</c:v>
                </c:pt>
                <c:pt idx="9459">
                  <c:v>2.4799999999999999E-2</c:v>
                </c:pt>
                <c:pt idx="9460">
                  <c:v>2.4399999999999998E-2</c:v>
                </c:pt>
                <c:pt idx="9461">
                  <c:v>2.4500000000000001E-2</c:v>
                </c:pt>
                <c:pt idx="9462">
                  <c:v>2.4300000000000002E-2</c:v>
                </c:pt>
                <c:pt idx="9463">
                  <c:v>2.3900000000000001E-2</c:v>
                </c:pt>
                <c:pt idx="9464">
                  <c:v>2.3399999999999997E-2</c:v>
                </c:pt>
                <c:pt idx="9465">
                  <c:v>2.3399999999999997E-2</c:v>
                </c:pt>
                <c:pt idx="9466">
                  <c:v>2.3199999999999998E-2</c:v>
                </c:pt>
                <c:pt idx="9467">
                  <c:v>2.2799999999999997E-2</c:v>
                </c:pt>
                <c:pt idx="9468">
                  <c:v>2.29E-2</c:v>
                </c:pt>
                <c:pt idx="9469">
                  <c:v>2.2799999999999997E-2</c:v>
                </c:pt>
                <c:pt idx="9470">
                  <c:v>2.3199999999999998E-2</c:v>
                </c:pt>
                <c:pt idx="9471">
                  <c:v>2.3399999999999997E-2</c:v>
                </c:pt>
                <c:pt idx="9472">
                  <c:v>2.4E-2</c:v>
                </c:pt>
                <c:pt idx="9473">
                  <c:v>2.4399999999999998E-2</c:v>
                </c:pt>
                <c:pt idx="9474">
                  <c:v>2.46E-2</c:v>
                </c:pt>
                <c:pt idx="9475">
                  <c:v>2.46E-2</c:v>
                </c:pt>
                <c:pt idx="9476">
                  <c:v>2.46E-2</c:v>
                </c:pt>
                <c:pt idx="9477">
                  <c:v>2.5000000000000001E-2</c:v>
                </c:pt>
                <c:pt idx="9478">
                  <c:v>2.5099999999999997E-2</c:v>
                </c:pt>
                <c:pt idx="9479">
                  <c:v>2.4799999999999999E-2</c:v>
                </c:pt>
                <c:pt idx="9480">
                  <c:v>2.5499999999999998E-2</c:v>
                </c:pt>
                <c:pt idx="9481">
                  <c:v>2.52E-2</c:v>
                </c:pt>
                <c:pt idx="9482">
                  <c:v>2.5099999999999997E-2</c:v>
                </c:pt>
                <c:pt idx="9483">
                  <c:v>2.5099999999999997E-2</c:v>
                </c:pt>
                <c:pt idx="9484">
                  <c:v>2.5000000000000001E-2</c:v>
                </c:pt>
                <c:pt idx="9485">
                  <c:v>2.4799999999999999E-2</c:v>
                </c:pt>
                <c:pt idx="9486">
                  <c:v>2.52E-2</c:v>
                </c:pt>
                <c:pt idx="9487">
                  <c:v>2.5000000000000001E-2</c:v>
                </c:pt>
                <c:pt idx="9488">
                  <c:v>2.53E-2</c:v>
                </c:pt>
                <c:pt idx="9489">
                  <c:v>2.6000000000000002E-2</c:v>
                </c:pt>
                <c:pt idx="9490">
                  <c:v>2.6200000000000001E-2</c:v>
                </c:pt>
                <c:pt idx="9491">
                  <c:v>2.58E-2</c:v>
                </c:pt>
                <c:pt idx="9492">
                  <c:v>2.58E-2</c:v>
                </c:pt>
                <c:pt idx="9493">
                  <c:v>2.5600000000000001E-2</c:v>
                </c:pt>
                <c:pt idx="9494">
                  <c:v>2.6000000000000002E-2</c:v>
                </c:pt>
                <c:pt idx="9495">
                  <c:v>2.5600000000000001E-2</c:v>
                </c:pt>
                <c:pt idx="9496">
                  <c:v>2.6000000000000002E-2</c:v>
                </c:pt>
                <c:pt idx="9497">
                  <c:v>2.63E-2</c:v>
                </c:pt>
                <c:pt idx="9498">
                  <c:v>2.8799999999999999E-2</c:v>
                </c:pt>
                <c:pt idx="9499">
                  <c:v>2.9399999999999999E-2</c:v>
                </c:pt>
                <c:pt idx="9500">
                  <c:v>2.9399999999999999E-2</c:v>
                </c:pt>
                <c:pt idx="9501">
                  <c:v>2.9900000000000003E-2</c:v>
                </c:pt>
                <c:pt idx="9502">
                  <c:v>2.9700000000000001E-2</c:v>
                </c:pt>
                <c:pt idx="9503">
                  <c:v>2.92E-2</c:v>
                </c:pt>
                <c:pt idx="9504">
                  <c:v>3.0099999999999998E-2</c:v>
                </c:pt>
                <c:pt idx="9505">
                  <c:v>3.0099999999999998E-2</c:v>
                </c:pt>
                <c:pt idx="9506">
                  <c:v>0.03</c:v>
                </c:pt>
                <c:pt idx="9507">
                  <c:v>0.03</c:v>
                </c:pt>
                <c:pt idx="9508">
                  <c:v>3.0200000000000001E-2</c:v>
                </c:pt>
                <c:pt idx="9509">
                  <c:v>3.0200000000000001E-2</c:v>
                </c:pt>
                <c:pt idx="9510">
                  <c:v>3.0099999999999998E-2</c:v>
                </c:pt>
                <c:pt idx="9511">
                  <c:v>2.9900000000000003E-2</c:v>
                </c:pt>
                <c:pt idx="9512">
                  <c:v>2.9500000000000002E-2</c:v>
                </c:pt>
                <c:pt idx="9513">
                  <c:v>3.0200000000000001E-2</c:v>
                </c:pt>
                <c:pt idx="9514">
                  <c:v>3.1E-2</c:v>
                </c:pt>
                <c:pt idx="9515">
                  <c:v>3.0800000000000001E-2</c:v>
                </c:pt>
                <c:pt idx="9516">
                  <c:v>3.0499999999999999E-2</c:v>
                </c:pt>
                <c:pt idx="9517">
                  <c:v>3.0800000000000001E-2</c:v>
                </c:pt>
                <c:pt idx="9518">
                  <c:v>3.0200000000000001E-2</c:v>
                </c:pt>
                <c:pt idx="9519">
                  <c:v>3.1E-2</c:v>
                </c:pt>
                <c:pt idx="9520">
                  <c:v>3.1600000000000003E-2</c:v>
                </c:pt>
                <c:pt idx="9521">
                  <c:v>3.1600000000000003E-2</c:v>
                </c:pt>
                <c:pt idx="9522">
                  <c:v>3.1400000000000004E-2</c:v>
                </c:pt>
                <c:pt idx="9523">
                  <c:v>3.1400000000000004E-2</c:v>
                </c:pt>
                <c:pt idx="9524">
                  <c:v>3.1600000000000003E-2</c:v>
                </c:pt>
                <c:pt idx="9525">
                  <c:v>3.1899999999999998E-2</c:v>
                </c:pt>
                <c:pt idx="9526">
                  <c:v>3.1200000000000002E-2</c:v>
                </c:pt>
                <c:pt idx="9527">
                  <c:v>3.15E-2</c:v>
                </c:pt>
                <c:pt idx="9528">
                  <c:v>3.1200000000000002E-2</c:v>
                </c:pt>
                <c:pt idx="9529">
                  <c:v>3.1200000000000002E-2</c:v>
                </c:pt>
                <c:pt idx="9530">
                  <c:v>3.1200000000000002E-2</c:v>
                </c:pt>
                <c:pt idx="9531">
                  <c:v>3.1200000000000002E-2</c:v>
                </c:pt>
                <c:pt idx="9532">
                  <c:v>3.1400000000000004E-2</c:v>
                </c:pt>
                <c:pt idx="9533">
                  <c:v>3.0899999999999997E-2</c:v>
                </c:pt>
                <c:pt idx="9534">
                  <c:v>3.0800000000000001E-2</c:v>
                </c:pt>
                <c:pt idx="9535">
                  <c:v>3.0600000000000002E-2</c:v>
                </c:pt>
                <c:pt idx="9536">
                  <c:v>3.0600000000000002E-2</c:v>
                </c:pt>
                <c:pt idx="9537">
                  <c:v>3.04E-2</c:v>
                </c:pt>
                <c:pt idx="9538">
                  <c:v>3.0499999999999999E-2</c:v>
                </c:pt>
                <c:pt idx="9539">
                  <c:v>2.9600000000000001E-2</c:v>
                </c:pt>
                <c:pt idx="9540">
                  <c:v>0.03</c:v>
                </c:pt>
                <c:pt idx="9541">
                  <c:v>2.9700000000000001E-2</c:v>
                </c:pt>
                <c:pt idx="9542">
                  <c:v>2.9700000000000001E-2</c:v>
                </c:pt>
                <c:pt idx="9543">
                  <c:v>2.9600000000000001E-2</c:v>
                </c:pt>
                <c:pt idx="9544">
                  <c:v>3.0099999999999998E-2</c:v>
                </c:pt>
                <c:pt idx="9545">
                  <c:v>2.9900000000000003E-2</c:v>
                </c:pt>
                <c:pt idx="9546">
                  <c:v>2.9900000000000003E-2</c:v>
                </c:pt>
                <c:pt idx="9547">
                  <c:v>2.9300000000000003E-2</c:v>
                </c:pt>
                <c:pt idx="9548">
                  <c:v>0.03</c:v>
                </c:pt>
                <c:pt idx="9549">
                  <c:v>3.04E-2</c:v>
                </c:pt>
                <c:pt idx="9550">
                  <c:v>3.0499999999999999E-2</c:v>
                </c:pt>
                <c:pt idx="9551">
                  <c:v>2.9900000000000003E-2</c:v>
                </c:pt>
                <c:pt idx="9552">
                  <c:v>3.0499999999999999E-2</c:v>
                </c:pt>
                <c:pt idx="9553">
                  <c:v>3.1E-2</c:v>
                </c:pt>
                <c:pt idx="9554">
                  <c:v>3.0800000000000001E-2</c:v>
                </c:pt>
                <c:pt idx="9555">
                  <c:v>3.0600000000000002E-2</c:v>
                </c:pt>
                <c:pt idx="9556">
                  <c:v>3.0800000000000001E-2</c:v>
                </c:pt>
                <c:pt idx="9557">
                  <c:v>3.0499999999999999E-2</c:v>
                </c:pt>
                <c:pt idx="9558">
                  <c:v>3.0800000000000001E-2</c:v>
                </c:pt>
                <c:pt idx="9559">
                  <c:v>3.0899999999999997E-2</c:v>
                </c:pt>
                <c:pt idx="9560">
                  <c:v>3.1099999999999999E-2</c:v>
                </c:pt>
                <c:pt idx="9561">
                  <c:v>3.0499999999999999E-2</c:v>
                </c:pt>
                <c:pt idx="9562">
                  <c:v>3.0200000000000001E-2</c:v>
                </c:pt>
                <c:pt idx="9563">
                  <c:v>2.9600000000000001E-2</c:v>
                </c:pt>
                <c:pt idx="9564">
                  <c:v>3.0200000000000001E-2</c:v>
                </c:pt>
                <c:pt idx="9565">
                  <c:v>3.0099999999999998E-2</c:v>
                </c:pt>
                <c:pt idx="9566">
                  <c:v>3.0299999999999997E-2</c:v>
                </c:pt>
                <c:pt idx="9567">
                  <c:v>3.0699999999999998E-2</c:v>
                </c:pt>
                <c:pt idx="9568">
                  <c:v>3.0899999999999997E-2</c:v>
                </c:pt>
                <c:pt idx="9569">
                  <c:v>3.0499999999999999E-2</c:v>
                </c:pt>
                <c:pt idx="9570">
                  <c:v>3.0299999999999997E-2</c:v>
                </c:pt>
                <c:pt idx="9571">
                  <c:v>3.0299999999999997E-2</c:v>
                </c:pt>
                <c:pt idx="9572">
                  <c:v>3.04E-2</c:v>
                </c:pt>
                <c:pt idx="9573">
                  <c:v>3.04E-2</c:v>
                </c:pt>
                <c:pt idx="9574">
                  <c:v>3.0200000000000001E-2</c:v>
                </c:pt>
                <c:pt idx="9575">
                  <c:v>2.9500000000000002E-2</c:v>
                </c:pt>
                <c:pt idx="9576">
                  <c:v>2.98E-2</c:v>
                </c:pt>
                <c:pt idx="9577">
                  <c:v>2.9700000000000001E-2</c:v>
                </c:pt>
                <c:pt idx="9578">
                  <c:v>3.0600000000000002E-2</c:v>
                </c:pt>
                <c:pt idx="9579">
                  <c:v>3.0899999999999997E-2</c:v>
                </c:pt>
                <c:pt idx="9580">
                  <c:v>3.0800000000000001E-2</c:v>
                </c:pt>
                <c:pt idx="9581">
                  <c:v>3.1E-2</c:v>
                </c:pt>
                <c:pt idx="9582">
                  <c:v>3.1099999999999999E-2</c:v>
                </c:pt>
                <c:pt idx="9583">
                  <c:v>3.15E-2</c:v>
                </c:pt>
                <c:pt idx="9584">
                  <c:v>3.1899999999999998E-2</c:v>
                </c:pt>
                <c:pt idx="9585">
                  <c:v>3.1600000000000003E-2</c:v>
                </c:pt>
                <c:pt idx="9586">
                  <c:v>3.2000000000000001E-2</c:v>
                </c:pt>
                <c:pt idx="9587">
                  <c:v>3.1699999999999999E-2</c:v>
                </c:pt>
                <c:pt idx="9588">
                  <c:v>3.1099999999999999E-2</c:v>
                </c:pt>
                <c:pt idx="9589">
                  <c:v>3.1400000000000004E-2</c:v>
                </c:pt>
                <c:pt idx="9590">
                  <c:v>3.1099999999999999E-2</c:v>
                </c:pt>
                <c:pt idx="9591">
                  <c:v>3.0800000000000001E-2</c:v>
                </c:pt>
                <c:pt idx="9592">
                  <c:v>3.04E-2</c:v>
                </c:pt>
                <c:pt idx="9593">
                  <c:v>3.0200000000000001E-2</c:v>
                </c:pt>
                <c:pt idx="9594">
                  <c:v>3.0200000000000001E-2</c:v>
                </c:pt>
                <c:pt idx="9595">
                  <c:v>0.03</c:v>
                </c:pt>
                <c:pt idx="9596">
                  <c:v>2.98E-2</c:v>
                </c:pt>
                <c:pt idx="9597">
                  <c:v>3.0200000000000001E-2</c:v>
                </c:pt>
                <c:pt idx="9598">
                  <c:v>2.9900000000000003E-2</c:v>
                </c:pt>
                <c:pt idx="9599">
                  <c:v>3.0299999999999997E-2</c:v>
                </c:pt>
                <c:pt idx="9600">
                  <c:v>3.0200000000000001E-2</c:v>
                </c:pt>
                <c:pt idx="9601">
                  <c:v>2.98E-2</c:v>
                </c:pt>
                <c:pt idx="9602">
                  <c:v>2.9900000000000003E-2</c:v>
                </c:pt>
                <c:pt idx="9603">
                  <c:v>2.98E-2</c:v>
                </c:pt>
                <c:pt idx="9604">
                  <c:v>2.9900000000000003E-2</c:v>
                </c:pt>
                <c:pt idx="9605">
                  <c:v>0.03</c:v>
                </c:pt>
                <c:pt idx="9606">
                  <c:v>2.9900000000000003E-2</c:v>
                </c:pt>
                <c:pt idx="9607">
                  <c:v>2.9300000000000003E-2</c:v>
                </c:pt>
                <c:pt idx="9608">
                  <c:v>2.92E-2</c:v>
                </c:pt>
                <c:pt idx="9609">
                  <c:v>2.8900000000000002E-2</c:v>
                </c:pt>
                <c:pt idx="9610">
                  <c:v>2.8900000000000002E-2</c:v>
                </c:pt>
                <c:pt idx="9611">
                  <c:v>2.92E-2</c:v>
                </c:pt>
                <c:pt idx="9612">
                  <c:v>2.8399999999999998E-2</c:v>
                </c:pt>
                <c:pt idx="9613">
                  <c:v>2.87E-2</c:v>
                </c:pt>
                <c:pt idx="9614">
                  <c:v>2.8900000000000002E-2</c:v>
                </c:pt>
                <c:pt idx="9615">
                  <c:v>2.8900000000000002E-2</c:v>
                </c:pt>
                <c:pt idx="9616">
                  <c:v>2.9300000000000003E-2</c:v>
                </c:pt>
                <c:pt idx="9617">
                  <c:v>2.9900000000000003E-2</c:v>
                </c:pt>
                <c:pt idx="9618">
                  <c:v>2.9700000000000001E-2</c:v>
                </c:pt>
                <c:pt idx="9619">
                  <c:v>2.9600000000000001E-2</c:v>
                </c:pt>
                <c:pt idx="9620">
                  <c:v>2.9600000000000001E-2</c:v>
                </c:pt>
                <c:pt idx="9621">
                  <c:v>0.03</c:v>
                </c:pt>
                <c:pt idx="9622">
                  <c:v>2.9700000000000001E-2</c:v>
                </c:pt>
                <c:pt idx="9623">
                  <c:v>2.9700000000000001E-2</c:v>
                </c:pt>
                <c:pt idx="9624">
                  <c:v>0.03</c:v>
                </c:pt>
                <c:pt idx="9625">
                  <c:v>2.9900000000000003E-2</c:v>
                </c:pt>
                <c:pt idx="9626">
                  <c:v>3.0200000000000001E-2</c:v>
                </c:pt>
                <c:pt idx="9627">
                  <c:v>3.04E-2</c:v>
                </c:pt>
                <c:pt idx="9628">
                  <c:v>3.0299999999999997E-2</c:v>
                </c:pt>
                <c:pt idx="9629">
                  <c:v>3.0299999999999997E-2</c:v>
                </c:pt>
                <c:pt idx="9630">
                  <c:v>2.98E-2</c:v>
                </c:pt>
                <c:pt idx="9631">
                  <c:v>0.03</c:v>
                </c:pt>
                <c:pt idx="9632">
                  <c:v>2.9900000000000003E-2</c:v>
                </c:pt>
                <c:pt idx="9633">
                  <c:v>2.9100000000000001E-2</c:v>
                </c:pt>
                <c:pt idx="9634">
                  <c:v>2.8999999999999998E-2</c:v>
                </c:pt>
                <c:pt idx="9635">
                  <c:v>2.8999999999999998E-2</c:v>
                </c:pt>
                <c:pt idx="9636">
                  <c:v>2.9100000000000001E-2</c:v>
                </c:pt>
                <c:pt idx="9637">
                  <c:v>2.9500000000000002E-2</c:v>
                </c:pt>
                <c:pt idx="9638">
                  <c:v>2.92E-2</c:v>
                </c:pt>
                <c:pt idx="9639">
                  <c:v>2.92E-2</c:v>
                </c:pt>
                <c:pt idx="9640">
                  <c:v>2.92E-2</c:v>
                </c:pt>
                <c:pt idx="9641">
                  <c:v>2.92E-2</c:v>
                </c:pt>
                <c:pt idx="9642">
                  <c:v>2.8799999999999999E-2</c:v>
                </c:pt>
                <c:pt idx="9643">
                  <c:v>2.87E-2</c:v>
                </c:pt>
                <c:pt idx="9644">
                  <c:v>2.87E-2</c:v>
                </c:pt>
                <c:pt idx="9645">
                  <c:v>2.7999999999999997E-2</c:v>
                </c:pt>
                <c:pt idx="9646">
                  <c:v>2.8399999999999998E-2</c:v>
                </c:pt>
                <c:pt idx="9647">
                  <c:v>2.81E-2</c:v>
                </c:pt>
                <c:pt idx="9648">
                  <c:v>2.8399999999999998E-2</c:v>
                </c:pt>
                <c:pt idx="9649">
                  <c:v>2.8500000000000001E-2</c:v>
                </c:pt>
                <c:pt idx="9650">
                  <c:v>2.86E-2</c:v>
                </c:pt>
                <c:pt idx="9651">
                  <c:v>2.86E-2</c:v>
                </c:pt>
                <c:pt idx="9652">
                  <c:v>2.87E-2</c:v>
                </c:pt>
                <c:pt idx="9653">
                  <c:v>2.7900000000000001E-2</c:v>
                </c:pt>
                <c:pt idx="9654">
                  <c:v>2.7799999999999998E-2</c:v>
                </c:pt>
                <c:pt idx="9655">
                  <c:v>2.7799999999999998E-2</c:v>
                </c:pt>
                <c:pt idx="9656">
                  <c:v>2.7900000000000001E-2</c:v>
                </c:pt>
                <c:pt idx="9657">
                  <c:v>2.7400000000000001E-2</c:v>
                </c:pt>
                <c:pt idx="9658">
                  <c:v>2.7300000000000001E-2</c:v>
                </c:pt>
                <c:pt idx="9659">
                  <c:v>2.7200000000000002E-2</c:v>
                </c:pt>
                <c:pt idx="9660">
                  <c:v>2.7099999999999999E-2</c:v>
                </c:pt>
                <c:pt idx="9661">
                  <c:v>2.7000000000000003E-2</c:v>
                </c:pt>
                <c:pt idx="9662">
                  <c:v>2.75E-2</c:v>
                </c:pt>
                <c:pt idx="9663">
                  <c:v>2.7699999999999999E-2</c:v>
                </c:pt>
                <c:pt idx="9664">
                  <c:v>2.8199999999999999E-2</c:v>
                </c:pt>
                <c:pt idx="9665">
                  <c:v>2.8399999999999998E-2</c:v>
                </c:pt>
                <c:pt idx="9666">
                  <c:v>2.86E-2</c:v>
                </c:pt>
                <c:pt idx="9667">
                  <c:v>2.86E-2</c:v>
                </c:pt>
                <c:pt idx="9668">
                  <c:v>2.8500000000000001E-2</c:v>
                </c:pt>
                <c:pt idx="9669">
                  <c:v>2.8999999999999998E-2</c:v>
                </c:pt>
                <c:pt idx="9670">
                  <c:v>2.9300000000000003E-2</c:v>
                </c:pt>
                <c:pt idx="9671">
                  <c:v>2.9300000000000003E-2</c:v>
                </c:pt>
                <c:pt idx="9672">
                  <c:v>2.92E-2</c:v>
                </c:pt>
                <c:pt idx="9673">
                  <c:v>2.8900000000000002E-2</c:v>
                </c:pt>
                <c:pt idx="9674">
                  <c:v>2.92E-2</c:v>
                </c:pt>
                <c:pt idx="9675">
                  <c:v>2.9100000000000001E-2</c:v>
                </c:pt>
                <c:pt idx="9676">
                  <c:v>2.8900000000000002E-2</c:v>
                </c:pt>
                <c:pt idx="9677">
                  <c:v>2.8500000000000001E-2</c:v>
                </c:pt>
                <c:pt idx="9678">
                  <c:v>2.8500000000000001E-2</c:v>
                </c:pt>
                <c:pt idx="9679">
                  <c:v>2.8300000000000002E-2</c:v>
                </c:pt>
                <c:pt idx="9680">
                  <c:v>2.81E-2</c:v>
                </c:pt>
                <c:pt idx="9681">
                  <c:v>2.8300000000000002E-2</c:v>
                </c:pt>
                <c:pt idx="9682">
                  <c:v>2.9100000000000001E-2</c:v>
                </c:pt>
                <c:pt idx="9683">
                  <c:v>2.8900000000000002E-2</c:v>
                </c:pt>
                <c:pt idx="9684">
                  <c:v>2.9300000000000003E-2</c:v>
                </c:pt>
                <c:pt idx="9685">
                  <c:v>2.8900000000000002E-2</c:v>
                </c:pt>
                <c:pt idx="9686">
                  <c:v>2.8900000000000002E-2</c:v>
                </c:pt>
                <c:pt idx="9687">
                  <c:v>2.86E-2</c:v>
                </c:pt>
                <c:pt idx="9688">
                  <c:v>2.8500000000000001E-2</c:v>
                </c:pt>
                <c:pt idx="9689">
                  <c:v>2.81E-2</c:v>
                </c:pt>
                <c:pt idx="9690">
                  <c:v>2.8399999999999998E-2</c:v>
                </c:pt>
                <c:pt idx="9691">
                  <c:v>2.8399999999999998E-2</c:v>
                </c:pt>
                <c:pt idx="9692">
                  <c:v>2.86E-2</c:v>
                </c:pt>
                <c:pt idx="9693">
                  <c:v>2.8199999999999999E-2</c:v>
                </c:pt>
                <c:pt idx="9694">
                  <c:v>2.7900000000000001E-2</c:v>
                </c:pt>
                <c:pt idx="9695">
                  <c:v>2.7900000000000001E-2</c:v>
                </c:pt>
                <c:pt idx="9696">
                  <c:v>2.81E-2</c:v>
                </c:pt>
                <c:pt idx="9697">
                  <c:v>2.8399999999999998E-2</c:v>
                </c:pt>
                <c:pt idx="9698">
                  <c:v>2.81E-2</c:v>
                </c:pt>
                <c:pt idx="9699">
                  <c:v>2.7799999999999998E-2</c:v>
                </c:pt>
                <c:pt idx="9700">
                  <c:v>2.7799999999999998E-2</c:v>
                </c:pt>
                <c:pt idx="9701">
                  <c:v>2.7699999999999999E-2</c:v>
                </c:pt>
                <c:pt idx="9702">
                  <c:v>2.7900000000000001E-2</c:v>
                </c:pt>
                <c:pt idx="9703">
                  <c:v>2.75E-2</c:v>
                </c:pt>
                <c:pt idx="9704">
                  <c:v>2.7699999999999999E-2</c:v>
                </c:pt>
                <c:pt idx="9705">
                  <c:v>2.75E-2</c:v>
                </c:pt>
                <c:pt idx="9706">
                  <c:v>2.76E-2</c:v>
                </c:pt>
                <c:pt idx="9707">
                  <c:v>2.7400000000000001E-2</c:v>
                </c:pt>
                <c:pt idx="9708">
                  <c:v>2.75E-2</c:v>
                </c:pt>
                <c:pt idx="9709">
                  <c:v>2.7300000000000001E-2</c:v>
                </c:pt>
                <c:pt idx="9710">
                  <c:v>2.7699999999999999E-2</c:v>
                </c:pt>
                <c:pt idx="9711">
                  <c:v>2.7699999999999999E-2</c:v>
                </c:pt>
                <c:pt idx="9712">
                  <c:v>2.69E-2</c:v>
                </c:pt>
                <c:pt idx="9713">
                  <c:v>2.7200000000000002E-2</c:v>
                </c:pt>
                <c:pt idx="9714">
                  <c:v>2.6600000000000002E-2</c:v>
                </c:pt>
                <c:pt idx="9715">
                  <c:v>2.6699999999999998E-2</c:v>
                </c:pt>
                <c:pt idx="9716">
                  <c:v>2.75E-2</c:v>
                </c:pt>
                <c:pt idx="9717">
                  <c:v>2.7799999999999998E-2</c:v>
                </c:pt>
                <c:pt idx="9718">
                  <c:v>2.7900000000000001E-2</c:v>
                </c:pt>
                <c:pt idx="9719">
                  <c:v>2.7699999999999999E-2</c:v>
                </c:pt>
                <c:pt idx="9720">
                  <c:v>2.7699999999999999E-2</c:v>
                </c:pt>
                <c:pt idx="9721">
                  <c:v>2.7999999999999997E-2</c:v>
                </c:pt>
                <c:pt idx="9722">
                  <c:v>2.81E-2</c:v>
                </c:pt>
                <c:pt idx="9723">
                  <c:v>2.8199999999999999E-2</c:v>
                </c:pt>
                <c:pt idx="9724">
                  <c:v>2.7999999999999997E-2</c:v>
                </c:pt>
                <c:pt idx="9725">
                  <c:v>2.7999999999999997E-2</c:v>
                </c:pt>
                <c:pt idx="9726">
                  <c:v>2.76E-2</c:v>
                </c:pt>
                <c:pt idx="9727">
                  <c:v>2.7799999999999998E-2</c:v>
                </c:pt>
                <c:pt idx="9728">
                  <c:v>2.86E-2</c:v>
                </c:pt>
                <c:pt idx="9729">
                  <c:v>2.87E-2</c:v>
                </c:pt>
                <c:pt idx="9730">
                  <c:v>2.86E-2</c:v>
                </c:pt>
                <c:pt idx="9731">
                  <c:v>2.87E-2</c:v>
                </c:pt>
                <c:pt idx="9732">
                  <c:v>2.87E-2</c:v>
                </c:pt>
                <c:pt idx="9733">
                  <c:v>2.87E-2</c:v>
                </c:pt>
                <c:pt idx="9734">
                  <c:v>2.8900000000000002E-2</c:v>
                </c:pt>
                <c:pt idx="9735">
                  <c:v>2.9100000000000001E-2</c:v>
                </c:pt>
                <c:pt idx="9736">
                  <c:v>2.9100000000000001E-2</c:v>
                </c:pt>
                <c:pt idx="9737">
                  <c:v>2.8799999999999999E-2</c:v>
                </c:pt>
                <c:pt idx="9738">
                  <c:v>2.8799999999999999E-2</c:v>
                </c:pt>
                <c:pt idx="9739">
                  <c:v>2.86E-2</c:v>
                </c:pt>
                <c:pt idx="9740">
                  <c:v>2.81E-2</c:v>
                </c:pt>
                <c:pt idx="9741">
                  <c:v>2.8199999999999999E-2</c:v>
                </c:pt>
                <c:pt idx="9742">
                  <c:v>2.7999999999999997E-2</c:v>
                </c:pt>
                <c:pt idx="9743">
                  <c:v>2.8500000000000001E-2</c:v>
                </c:pt>
                <c:pt idx="9744">
                  <c:v>2.8300000000000002E-2</c:v>
                </c:pt>
                <c:pt idx="9745">
                  <c:v>2.8900000000000002E-2</c:v>
                </c:pt>
                <c:pt idx="9746">
                  <c:v>2.8900000000000002E-2</c:v>
                </c:pt>
                <c:pt idx="9747">
                  <c:v>2.92E-2</c:v>
                </c:pt>
                <c:pt idx="9748">
                  <c:v>2.9500000000000002E-2</c:v>
                </c:pt>
                <c:pt idx="9749">
                  <c:v>2.9600000000000001E-2</c:v>
                </c:pt>
                <c:pt idx="9750">
                  <c:v>2.9300000000000003E-2</c:v>
                </c:pt>
                <c:pt idx="9751">
                  <c:v>2.8799999999999999E-2</c:v>
                </c:pt>
                <c:pt idx="9752">
                  <c:v>2.8799999999999999E-2</c:v>
                </c:pt>
                <c:pt idx="9753">
                  <c:v>2.8500000000000001E-2</c:v>
                </c:pt>
                <c:pt idx="9754">
                  <c:v>2.8300000000000002E-2</c:v>
                </c:pt>
                <c:pt idx="9755">
                  <c:v>2.8199999999999999E-2</c:v>
                </c:pt>
                <c:pt idx="9756">
                  <c:v>2.7999999999999997E-2</c:v>
                </c:pt>
                <c:pt idx="9757">
                  <c:v>2.7699999999999999E-2</c:v>
                </c:pt>
                <c:pt idx="9758">
                  <c:v>2.7900000000000001E-2</c:v>
                </c:pt>
                <c:pt idx="9759">
                  <c:v>2.81E-2</c:v>
                </c:pt>
                <c:pt idx="9760">
                  <c:v>2.8799999999999999E-2</c:v>
                </c:pt>
                <c:pt idx="9761">
                  <c:v>2.87E-2</c:v>
                </c:pt>
                <c:pt idx="9762">
                  <c:v>2.8399999999999998E-2</c:v>
                </c:pt>
                <c:pt idx="9763">
                  <c:v>2.7699999999999999E-2</c:v>
                </c:pt>
                <c:pt idx="9764">
                  <c:v>2.81E-2</c:v>
                </c:pt>
                <c:pt idx="9765">
                  <c:v>2.7799999999999998E-2</c:v>
                </c:pt>
                <c:pt idx="9766">
                  <c:v>2.7799999999999998E-2</c:v>
                </c:pt>
                <c:pt idx="9767">
                  <c:v>2.76E-2</c:v>
                </c:pt>
                <c:pt idx="9768">
                  <c:v>2.75E-2</c:v>
                </c:pt>
                <c:pt idx="9769">
                  <c:v>2.75E-2</c:v>
                </c:pt>
                <c:pt idx="9770">
                  <c:v>2.76E-2</c:v>
                </c:pt>
                <c:pt idx="9771">
                  <c:v>2.76E-2</c:v>
                </c:pt>
                <c:pt idx="9772">
                  <c:v>2.7699999999999999E-2</c:v>
                </c:pt>
                <c:pt idx="9773">
                  <c:v>2.81E-2</c:v>
                </c:pt>
                <c:pt idx="9774">
                  <c:v>2.8300000000000002E-2</c:v>
                </c:pt>
                <c:pt idx="9775">
                  <c:v>2.76E-2</c:v>
                </c:pt>
                <c:pt idx="9776">
                  <c:v>2.7699999999999999E-2</c:v>
                </c:pt>
                <c:pt idx="9777">
                  <c:v>2.7300000000000001E-2</c:v>
                </c:pt>
                <c:pt idx="9778">
                  <c:v>2.7099999999999999E-2</c:v>
                </c:pt>
                <c:pt idx="9779">
                  <c:v>2.76E-2</c:v>
                </c:pt>
                <c:pt idx="9780">
                  <c:v>2.7699999999999999E-2</c:v>
                </c:pt>
                <c:pt idx="9781">
                  <c:v>2.7699999999999999E-2</c:v>
                </c:pt>
                <c:pt idx="9782">
                  <c:v>2.7900000000000001E-2</c:v>
                </c:pt>
                <c:pt idx="9783">
                  <c:v>2.7400000000000001E-2</c:v>
                </c:pt>
                <c:pt idx="9784">
                  <c:v>2.7099999999999999E-2</c:v>
                </c:pt>
                <c:pt idx="9785">
                  <c:v>2.6800000000000001E-2</c:v>
                </c:pt>
                <c:pt idx="9786">
                  <c:v>2.7400000000000001E-2</c:v>
                </c:pt>
                <c:pt idx="9787">
                  <c:v>2.8199999999999999E-2</c:v>
                </c:pt>
                <c:pt idx="9788">
                  <c:v>2.8799999999999999E-2</c:v>
                </c:pt>
                <c:pt idx="9789">
                  <c:v>2.8399999999999998E-2</c:v>
                </c:pt>
                <c:pt idx="9790">
                  <c:v>2.8300000000000002E-2</c:v>
                </c:pt>
                <c:pt idx="9791">
                  <c:v>2.8300000000000002E-2</c:v>
                </c:pt>
                <c:pt idx="9792">
                  <c:v>2.8199999999999999E-2</c:v>
                </c:pt>
                <c:pt idx="9793">
                  <c:v>2.75E-2</c:v>
                </c:pt>
                <c:pt idx="9794">
                  <c:v>2.75E-2</c:v>
                </c:pt>
                <c:pt idx="9795">
                  <c:v>2.7400000000000001E-2</c:v>
                </c:pt>
                <c:pt idx="9796">
                  <c:v>2.7400000000000001E-2</c:v>
                </c:pt>
                <c:pt idx="9797">
                  <c:v>2.81E-2</c:v>
                </c:pt>
                <c:pt idx="9798">
                  <c:v>2.7799999999999998E-2</c:v>
                </c:pt>
                <c:pt idx="9799">
                  <c:v>2.7900000000000001E-2</c:v>
                </c:pt>
                <c:pt idx="9800">
                  <c:v>2.81E-2</c:v>
                </c:pt>
                <c:pt idx="9801">
                  <c:v>2.81E-2</c:v>
                </c:pt>
                <c:pt idx="9802">
                  <c:v>2.8799999999999999E-2</c:v>
                </c:pt>
                <c:pt idx="9803">
                  <c:v>2.8799999999999999E-2</c:v>
                </c:pt>
                <c:pt idx="9804">
                  <c:v>2.9100000000000001E-2</c:v>
                </c:pt>
                <c:pt idx="9805">
                  <c:v>2.8500000000000001E-2</c:v>
                </c:pt>
                <c:pt idx="9806">
                  <c:v>2.8500000000000001E-2</c:v>
                </c:pt>
                <c:pt idx="9807">
                  <c:v>2.8300000000000002E-2</c:v>
                </c:pt>
                <c:pt idx="9808">
                  <c:v>2.8399999999999998E-2</c:v>
                </c:pt>
                <c:pt idx="9809">
                  <c:v>2.8999999999999998E-2</c:v>
                </c:pt>
                <c:pt idx="9810">
                  <c:v>2.9100000000000001E-2</c:v>
                </c:pt>
                <c:pt idx="9811">
                  <c:v>2.9300000000000003E-2</c:v>
                </c:pt>
                <c:pt idx="9812">
                  <c:v>2.8999999999999998E-2</c:v>
                </c:pt>
                <c:pt idx="9813">
                  <c:v>2.9300000000000003E-2</c:v>
                </c:pt>
                <c:pt idx="9814">
                  <c:v>2.8900000000000002E-2</c:v>
                </c:pt>
                <c:pt idx="9815">
                  <c:v>2.9100000000000001E-2</c:v>
                </c:pt>
                <c:pt idx="9816">
                  <c:v>2.9399999999999999E-2</c:v>
                </c:pt>
                <c:pt idx="9817">
                  <c:v>2.98E-2</c:v>
                </c:pt>
                <c:pt idx="9818">
                  <c:v>2.9500000000000002E-2</c:v>
                </c:pt>
                <c:pt idx="9819">
                  <c:v>3.0099999999999998E-2</c:v>
                </c:pt>
                <c:pt idx="9820">
                  <c:v>3.0800000000000001E-2</c:v>
                </c:pt>
                <c:pt idx="9821">
                  <c:v>3.04E-2</c:v>
                </c:pt>
                <c:pt idx="9822">
                  <c:v>3.0600000000000002E-2</c:v>
                </c:pt>
                <c:pt idx="9823">
                  <c:v>3.1200000000000002E-2</c:v>
                </c:pt>
                <c:pt idx="9824">
                  <c:v>3.1400000000000004E-2</c:v>
                </c:pt>
                <c:pt idx="9825">
                  <c:v>3.1400000000000004E-2</c:v>
                </c:pt>
                <c:pt idx="9826">
                  <c:v>3.1400000000000004E-2</c:v>
                </c:pt>
                <c:pt idx="9827">
                  <c:v>3.1099999999999999E-2</c:v>
                </c:pt>
                <c:pt idx="9828">
                  <c:v>3.1800000000000002E-2</c:v>
                </c:pt>
                <c:pt idx="9829">
                  <c:v>3.15E-2</c:v>
                </c:pt>
                <c:pt idx="9830">
                  <c:v>3.1300000000000001E-2</c:v>
                </c:pt>
                <c:pt idx="9831">
                  <c:v>3.1300000000000001E-2</c:v>
                </c:pt>
                <c:pt idx="9832">
                  <c:v>3.15E-2</c:v>
                </c:pt>
                <c:pt idx="9833">
                  <c:v>3.2199999999999999E-2</c:v>
                </c:pt>
                <c:pt idx="9834">
                  <c:v>3.2099999999999997E-2</c:v>
                </c:pt>
                <c:pt idx="9835">
                  <c:v>3.1600000000000003E-2</c:v>
                </c:pt>
                <c:pt idx="9836">
                  <c:v>3.15E-2</c:v>
                </c:pt>
                <c:pt idx="9837">
                  <c:v>3.1699999999999999E-2</c:v>
                </c:pt>
                <c:pt idx="9838">
                  <c:v>3.1300000000000001E-2</c:v>
                </c:pt>
                <c:pt idx="9839">
                  <c:v>3.0899999999999997E-2</c:v>
                </c:pt>
                <c:pt idx="9840">
                  <c:v>3.1400000000000004E-2</c:v>
                </c:pt>
                <c:pt idx="9841">
                  <c:v>3.1600000000000003E-2</c:v>
                </c:pt>
                <c:pt idx="9842">
                  <c:v>3.1400000000000004E-2</c:v>
                </c:pt>
                <c:pt idx="9843">
                  <c:v>3.15E-2</c:v>
                </c:pt>
                <c:pt idx="9844">
                  <c:v>3.1300000000000001E-2</c:v>
                </c:pt>
                <c:pt idx="9845">
                  <c:v>3.1600000000000003E-2</c:v>
                </c:pt>
                <c:pt idx="9846">
                  <c:v>3.1300000000000001E-2</c:v>
                </c:pt>
                <c:pt idx="9847">
                  <c:v>3.1E-2</c:v>
                </c:pt>
                <c:pt idx="9848">
                  <c:v>3.0499999999999999E-2</c:v>
                </c:pt>
                <c:pt idx="9849">
                  <c:v>3.0499999999999999E-2</c:v>
                </c:pt>
                <c:pt idx="9850">
                  <c:v>3.0800000000000001E-2</c:v>
                </c:pt>
                <c:pt idx="9851">
                  <c:v>3.0899999999999997E-2</c:v>
                </c:pt>
                <c:pt idx="9852">
                  <c:v>3.1200000000000002E-2</c:v>
                </c:pt>
                <c:pt idx="9853">
                  <c:v>3.1200000000000002E-2</c:v>
                </c:pt>
                <c:pt idx="9854">
                  <c:v>3.0600000000000002E-2</c:v>
                </c:pt>
                <c:pt idx="9855">
                  <c:v>3.0600000000000002E-2</c:v>
                </c:pt>
                <c:pt idx="9856">
                  <c:v>3.0800000000000001E-2</c:v>
                </c:pt>
                <c:pt idx="9857">
                  <c:v>3.0299999999999997E-2</c:v>
                </c:pt>
                <c:pt idx="9858">
                  <c:v>3.0099999999999998E-2</c:v>
                </c:pt>
                <c:pt idx="9859">
                  <c:v>2.9700000000000001E-2</c:v>
                </c:pt>
                <c:pt idx="9860">
                  <c:v>2.9700000000000001E-2</c:v>
                </c:pt>
                <c:pt idx="9861">
                  <c:v>2.9700000000000001E-2</c:v>
                </c:pt>
                <c:pt idx="9862">
                  <c:v>3.0200000000000001E-2</c:v>
                </c:pt>
                <c:pt idx="9863">
                  <c:v>3.0299999999999997E-2</c:v>
                </c:pt>
                <c:pt idx="9864">
                  <c:v>3.0699999999999998E-2</c:v>
                </c:pt>
                <c:pt idx="9865">
                  <c:v>3.0099999999999998E-2</c:v>
                </c:pt>
                <c:pt idx="9866">
                  <c:v>3.0200000000000001E-2</c:v>
                </c:pt>
                <c:pt idx="9867">
                  <c:v>3.0200000000000001E-2</c:v>
                </c:pt>
                <c:pt idx="9868">
                  <c:v>2.9900000000000003E-2</c:v>
                </c:pt>
                <c:pt idx="9869">
                  <c:v>3.0499999999999999E-2</c:v>
                </c:pt>
                <c:pt idx="9870">
                  <c:v>3.0299999999999997E-2</c:v>
                </c:pt>
                <c:pt idx="9871">
                  <c:v>3.0299999999999997E-2</c:v>
                </c:pt>
                <c:pt idx="9872">
                  <c:v>0.03</c:v>
                </c:pt>
                <c:pt idx="9873">
                  <c:v>3.0600000000000002E-2</c:v>
                </c:pt>
                <c:pt idx="9874">
                  <c:v>3.1099999999999999E-2</c:v>
                </c:pt>
                <c:pt idx="9875">
                  <c:v>3.1400000000000004E-2</c:v>
                </c:pt>
                <c:pt idx="9876">
                  <c:v>3.15E-2</c:v>
                </c:pt>
                <c:pt idx="9877">
                  <c:v>3.1800000000000002E-2</c:v>
                </c:pt>
                <c:pt idx="9878">
                  <c:v>3.2099999999999997E-2</c:v>
                </c:pt>
                <c:pt idx="9879">
                  <c:v>3.1800000000000002E-2</c:v>
                </c:pt>
                <c:pt idx="9880">
                  <c:v>3.1300000000000001E-2</c:v>
                </c:pt>
                <c:pt idx="9881">
                  <c:v>3.1099999999999999E-2</c:v>
                </c:pt>
                <c:pt idx="9882">
                  <c:v>3.1300000000000001E-2</c:v>
                </c:pt>
                <c:pt idx="9883">
                  <c:v>3.1400000000000004E-2</c:v>
                </c:pt>
                <c:pt idx="9884">
                  <c:v>3.1200000000000002E-2</c:v>
                </c:pt>
                <c:pt idx="9885">
                  <c:v>3.1200000000000002E-2</c:v>
                </c:pt>
                <c:pt idx="9886">
                  <c:v>3.1200000000000002E-2</c:v>
                </c:pt>
                <c:pt idx="9887">
                  <c:v>3.1300000000000001E-2</c:v>
                </c:pt>
                <c:pt idx="9888">
                  <c:v>3.1600000000000003E-2</c:v>
                </c:pt>
                <c:pt idx="9889">
                  <c:v>3.1200000000000002E-2</c:v>
                </c:pt>
                <c:pt idx="9890">
                  <c:v>3.1E-2</c:v>
                </c:pt>
                <c:pt idx="9891">
                  <c:v>3.1300000000000001E-2</c:v>
                </c:pt>
                <c:pt idx="9892">
                  <c:v>3.2000000000000001E-2</c:v>
                </c:pt>
                <c:pt idx="9893">
                  <c:v>3.2099999999999997E-2</c:v>
                </c:pt>
                <c:pt idx="9894">
                  <c:v>3.2500000000000001E-2</c:v>
                </c:pt>
                <c:pt idx="9895">
                  <c:v>3.2000000000000001E-2</c:v>
                </c:pt>
                <c:pt idx="9896">
                  <c:v>3.2000000000000001E-2</c:v>
                </c:pt>
                <c:pt idx="9897">
                  <c:v>3.2099999999999997E-2</c:v>
                </c:pt>
                <c:pt idx="9898">
                  <c:v>3.1699999999999999E-2</c:v>
                </c:pt>
                <c:pt idx="9899">
                  <c:v>3.1300000000000001E-2</c:v>
                </c:pt>
                <c:pt idx="9900">
                  <c:v>3.0899999999999997E-2</c:v>
                </c:pt>
                <c:pt idx="9901">
                  <c:v>3.0899999999999997E-2</c:v>
                </c:pt>
                <c:pt idx="9902">
                  <c:v>2.9600000000000001E-2</c:v>
                </c:pt>
                <c:pt idx="9903">
                  <c:v>3.0099999999999998E-2</c:v>
                </c:pt>
                <c:pt idx="9904">
                  <c:v>0.03</c:v>
                </c:pt>
                <c:pt idx="9905">
                  <c:v>3.04E-2</c:v>
                </c:pt>
                <c:pt idx="9906">
                  <c:v>3.0800000000000001E-2</c:v>
                </c:pt>
                <c:pt idx="9907">
                  <c:v>3.0699999999999998E-2</c:v>
                </c:pt>
                <c:pt idx="9908">
                  <c:v>3.1300000000000001E-2</c:v>
                </c:pt>
                <c:pt idx="9909">
                  <c:v>3.0800000000000001E-2</c:v>
                </c:pt>
                <c:pt idx="9910">
                  <c:v>3.0800000000000001E-2</c:v>
                </c:pt>
                <c:pt idx="9911">
                  <c:v>3.1E-2</c:v>
                </c:pt>
                <c:pt idx="9912">
                  <c:v>3.0899999999999997E-2</c:v>
                </c:pt>
                <c:pt idx="9913">
                  <c:v>3.1E-2</c:v>
                </c:pt>
                <c:pt idx="9914">
                  <c:v>3.0499999999999999E-2</c:v>
                </c:pt>
                <c:pt idx="9915">
                  <c:v>3.0499999999999999E-2</c:v>
                </c:pt>
                <c:pt idx="9916">
                  <c:v>3.0499999999999999E-2</c:v>
                </c:pt>
                <c:pt idx="9917">
                  <c:v>3.0200000000000001E-2</c:v>
                </c:pt>
                <c:pt idx="9918">
                  <c:v>3.0600000000000002E-2</c:v>
                </c:pt>
                <c:pt idx="9919">
                  <c:v>3.04E-2</c:v>
                </c:pt>
                <c:pt idx="9920">
                  <c:v>3.04E-2</c:v>
                </c:pt>
                <c:pt idx="9921">
                  <c:v>3.0200000000000001E-2</c:v>
                </c:pt>
                <c:pt idx="9922">
                  <c:v>3.0299999999999997E-2</c:v>
                </c:pt>
                <c:pt idx="9923">
                  <c:v>2.9700000000000001E-2</c:v>
                </c:pt>
                <c:pt idx="9924">
                  <c:v>2.9700000000000001E-2</c:v>
                </c:pt>
                <c:pt idx="9925">
                  <c:v>2.98E-2</c:v>
                </c:pt>
                <c:pt idx="9926">
                  <c:v>2.9900000000000003E-2</c:v>
                </c:pt>
                <c:pt idx="9927">
                  <c:v>2.9600000000000001E-2</c:v>
                </c:pt>
                <c:pt idx="9928">
                  <c:v>2.9600000000000001E-2</c:v>
                </c:pt>
                <c:pt idx="9929">
                  <c:v>2.9500000000000002E-2</c:v>
                </c:pt>
                <c:pt idx="9930">
                  <c:v>2.9399999999999999E-2</c:v>
                </c:pt>
                <c:pt idx="9931">
                  <c:v>2.9600000000000001E-2</c:v>
                </c:pt>
                <c:pt idx="9932">
                  <c:v>2.9700000000000001E-2</c:v>
                </c:pt>
                <c:pt idx="9933">
                  <c:v>2.9500000000000002E-2</c:v>
                </c:pt>
                <c:pt idx="9934">
                  <c:v>2.9500000000000002E-2</c:v>
                </c:pt>
                <c:pt idx="9935">
                  <c:v>2.9399999999999999E-2</c:v>
                </c:pt>
                <c:pt idx="9936">
                  <c:v>2.9600000000000001E-2</c:v>
                </c:pt>
                <c:pt idx="9937">
                  <c:v>2.9700000000000001E-2</c:v>
                </c:pt>
                <c:pt idx="9938">
                  <c:v>2.9900000000000003E-2</c:v>
                </c:pt>
                <c:pt idx="9939">
                  <c:v>2.9600000000000001E-2</c:v>
                </c:pt>
                <c:pt idx="9940">
                  <c:v>3.0299999999999997E-2</c:v>
                </c:pt>
                <c:pt idx="9941">
                  <c:v>3.1E-2</c:v>
                </c:pt>
                <c:pt idx="9942">
                  <c:v>3.0800000000000001E-2</c:v>
                </c:pt>
                <c:pt idx="9943">
                  <c:v>3.0600000000000002E-2</c:v>
                </c:pt>
                <c:pt idx="9944">
                  <c:v>3.1E-2</c:v>
                </c:pt>
                <c:pt idx="9945">
                  <c:v>3.0899999999999997E-2</c:v>
                </c:pt>
                <c:pt idx="9946">
                  <c:v>3.1099999999999999E-2</c:v>
                </c:pt>
                <c:pt idx="9947">
                  <c:v>3.0800000000000001E-2</c:v>
                </c:pt>
                <c:pt idx="9948">
                  <c:v>3.1300000000000001E-2</c:v>
                </c:pt>
                <c:pt idx="9949">
                  <c:v>3.1200000000000002E-2</c:v>
                </c:pt>
                <c:pt idx="9950">
                  <c:v>3.0899999999999997E-2</c:v>
                </c:pt>
                <c:pt idx="9951">
                  <c:v>3.0800000000000001E-2</c:v>
                </c:pt>
                <c:pt idx="9952">
                  <c:v>3.1200000000000002E-2</c:v>
                </c:pt>
                <c:pt idx="9953">
                  <c:v>3.1200000000000002E-2</c:v>
                </c:pt>
                <c:pt idx="9954">
                  <c:v>3.0800000000000001E-2</c:v>
                </c:pt>
                <c:pt idx="9955">
                  <c:v>3.0299999999999997E-2</c:v>
                </c:pt>
                <c:pt idx="9956">
                  <c:v>3.0499999999999999E-2</c:v>
                </c:pt>
                <c:pt idx="9957">
                  <c:v>3.0600000000000002E-2</c:v>
                </c:pt>
                <c:pt idx="9958">
                  <c:v>3.0299999999999997E-2</c:v>
                </c:pt>
                <c:pt idx="9959">
                  <c:v>3.0299999999999997E-2</c:v>
                </c:pt>
                <c:pt idx="9960">
                  <c:v>3.0299999999999997E-2</c:v>
                </c:pt>
                <c:pt idx="9961">
                  <c:v>2.9900000000000003E-2</c:v>
                </c:pt>
                <c:pt idx="9962">
                  <c:v>0.03</c:v>
                </c:pt>
                <c:pt idx="9963">
                  <c:v>2.9900000000000003E-2</c:v>
                </c:pt>
                <c:pt idx="9964">
                  <c:v>2.9700000000000001E-2</c:v>
                </c:pt>
                <c:pt idx="9965">
                  <c:v>2.9700000000000001E-2</c:v>
                </c:pt>
                <c:pt idx="9966">
                  <c:v>0.03</c:v>
                </c:pt>
                <c:pt idx="9967">
                  <c:v>3.0299999999999997E-2</c:v>
                </c:pt>
                <c:pt idx="9968">
                  <c:v>3.0200000000000001E-2</c:v>
                </c:pt>
                <c:pt idx="9969">
                  <c:v>0.03</c:v>
                </c:pt>
                <c:pt idx="9970">
                  <c:v>3.0200000000000001E-2</c:v>
                </c:pt>
                <c:pt idx="9971">
                  <c:v>3.0200000000000001E-2</c:v>
                </c:pt>
                <c:pt idx="9972">
                  <c:v>3.0699999999999998E-2</c:v>
                </c:pt>
                <c:pt idx="9973">
                  <c:v>3.0800000000000001E-2</c:v>
                </c:pt>
                <c:pt idx="9974">
                  <c:v>3.0600000000000002E-2</c:v>
                </c:pt>
                <c:pt idx="9975">
                  <c:v>3.1099999999999999E-2</c:v>
                </c:pt>
                <c:pt idx="9976">
                  <c:v>3.0899999999999997E-2</c:v>
                </c:pt>
                <c:pt idx="9977">
                  <c:v>3.1300000000000001E-2</c:v>
                </c:pt>
                <c:pt idx="9978">
                  <c:v>3.1099999999999999E-2</c:v>
                </c:pt>
                <c:pt idx="9979">
                  <c:v>3.1099999999999999E-2</c:v>
                </c:pt>
                <c:pt idx="9980">
                  <c:v>3.1300000000000001E-2</c:v>
                </c:pt>
                <c:pt idx="9981">
                  <c:v>3.1300000000000001E-2</c:v>
                </c:pt>
                <c:pt idx="9982">
                  <c:v>3.2000000000000001E-2</c:v>
                </c:pt>
                <c:pt idx="9983">
                  <c:v>3.2300000000000002E-2</c:v>
                </c:pt>
                <c:pt idx="9984">
                  <c:v>3.2099999999999997E-2</c:v>
                </c:pt>
                <c:pt idx="9985">
                  <c:v>3.2000000000000001E-2</c:v>
                </c:pt>
                <c:pt idx="9986">
                  <c:v>3.2099999999999997E-2</c:v>
                </c:pt>
                <c:pt idx="9987">
                  <c:v>3.2300000000000002E-2</c:v>
                </c:pt>
                <c:pt idx="9988">
                  <c:v>3.1899999999999998E-2</c:v>
                </c:pt>
                <c:pt idx="9989">
                  <c:v>3.1899999999999998E-2</c:v>
                </c:pt>
                <c:pt idx="9990">
                  <c:v>3.1899999999999998E-2</c:v>
                </c:pt>
                <c:pt idx="9991">
                  <c:v>3.2400000000000005E-2</c:v>
                </c:pt>
                <c:pt idx="9992">
                  <c:v>3.2000000000000001E-2</c:v>
                </c:pt>
                <c:pt idx="9993">
                  <c:v>3.3000000000000002E-2</c:v>
                </c:pt>
                <c:pt idx="9994">
                  <c:v>3.3500000000000002E-2</c:v>
                </c:pt>
                <c:pt idx="9995">
                  <c:v>3.4000000000000002E-2</c:v>
                </c:pt>
                <c:pt idx="9996">
                  <c:v>3.4000000000000002E-2</c:v>
                </c:pt>
                <c:pt idx="9997">
                  <c:v>3.3700000000000001E-2</c:v>
                </c:pt>
                <c:pt idx="9998">
                  <c:v>3.39E-2</c:v>
                </c:pt>
                <c:pt idx="9999">
                  <c:v>3.32E-2</c:v>
                </c:pt>
                <c:pt idx="10000">
                  <c:v>3.32E-2</c:v>
                </c:pt>
                <c:pt idx="10001">
                  <c:v>3.3399999999999999E-2</c:v>
                </c:pt>
                <c:pt idx="10002">
                  <c:v>3.32E-2</c:v>
                </c:pt>
                <c:pt idx="10003">
                  <c:v>3.3500000000000002E-2</c:v>
                </c:pt>
                <c:pt idx="10004">
                  <c:v>3.3599999999999998E-2</c:v>
                </c:pt>
                <c:pt idx="10005">
                  <c:v>3.3799999999999997E-2</c:v>
                </c:pt>
                <c:pt idx="10006">
                  <c:v>3.3799999999999997E-2</c:v>
                </c:pt>
                <c:pt idx="10007">
                  <c:v>3.3700000000000001E-2</c:v>
                </c:pt>
                <c:pt idx="10008">
                  <c:v>3.3300000000000003E-2</c:v>
                </c:pt>
                <c:pt idx="10009">
                  <c:v>3.3500000000000002E-2</c:v>
                </c:pt>
                <c:pt idx="10010">
                  <c:v>3.32E-2</c:v>
                </c:pt>
                <c:pt idx="10011">
                  <c:v>3.3300000000000003E-2</c:v>
                </c:pt>
                <c:pt idx="10012">
                  <c:v>3.3599999999999998E-2</c:v>
                </c:pt>
                <c:pt idx="10013">
                  <c:v>3.39E-2</c:v>
                </c:pt>
                <c:pt idx="10014">
                  <c:v>3.3799999999999997E-2</c:v>
                </c:pt>
                <c:pt idx="10015">
                  <c:v>3.4599999999999999E-2</c:v>
                </c:pt>
                <c:pt idx="10016">
                  <c:v>3.4300000000000004E-2</c:v>
                </c:pt>
                <c:pt idx="10017">
                  <c:v>3.4300000000000004E-2</c:v>
                </c:pt>
                <c:pt idx="10018">
                  <c:v>3.4300000000000004E-2</c:v>
                </c:pt>
                <c:pt idx="10019">
                  <c:v>3.4300000000000004E-2</c:v>
                </c:pt>
                <c:pt idx="10020">
                  <c:v>3.4000000000000002E-2</c:v>
                </c:pt>
                <c:pt idx="10021">
                  <c:v>3.4000000000000002E-2</c:v>
                </c:pt>
                <c:pt idx="10022">
                  <c:v>3.3599999999999998E-2</c:v>
                </c:pt>
                <c:pt idx="10023">
                  <c:v>3.3500000000000002E-2</c:v>
                </c:pt>
                <c:pt idx="10024">
                  <c:v>3.3599999999999998E-2</c:v>
                </c:pt>
                <c:pt idx="10025">
                  <c:v>3.3300000000000003E-2</c:v>
                </c:pt>
                <c:pt idx="10026">
                  <c:v>3.32E-2</c:v>
                </c:pt>
                <c:pt idx="10027">
                  <c:v>3.3099999999999997E-2</c:v>
                </c:pt>
                <c:pt idx="10028">
                  <c:v>3.3099999999999997E-2</c:v>
                </c:pt>
                <c:pt idx="10029">
                  <c:v>3.3099999999999997E-2</c:v>
                </c:pt>
                <c:pt idx="10030">
                  <c:v>3.3099999999999997E-2</c:v>
                </c:pt>
                <c:pt idx="10031">
                  <c:v>3.32E-2</c:v>
                </c:pt>
                <c:pt idx="10032">
                  <c:v>3.32E-2</c:v>
                </c:pt>
                <c:pt idx="10033">
                  <c:v>3.3399999999999999E-2</c:v>
                </c:pt>
                <c:pt idx="10034">
                  <c:v>3.3300000000000003E-2</c:v>
                </c:pt>
                <c:pt idx="10035">
                  <c:v>3.3000000000000002E-2</c:v>
                </c:pt>
                <c:pt idx="10036">
                  <c:v>3.27E-2</c:v>
                </c:pt>
                <c:pt idx="10037">
                  <c:v>3.1600000000000003E-2</c:v>
                </c:pt>
                <c:pt idx="10038">
                  <c:v>3.1600000000000003E-2</c:v>
                </c:pt>
                <c:pt idx="10039">
                  <c:v>3.1400000000000004E-2</c:v>
                </c:pt>
                <c:pt idx="10040">
                  <c:v>3.1400000000000004E-2</c:v>
                </c:pt>
                <c:pt idx="10041">
                  <c:v>3.1300000000000001E-2</c:v>
                </c:pt>
                <c:pt idx="10042">
                  <c:v>3.1300000000000001E-2</c:v>
                </c:pt>
                <c:pt idx="10043">
                  <c:v>3.15E-2</c:v>
                </c:pt>
                <c:pt idx="10044">
                  <c:v>3.1600000000000003E-2</c:v>
                </c:pt>
                <c:pt idx="10045">
                  <c:v>3.1400000000000004E-2</c:v>
                </c:pt>
                <c:pt idx="10046">
                  <c:v>3.1099999999999999E-2</c:v>
                </c:pt>
                <c:pt idx="10047">
                  <c:v>3.0699999999999998E-2</c:v>
                </c:pt>
                <c:pt idx="10048">
                  <c:v>0.03</c:v>
                </c:pt>
                <c:pt idx="10049">
                  <c:v>3.0200000000000001E-2</c:v>
                </c:pt>
                <c:pt idx="10050">
                  <c:v>3.0299999999999997E-2</c:v>
                </c:pt>
                <c:pt idx="10051">
                  <c:v>0.03</c:v>
                </c:pt>
                <c:pt idx="10052">
                  <c:v>0.03</c:v>
                </c:pt>
                <c:pt idx="10053">
                  <c:v>3.0600000000000002E-2</c:v>
                </c:pt>
                <c:pt idx="10054">
                  <c:v>3.0499999999999999E-2</c:v>
                </c:pt>
                <c:pt idx="10055">
                  <c:v>3.04E-2</c:v>
                </c:pt>
                <c:pt idx="10056">
                  <c:v>3.0200000000000001E-2</c:v>
                </c:pt>
                <c:pt idx="10057">
                  <c:v>3.0200000000000001E-2</c:v>
                </c:pt>
                <c:pt idx="10058">
                  <c:v>2.9700000000000001E-2</c:v>
                </c:pt>
                <c:pt idx="10059">
                  <c:v>2.92E-2</c:v>
                </c:pt>
                <c:pt idx="10060">
                  <c:v>2.98E-2</c:v>
                </c:pt>
                <c:pt idx="10061">
                  <c:v>2.9900000000000003E-2</c:v>
                </c:pt>
                <c:pt idx="10062">
                  <c:v>0.03</c:v>
                </c:pt>
                <c:pt idx="10063">
                  <c:v>3.0299999999999997E-2</c:v>
                </c:pt>
                <c:pt idx="10064">
                  <c:v>3.0600000000000002E-2</c:v>
                </c:pt>
                <c:pt idx="10065">
                  <c:v>3.04E-2</c:v>
                </c:pt>
                <c:pt idx="10066">
                  <c:v>3.0600000000000002E-2</c:v>
                </c:pt>
                <c:pt idx="10067">
                  <c:v>3.0800000000000001E-2</c:v>
                </c:pt>
                <c:pt idx="10068">
                  <c:v>3.0699999999999998E-2</c:v>
                </c:pt>
                <c:pt idx="10069">
                  <c:v>3.0699999999999998E-2</c:v>
                </c:pt>
                <c:pt idx="10070">
                  <c:v>3.0899999999999997E-2</c:v>
                </c:pt>
                <c:pt idx="10071">
                  <c:v>3.0899999999999997E-2</c:v>
                </c:pt>
                <c:pt idx="10072">
                  <c:v>3.0600000000000002E-2</c:v>
                </c:pt>
                <c:pt idx="10073">
                  <c:v>3.0699999999999998E-2</c:v>
                </c:pt>
                <c:pt idx="10074">
                  <c:v>3.04E-2</c:v>
                </c:pt>
                <c:pt idx="10075">
                  <c:v>3.0600000000000002E-2</c:v>
                </c:pt>
                <c:pt idx="10076">
                  <c:v>3.0600000000000002E-2</c:v>
                </c:pt>
                <c:pt idx="10077">
                  <c:v>3.04E-2</c:v>
                </c:pt>
                <c:pt idx="10078">
                  <c:v>3.0600000000000002E-2</c:v>
                </c:pt>
                <c:pt idx="10079">
                  <c:v>2.9900000000000003E-2</c:v>
                </c:pt>
                <c:pt idx="10080">
                  <c:v>3.0299999999999997E-2</c:v>
                </c:pt>
                <c:pt idx="10081">
                  <c:v>3.0600000000000002E-2</c:v>
                </c:pt>
                <c:pt idx="10082">
                  <c:v>3.0299999999999997E-2</c:v>
                </c:pt>
                <c:pt idx="10083">
                  <c:v>3.0299999999999997E-2</c:v>
                </c:pt>
                <c:pt idx="10084">
                  <c:v>0.03</c:v>
                </c:pt>
                <c:pt idx="10085">
                  <c:v>2.9700000000000001E-2</c:v>
                </c:pt>
                <c:pt idx="10086">
                  <c:v>0.03</c:v>
                </c:pt>
                <c:pt idx="10087">
                  <c:v>3.0200000000000001E-2</c:v>
                </c:pt>
                <c:pt idx="10088">
                  <c:v>3.04E-2</c:v>
                </c:pt>
                <c:pt idx="10089">
                  <c:v>3.0099999999999998E-2</c:v>
                </c:pt>
                <c:pt idx="10090">
                  <c:v>0.03</c:v>
                </c:pt>
                <c:pt idx="10091">
                  <c:v>0.03</c:v>
                </c:pt>
                <c:pt idx="10092">
                  <c:v>2.9900000000000003E-2</c:v>
                </c:pt>
                <c:pt idx="10093">
                  <c:v>0.03</c:v>
                </c:pt>
                <c:pt idx="10094">
                  <c:v>3.0499999999999999E-2</c:v>
                </c:pt>
                <c:pt idx="10095">
                  <c:v>3.0200000000000001E-2</c:v>
                </c:pt>
                <c:pt idx="10096">
                  <c:v>3.0299999999999997E-2</c:v>
                </c:pt>
                <c:pt idx="10097">
                  <c:v>3.0099999999999998E-2</c:v>
                </c:pt>
                <c:pt idx="10098">
                  <c:v>3.0699999999999998E-2</c:v>
                </c:pt>
                <c:pt idx="10099">
                  <c:v>3.0899999999999997E-2</c:v>
                </c:pt>
                <c:pt idx="10100">
                  <c:v>3.1300000000000001E-2</c:v>
                </c:pt>
                <c:pt idx="10101">
                  <c:v>3.0899999999999997E-2</c:v>
                </c:pt>
                <c:pt idx="10102">
                  <c:v>3.0800000000000001E-2</c:v>
                </c:pt>
                <c:pt idx="10103">
                  <c:v>3.0600000000000002E-2</c:v>
                </c:pt>
                <c:pt idx="10104">
                  <c:v>3.0299999999999997E-2</c:v>
                </c:pt>
                <c:pt idx="10105">
                  <c:v>0.03</c:v>
                </c:pt>
                <c:pt idx="10106">
                  <c:v>3.0299999999999997E-2</c:v>
                </c:pt>
                <c:pt idx="10107">
                  <c:v>0.03</c:v>
                </c:pt>
                <c:pt idx="10108">
                  <c:v>3.0200000000000001E-2</c:v>
                </c:pt>
                <c:pt idx="10109">
                  <c:v>3.04E-2</c:v>
                </c:pt>
                <c:pt idx="10110">
                  <c:v>3.0200000000000001E-2</c:v>
                </c:pt>
                <c:pt idx="10111">
                  <c:v>3.0099999999999998E-2</c:v>
                </c:pt>
                <c:pt idx="10112">
                  <c:v>3.0200000000000001E-2</c:v>
                </c:pt>
                <c:pt idx="10113">
                  <c:v>2.98E-2</c:v>
                </c:pt>
                <c:pt idx="10114">
                  <c:v>2.9600000000000001E-2</c:v>
                </c:pt>
                <c:pt idx="10115">
                  <c:v>2.8799999999999999E-2</c:v>
                </c:pt>
                <c:pt idx="10116">
                  <c:v>2.87E-2</c:v>
                </c:pt>
                <c:pt idx="10117">
                  <c:v>2.86E-2</c:v>
                </c:pt>
                <c:pt idx="10118">
                  <c:v>2.8300000000000002E-2</c:v>
                </c:pt>
                <c:pt idx="10119">
                  <c:v>2.81E-2</c:v>
                </c:pt>
                <c:pt idx="10120">
                  <c:v>2.81E-2</c:v>
                </c:pt>
                <c:pt idx="10121">
                  <c:v>2.8900000000000002E-2</c:v>
                </c:pt>
                <c:pt idx="10122">
                  <c:v>2.8799999999999999E-2</c:v>
                </c:pt>
                <c:pt idx="10123">
                  <c:v>2.9300000000000003E-2</c:v>
                </c:pt>
                <c:pt idx="10124">
                  <c:v>2.92E-2</c:v>
                </c:pt>
                <c:pt idx="10125">
                  <c:v>2.9100000000000001E-2</c:v>
                </c:pt>
                <c:pt idx="10126">
                  <c:v>2.9300000000000003E-2</c:v>
                </c:pt>
                <c:pt idx="10127">
                  <c:v>2.92E-2</c:v>
                </c:pt>
                <c:pt idx="10128">
                  <c:v>2.8999999999999998E-2</c:v>
                </c:pt>
                <c:pt idx="10129">
                  <c:v>2.9399999999999999E-2</c:v>
                </c:pt>
                <c:pt idx="10130">
                  <c:v>2.9700000000000001E-2</c:v>
                </c:pt>
                <c:pt idx="10131">
                  <c:v>2.9600000000000001E-2</c:v>
                </c:pt>
                <c:pt idx="10132">
                  <c:v>2.9900000000000003E-2</c:v>
                </c:pt>
                <c:pt idx="10133">
                  <c:v>2.9900000000000003E-2</c:v>
                </c:pt>
                <c:pt idx="10134">
                  <c:v>2.9600000000000001E-2</c:v>
                </c:pt>
                <c:pt idx="10135">
                  <c:v>2.9600000000000001E-2</c:v>
                </c:pt>
                <c:pt idx="10136">
                  <c:v>2.9900000000000003E-2</c:v>
                </c:pt>
                <c:pt idx="10137">
                  <c:v>2.98E-2</c:v>
                </c:pt>
                <c:pt idx="10138">
                  <c:v>2.9399999999999999E-2</c:v>
                </c:pt>
                <c:pt idx="10139">
                  <c:v>2.9399999999999999E-2</c:v>
                </c:pt>
                <c:pt idx="10140">
                  <c:v>2.92E-2</c:v>
                </c:pt>
                <c:pt idx="10141">
                  <c:v>2.9600000000000001E-2</c:v>
                </c:pt>
                <c:pt idx="10142">
                  <c:v>2.9300000000000003E-2</c:v>
                </c:pt>
                <c:pt idx="10143">
                  <c:v>2.92E-2</c:v>
                </c:pt>
                <c:pt idx="10144">
                  <c:v>2.9399999999999999E-2</c:v>
                </c:pt>
                <c:pt idx="10145">
                  <c:v>2.9300000000000003E-2</c:v>
                </c:pt>
                <c:pt idx="10146">
                  <c:v>2.9100000000000001E-2</c:v>
                </c:pt>
                <c:pt idx="10147">
                  <c:v>2.86E-2</c:v>
                </c:pt>
                <c:pt idx="10148">
                  <c:v>2.8900000000000002E-2</c:v>
                </c:pt>
                <c:pt idx="10149">
                  <c:v>2.87E-2</c:v>
                </c:pt>
                <c:pt idx="10150">
                  <c:v>2.8900000000000002E-2</c:v>
                </c:pt>
                <c:pt idx="10151">
                  <c:v>2.8300000000000002E-2</c:v>
                </c:pt>
                <c:pt idx="10152">
                  <c:v>2.86E-2</c:v>
                </c:pt>
                <c:pt idx="10153">
                  <c:v>2.8199999999999999E-2</c:v>
                </c:pt>
                <c:pt idx="10154">
                  <c:v>2.8399999999999998E-2</c:v>
                </c:pt>
                <c:pt idx="10155">
                  <c:v>2.8199999999999999E-2</c:v>
                </c:pt>
                <c:pt idx="10156">
                  <c:v>2.8300000000000002E-2</c:v>
                </c:pt>
                <c:pt idx="10157">
                  <c:v>2.8399999999999998E-2</c:v>
                </c:pt>
                <c:pt idx="10158">
                  <c:v>2.8199999999999999E-2</c:v>
                </c:pt>
                <c:pt idx="10159">
                  <c:v>2.75E-2</c:v>
                </c:pt>
                <c:pt idx="10160">
                  <c:v>2.75E-2</c:v>
                </c:pt>
                <c:pt idx="10161">
                  <c:v>2.75E-2</c:v>
                </c:pt>
                <c:pt idx="10162">
                  <c:v>2.7000000000000003E-2</c:v>
                </c:pt>
                <c:pt idx="10163">
                  <c:v>2.69E-2</c:v>
                </c:pt>
                <c:pt idx="10164">
                  <c:v>2.6499999999999999E-2</c:v>
                </c:pt>
                <c:pt idx="10165">
                  <c:v>2.58E-2</c:v>
                </c:pt>
                <c:pt idx="10166">
                  <c:v>2.53E-2</c:v>
                </c:pt>
                <c:pt idx="10167">
                  <c:v>2.6000000000000002E-2</c:v>
                </c:pt>
                <c:pt idx="10168">
                  <c:v>2.63E-2</c:v>
                </c:pt>
                <c:pt idx="10169">
                  <c:v>2.6200000000000001E-2</c:v>
                </c:pt>
                <c:pt idx="10170">
                  <c:v>2.5699999999999997E-2</c:v>
                </c:pt>
                <c:pt idx="10171">
                  <c:v>2.6200000000000001E-2</c:v>
                </c:pt>
                <c:pt idx="10172">
                  <c:v>2.6200000000000001E-2</c:v>
                </c:pt>
                <c:pt idx="10173">
                  <c:v>2.6200000000000001E-2</c:v>
                </c:pt>
                <c:pt idx="10174">
                  <c:v>2.6099999999999998E-2</c:v>
                </c:pt>
                <c:pt idx="10175">
                  <c:v>2.5899999999999999E-2</c:v>
                </c:pt>
                <c:pt idx="10176">
                  <c:v>2.58E-2</c:v>
                </c:pt>
                <c:pt idx="10177">
                  <c:v>2.5499999999999998E-2</c:v>
                </c:pt>
                <c:pt idx="10178">
                  <c:v>2.5399999999999999E-2</c:v>
                </c:pt>
                <c:pt idx="10179">
                  <c:v>2.53E-2</c:v>
                </c:pt>
                <c:pt idx="10180">
                  <c:v>2.5899999999999999E-2</c:v>
                </c:pt>
                <c:pt idx="10181">
                  <c:v>2.5499999999999998E-2</c:v>
                </c:pt>
                <c:pt idx="10182">
                  <c:v>2.53E-2</c:v>
                </c:pt>
                <c:pt idx="10183">
                  <c:v>2.5699999999999997E-2</c:v>
                </c:pt>
                <c:pt idx="10184">
                  <c:v>2.52E-2</c:v>
                </c:pt>
                <c:pt idx="10185">
                  <c:v>2.52E-2</c:v>
                </c:pt>
                <c:pt idx="10186">
                  <c:v>2.5499999999999998E-2</c:v>
                </c:pt>
                <c:pt idx="10187">
                  <c:v>2.5099999999999997E-2</c:v>
                </c:pt>
                <c:pt idx="10188">
                  <c:v>2.4700000000000003E-2</c:v>
                </c:pt>
                <c:pt idx="10189">
                  <c:v>2.4700000000000003E-2</c:v>
                </c:pt>
                <c:pt idx="10190">
                  <c:v>2.5399999999999999E-2</c:v>
                </c:pt>
                <c:pt idx="10191">
                  <c:v>2.53E-2</c:v>
                </c:pt>
                <c:pt idx="10192">
                  <c:v>2.5399999999999999E-2</c:v>
                </c:pt>
                <c:pt idx="10193">
                  <c:v>2.5699999999999997E-2</c:v>
                </c:pt>
                <c:pt idx="10194">
                  <c:v>2.6499999999999999E-2</c:v>
                </c:pt>
                <c:pt idx="10195">
                  <c:v>2.64E-2</c:v>
                </c:pt>
                <c:pt idx="10196">
                  <c:v>2.6099999999999998E-2</c:v>
                </c:pt>
                <c:pt idx="10197">
                  <c:v>2.63E-2</c:v>
                </c:pt>
                <c:pt idx="10198">
                  <c:v>2.5699999999999997E-2</c:v>
                </c:pt>
                <c:pt idx="10199">
                  <c:v>2.5600000000000001E-2</c:v>
                </c:pt>
                <c:pt idx="10200">
                  <c:v>2.5699999999999997E-2</c:v>
                </c:pt>
                <c:pt idx="10201">
                  <c:v>2.58E-2</c:v>
                </c:pt>
                <c:pt idx="10202">
                  <c:v>2.6099999999999998E-2</c:v>
                </c:pt>
                <c:pt idx="10203">
                  <c:v>2.58E-2</c:v>
                </c:pt>
                <c:pt idx="10204">
                  <c:v>2.6000000000000002E-2</c:v>
                </c:pt>
                <c:pt idx="10205">
                  <c:v>2.5899999999999999E-2</c:v>
                </c:pt>
                <c:pt idx="10206">
                  <c:v>2.5899999999999999E-2</c:v>
                </c:pt>
                <c:pt idx="10207">
                  <c:v>2.58E-2</c:v>
                </c:pt>
                <c:pt idx="10208">
                  <c:v>2.53E-2</c:v>
                </c:pt>
                <c:pt idx="10209">
                  <c:v>2.4399999999999998E-2</c:v>
                </c:pt>
                <c:pt idx="10210">
                  <c:v>2.3900000000000001E-2</c:v>
                </c:pt>
                <c:pt idx="10211">
                  <c:v>2.3E-2</c:v>
                </c:pt>
                <c:pt idx="10212">
                  <c:v>2.2499999999999999E-2</c:v>
                </c:pt>
                <c:pt idx="10213">
                  <c:v>2.2200000000000001E-2</c:v>
                </c:pt>
                <c:pt idx="10214">
                  <c:v>2.2499999999999999E-2</c:v>
                </c:pt>
                <c:pt idx="10215">
                  <c:v>2.2599999999999999E-2</c:v>
                </c:pt>
                <c:pt idx="10216">
                  <c:v>2.1400000000000002E-2</c:v>
                </c:pt>
                <c:pt idx="10217">
                  <c:v>2.1499999999999998E-2</c:v>
                </c:pt>
                <c:pt idx="10218">
                  <c:v>2.0299999999999999E-2</c:v>
                </c:pt>
                <c:pt idx="10219">
                  <c:v>1.9799999999999998E-2</c:v>
                </c:pt>
                <c:pt idx="10220">
                  <c:v>2.0099999999999996E-2</c:v>
                </c:pt>
                <c:pt idx="10221">
                  <c:v>2.0799999999999999E-2</c:v>
                </c:pt>
                <c:pt idx="10222">
                  <c:v>2.0400000000000001E-2</c:v>
                </c:pt>
                <c:pt idx="10223">
                  <c:v>2.07E-2</c:v>
                </c:pt>
                <c:pt idx="10224">
                  <c:v>2.1099999999999997E-2</c:v>
                </c:pt>
                <c:pt idx="10225">
                  <c:v>2.0199999999999999E-2</c:v>
                </c:pt>
                <c:pt idx="10226">
                  <c:v>2.0400000000000001E-2</c:v>
                </c:pt>
                <c:pt idx="10227">
                  <c:v>1.9699999999999999E-2</c:v>
                </c:pt>
                <c:pt idx="10228">
                  <c:v>1.9400000000000001E-2</c:v>
                </c:pt>
                <c:pt idx="10229">
                  <c:v>1.9699999999999999E-2</c:v>
                </c:pt>
                <c:pt idx="10230">
                  <c:v>1.9599999999999999E-2</c:v>
                </c:pt>
                <c:pt idx="10231">
                  <c:v>1.9599999999999999E-2</c:v>
                </c:pt>
                <c:pt idx="10232">
                  <c:v>1.95E-2</c:v>
                </c:pt>
                <c:pt idx="10233">
                  <c:v>1.9699999999999999E-2</c:v>
                </c:pt>
                <c:pt idx="10234">
                  <c:v>2.06E-2</c:v>
                </c:pt>
                <c:pt idx="10235">
                  <c:v>2.0199999999999999E-2</c:v>
                </c:pt>
                <c:pt idx="10236">
                  <c:v>2.1099999999999997E-2</c:v>
                </c:pt>
                <c:pt idx="10237">
                  <c:v>2.1899999999999999E-2</c:v>
                </c:pt>
                <c:pt idx="10238">
                  <c:v>2.2200000000000001E-2</c:v>
                </c:pt>
                <c:pt idx="10239">
                  <c:v>2.2200000000000001E-2</c:v>
                </c:pt>
                <c:pt idx="10240">
                  <c:v>2.3700000000000002E-2</c:v>
                </c:pt>
                <c:pt idx="10241">
                  <c:v>2.3099999999999999E-2</c:v>
                </c:pt>
                <c:pt idx="10242">
                  <c:v>2.2700000000000001E-2</c:v>
                </c:pt>
                <c:pt idx="10243">
                  <c:v>2.2499999999999999E-2</c:v>
                </c:pt>
                <c:pt idx="10244">
                  <c:v>2.2200000000000001E-2</c:v>
                </c:pt>
                <c:pt idx="10245">
                  <c:v>2.1700000000000001E-2</c:v>
                </c:pt>
                <c:pt idx="10246">
                  <c:v>2.1600000000000001E-2</c:v>
                </c:pt>
                <c:pt idx="10247">
                  <c:v>2.0899999999999998E-2</c:v>
                </c:pt>
                <c:pt idx="10248">
                  <c:v>2.18E-2</c:v>
                </c:pt>
                <c:pt idx="10249">
                  <c:v>2.1499999999999998E-2</c:v>
                </c:pt>
                <c:pt idx="10250">
                  <c:v>2.1299999999999999E-2</c:v>
                </c:pt>
                <c:pt idx="10251">
                  <c:v>2.12E-2</c:v>
                </c:pt>
                <c:pt idx="10252">
                  <c:v>2.1099999999999997E-2</c:v>
                </c:pt>
                <c:pt idx="10253">
                  <c:v>2.0899999999999998E-2</c:v>
                </c:pt>
                <c:pt idx="10254">
                  <c:v>2.0400000000000001E-2</c:v>
                </c:pt>
                <c:pt idx="10255">
                  <c:v>2.0099999999999996E-2</c:v>
                </c:pt>
                <c:pt idx="10256">
                  <c:v>2.0499999999999997E-2</c:v>
                </c:pt>
                <c:pt idx="10257">
                  <c:v>2.0400000000000001E-2</c:v>
                </c:pt>
                <c:pt idx="10258">
                  <c:v>2.0799999999999999E-2</c:v>
                </c:pt>
                <c:pt idx="10259">
                  <c:v>2.1600000000000001E-2</c:v>
                </c:pt>
                <c:pt idx="10260">
                  <c:v>2.2200000000000001E-2</c:v>
                </c:pt>
                <c:pt idx="10261">
                  <c:v>2.2200000000000001E-2</c:v>
                </c:pt>
                <c:pt idx="10262">
                  <c:v>2.23E-2</c:v>
                </c:pt>
                <c:pt idx="10263">
                  <c:v>2.23E-2</c:v>
                </c:pt>
                <c:pt idx="10264">
                  <c:v>2.2400000000000003E-2</c:v>
                </c:pt>
                <c:pt idx="10265">
                  <c:v>2.2499999999999999E-2</c:v>
                </c:pt>
                <c:pt idx="10266">
                  <c:v>2.2799999999999997E-2</c:v>
                </c:pt>
                <c:pt idx="10267">
                  <c:v>2.2599999999999999E-2</c:v>
                </c:pt>
                <c:pt idx="10268">
                  <c:v>2.2499999999999999E-2</c:v>
                </c:pt>
                <c:pt idx="10269">
                  <c:v>2.2599999999999999E-2</c:v>
                </c:pt>
                <c:pt idx="10270">
                  <c:v>2.29E-2</c:v>
                </c:pt>
                <c:pt idx="10271">
                  <c:v>2.3399999999999997E-2</c:v>
                </c:pt>
                <c:pt idx="10272">
                  <c:v>2.3300000000000001E-2</c:v>
                </c:pt>
                <c:pt idx="10273">
                  <c:v>2.2599999999999999E-2</c:v>
                </c:pt>
                <c:pt idx="10274">
                  <c:v>2.1700000000000001E-2</c:v>
                </c:pt>
                <c:pt idx="10275">
                  <c:v>2.2099999999999998E-2</c:v>
                </c:pt>
                <c:pt idx="10276">
                  <c:v>2.2700000000000001E-2</c:v>
                </c:pt>
                <c:pt idx="10277">
                  <c:v>2.3399999999999997E-2</c:v>
                </c:pt>
                <c:pt idx="10278">
                  <c:v>2.3E-2</c:v>
                </c:pt>
                <c:pt idx="10279">
                  <c:v>2.4E-2</c:v>
                </c:pt>
                <c:pt idx="10280">
                  <c:v>2.4300000000000002E-2</c:v>
                </c:pt>
                <c:pt idx="10281">
                  <c:v>2.4300000000000002E-2</c:v>
                </c:pt>
                <c:pt idx="10282">
                  <c:v>2.3900000000000001E-2</c:v>
                </c:pt>
                <c:pt idx="10283">
                  <c:v>2.3599999999999999E-2</c:v>
                </c:pt>
                <c:pt idx="10284">
                  <c:v>2.3099999999999999E-2</c:v>
                </c:pt>
                <c:pt idx="10285">
                  <c:v>2.3099999999999999E-2</c:v>
                </c:pt>
                <c:pt idx="10286">
                  <c:v>2.3E-2</c:v>
                </c:pt>
                <c:pt idx="10287">
                  <c:v>2.2599999999999999E-2</c:v>
                </c:pt>
                <c:pt idx="10288">
                  <c:v>2.2000000000000002E-2</c:v>
                </c:pt>
                <c:pt idx="10289">
                  <c:v>2.2400000000000003E-2</c:v>
                </c:pt>
                <c:pt idx="10290">
                  <c:v>2.2200000000000001E-2</c:v>
                </c:pt>
                <c:pt idx="10291">
                  <c:v>2.2099999999999998E-2</c:v>
                </c:pt>
                <c:pt idx="10292">
                  <c:v>2.18E-2</c:v>
                </c:pt>
                <c:pt idx="10293">
                  <c:v>2.1899999999999999E-2</c:v>
                </c:pt>
                <c:pt idx="10294">
                  <c:v>2.1899999999999999E-2</c:v>
                </c:pt>
                <c:pt idx="10295">
                  <c:v>2.2099999999999998E-2</c:v>
                </c:pt>
                <c:pt idx="10296">
                  <c:v>2.2799999999999997E-2</c:v>
                </c:pt>
                <c:pt idx="10297">
                  <c:v>2.1700000000000001E-2</c:v>
                </c:pt>
                <c:pt idx="10298">
                  <c:v>2.2200000000000001E-2</c:v>
                </c:pt>
                <c:pt idx="10299">
                  <c:v>2.2400000000000003E-2</c:v>
                </c:pt>
                <c:pt idx="10300">
                  <c:v>2.29E-2</c:v>
                </c:pt>
                <c:pt idx="10301">
                  <c:v>2.2700000000000001E-2</c:v>
                </c:pt>
                <c:pt idx="10302">
                  <c:v>2.2599999999999999E-2</c:v>
                </c:pt>
                <c:pt idx="10303">
                  <c:v>2.23E-2</c:v>
                </c:pt>
                <c:pt idx="10304">
                  <c:v>2.3199999999999998E-2</c:v>
                </c:pt>
                <c:pt idx="10305">
                  <c:v>2.2599999999999999E-2</c:v>
                </c:pt>
                <c:pt idx="10306">
                  <c:v>2.3E-2</c:v>
                </c:pt>
                <c:pt idx="10307">
                  <c:v>2.3099999999999999E-2</c:v>
                </c:pt>
                <c:pt idx="10308">
                  <c:v>2.35E-2</c:v>
                </c:pt>
                <c:pt idx="10309">
                  <c:v>2.35E-2</c:v>
                </c:pt>
                <c:pt idx="10310">
                  <c:v>2.3399999999999997E-2</c:v>
                </c:pt>
                <c:pt idx="10311">
                  <c:v>2.35E-2</c:v>
                </c:pt>
                <c:pt idx="10312">
                  <c:v>2.3300000000000001E-2</c:v>
                </c:pt>
                <c:pt idx="10313">
                  <c:v>2.3300000000000001E-2</c:v>
                </c:pt>
                <c:pt idx="10314">
                  <c:v>2.3300000000000001E-2</c:v>
                </c:pt>
                <c:pt idx="10315">
                  <c:v>2.3199999999999998E-2</c:v>
                </c:pt>
                <c:pt idx="10316">
                  <c:v>2.3399999999999997E-2</c:v>
                </c:pt>
                <c:pt idx="10317">
                  <c:v>2.3900000000000001E-2</c:v>
                </c:pt>
                <c:pt idx="10318">
                  <c:v>2.3900000000000001E-2</c:v>
                </c:pt>
                <c:pt idx="10319">
                  <c:v>2.3300000000000001E-2</c:v>
                </c:pt>
                <c:pt idx="10320">
                  <c:v>2.2599999999999999E-2</c:v>
                </c:pt>
                <c:pt idx="10321">
                  <c:v>2.2799999999999997E-2</c:v>
                </c:pt>
                <c:pt idx="10322">
                  <c:v>2.3099999999999999E-2</c:v>
                </c:pt>
                <c:pt idx="10323">
                  <c:v>2.35E-2</c:v>
                </c:pt>
                <c:pt idx="10324">
                  <c:v>2.3799999999999998E-2</c:v>
                </c:pt>
                <c:pt idx="10325">
                  <c:v>2.2799999999999997E-2</c:v>
                </c:pt>
                <c:pt idx="10326">
                  <c:v>2.3E-2</c:v>
                </c:pt>
                <c:pt idx="10327">
                  <c:v>2.2700000000000001E-2</c:v>
                </c:pt>
                <c:pt idx="10328">
                  <c:v>2.23E-2</c:v>
                </c:pt>
                <c:pt idx="10329">
                  <c:v>2.2599999999999999E-2</c:v>
                </c:pt>
                <c:pt idx="10330">
                  <c:v>2.29E-2</c:v>
                </c:pt>
                <c:pt idx="10331">
                  <c:v>2.29E-2</c:v>
                </c:pt>
                <c:pt idx="10332">
                  <c:v>2.23E-2</c:v>
                </c:pt>
                <c:pt idx="10333">
                  <c:v>2.2200000000000001E-2</c:v>
                </c:pt>
                <c:pt idx="10334">
                  <c:v>2.18E-2</c:v>
                </c:pt>
                <c:pt idx="10335">
                  <c:v>2.1400000000000002E-2</c:v>
                </c:pt>
                <c:pt idx="10336">
                  <c:v>2.0499999999999997E-2</c:v>
                </c:pt>
                <c:pt idx="10337">
                  <c:v>2.1000000000000001E-2</c:v>
                </c:pt>
                <c:pt idx="10338">
                  <c:v>2.0499999999999997E-2</c:v>
                </c:pt>
                <c:pt idx="10339">
                  <c:v>2.0400000000000001E-2</c:v>
                </c:pt>
                <c:pt idx="10340">
                  <c:v>1.9900000000000001E-2</c:v>
                </c:pt>
                <c:pt idx="10341">
                  <c:v>2.0099999999999996E-2</c:v>
                </c:pt>
                <c:pt idx="10342">
                  <c:v>2.0799999999999999E-2</c:v>
                </c:pt>
                <c:pt idx="10343">
                  <c:v>2.1400000000000002E-2</c:v>
                </c:pt>
                <c:pt idx="10344">
                  <c:v>2.1099999999999997E-2</c:v>
                </c:pt>
                <c:pt idx="10345">
                  <c:v>2.0499999999999997E-2</c:v>
                </c:pt>
                <c:pt idx="10346">
                  <c:v>2.0299999999999999E-2</c:v>
                </c:pt>
                <c:pt idx="10347">
                  <c:v>2.0499999999999997E-2</c:v>
                </c:pt>
                <c:pt idx="10348">
                  <c:v>2.0899999999999998E-2</c:v>
                </c:pt>
                <c:pt idx="10349">
                  <c:v>2.07E-2</c:v>
                </c:pt>
                <c:pt idx="10350">
                  <c:v>2.0400000000000001E-2</c:v>
                </c:pt>
                <c:pt idx="10351">
                  <c:v>2.0400000000000001E-2</c:v>
                </c:pt>
                <c:pt idx="10352">
                  <c:v>0.02</c:v>
                </c:pt>
                <c:pt idx="10353">
                  <c:v>2.0099999999999996E-2</c:v>
                </c:pt>
                <c:pt idx="10354">
                  <c:v>1.9699999999999999E-2</c:v>
                </c:pt>
                <c:pt idx="10355">
                  <c:v>1.9E-2</c:v>
                </c:pt>
                <c:pt idx="10356">
                  <c:v>1.84E-2</c:v>
                </c:pt>
                <c:pt idx="10357">
                  <c:v>1.8000000000000002E-2</c:v>
                </c:pt>
                <c:pt idx="10358">
                  <c:v>1.8100000000000002E-2</c:v>
                </c:pt>
                <c:pt idx="10359">
                  <c:v>1.7899999999999999E-2</c:v>
                </c:pt>
                <c:pt idx="10360">
                  <c:v>1.6500000000000001E-2</c:v>
                </c:pt>
                <c:pt idx="10361">
                  <c:v>1.66E-2</c:v>
                </c:pt>
                <c:pt idx="10362">
                  <c:v>1.6399999999999998E-2</c:v>
                </c:pt>
                <c:pt idx="10363">
                  <c:v>1.67E-2</c:v>
                </c:pt>
                <c:pt idx="10364">
                  <c:v>1.5600000000000001E-2</c:v>
                </c:pt>
                <c:pt idx="10365">
                  <c:v>1.2500000000000001E-2</c:v>
                </c:pt>
                <c:pt idx="10366">
                  <c:v>9.8999999999999991E-3</c:v>
                </c:pt>
                <c:pt idx="10367">
                  <c:v>1.2800000000000001E-2</c:v>
                </c:pt>
                <c:pt idx="10368">
                  <c:v>1.3000000000000001E-2</c:v>
                </c:pt>
                <c:pt idx="10369">
                  <c:v>1.49E-2</c:v>
                </c:pt>
                <c:pt idx="10370">
                  <c:v>1.5600000000000001E-2</c:v>
                </c:pt>
                <c:pt idx="10371">
                  <c:v>1.34E-2</c:v>
                </c:pt>
                <c:pt idx="10372">
                  <c:v>1.6299999999999999E-2</c:v>
                </c:pt>
                <c:pt idx="10373">
                  <c:v>1.77E-2</c:v>
                </c:pt>
                <c:pt idx="10374">
                  <c:v>1.78E-2</c:v>
                </c:pt>
                <c:pt idx="10375">
                  <c:v>1.55E-2</c:v>
                </c:pt>
                <c:pt idx="10376">
                  <c:v>1.3300000000000001E-2</c:v>
                </c:pt>
                <c:pt idx="10377">
                  <c:v>1.3899999999999999E-2</c:v>
                </c:pt>
                <c:pt idx="10378">
                  <c:v>1.4499999999999999E-2</c:v>
                </c:pt>
                <c:pt idx="10379">
                  <c:v>1.4199999999999999E-2</c:v>
                </c:pt>
                <c:pt idx="10380">
                  <c:v>1.29E-2</c:v>
                </c:pt>
                <c:pt idx="10381">
                  <c:v>1.3100000000000001E-2</c:v>
                </c:pt>
                <c:pt idx="10382">
                  <c:v>1.3500000000000002E-2</c:v>
                </c:pt>
                <c:pt idx="10383">
                  <c:v>1.2699999999999999E-2</c:v>
                </c:pt>
                <c:pt idx="10384">
                  <c:v>1.26E-2</c:v>
                </c:pt>
                <c:pt idx="10385">
                  <c:v>1.24E-2</c:v>
                </c:pt>
                <c:pt idx="10386">
                  <c:v>1.2699999999999999E-2</c:v>
                </c:pt>
                <c:pt idx="10387">
                  <c:v>1.32E-2</c:v>
                </c:pt>
                <c:pt idx="10388">
                  <c:v>1.37E-2</c:v>
                </c:pt>
                <c:pt idx="10389">
                  <c:v>1.3500000000000002E-2</c:v>
                </c:pt>
                <c:pt idx="10390">
                  <c:v>1.3500000000000002E-2</c:v>
                </c:pt>
                <c:pt idx="10391">
                  <c:v>1.3899999999999999E-2</c:v>
                </c:pt>
                <c:pt idx="10392">
                  <c:v>1.41E-2</c:v>
                </c:pt>
                <c:pt idx="10393">
                  <c:v>1.2699999999999999E-2</c:v>
                </c:pt>
                <c:pt idx="10394">
                  <c:v>1.21E-2</c:v>
                </c:pt>
                <c:pt idx="10395">
                  <c:v>1.2699999999999999E-2</c:v>
                </c:pt>
                <c:pt idx="10396">
                  <c:v>1.23E-2</c:v>
                </c:pt>
                <c:pt idx="10397">
                  <c:v>1.1699999999999999E-2</c:v>
                </c:pt>
                <c:pt idx="10398">
                  <c:v>1.2199999999999999E-2</c:v>
                </c:pt>
                <c:pt idx="10399">
                  <c:v>1.18E-2</c:v>
                </c:pt>
                <c:pt idx="10400">
                  <c:v>1.1699999999999999E-2</c:v>
                </c:pt>
                <c:pt idx="10401">
                  <c:v>1.2500000000000001E-2</c:v>
                </c:pt>
                <c:pt idx="10402">
                  <c:v>1.2E-2</c:v>
                </c:pt>
                <c:pt idx="10403">
                  <c:v>1.24E-2</c:v>
                </c:pt>
                <c:pt idx="10404">
                  <c:v>1.2800000000000001E-2</c:v>
                </c:pt>
                <c:pt idx="10405">
                  <c:v>1.2699999999999999E-2</c:v>
                </c:pt>
                <c:pt idx="10406">
                  <c:v>1.29E-2</c:v>
                </c:pt>
                <c:pt idx="10407">
                  <c:v>1.32E-2</c:v>
                </c:pt>
                <c:pt idx="10408">
                  <c:v>1.41E-2</c:v>
                </c:pt>
                <c:pt idx="10409">
                  <c:v>1.3100000000000001E-2</c:v>
                </c:pt>
                <c:pt idx="10410">
                  <c:v>1.3899999999999999E-2</c:v>
                </c:pt>
                <c:pt idx="10411">
                  <c:v>1.43E-2</c:v>
                </c:pt>
                <c:pt idx="10412">
                  <c:v>1.38E-2</c:v>
                </c:pt>
                <c:pt idx="10413">
                  <c:v>1.3500000000000002E-2</c:v>
                </c:pt>
                <c:pt idx="10414">
                  <c:v>1.3000000000000001E-2</c:v>
                </c:pt>
                <c:pt idx="10415">
                  <c:v>1.32E-2</c:v>
                </c:pt>
                <c:pt idx="10416">
                  <c:v>1.44E-2</c:v>
                </c:pt>
                <c:pt idx="10417">
                  <c:v>1.43E-2</c:v>
                </c:pt>
                <c:pt idx="10418">
                  <c:v>1.3999999999999999E-2</c:v>
                </c:pt>
                <c:pt idx="10419">
                  <c:v>1.3999999999999999E-2</c:v>
                </c:pt>
                <c:pt idx="10420">
                  <c:v>1.37E-2</c:v>
                </c:pt>
                <c:pt idx="10421">
                  <c:v>1.37E-2</c:v>
                </c:pt>
                <c:pt idx="10422">
                  <c:v>1.43E-2</c:v>
                </c:pt>
                <c:pt idx="10423">
                  <c:v>1.44E-2</c:v>
                </c:pt>
                <c:pt idx="10424">
                  <c:v>1.47E-2</c:v>
                </c:pt>
                <c:pt idx="10425">
                  <c:v>1.41E-2</c:v>
                </c:pt>
                <c:pt idx="10426">
                  <c:v>1.46E-2</c:v>
                </c:pt>
                <c:pt idx="10427">
                  <c:v>1.4800000000000001E-2</c:v>
                </c:pt>
                <c:pt idx="10428">
                  <c:v>1.5600000000000001E-2</c:v>
                </c:pt>
                <c:pt idx="10429">
                  <c:v>1.61E-2</c:v>
                </c:pt>
                <c:pt idx="10430">
                  <c:v>1.6799999999999999E-2</c:v>
                </c:pt>
                <c:pt idx="10431">
                  <c:v>1.6500000000000001E-2</c:v>
                </c:pt>
                <c:pt idx="10432">
                  <c:v>1.5900000000000001E-2</c:v>
                </c:pt>
                <c:pt idx="10433">
                  <c:v>1.5300000000000001E-2</c:v>
                </c:pt>
                <c:pt idx="10434">
                  <c:v>1.41E-2</c:v>
                </c:pt>
                <c:pt idx="10435">
                  <c:v>1.4499999999999999E-2</c:v>
                </c:pt>
                <c:pt idx="10436">
                  <c:v>1.4499999999999999E-2</c:v>
                </c:pt>
                <c:pt idx="10437">
                  <c:v>1.54E-2</c:v>
                </c:pt>
                <c:pt idx="10438">
                  <c:v>1.52E-2</c:v>
                </c:pt>
                <c:pt idx="10439">
                  <c:v>1.47E-2</c:v>
                </c:pt>
                <c:pt idx="10440">
                  <c:v>1.47E-2</c:v>
                </c:pt>
                <c:pt idx="10441">
                  <c:v>1.46E-2</c:v>
                </c:pt>
                <c:pt idx="10442">
                  <c:v>1.49E-2</c:v>
                </c:pt>
                <c:pt idx="10443">
                  <c:v>1.44E-2</c:v>
                </c:pt>
                <c:pt idx="10444">
                  <c:v>1.43E-2</c:v>
                </c:pt>
                <c:pt idx="10445">
                  <c:v>1.37E-2</c:v>
                </c:pt>
                <c:pt idx="10446">
                  <c:v>1.3899999999999999E-2</c:v>
                </c:pt>
                <c:pt idx="10447">
                  <c:v>1.41E-2</c:v>
                </c:pt>
                <c:pt idx="10448">
                  <c:v>1.43E-2</c:v>
                </c:pt>
                <c:pt idx="10449">
                  <c:v>1.43E-2</c:v>
                </c:pt>
                <c:pt idx="10450">
                  <c:v>1.43E-2</c:v>
                </c:pt>
                <c:pt idx="10451">
                  <c:v>1.4499999999999999E-2</c:v>
                </c:pt>
                <c:pt idx="10452">
                  <c:v>1.38E-2</c:v>
                </c:pt>
                <c:pt idx="10453">
                  <c:v>1.3899999999999999E-2</c:v>
                </c:pt>
                <c:pt idx="10454">
                  <c:v>1.32E-2</c:v>
                </c:pt>
                <c:pt idx="10455">
                  <c:v>1.3300000000000001E-2</c:v>
                </c:pt>
                <c:pt idx="10456">
                  <c:v>1.3300000000000001E-2</c:v>
                </c:pt>
                <c:pt idx="10457">
                  <c:v>1.3000000000000001E-2</c:v>
                </c:pt>
                <c:pt idx="10458">
                  <c:v>1.3300000000000001E-2</c:v>
                </c:pt>
                <c:pt idx="10459">
                  <c:v>1.3100000000000001E-2</c:v>
                </c:pt>
                <c:pt idx="10460">
                  <c:v>1.3300000000000001E-2</c:v>
                </c:pt>
                <c:pt idx="10461">
                  <c:v>1.32E-2</c:v>
                </c:pt>
                <c:pt idx="10462">
                  <c:v>1.3100000000000001E-2</c:v>
                </c:pt>
                <c:pt idx="10463">
                  <c:v>1.29E-2</c:v>
                </c:pt>
                <c:pt idx="10464">
                  <c:v>1.24E-2</c:v>
                </c:pt>
                <c:pt idx="10465">
                  <c:v>1.23E-2</c:v>
                </c:pt>
                <c:pt idx="10466">
                  <c:v>1.2500000000000001E-2</c:v>
                </c:pt>
                <c:pt idx="10467">
                  <c:v>1.2199999999999999E-2</c:v>
                </c:pt>
                <c:pt idx="10468">
                  <c:v>1.24E-2</c:v>
                </c:pt>
                <c:pt idx="10469">
                  <c:v>1.2E-2</c:v>
                </c:pt>
                <c:pt idx="10470">
                  <c:v>1.2E-2</c:v>
                </c:pt>
                <c:pt idx="10471">
                  <c:v>1.23E-2</c:v>
                </c:pt>
                <c:pt idx="10472">
                  <c:v>1.1899999999999999E-2</c:v>
                </c:pt>
                <c:pt idx="10473">
                  <c:v>1.2199999999999999E-2</c:v>
                </c:pt>
                <c:pt idx="10474">
                  <c:v>1.2E-2</c:v>
                </c:pt>
                <c:pt idx="10475">
                  <c:v>1.23E-2</c:v>
                </c:pt>
                <c:pt idx="10476">
                  <c:v>1.2500000000000001E-2</c:v>
                </c:pt>
                <c:pt idx="10477">
                  <c:v>1.32E-2</c:v>
                </c:pt>
                <c:pt idx="10478">
                  <c:v>1.37E-2</c:v>
                </c:pt>
                <c:pt idx="10479">
                  <c:v>1.4199999999999999E-2</c:v>
                </c:pt>
                <c:pt idx="10480">
                  <c:v>1.4499999999999999E-2</c:v>
                </c:pt>
                <c:pt idx="10481">
                  <c:v>1.43E-2</c:v>
                </c:pt>
                <c:pt idx="10482">
                  <c:v>1.3999999999999999E-2</c:v>
                </c:pt>
                <c:pt idx="10483">
                  <c:v>1.4199999999999999E-2</c:v>
                </c:pt>
                <c:pt idx="10484">
                  <c:v>1.38E-2</c:v>
                </c:pt>
                <c:pt idx="10485">
                  <c:v>1.3500000000000002E-2</c:v>
                </c:pt>
                <c:pt idx="10486">
                  <c:v>1.3500000000000002E-2</c:v>
                </c:pt>
                <c:pt idx="10487">
                  <c:v>1.3899999999999999E-2</c:v>
                </c:pt>
                <c:pt idx="10488">
                  <c:v>1.41E-2</c:v>
                </c:pt>
                <c:pt idx="10489">
                  <c:v>1.4999999999999999E-2</c:v>
                </c:pt>
                <c:pt idx="10490">
                  <c:v>1.52E-2</c:v>
                </c:pt>
                <c:pt idx="10491">
                  <c:v>1.49E-2</c:v>
                </c:pt>
                <c:pt idx="10492">
                  <c:v>1.43E-2</c:v>
                </c:pt>
                <c:pt idx="10493">
                  <c:v>1.38E-2</c:v>
                </c:pt>
                <c:pt idx="10494">
                  <c:v>1.34E-2</c:v>
                </c:pt>
                <c:pt idx="10495">
                  <c:v>1.46E-2</c:v>
                </c:pt>
                <c:pt idx="10496">
                  <c:v>1.46E-2</c:v>
                </c:pt>
                <c:pt idx="10497">
                  <c:v>1.43E-2</c:v>
                </c:pt>
                <c:pt idx="10498">
                  <c:v>1.4499999999999999E-2</c:v>
                </c:pt>
                <c:pt idx="10499">
                  <c:v>1.43E-2</c:v>
                </c:pt>
                <c:pt idx="10500">
                  <c:v>1.4199999999999999E-2</c:v>
                </c:pt>
                <c:pt idx="10501">
                  <c:v>1.4199999999999999E-2</c:v>
                </c:pt>
                <c:pt idx="10502">
                  <c:v>1.43E-2</c:v>
                </c:pt>
                <c:pt idx="10503">
                  <c:v>1.4499999999999999E-2</c:v>
                </c:pt>
                <c:pt idx="10504">
                  <c:v>1.43E-2</c:v>
                </c:pt>
                <c:pt idx="10505">
                  <c:v>1.4499999999999999E-2</c:v>
                </c:pt>
                <c:pt idx="10506">
                  <c:v>1.43E-2</c:v>
                </c:pt>
                <c:pt idx="10507">
                  <c:v>1.4199999999999999E-2</c:v>
                </c:pt>
                <c:pt idx="10508">
                  <c:v>1.4199999999999999E-2</c:v>
                </c:pt>
                <c:pt idx="10509">
                  <c:v>1.3999999999999999E-2</c:v>
                </c:pt>
                <c:pt idx="10510">
                  <c:v>1.3999999999999999E-2</c:v>
                </c:pt>
                <c:pt idx="10511">
                  <c:v>1.4199999999999999E-2</c:v>
                </c:pt>
                <c:pt idx="10512">
                  <c:v>1.41E-2</c:v>
                </c:pt>
                <c:pt idx="10513">
                  <c:v>1.46E-2</c:v>
                </c:pt>
                <c:pt idx="10514">
                  <c:v>1.4499999999999999E-2</c:v>
                </c:pt>
                <c:pt idx="10515">
                  <c:v>1.4800000000000001E-2</c:v>
                </c:pt>
                <c:pt idx="10516">
                  <c:v>1.5700000000000002E-2</c:v>
                </c:pt>
                <c:pt idx="10517">
                  <c:v>1.5600000000000001E-2</c:v>
                </c:pt>
                <c:pt idx="10518">
                  <c:v>1.6E-2</c:v>
                </c:pt>
                <c:pt idx="10519">
                  <c:v>1.5700000000000002E-2</c:v>
                </c:pt>
                <c:pt idx="10520">
                  <c:v>1.5800000000000002E-2</c:v>
                </c:pt>
                <c:pt idx="10521">
                  <c:v>1.5800000000000002E-2</c:v>
                </c:pt>
                <c:pt idx="10522">
                  <c:v>1.52E-2</c:v>
                </c:pt>
                <c:pt idx="10523">
                  <c:v>1.4999999999999999E-2</c:v>
                </c:pt>
                <c:pt idx="10524">
                  <c:v>1.52E-2</c:v>
                </c:pt>
                <c:pt idx="10525">
                  <c:v>1.52E-2</c:v>
                </c:pt>
                <c:pt idx="10526">
                  <c:v>1.55E-2</c:v>
                </c:pt>
                <c:pt idx="10527">
                  <c:v>1.6E-2</c:v>
                </c:pt>
                <c:pt idx="10528">
                  <c:v>1.6200000000000003E-2</c:v>
                </c:pt>
                <c:pt idx="10529">
                  <c:v>1.67E-2</c:v>
                </c:pt>
                <c:pt idx="10530">
                  <c:v>1.6399999999999998E-2</c:v>
                </c:pt>
                <c:pt idx="10531">
                  <c:v>1.5900000000000001E-2</c:v>
                </c:pt>
                <c:pt idx="10532">
                  <c:v>1.5700000000000002E-2</c:v>
                </c:pt>
                <c:pt idx="10533">
                  <c:v>1.5600000000000001E-2</c:v>
                </c:pt>
                <c:pt idx="10534">
                  <c:v>1.6200000000000003E-2</c:v>
                </c:pt>
                <c:pt idx="10535">
                  <c:v>1.6500000000000001E-2</c:v>
                </c:pt>
                <c:pt idx="10536">
                  <c:v>1.6299999999999999E-2</c:v>
                </c:pt>
                <c:pt idx="10537">
                  <c:v>1.66E-2</c:v>
                </c:pt>
                <c:pt idx="10538">
                  <c:v>1.55E-2</c:v>
                </c:pt>
                <c:pt idx="10539">
                  <c:v>1.54E-2</c:v>
                </c:pt>
                <c:pt idx="10540">
                  <c:v>1.6E-2</c:v>
                </c:pt>
                <c:pt idx="10541">
                  <c:v>1.7299999999999999E-2</c:v>
                </c:pt>
                <c:pt idx="10542">
                  <c:v>1.7500000000000002E-2</c:v>
                </c:pt>
                <c:pt idx="10543">
                  <c:v>1.7500000000000002E-2</c:v>
                </c:pt>
                <c:pt idx="10544">
                  <c:v>1.6399999999999998E-2</c:v>
                </c:pt>
                <c:pt idx="10545">
                  <c:v>1.6500000000000001E-2</c:v>
                </c:pt>
                <c:pt idx="10546">
                  <c:v>1.66E-2</c:v>
                </c:pt>
                <c:pt idx="10547">
                  <c:v>1.6200000000000003E-2</c:v>
                </c:pt>
                <c:pt idx="10548">
                  <c:v>1.6200000000000003E-2</c:v>
                </c:pt>
                <c:pt idx="10549">
                  <c:v>1.5800000000000002E-2</c:v>
                </c:pt>
                <c:pt idx="10550">
                  <c:v>1.5300000000000001E-2</c:v>
                </c:pt>
                <c:pt idx="10551">
                  <c:v>1.5600000000000001E-2</c:v>
                </c:pt>
                <c:pt idx="10552">
                  <c:v>1.6E-2</c:v>
                </c:pt>
                <c:pt idx="10553">
                  <c:v>1.6200000000000003E-2</c:v>
                </c:pt>
                <c:pt idx="10554">
                  <c:v>1.6200000000000003E-2</c:v>
                </c:pt>
                <c:pt idx="10555">
                  <c:v>1.5700000000000002E-2</c:v>
                </c:pt>
                <c:pt idx="10556">
                  <c:v>1.5800000000000002E-2</c:v>
                </c:pt>
                <c:pt idx="10557">
                  <c:v>1.66E-2</c:v>
                </c:pt>
                <c:pt idx="10558">
                  <c:v>1.7000000000000001E-2</c:v>
                </c:pt>
                <c:pt idx="10559">
                  <c:v>1.67E-2</c:v>
                </c:pt>
                <c:pt idx="10560">
                  <c:v>1.7299999999999999E-2</c:v>
                </c:pt>
                <c:pt idx="10561">
                  <c:v>1.6899999999999998E-2</c:v>
                </c:pt>
                <c:pt idx="10562">
                  <c:v>1.67E-2</c:v>
                </c:pt>
                <c:pt idx="10563">
                  <c:v>1.6899999999999998E-2</c:v>
                </c:pt>
                <c:pt idx="10564">
                  <c:v>1.6500000000000001E-2</c:v>
                </c:pt>
                <c:pt idx="10565">
                  <c:v>1.6299999999999999E-2</c:v>
                </c:pt>
                <c:pt idx="10566">
                  <c:v>1.6299999999999999E-2</c:v>
                </c:pt>
                <c:pt idx="10567">
                  <c:v>1.6500000000000001E-2</c:v>
                </c:pt>
                <c:pt idx="10568">
                  <c:v>1.66E-2</c:v>
                </c:pt>
                <c:pt idx="10569">
                  <c:v>1.6799999999999999E-2</c:v>
                </c:pt>
                <c:pt idx="10570">
                  <c:v>1.7000000000000001E-2</c:v>
                </c:pt>
                <c:pt idx="10571">
                  <c:v>1.6799999999999999E-2</c:v>
                </c:pt>
                <c:pt idx="10572">
                  <c:v>1.6500000000000001E-2</c:v>
                </c:pt>
                <c:pt idx="10573">
                  <c:v>1.7000000000000001E-2</c:v>
                </c:pt>
                <c:pt idx="10574">
                  <c:v>1.66E-2</c:v>
                </c:pt>
                <c:pt idx="10575">
                  <c:v>1.66E-2</c:v>
                </c:pt>
                <c:pt idx="10576">
                  <c:v>1.67E-2</c:v>
                </c:pt>
                <c:pt idx="10577">
                  <c:v>1.67E-2</c:v>
                </c:pt>
                <c:pt idx="10578">
                  <c:v>1.66E-2</c:v>
                </c:pt>
                <c:pt idx="10579">
                  <c:v>1.6500000000000001E-2</c:v>
                </c:pt>
                <c:pt idx="10580">
                  <c:v>1.6500000000000001E-2</c:v>
                </c:pt>
                <c:pt idx="10581">
                  <c:v>1.66E-2</c:v>
                </c:pt>
                <c:pt idx="10582">
                  <c:v>1.7000000000000001E-2</c:v>
                </c:pt>
                <c:pt idx="10583">
                  <c:v>1.8100000000000002E-2</c:v>
                </c:pt>
                <c:pt idx="10584">
                  <c:v>1.8500000000000003E-2</c:v>
                </c:pt>
                <c:pt idx="10585">
                  <c:v>1.8700000000000001E-2</c:v>
                </c:pt>
                <c:pt idx="10586">
                  <c:v>1.8799999999999997E-2</c:v>
                </c:pt>
                <c:pt idx="10587">
                  <c:v>1.8799999999999997E-2</c:v>
                </c:pt>
                <c:pt idx="10588">
                  <c:v>1.8200000000000001E-2</c:v>
                </c:pt>
                <c:pt idx="10589">
                  <c:v>1.8799999999999997E-2</c:v>
                </c:pt>
                <c:pt idx="10590">
                  <c:v>1.8500000000000003E-2</c:v>
                </c:pt>
                <c:pt idx="10591">
                  <c:v>1.8500000000000003E-2</c:v>
                </c:pt>
                <c:pt idx="10592">
                  <c:v>1.84E-2</c:v>
                </c:pt>
                <c:pt idx="10593">
                  <c:v>1.84E-2</c:v>
                </c:pt>
                <c:pt idx="10594">
                  <c:v>1.8700000000000001E-2</c:v>
                </c:pt>
                <c:pt idx="10595">
                  <c:v>1.8500000000000003E-2</c:v>
                </c:pt>
                <c:pt idx="10596">
                  <c:v>1.8000000000000002E-2</c:v>
                </c:pt>
                <c:pt idx="10597">
                  <c:v>1.8000000000000002E-2</c:v>
                </c:pt>
                <c:pt idx="10598">
                  <c:v>1.7899999999999999E-2</c:v>
                </c:pt>
                <c:pt idx="10599">
                  <c:v>1.8100000000000002E-2</c:v>
                </c:pt>
                <c:pt idx="10600">
                  <c:v>1.8700000000000001E-2</c:v>
                </c:pt>
                <c:pt idx="10601">
                  <c:v>1.84E-2</c:v>
                </c:pt>
                <c:pt idx="10602">
                  <c:v>1.8700000000000001E-2</c:v>
                </c:pt>
                <c:pt idx="10603">
                  <c:v>1.9199999999999998E-2</c:v>
                </c:pt>
                <c:pt idx="10604">
                  <c:v>1.9299999999999998E-2</c:v>
                </c:pt>
                <c:pt idx="10605">
                  <c:v>1.9699999999999999E-2</c:v>
                </c:pt>
                <c:pt idx="10606">
                  <c:v>1.9599999999999999E-2</c:v>
                </c:pt>
                <c:pt idx="10607">
                  <c:v>1.95E-2</c:v>
                </c:pt>
                <c:pt idx="10608">
                  <c:v>1.9199999999999998E-2</c:v>
                </c:pt>
                <c:pt idx="10609">
                  <c:v>1.9400000000000001E-2</c:v>
                </c:pt>
                <c:pt idx="10610">
                  <c:v>2.0099999999999996E-2</c:v>
                </c:pt>
                <c:pt idx="10611">
                  <c:v>2.0099999999999996E-2</c:v>
                </c:pt>
                <c:pt idx="10612">
                  <c:v>2.0799999999999999E-2</c:v>
                </c:pt>
                <c:pt idx="10613">
                  <c:v>2.06E-2</c:v>
                </c:pt>
                <c:pt idx="10614">
                  <c:v>2.0799999999999999E-2</c:v>
                </c:pt>
                <c:pt idx="10615">
                  <c:v>2.1400000000000002E-2</c:v>
                </c:pt>
                <c:pt idx="10616">
                  <c:v>2.1899999999999999E-2</c:v>
                </c:pt>
                <c:pt idx="10617">
                  <c:v>2.2099999999999998E-2</c:v>
                </c:pt>
                <c:pt idx="10618">
                  <c:v>2.2400000000000003E-2</c:v>
                </c:pt>
                <c:pt idx="10619">
                  <c:v>2.3300000000000001E-2</c:v>
                </c:pt>
                <c:pt idx="10620">
                  <c:v>2.1700000000000001E-2</c:v>
                </c:pt>
                <c:pt idx="10621">
                  <c:v>2.23E-2</c:v>
                </c:pt>
                <c:pt idx="10622">
                  <c:v>2.2099999999999998E-2</c:v>
                </c:pt>
                <c:pt idx="10623">
                  <c:v>2.2499999999999999E-2</c:v>
                </c:pt>
                <c:pt idx="10624">
                  <c:v>2.3E-2</c:v>
                </c:pt>
                <c:pt idx="10625">
                  <c:v>2.2799999999999997E-2</c:v>
                </c:pt>
                <c:pt idx="10626">
                  <c:v>2.3099999999999999E-2</c:v>
                </c:pt>
                <c:pt idx="10627">
                  <c:v>2.2599999999999999E-2</c:v>
                </c:pt>
                <c:pt idx="10628">
                  <c:v>2.2400000000000003E-2</c:v>
                </c:pt>
                <c:pt idx="10629">
                  <c:v>2.29E-2</c:v>
                </c:pt>
                <c:pt idx="10630">
                  <c:v>2.4E-2</c:v>
                </c:pt>
                <c:pt idx="10631">
                  <c:v>2.3700000000000002E-2</c:v>
                </c:pt>
                <c:pt idx="10632">
                  <c:v>2.3799999999999998E-2</c:v>
                </c:pt>
                <c:pt idx="10633">
                  <c:v>2.4199999999999999E-2</c:v>
                </c:pt>
                <c:pt idx="10634">
                  <c:v>2.4500000000000001E-2</c:v>
                </c:pt>
                <c:pt idx="10635">
                  <c:v>2.4500000000000001E-2</c:v>
                </c:pt>
                <c:pt idx="10636">
                  <c:v>2.3799999999999998E-2</c:v>
                </c:pt>
                <c:pt idx="10637">
                  <c:v>2.3399999999999997E-2</c:v>
                </c:pt>
                <c:pt idx="10638">
                  <c:v>2.3099999999999999E-2</c:v>
                </c:pt>
                <c:pt idx="10639">
                  <c:v>2.3399999999999997E-2</c:v>
                </c:pt>
                <c:pt idx="10640">
                  <c:v>2.3700000000000002E-2</c:v>
                </c:pt>
                <c:pt idx="10641">
                  <c:v>2.4300000000000002E-2</c:v>
                </c:pt>
                <c:pt idx="10642">
                  <c:v>2.3799999999999998E-2</c:v>
                </c:pt>
                <c:pt idx="10643">
                  <c:v>2.41E-2</c:v>
                </c:pt>
                <c:pt idx="10644">
                  <c:v>2.3399999999999997E-2</c:v>
                </c:pt>
                <c:pt idx="10645">
                  <c:v>2.35E-2</c:v>
                </c:pt>
                <c:pt idx="10646">
                  <c:v>2.3599999999999999E-2</c:v>
                </c:pt>
                <c:pt idx="10647">
                  <c:v>2.3199999999999998E-2</c:v>
                </c:pt>
                <c:pt idx="10648">
                  <c:v>2.35E-2</c:v>
                </c:pt>
                <c:pt idx="10649">
                  <c:v>2.3199999999999998E-2</c:v>
                </c:pt>
                <c:pt idx="10650">
                  <c:v>2.3399999999999997E-2</c:v>
                </c:pt>
                <c:pt idx="10651">
                  <c:v>2.3399999999999997E-2</c:v>
                </c:pt>
                <c:pt idx="10652">
                  <c:v>2.3199999999999998E-2</c:v>
                </c:pt>
                <c:pt idx="10653">
                  <c:v>2.3199999999999998E-2</c:v>
                </c:pt>
                <c:pt idx="10654">
                  <c:v>2.23E-2</c:v>
                </c:pt>
                <c:pt idx="10655">
                  <c:v>2.2599999999999999E-2</c:v>
                </c:pt>
                <c:pt idx="10656">
                  <c:v>2.29E-2</c:v>
                </c:pt>
                <c:pt idx="10657">
                  <c:v>2.2700000000000001E-2</c:v>
                </c:pt>
                <c:pt idx="10658">
                  <c:v>2.2599999999999999E-2</c:v>
                </c:pt>
                <c:pt idx="10659">
                  <c:v>2.2400000000000003E-2</c:v>
                </c:pt>
                <c:pt idx="10660">
                  <c:v>2.2499999999999999E-2</c:v>
                </c:pt>
                <c:pt idx="10661">
                  <c:v>2.2400000000000003E-2</c:v>
                </c:pt>
                <c:pt idx="10662">
                  <c:v>2.29E-2</c:v>
                </c:pt>
                <c:pt idx="10663">
                  <c:v>2.29E-2</c:v>
                </c:pt>
                <c:pt idx="10664">
                  <c:v>2.3099999999999999E-2</c:v>
                </c:pt>
                <c:pt idx="10665">
                  <c:v>2.3E-2</c:v>
                </c:pt>
                <c:pt idx="10666">
                  <c:v>2.3E-2</c:v>
                </c:pt>
                <c:pt idx="10667">
                  <c:v>2.2700000000000001E-2</c:v>
                </c:pt>
                <c:pt idx="10668">
                  <c:v>2.2499999999999999E-2</c:v>
                </c:pt>
                <c:pt idx="10669">
                  <c:v>2.2400000000000003E-2</c:v>
                </c:pt>
                <c:pt idx="10670">
                  <c:v>2.2799999999999997E-2</c:v>
                </c:pt>
                <c:pt idx="10671">
                  <c:v>2.3199999999999998E-2</c:v>
                </c:pt>
                <c:pt idx="10672">
                  <c:v>2.35E-2</c:v>
                </c:pt>
                <c:pt idx="10673">
                  <c:v>2.4E-2</c:v>
                </c:pt>
                <c:pt idx="10674">
                  <c:v>2.3900000000000001E-2</c:v>
                </c:pt>
                <c:pt idx="10675">
                  <c:v>2.35E-2</c:v>
                </c:pt>
                <c:pt idx="10676">
                  <c:v>2.3599999999999999E-2</c:v>
                </c:pt>
                <c:pt idx="10677">
                  <c:v>2.3700000000000002E-2</c:v>
                </c:pt>
                <c:pt idx="10678">
                  <c:v>2.3799999999999998E-2</c:v>
                </c:pt>
                <c:pt idx="10679">
                  <c:v>2.3399999999999997E-2</c:v>
                </c:pt>
                <c:pt idx="10680">
                  <c:v>2.3300000000000001E-2</c:v>
                </c:pt>
                <c:pt idx="10681">
                  <c:v>2.3099999999999999E-2</c:v>
                </c:pt>
                <c:pt idx="10682">
                  <c:v>2.2599999999999999E-2</c:v>
                </c:pt>
                <c:pt idx="10683">
                  <c:v>2.2700000000000001E-2</c:v>
                </c:pt>
                <c:pt idx="10684">
                  <c:v>2.29E-2</c:v>
                </c:pt>
                <c:pt idx="10685">
                  <c:v>2.2599999999999999E-2</c:v>
                </c:pt>
                <c:pt idx="10686">
                  <c:v>2.2599999999999999E-2</c:v>
                </c:pt>
                <c:pt idx="10687">
                  <c:v>2.3E-2</c:v>
                </c:pt>
                <c:pt idx="10688">
                  <c:v>2.2799999999999997E-2</c:v>
                </c:pt>
                <c:pt idx="10689">
                  <c:v>2.3E-2</c:v>
                </c:pt>
                <c:pt idx="10690">
                  <c:v>2.2400000000000003E-2</c:v>
                </c:pt>
                <c:pt idx="10691">
                  <c:v>2.2499999999999999E-2</c:v>
                </c:pt>
                <c:pt idx="10692">
                  <c:v>2.2099999999999998E-2</c:v>
                </c:pt>
                <c:pt idx="10693">
                  <c:v>2.1700000000000001E-2</c:v>
                </c:pt>
                <c:pt idx="10694">
                  <c:v>2.1499999999999998E-2</c:v>
                </c:pt>
                <c:pt idx="10695">
                  <c:v>2.1499999999999998E-2</c:v>
                </c:pt>
                <c:pt idx="10696">
                  <c:v>2.1899999999999999E-2</c:v>
                </c:pt>
                <c:pt idx="10697">
                  <c:v>2.2000000000000002E-2</c:v>
                </c:pt>
                <c:pt idx="10698">
                  <c:v>2.2000000000000002E-2</c:v>
                </c:pt>
                <c:pt idx="10699">
                  <c:v>2.1099999999999997E-2</c:v>
                </c:pt>
                <c:pt idx="10700">
                  <c:v>2.0099999999999996E-2</c:v>
                </c:pt>
                <c:pt idx="10701">
                  <c:v>2.1099999999999997E-2</c:v>
                </c:pt>
                <c:pt idx="10702">
                  <c:v>2.1000000000000001E-2</c:v>
                </c:pt>
                <c:pt idx="10703">
                  <c:v>2.1099999999999997E-2</c:v>
                </c:pt>
                <c:pt idx="10704">
                  <c:v>2.1000000000000001E-2</c:v>
                </c:pt>
                <c:pt idx="10705">
                  <c:v>2.1600000000000001E-2</c:v>
                </c:pt>
                <c:pt idx="10706">
                  <c:v>2.1000000000000001E-2</c:v>
                </c:pt>
                <c:pt idx="10707">
                  <c:v>2.1000000000000001E-2</c:v>
                </c:pt>
                <c:pt idx="10708">
                  <c:v>2.06E-2</c:v>
                </c:pt>
                <c:pt idx="10709">
                  <c:v>2.07E-2</c:v>
                </c:pt>
                <c:pt idx="10710">
                  <c:v>2.0499999999999997E-2</c:v>
                </c:pt>
                <c:pt idx="10711">
                  <c:v>2.0499999999999997E-2</c:v>
                </c:pt>
                <c:pt idx="10712">
                  <c:v>0.02</c:v>
                </c:pt>
                <c:pt idx="10713">
                  <c:v>1.9400000000000001E-2</c:v>
                </c:pt>
                <c:pt idx="10714">
                  <c:v>1.9099999999999999E-2</c:v>
                </c:pt>
                <c:pt idx="10715">
                  <c:v>1.9900000000000001E-2</c:v>
                </c:pt>
                <c:pt idx="10716">
                  <c:v>0.02</c:v>
                </c:pt>
                <c:pt idx="10717">
                  <c:v>2.0400000000000001E-2</c:v>
                </c:pt>
                <c:pt idx="10718">
                  <c:v>1.9799999999999998E-2</c:v>
                </c:pt>
                <c:pt idx="10719">
                  <c:v>1.9199999999999998E-2</c:v>
                </c:pt>
                <c:pt idx="10720">
                  <c:v>1.9299999999999998E-2</c:v>
                </c:pt>
                <c:pt idx="10721">
                  <c:v>1.8100000000000002E-2</c:v>
                </c:pt>
                <c:pt idx="10722">
                  <c:v>1.8799999999999997E-2</c:v>
                </c:pt>
                <c:pt idx="10723">
                  <c:v>1.9400000000000001E-2</c:v>
                </c:pt>
                <c:pt idx="10724">
                  <c:v>1.9E-2</c:v>
                </c:pt>
                <c:pt idx="10725">
                  <c:v>1.9199999999999998E-2</c:v>
                </c:pt>
                <c:pt idx="10726">
                  <c:v>1.9299999999999998E-2</c:v>
                </c:pt>
                <c:pt idx="10727">
                  <c:v>1.89E-2</c:v>
                </c:pt>
                <c:pt idx="10728">
                  <c:v>1.9E-2</c:v>
                </c:pt>
                <c:pt idx="10729">
                  <c:v>1.9099999999999999E-2</c:v>
                </c:pt>
                <c:pt idx="10730">
                  <c:v>1.89E-2</c:v>
                </c:pt>
                <c:pt idx="10731">
                  <c:v>1.8600000000000002E-2</c:v>
                </c:pt>
                <c:pt idx="10732">
                  <c:v>1.8500000000000003E-2</c:v>
                </c:pt>
                <c:pt idx="10733">
                  <c:v>1.83E-2</c:v>
                </c:pt>
                <c:pt idx="10734">
                  <c:v>1.8600000000000002E-2</c:v>
                </c:pt>
                <c:pt idx="10735">
                  <c:v>1.9400000000000001E-2</c:v>
                </c:pt>
                <c:pt idx="10736">
                  <c:v>1.9599999999999999E-2</c:v>
                </c:pt>
                <c:pt idx="10737">
                  <c:v>1.9900000000000001E-2</c:v>
                </c:pt>
                <c:pt idx="10738">
                  <c:v>1.9900000000000001E-2</c:v>
                </c:pt>
                <c:pt idx="10739">
                  <c:v>2.0299999999999999E-2</c:v>
                </c:pt>
                <c:pt idx="10740">
                  <c:v>1.9400000000000001E-2</c:v>
                </c:pt>
                <c:pt idx="10741">
                  <c:v>1.9199999999999998E-2</c:v>
                </c:pt>
                <c:pt idx="10742">
                  <c:v>1.9199999999999998E-2</c:v>
                </c:pt>
                <c:pt idx="10743">
                  <c:v>1.9099999999999999E-2</c:v>
                </c:pt>
                <c:pt idx="10744">
                  <c:v>1.8799999999999997E-2</c:v>
                </c:pt>
                <c:pt idx="10745">
                  <c:v>1.8700000000000001E-2</c:v>
                </c:pt>
                <c:pt idx="10746">
                  <c:v>1.8700000000000001E-2</c:v>
                </c:pt>
                <c:pt idx="10747">
                  <c:v>1.9099999999999999E-2</c:v>
                </c:pt>
                <c:pt idx="10748">
                  <c:v>1.9599999999999999E-2</c:v>
                </c:pt>
                <c:pt idx="10749">
                  <c:v>1.9400000000000001E-2</c:v>
                </c:pt>
                <c:pt idx="10750">
                  <c:v>1.9099999999999999E-2</c:v>
                </c:pt>
                <c:pt idx="10751">
                  <c:v>1.9E-2</c:v>
                </c:pt>
                <c:pt idx="10752">
                  <c:v>1.9199999999999998E-2</c:v>
                </c:pt>
                <c:pt idx="10753">
                  <c:v>1.9199999999999998E-2</c:v>
                </c:pt>
                <c:pt idx="10754">
                  <c:v>1.9E-2</c:v>
                </c:pt>
                <c:pt idx="10755">
                  <c:v>1.9400000000000001E-2</c:v>
                </c:pt>
                <c:pt idx="10756">
                  <c:v>1.9400000000000001E-2</c:v>
                </c:pt>
                <c:pt idx="10757">
                  <c:v>1.9900000000000001E-2</c:v>
                </c:pt>
                <c:pt idx="10758">
                  <c:v>1.95E-2</c:v>
                </c:pt>
                <c:pt idx="10759">
                  <c:v>1.9E-2</c:v>
                </c:pt>
                <c:pt idx="10760">
                  <c:v>1.9400000000000001E-2</c:v>
                </c:pt>
                <c:pt idx="10761">
                  <c:v>1.9099999999999999E-2</c:v>
                </c:pt>
                <c:pt idx="10762">
                  <c:v>1.8500000000000003E-2</c:v>
                </c:pt>
                <c:pt idx="10763">
                  <c:v>1.8700000000000001E-2</c:v>
                </c:pt>
                <c:pt idx="10764">
                  <c:v>1.8799999999999997E-2</c:v>
                </c:pt>
                <c:pt idx="10765">
                  <c:v>1.9099999999999999E-2</c:v>
                </c:pt>
                <c:pt idx="10766">
                  <c:v>1.8500000000000003E-2</c:v>
                </c:pt>
                <c:pt idx="10767">
                  <c:v>1.8600000000000002E-2</c:v>
                </c:pt>
                <c:pt idx="10768">
                  <c:v>1.84E-2</c:v>
                </c:pt>
                <c:pt idx="10769">
                  <c:v>1.9199999999999998E-2</c:v>
                </c:pt>
                <c:pt idx="10770">
                  <c:v>1.9900000000000001E-2</c:v>
                </c:pt>
                <c:pt idx="10771">
                  <c:v>1.9900000000000001E-2</c:v>
                </c:pt>
                <c:pt idx="10772">
                  <c:v>2.07E-2</c:v>
                </c:pt>
                <c:pt idx="10773">
                  <c:v>2.0899999999999998E-2</c:v>
                </c:pt>
                <c:pt idx="10774">
                  <c:v>2.0799999999999999E-2</c:v>
                </c:pt>
                <c:pt idx="10775">
                  <c:v>2.0400000000000001E-2</c:v>
                </c:pt>
                <c:pt idx="10776">
                  <c:v>2.0499999999999997E-2</c:v>
                </c:pt>
                <c:pt idx="10777">
                  <c:v>2.1000000000000001E-2</c:v>
                </c:pt>
                <c:pt idx="10778">
                  <c:v>2.0799999999999999E-2</c:v>
                </c:pt>
                <c:pt idx="10779">
                  <c:v>2.1299999999999999E-2</c:v>
                </c:pt>
                <c:pt idx="10780">
                  <c:v>2.1600000000000001E-2</c:v>
                </c:pt>
                <c:pt idx="10781">
                  <c:v>2.1600000000000001E-2</c:v>
                </c:pt>
                <c:pt idx="10782">
                  <c:v>2.1000000000000001E-2</c:v>
                </c:pt>
                <c:pt idx="10783">
                  <c:v>2.0499999999999997E-2</c:v>
                </c:pt>
                <c:pt idx="10784">
                  <c:v>2.0199999999999999E-2</c:v>
                </c:pt>
                <c:pt idx="10785">
                  <c:v>2.0499999999999997E-2</c:v>
                </c:pt>
                <c:pt idx="10786">
                  <c:v>2.0099999999999996E-2</c:v>
                </c:pt>
                <c:pt idx="10787">
                  <c:v>2.0899999999999998E-2</c:v>
                </c:pt>
                <c:pt idx="10788">
                  <c:v>2.12E-2</c:v>
                </c:pt>
                <c:pt idx="10789">
                  <c:v>2.1299999999999999E-2</c:v>
                </c:pt>
                <c:pt idx="10790">
                  <c:v>2.0799999999999999E-2</c:v>
                </c:pt>
                <c:pt idx="10791">
                  <c:v>2.0899999999999998E-2</c:v>
                </c:pt>
                <c:pt idx="10792">
                  <c:v>2.0499999999999997E-2</c:v>
                </c:pt>
                <c:pt idx="10793">
                  <c:v>1.95E-2</c:v>
                </c:pt>
                <c:pt idx="10794">
                  <c:v>1.9599999999999999E-2</c:v>
                </c:pt>
                <c:pt idx="10795">
                  <c:v>1.9299999999999998E-2</c:v>
                </c:pt>
                <c:pt idx="10796">
                  <c:v>1.9799999999999998E-2</c:v>
                </c:pt>
                <c:pt idx="10797">
                  <c:v>1.9599999999999999E-2</c:v>
                </c:pt>
                <c:pt idx="10798">
                  <c:v>0.02</c:v>
                </c:pt>
                <c:pt idx="10799">
                  <c:v>1.9599999999999999E-2</c:v>
                </c:pt>
                <c:pt idx="10800">
                  <c:v>1.8700000000000001E-2</c:v>
                </c:pt>
                <c:pt idx="10801">
                  <c:v>1.89E-2</c:v>
                </c:pt>
                <c:pt idx="10802">
                  <c:v>1.83E-2</c:v>
                </c:pt>
                <c:pt idx="10803">
                  <c:v>1.9199999999999998E-2</c:v>
                </c:pt>
                <c:pt idx="10804">
                  <c:v>1.9199999999999998E-2</c:v>
                </c:pt>
                <c:pt idx="10805">
                  <c:v>1.95E-2</c:v>
                </c:pt>
                <c:pt idx="10806">
                  <c:v>2.0099999999999996E-2</c:v>
                </c:pt>
                <c:pt idx="10807">
                  <c:v>2.0199999999999999E-2</c:v>
                </c:pt>
                <c:pt idx="10808">
                  <c:v>0.02</c:v>
                </c:pt>
                <c:pt idx="10809">
                  <c:v>1.9699999999999999E-2</c:v>
                </c:pt>
                <c:pt idx="10810">
                  <c:v>1.9099999999999999E-2</c:v>
                </c:pt>
                <c:pt idx="10811">
                  <c:v>1.9799999999999998E-2</c:v>
                </c:pt>
                <c:pt idx="10812">
                  <c:v>2.0199999999999999E-2</c:v>
                </c:pt>
                <c:pt idx="10813">
                  <c:v>1.9599999999999999E-2</c:v>
                </c:pt>
                <c:pt idx="10814">
                  <c:v>1.9599999999999999E-2</c:v>
                </c:pt>
                <c:pt idx="10815">
                  <c:v>1.83E-2</c:v>
                </c:pt>
                <c:pt idx="10816">
                  <c:v>1.8700000000000001E-2</c:v>
                </c:pt>
                <c:pt idx="10817">
                  <c:v>1.78E-2</c:v>
                </c:pt>
                <c:pt idx="10818">
                  <c:v>1.77E-2</c:v>
                </c:pt>
                <c:pt idx="10819">
                  <c:v>1.7600000000000001E-2</c:v>
                </c:pt>
                <c:pt idx="10820">
                  <c:v>1.6899999999999998E-2</c:v>
                </c:pt>
                <c:pt idx="10821">
                  <c:v>1.7500000000000002E-2</c:v>
                </c:pt>
                <c:pt idx="10822">
                  <c:v>1.8000000000000002E-2</c:v>
                </c:pt>
                <c:pt idx="10823">
                  <c:v>1.8700000000000001E-2</c:v>
                </c:pt>
                <c:pt idx="10824">
                  <c:v>1.8700000000000001E-2</c:v>
                </c:pt>
                <c:pt idx="10825">
                  <c:v>1.8799999999999997E-2</c:v>
                </c:pt>
                <c:pt idx="10826">
                  <c:v>1.8100000000000002E-2</c:v>
                </c:pt>
                <c:pt idx="10827">
                  <c:v>1.8200000000000001E-2</c:v>
                </c:pt>
                <c:pt idx="10828">
                  <c:v>1.8600000000000002E-2</c:v>
                </c:pt>
                <c:pt idx="10829">
                  <c:v>1.8700000000000001E-2</c:v>
                </c:pt>
                <c:pt idx="10830">
                  <c:v>1.8200000000000001E-2</c:v>
                </c:pt>
                <c:pt idx="10831">
                  <c:v>1.8500000000000003E-2</c:v>
                </c:pt>
                <c:pt idx="10832">
                  <c:v>1.89E-2</c:v>
                </c:pt>
                <c:pt idx="10833">
                  <c:v>1.8600000000000002E-2</c:v>
                </c:pt>
                <c:pt idx="10834">
                  <c:v>1.9099999999999999E-2</c:v>
                </c:pt>
                <c:pt idx="10835">
                  <c:v>1.9099999999999999E-2</c:v>
                </c:pt>
                <c:pt idx="10836">
                  <c:v>1.8799999999999997E-2</c:v>
                </c:pt>
                <c:pt idx="10837">
                  <c:v>1.9E-2</c:v>
                </c:pt>
                <c:pt idx="10838">
                  <c:v>1.9599999999999999E-2</c:v>
                </c:pt>
                <c:pt idx="10839">
                  <c:v>1.9299999999999998E-2</c:v>
                </c:pt>
                <c:pt idx="10840">
                  <c:v>1.9E-2</c:v>
                </c:pt>
                <c:pt idx="10841">
                  <c:v>2.0099999999999996E-2</c:v>
                </c:pt>
                <c:pt idx="10842">
                  <c:v>2.07E-2</c:v>
                </c:pt>
                <c:pt idx="10843">
                  <c:v>2.0899999999999998E-2</c:v>
                </c:pt>
                <c:pt idx="10844">
                  <c:v>2.0899999999999998E-2</c:v>
                </c:pt>
                <c:pt idx="10845">
                  <c:v>2.1099999999999997E-2</c:v>
                </c:pt>
                <c:pt idx="10846">
                  <c:v>2.1099999999999997E-2</c:v>
                </c:pt>
                <c:pt idx="10847">
                  <c:v>2.0799999999999999E-2</c:v>
                </c:pt>
                <c:pt idx="10848">
                  <c:v>2.0799999999999999E-2</c:v>
                </c:pt>
                <c:pt idx="10849">
                  <c:v>2.0499999999999997E-2</c:v>
                </c:pt>
                <c:pt idx="10850">
                  <c:v>2.12E-2</c:v>
                </c:pt>
                <c:pt idx="10851">
                  <c:v>2.12E-2</c:v>
                </c:pt>
                <c:pt idx="10852">
                  <c:v>2.18E-2</c:v>
                </c:pt>
                <c:pt idx="10853">
                  <c:v>2.1400000000000002E-2</c:v>
                </c:pt>
                <c:pt idx="10854">
                  <c:v>2.1400000000000002E-2</c:v>
                </c:pt>
                <c:pt idx="10855">
                  <c:v>2.07E-2</c:v>
                </c:pt>
                <c:pt idx="10856">
                  <c:v>2.1000000000000001E-2</c:v>
                </c:pt>
                <c:pt idx="10857">
                  <c:v>2.12E-2</c:v>
                </c:pt>
                <c:pt idx="10858">
                  <c:v>2.1600000000000001E-2</c:v>
                </c:pt>
                <c:pt idx="10859">
                  <c:v>2.0899999999999998E-2</c:v>
                </c:pt>
                <c:pt idx="10860">
                  <c:v>2.07E-2</c:v>
                </c:pt>
                <c:pt idx="10861">
                  <c:v>2.1099999999999997E-2</c:v>
                </c:pt>
                <c:pt idx="10862">
                  <c:v>2.12E-2</c:v>
                </c:pt>
                <c:pt idx="10863">
                  <c:v>2.1099999999999997E-2</c:v>
                </c:pt>
                <c:pt idx="10864">
                  <c:v>2.1400000000000002E-2</c:v>
                </c:pt>
                <c:pt idx="10865">
                  <c:v>2.23E-2</c:v>
                </c:pt>
                <c:pt idx="10866">
                  <c:v>2.2200000000000001E-2</c:v>
                </c:pt>
                <c:pt idx="10867">
                  <c:v>2.2499999999999999E-2</c:v>
                </c:pt>
                <c:pt idx="10868">
                  <c:v>2.2499999999999999E-2</c:v>
                </c:pt>
                <c:pt idx="10869">
                  <c:v>2.3E-2</c:v>
                </c:pt>
                <c:pt idx="10870">
                  <c:v>2.2400000000000003E-2</c:v>
                </c:pt>
                <c:pt idx="10871">
                  <c:v>2.29E-2</c:v>
                </c:pt>
                <c:pt idx="10872">
                  <c:v>2.3700000000000002E-2</c:v>
                </c:pt>
                <c:pt idx="10873">
                  <c:v>2.3399999999999997E-2</c:v>
                </c:pt>
                <c:pt idx="10874">
                  <c:v>2.3099999999999999E-2</c:v>
                </c:pt>
                <c:pt idx="10875">
                  <c:v>2.2400000000000003E-2</c:v>
                </c:pt>
                <c:pt idx="10876">
                  <c:v>2.2400000000000003E-2</c:v>
                </c:pt>
                <c:pt idx="10877">
                  <c:v>2.2400000000000003E-2</c:v>
                </c:pt>
                <c:pt idx="10878">
                  <c:v>2.29E-2</c:v>
                </c:pt>
                <c:pt idx="10879">
                  <c:v>2.2799999999999997E-2</c:v>
                </c:pt>
                <c:pt idx="10880">
                  <c:v>2.29E-2</c:v>
                </c:pt>
                <c:pt idx="10881">
                  <c:v>2.1700000000000001E-2</c:v>
                </c:pt>
                <c:pt idx="10882">
                  <c:v>2.1099999999999997E-2</c:v>
                </c:pt>
                <c:pt idx="10883">
                  <c:v>2.2400000000000003E-2</c:v>
                </c:pt>
                <c:pt idx="10884">
                  <c:v>2.2400000000000003E-2</c:v>
                </c:pt>
                <c:pt idx="10885">
                  <c:v>2.1600000000000001E-2</c:v>
                </c:pt>
                <c:pt idx="10886">
                  <c:v>2.1899999999999999E-2</c:v>
                </c:pt>
                <c:pt idx="10887">
                  <c:v>2.2400000000000003E-2</c:v>
                </c:pt>
                <c:pt idx="10888">
                  <c:v>2.29E-2</c:v>
                </c:pt>
                <c:pt idx="10889">
                  <c:v>2.3799999999999998E-2</c:v>
                </c:pt>
                <c:pt idx="10890">
                  <c:v>2.3599999999999999E-2</c:v>
                </c:pt>
                <c:pt idx="10891">
                  <c:v>2.4700000000000003E-2</c:v>
                </c:pt>
                <c:pt idx="10892">
                  <c:v>2.4900000000000002E-2</c:v>
                </c:pt>
                <c:pt idx="10893">
                  <c:v>2.46E-2</c:v>
                </c:pt>
                <c:pt idx="10894">
                  <c:v>2.5000000000000001E-2</c:v>
                </c:pt>
                <c:pt idx="10895">
                  <c:v>2.4199999999999999E-2</c:v>
                </c:pt>
                <c:pt idx="10896">
                  <c:v>2.5499999999999998E-2</c:v>
                </c:pt>
                <c:pt idx="10897">
                  <c:v>2.6000000000000002E-2</c:v>
                </c:pt>
                <c:pt idx="10898">
                  <c:v>2.52E-2</c:v>
                </c:pt>
                <c:pt idx="10899">
                  <c:v>2.5099999999999997E-2</c:v>
                </c:pt>
                <c:pt idx="10900">
                  <c:v>2.6000000000000002E-2</c:v>
                </c:pt>
                <c:pt idx="10901">
                  <c:v>2.5699999999999997E-2</c:v>
                </c:pt>
                <c:pt idx="10902">
                  <c:v>2.53E-2</c:v>
                </c:pt>
                <c:pt idx="10903">
                  <c:v>2.4799999999999999E-2</c:v>
                </c:pt>
                <c:pt idx="10904">
                  <c:v>2.4399999999999998E-2</c:v>
                </c:pt>
                <c:pt idx="10905">
                  <c:v>2.4399999999999998E-2</c:v>
                </c:pt>
                <c:pt idx="10906">
                  <c:v>2.4799999999999999E-2</c:v>
                </c:pt>
                <c:pt idx="10907">
                  <c:v>2.5699999999999997E-2</c:v>
                </c:pt>
                <c:pt idx="10908">
                  <c:v>2.63E-2</c:v>
                </c:pt>
                <c:pt idx="10909">
                  <c:v>2.69E-2</c:v>
                </c:pt>
                <c:pt idx="10910">
                  <c:v>2.76E-2</c:v>
                </c:pt>
                <c:pt idx="10911">
                  <c:v>2.8399999999999998E-2</c:v>
                </c:pt>
                <c:pt idx="10912">
                  <c:v>2.8199999999999999E-2</c:v>
                </c:pt>
                <c:pt idx="10913">
                  <c:v>2.81E-2</c:v>
                </c:pt>
                <c:pt idx="10914">
                  <c:v>2.92E-2</c:v>
                </c:pt>
                <c:pt idx="10915">
                  <c:v>2.92E-2</c:v>
                </c:pt>
                <c:pt idx="10916">
                  <c:v>2.9500000000000002E-2</c:v>
                </c:pt>
                <c:pt idx="10917">
                  <c:v>3.0099999999999998E-2</c:v>
                </c:pt>
                <c:pt idx="10918">
                  <c:v>2.8999999999999998E-2</c:v>
                </c:pt>
                <c:pt idx="10919">
                  <c:v>2.9399999999999999E-2</c:v>
                </c:pt>
                <c:pt idx="10920">
                  <c:v>2.9500000000000002E-2</c:v>
                </c:pt>
                <c:pt idx="10921">
                  <c:v>2.8799999999999999E-2</c:v>
                </c:pt>
                <c:pt idx="10922">
                  <c:v>2.86E-2</c:v>
                </c:pt>
                <c:pt idx="10923">
                  <c:v>2.9100000000000001E-2</c:v>
                </c:pt>
                <c:pt idx="10924">
                  <c:v>2.92E-2</c:v>
                </c:pt>
                <c:pt idx="10925">
                  <c:v>2.9600000000000001E-2</c:v>
                </c:pt>
                <c:pt idx="10926">
                  <c:v>3.0699999999999998E-2</c:v>
                </c:pt>
                <c:pt idx="10927">
                  <c:v>3.0299999999999997E-2</c:v>
                </c:pt>
                <c:pt idx="10928">
                  <c:v>3.0099999999999998E-2</c:v>
                </c:pt>
                <c:pt idx="10929">
                  <c:v>3.15E-2</c:v>
                </c:pt>
                <c:pt idx="10930">
                  <c:v>3.2300000000000002E-2</c:v>
                </c:pt>
                <c:pt idx="10931">
                  <c:v>3.1899999999999998E-2</c:v>
                </c:pt>
                <c:pt idx="10932">
                  <c:v>3.1200000000000002E-2</c:v>
                </c:pt>
                <c:pt idx="10933">
                  <c:v>3.0499999999999999E-2</c:v>
                </c:pt>
                <c:pt idx="10934">
                  <c:v>0.03</c:v>
                </c:pt>
                <c:pt idx="10935">
                  <c:v>3.1E-2</c:v>
                </c:pt>
                <c:pt idx="10936">
                  <c:v>3.0899999999999997E-2</c:v>
                </c:pt>
                <c:pt idx="10937">
                  <c:v>3.1699999999999999E-2</c:v>
                </c:pt>
                <c:pt idx="10938">
                  <c:v>3.0699999999999998E-2</c:v>
                </c:pt>
                <c:pt idx="10939">
                  <c:v>3.0499999999999999E-2</c:v>
                </c:pt>
                <c:pt idx="10940">
                  <c:v>2.9900000000000003E-2</c:v>
                </c:pt>
                <c:pt idx="10941">
                  <c:v>3.0800000000000001E-2</c:v>
                </c:pt>
                <c:pt idx="10942">
                  <c:v>2.98E-2</c:v>
                </c:pt>
                <c:pt idx="10943">
                  <c:v>2.9700000000000001E-2</c:v>
                </c:pt>
                <c:pt idx="10944">
                  <c:v>2.9900000000000003E-2</c:v>
                </c:pt>
                <c:pt idx="10945">
                  <c:v>2.9700000000000001E-2</c:v>
                </c:pt>
                <c:pt idx="10946">
                  <c:v>2.9700000000000001E-2</c:v>
                </c:pt>
                <c:pt idx="10947">
                  <c:v>3.0699999999999998E-2</c:v>
                </c:pt>
                <c:pt idx="10948">
                  <c:v>3.0899999999999997E-2</c:v>
                </c:pt>
                <c:pt idx="10949">
                  <c:v>3.0899999999999997E-2</c:v>
                </c:pt>
                <c:pt idx="10950">
                  <c:v>3.1099999999999999E-2</c:v>
                </c:pt>
                <c:pt idx="10951">
                  <c:v>3.1899999999999998E-2</c:v>
                </c:pt>
                <c:pt idx="10952">
                  <c:v>3.1300000000000001E-2</c:v>
                </c:pt>
                <c:pt idx="10953">
                  <c:v>3.1800000000000002E-2</c:v>
                </c:pt>
                <c:pt idx="10954">
                  <c:v>3.1800000000000002E-2</c:v>
                </c:pt>
                <c:pt idx="10955">
                  <c:v>3.2000000000000001E-2</c:v>
                </c:pt>
                <c:pt idx="10956">
                  <c:v>3.4200000000000001E-2</c:v>
                </c:pt>
                <c:pt idx="10957">
                  <c:v>3.4500000000000003E-2</c:v>
                </c:pt>
                <c:pt idx="10958">
                  <c:v>3.39E-2</c:v>
                </c:pt>
                <c:pt idx="10959">
                  <c:v>3.3500000000000002E-2</c:v>
                </c:pt>
                <c:pt idx="10960">
                  <c:v>3.3500000000000002E-2</c:v>
                </c:pt>
                <c:pt idx="10961">
                  <c:v>3.3000000000000002E-2</c:v>
                </c:pt>
                <c:pt idx="10962">
                  <c:v>3.39E-2</c:v>
                </c:pt>
                <c:pt idx="10963">
                  <c:v>3.2500000000000001E-2</c:v>
                </c:pt>
                <c:pt idx="10964">
                  <c:v>3.2099999999999997E-2</c:v>
                </c:pt>
                <c:pt idx="10965">
                  <c:v>3.2599999999999997E-2</c:v>
                </c:pt>
                <c:pt idx="10966">
                  <c:v>3.3099999999999997E-2</c:v>
                </c:pt>
                <c:pt idx="10967">
                  <c:v>3.3000000000000002E-2</c:v>
                </c:pt>
                <c:pt idx="10968">
                  <c:v>3.2199999999999999E-2</c:v>
                </c:pt>
                <c:pt idx="10969">
                  <c:v>3.1400000000000004E-2</c:v>
                </c:pt>
                <c:pt idx="10970">
                  <c:v>3.1099999999999999E-2</c:v>
                </c:pt>
                <c:pt idx="10971">
                  <c:v>3.1099999999999999E-2</c:v>
                </c:pt>
                <c:pt idx="10972">
                  <c:v>3.0499999999999999E-2</c:v>
                </c:pt>
                <c:pt idx="10973">
                  <c:v>3.1400000000000004E-2</c:v>
                </c:pt>
                <c:pt idx="10974">
                  <c:v>3.2000000000000001E-2</c:v>
                </c:pt>
                <c:pt idx="10975">
                  <c:v>3.27E-2</c:v>
                </c:pt>
                <c:pt idx="10976">
                  <c:v>3.1800000000000002E-2</c:v>
                </c:pt>
                <c:pt idx="10977">
                  <c:v>3.1300000000000001E-2</c:v>
                </c:pt>
                <c:pt idx="10978">
                  <c:v>3.0800000000000001E-2</c:v>
                </c:pt>
                <c:pt idx="10979">
                  <c:v>3.1099999999999999E-2</c:v>
                </c:pt>
                <c:pt idx="10980">
                  <c:v>3.1E-2</c:v>
                </c:pt>
                <c:pt idx="10981">
                  <c:v>3.1400000000000004E-2</c:v>
                </c:pt>
                <c:pt idx="10982">
                  <c:v>3.1699999999999999E-2</c:v>
                </c:pt>
                <c:pt idx="10983">
                  <c:v>3.1699999999999999E-2</c:v>
                </c:pt>
                <c:pt idx="10984">
                  <c:v>3.0800000000000001E-2</c:v>
                </c:pt>
                <c:pt idx="10985">
                  <c:v>0.03</c:v>
                </c:pt>
                <c:pt idx="10986">
                  <c:v>3.04E-2</c:v>
                </c:pt>
                <c:pt idx="10987">
                  <c:v>3.0299999999999997E-2</c:v>
                </c:pt>
                <c:pt idx="10988">
                  <c:v>3.0299999999999997E-2</c:v>
                </c:pt>
                <c:pt idx="10989">
                  <c:v>3.0200000000000001E-2</c:v>
                </c:pt>
                <c:pt idx="10990">
                  <c:v>0.03</c:v>
                </c:pt>
                <c:pt idx="10991">
                  <c:v>2.92E-2</c:v>
                </c:pt>
                <c:pt idx="10992">
                  <c:v>0.03</c:v>
                </c:pt>
                <c:pt idx="10993">
                  <c:v>2.9600000000000001E-2</c:v>
                </c:pt>
                <c:pt idx="10994">
                  <c:v>2.9700000000000001E-2</c:v>
                </c:pt>
                <c:pt idx="10995">
                  <c:v>3.0600000000000002E-2</c:v>
                </c:pt>
                <c:pt idx="10996">
                  <c:v>0.03</c:v>
                </c:pt>
                <c:pt idx="10997">
                  <c:v>3.0099999999999998E-2</c:v>
                </c:pt>
                <c:pt idx="10998">
                  <c:v>3.04E-2</c:v>
                </c:pt>
                <c:pt idx="10999">
                  <c:v>3.15E-2</c:v>
                </c:pt>
                <c:pt idx="11000">
                  <c:v>3.1200000000000002E-2</c:v>
                </c:pt>
                <c:pt idx="11001">
                  <c:v>3.1E-2</c:v>
                </c:pt>
                <c:pt idx="11002">
                  <c:v>3.1099999999999999E-2</c:v>
                </c:pt>
                <c:pt idx="11003">
                  <c:v>3.15E-2</c:v>
                </c:pt>
                <c:pt idx="11004">
                  <c:v>3.1400000000000004E-2</c:v>
                </c:pt>
                <c:pt idx="11005">
                  <c:v>3.2199999999999999E-2</c:v>
                </c:pt>
                <c:pt idx="11006">
                  <c:v>3.2400000000000005E-2</c:v>
                </c:pt>
                <c:pt idx="11007">
                  <c:v>3.2599999999999997E-2</c:v>
                </c:pt>
                <c:pt idx="11008">
                  <c:v>3.32E-2</c:v>
                </c:pt>
                <c:pt idx="11009">
                  <c:v>3.2500000000000001E-2</c:v>
                </c:pt>
                <c:pt idx="11010">
                  <c:v>3.2099999999999997E-2</c:v>
                </c:pt>
                <c:pt idx="11011">
                  <c:v>3.2500000000000001E-2</c:v>
                </c:pt>
                <c:pt idx="11012">
                  <c:v>3.2300000000000002E-2</c:v>
                </c:pt>
                <c:pt idx="11013">
                  <c:v>3.27E-2</c:v>
                </c:pt>
                <c:pt idx="11014">
                  <c:v>3.3700000000000001E-2</c:v>
                </c:pt>
                <c:pt idx="11015">
                  <c:v>3.3500000000000002E-2</c:v>
                </c:pt>
                <c:pt idx="11016">
                  <c:v>3.49E-2</c:v>
                </c:pt>
                <c:pt idx="11017">
                  <c:v>3.4200000000000001E-2</c:v>
                </c:pt>
                <c:pt idx="11018">
                  <c:v>3.4500000000000003E-2</c:v>
                </c:pt>
                <c:pt idx="11019">
                  <c:v>3.4700000000000002E-2</c:v>
                </c:pt>
                <c:pt idx="11020">
                  <c:v>3.5299999999999998E-2</c:v>
                </c:pt>
                <c:pt idx="11021">
                  <c:v>3.5099999999999999E-2</c:v>
                </c:pt>
                <c:pt idx="11022">
                  <c:v>3.4700000000000002E-2</c:v>
                </c:pt>
                <c:pt idx="11023">
                  <c:v>3.4799999999999998E-2</c:v>
                </c:pt>
                <c:pt idx="11024">
                  <c:v>3.5200000000000002E-2</c:v>
                </c:pt>
                <c:pt idx="11025">
                  <c:v>3.5200000000000002E-2</c:v>
                </c:pt>
                <c:pt idx="11026">
                  <c:v>3.5900000000000001E-2</c:v>
                </c:pt>
                <c:pt idx="11027">
                  <c:v>3.5000000000000003E-2</c:v>
                </c:pt>
                <c:pt idx="11028">
                  <c:v>3.6499999999999998E-2</c:v>
                </c:pt>
                <c:pt idx="11029">
                  <c:v>3.61E-2</c:v>
                </c:pt>
                <c:pt idx="11030">
                  <c:v>3.7200000000000004E-2</c:v>
                </c:pt>
                <c:pt idx="11031">
                  <c:v>3.8699999999999998E-2</c:v>
                </c:pt>
                <c:pt idx="11032">
                  <c:v>3.7000000000000005E-2</c:v>
                </c:pt>
                <c:pt idx="11033">
                  <c:v>3.7100000000000001E-2</c:v>
                </c:pt>
                <c:pt idx="11034">
                  <c:v>3.7900000000000003E-2</c:v>
                </c:pt>
                <c:pt idx="11035">
                  <c:v>3.73E-2</c:v>
                </c:pt>
                <c:pt idx="11036">
                  <c:v>3.7000000000000005E-2</c:v>
                </c:pt>
                <c:pt idx="11037">
                  <c:v>3.78E-2</c:v>
                </c:pt>
                <c:pt idx="11038">
                  <c:v>3.8100000000000002E-2</c:v>
                </c:pt>
                <c:pt idx="11039">
                  <c:v>3.8599999999999995E-2</c:v>
                </c:pt>
                <c:pt idx="11040">
                  <c:v>3.9199999999999999E-2</c:v>
                </c:pt>
                <c:pt idx="11041">
                  <c:v>3.9E-2</c:v>
                </c:pt>
                <c:pt idx="11042">
                  <c:v>3.9699999999999999E-2</c:v>
                </c:pt>
                <c:pt idx="11043">
                  <c:v>3.9900000000000005E-2</c:v>
                </c:pt>
                <c:pt idx="11044">
                  <c:v>4.0399999999999998E-2</c:v>
                </c:pt>
                <c:pt idx="11045">
                  <c:v>4.0399999999999998E-2</c:v>
                </c:pt>
                <c:pt idx="11046">
                  <c:v>4.1500000000000002E-2</c:v>
                </c:pt>
                <c:pt idx="11047">
                  <c:v>4.24E-2</c:v>
                </c:pt>
                <c:pt idx="11048">
                  <c:v>4.3299999999999998E-2</c:v>
                </c:pt>
                <c:pt idx="11049">
                  <c:v>4.4000000000000004E-2</c:v>
                </c:pt>
                <c:pt idx="11050">
                  <c:v>4.2599999999999999E-2</c:v>
                </c:pt>
                <c:pt idx="11051">
                  <c:v>4.1900000000000007E-2</c:v>
                </c:pt>
                <c:pt idx="11052">
                  <c:v>4.1200000000000001E-2</c:v>
                </c:pt>
                <c:pt idx="11053">
                  <c:v>4.1500000000000002E-2</c:v>
                </c:pt>
                <c:pt idx="11054">
                  <c:v>4.2199999999999994E-2</c:v>
                </c:pt>
                <c:pt idx="11055">
                  <c:v>4.1399999999999999E-2</c:v>
                </c:pt>
                <c:pt idx="11056">
                  <c:v>4.1500000000000002E-2</c:v>
                </c:pt>
                <c:pt idx="11057">
                  <c:v>4.1799999999999997E-2</c:v>
                </c:pt>
                <c:pt idx="11058">
                  <c:v>4.2699999999999995E-2</c:v>
                </c:pt>
                <c:pt idx="11059">
                  <c:v>4.3400000000000001E-2</c:v>
                </c:pt>
                <c:pt idx="11060">
                  <c:v>4.2800000000000005E-2</c:v>
                </c:pt>
                <c:pt idx="11061">
                  <c:v>4.3099999999999999E-2</c:v>
                </c:pt>
                <c:pt idx="11062">
                  <c:v>4.0300000000000002E-2</c:v>
                </c:pt>
                <c:pt idx="11063">
                  <c:v>4.07E-2</c:v>
                </c:pt>
                <c:pt idx="11064">
                  <c:v>3.9800000000000002E-2</c:v>
                </c:pt>
                <c:pt idx="11065">
                  <c:v>3.85E-2</c:v>
                </c:pt>
                <c:pt idx="11066">
                  <c:v>3.8900000000000004E-2</c:v>
                </c:pt>
                <c:pt idx="11067">
                  <c:v>3.9199999999999999E-2</c:v>
                </c:pt>
                <c:pt idx="11068">
                  <c:v>3.9100000000000003E-2</c:v>
                </c:pt>
                <c:pt idx="11069">
                  <c:v>3.8300000000000001E-2</c:v>
                </c:pt>
                <c:pt idx="11070">
                  <c:v>3.7400000000000003E-2</c:v>
                </c:pt>
                <c:pt idx="11071">
                  <c:v>3.7400000000000003E-2</c:v>
                </c:pt>
                <c:pt idx="11072">
                  <c:v>3.7400000000000003E-2</c:v>
                </c:pt>
                <c:pt idx="11073">
                  <c:v>3.8100000000000002E-2</c:v>
                </c:pt>
                <c:pt idx="11074">
                  <c:v>3.7999999999999999E-2</c:v>
                </c:pt>
                <c:pt idx="11075">
                  <c:v>3.6400000000000002E-2</c:v>
                </c:pt>
                <c:pt idx="11076">
                  <c:v>3.56E-2</c:v>
                </c:pt>
                <c:pt idx="11077">
                  <c:v>3.6200000000000003E-2</c:v>
                </c:pt>
                <c:pt idx="11078">
                  <c:v>3.5200000000000002E-2</c:v>
                </c:pt>
                <c:pt idx="11079">
                  <c:v>3.4200000000000001E-2</c:v>
                </c:pt>
                <c:pt idx="11080">
                  <c:v>3.44E-2</c:v>
                </c:pt>
                <c:pt idx="11081">
                  <c:v>3.56E-2</c:v>
                </c:pt>
                <c:pt idx="11082">
                  <c:v>3.5699999999999996E-2</c:v>
                </c:pt>
                <c:pt idx="11083">
                  <c:v>3.5299999999999998E-2</c:v>
                </c:pt>
                <c:pt idx="11084">
                  <c:v>3.5200000000000002E-2</c:v>
                </c:pt>
                <c:pt idx="11085">
                  <c:v>3.4799999999999998E-2</c:v>
                </c:pt>
                <c:pt idx="11086">
                  <c:v>3.5299999999999998E-2</c:v>
                </c:pt>
                <c:pt idx="11087">
                  <c:v>3.6200000000000003E-2</c:v>
                </c:pt>
                <c:pt idx="11088">
                  <c:v>3.7400000000000003E-2</c:v>
                </c:pt>
                <c:pt idx="11089">
                  <c:v>3.7400000000000003E-2</c:v>
                </c:pt>
                <c:pt idx="11090">
                  <c:v>3.73E-2</c:v>
                </c:pt>
                <c:pt idx="11091">
                  <c:v>3.8199999999999998E-2</c:v>
                </c:pt>
                <c:pt idx="11092">
                  <c:v>3.9300000000000002E-2</c:v>
                </c:pt>
                <c:pt idx="11093">
                  <c:v>3.9800000000000002E-2</c:v>
                </c:pt>
                <c:pt idx="11094">
                  <c:v>3.9199999999999999E-2</c:v>
                </c:pt>
                <c:pt idx="11095">
                  <c:v>3.9699999999999999E-2</c:v>
                </c:pt>
                <c:pt idx="11096">
                  <c:v>3.8800000000000001E-2</c:v>
                </c:pt>
                <c:pt idx="11097">
                  <c:v>3.8100000000000002E-2</c:v>
                </c:pt>
                <c:pt idx="11098">
                  <c:v>3.78E-2</c:v>
                </c:pt>
                <c:pt idx="11099">
                  <c:v>3.6699999999999997E-2</c:v>
                </c:pt>
                <c:pt idx="11100">
                  <c:v>3.6600000000000001E-2</c:v>
                </c:pt>
                <c:pt idx="11101">
                  <c:v>3.7400000000000003E-2</c:v>
                </c:pt>
                <c:pt idx="11102">
                  <c:v>3.6699999999999997E-2</c:v>
                </c:pt>
                <c:pt idx="11103">
                  <c:v>3.56E-2</c:v>
                </c:pt>
                <c:pt idx="11104">
                  <c:v>3.61E-2</c:v>
                </c:pt>
                <c:pt idx="11105">
                  <c:v>3.6400000000000002E-2</c:v>
                </c:pt>
                <c:pt idx="11106">
                  <c:v>3.5400000000000001E-2</c:v>
                </c:pt>
                <c:pt idx="11107">
                  <c:v>3.5699999999999996E-2</c:v>
                </c:pt>
                <c:pt idx="11108">
                  <c:v>3.6600000000000001E-2</c:v>
                </c:pt>
                <c:pt idx="11109">
                  <c:v>3.6900000000000002E-2</c:v>
                </c:pt>
                <c:pt idx="11110">
                  <c:v>3.6200000000000003E-2</c:v>
                </c:pt>
                <c:pt idx="11111">
                  <c:v>3.6200000000000003E-2</c:v>
                </c:pt>
                <c:pt idx="11112">
                  <c:v>3.6200000000000003E-2</c:v>
                </c:pt>
                <c:pt idx="11113">
                  <c:v>3.6400000000000002E-2</c:v>
                </c:pt>
                <c:pt idx="11114">
                  <c:v>3.6600000000000001E-2</c:v>
                </c:pt>
                <c:pt idx="11115">
                  <c:v>3.6499999999999998E-2</c:v>
                </c:pt>
                <c:pt idx="11116">
                  <c:v>3.5499999999999997E-2</c:v>
                </c:pt>
                <c:pt idx="11117">
                  <c:v>3.5499999999999997E-2</c:v>
                </c:pt>
                <c:pt idx="11118">
                  <c:v>3.6299999999999999E-2</c:v>
                </c:pt>
                <c:pt idx="11119">
                  <c:v>3.6699999999999997E-2</c:v>
                </c:pt>
                <c:pt idx="11120">
                  <c:v>3.7200000000000004E-2</c:v>
                </c:pt>
                <c:pt idx="11121">
                  <c:v>3.7000000000000005E-2</c:v>
                </c:pt>
                <c:pt idx="11122">
                  <c:v>3.7499999999999999E-2</c:v>
                </c:pt>
                <c:pt idx="11123">
                  <c:v>3.8300000000000001E-2</c:v>
                </c:pt>
                <c:pt idx="11124">
                  <c:v>3.7900000000000003E-2</c:v>
                </c:pt>
                <c:pt idx="11125">
                  <c:v>3.8100000000000002E-2</c:v>
                </c:pt>
                <c:pt idx="11126">
                  <c:v>3.85E-2</c:v>
                </c:pt>
                <c:pt idx="11127">
                  <c:v>3.9199999999999999E-2</c:v>
                </c:pt>
                <c:pt idx="11128">
                  <c:v>3.8800000000000001E-2</c:v>
                </c:pt>
                <c:pt idx="11129">
                  <c:v>3.9800000000000002E-2</c:v>
                </c:pt>
                <c:pt idx="11130">
                  <c:v>3.9399999999999998E-2</c:v>
                </c:pt>
                <c:pt idx="11131">
                  <c:v>3.8800000000000001E-2</c:v>
                </c:pt>
                <c:pt idx="11132">
                  <c:v>3.9300000000000002E-2</c:v>
                </c:pt>
                <c:pt idx="11133">
                  <c:v>3.9300000000000002E-2</c:v>
                </c:pt>
                <c:pt idx="11134">
                  <c:v>3.9300000000000002E-2</c:v>
                </c:pt>
                <c:pt idx="11135">
                  <c:v>3.9699999999999999E-2</c:v>
                </c:pt>
                <c:pt idx="11136">
                  <c:v>4.0300000000000002E-2</c:v>
                </c:pt>
                <c:pt idx="11137">
                  <c:v>3.9E-2</c:v>
                </c:pt>
                <c:pt idx="11138">
                  <c:v>3.9199999999999999E-2</c:v>
                </c:pt>
                <c:pt idx="11139">
                  <c:v>3.8800000000000001E-2</c:v>
                </c:pt>
                <c:pt idx="11140">
                  <c:v>3.8800000000000001E-2</c:v>
                </c:pt>
                <c:pt idx="11141">
                  <c:v>3.8800000000000001E-2</c:v>
                </c:pt>
                <c:pt idx="11142">
                  <c:v>3.7000000000000005E-2</c:v>
                </c:pt>
                <c:pt idx="11143">
                  <c:v>3.7000000000000005E-2</c:v>
                </c:pt>
                <c:pt idx="11144">
                  <c:v>3.7699999999999997E-2</c:v>
                </c:pt>
                <c:pt idx="11145">
                  <c:v>3.7000000000000005E-2</c:v>
                </c:pt>
                <c:pt idx="11146">
                  <c:v>3.7100000000000001E-2</c:v>
                </c:pt>
                <c:pt idx="11147">
                  <c:v>3.6000000000000004E-2</c:v>
                </c:pt>
                <c:pt idx="11148">
                  <c:v>3.6499999999999998E-2</c:v>
                </c:pt>
                <c:pt idx="11149">
                  <c:v>3.73E-2</c:v>
                </c:pt>
                <c:pt idx="11150">
                  <c:v>3.6799999999999999E-2</c:v>
                </c:pt>
                <c:pt idx="11151">
                  <c:v>3.6600000000000001E-2</c:v>
                </c:pt>
                <c:pt idx="11152">
                  <c:v>3.6400000000000002E-2</c:v>
                </c:pt>
                <c:pt idx="11153">
                  <c:v>3.7699999999999997E-2</c:v>
                </c:pt>
                <c:pt idx="11154">
                  <c:v>3.7699999999999997E-2</c:v>
                </c:pt>
                <c:pt idx="11155">
                  <c:v>3.78E-2</c:v>
                </c:pt>
                <c:pt idx="11156">
                  <c:v>3.7400000000000003E-2</c:v>
                </c:pt>
                <c:pt idx="11157">
                  <c:v>3.6699999999999997E-2</c:v>
                </c:pt>
                <c:pt idx="11158">
                  <c:v>3.6400000000000002E-2</c:v>
                </c:pt>
                <c:pt idx="11159">
                  <c:v>3.6000000000000004E-2</c:v>
                </c:pt>
                <c:pt idx="11160">
                  <c:v>3.56E-2</c:v>
                </c:pt>
                <c:pt idx="11161">
                  <c:v>3.5400000000000001E-2</c:v>
                </c:pt>
                <c:pt idx="11162">
                  <c:v>3.61E-2</c:v>
                </c:pt>
                <c:pt idx="11163">
                  <c:v>3.6200000000000003E-2</c:v>
                </c:pt>
                <c:pt idx="11164">
                  <c:v>3.6200000000000003E-2</c:v>
                </c:pt>
                <c:pt idx="11165">
                  <c:v>3.6400000000000002E-2</c:v>
                </c:pt>
              </c:numCache>
            </c:numRef>
          </c:val>
          <c:smooth val="0"/>
          <c:extLst>
            <c:ext xmlns:c16="http://schemas.microsoft.com/office/drawing/2014/chart" uri="{C3380CC4-5D6E-409C-BE32-E72D297353CC}">
              <c16:uniqueId val="{00000002-C8CD-4969-BEB7-9C3826FA720D}"/>
            </c:ext>
          </c:extLst>
        </c:ser>
        <c:dLbls>
          <c:showLegendKey val="0"/>
          <c:showVal val="0"/>
          <c:showCatName val="0"/>
          <c:showSerName val="0"/>
          <c:showPercent val="0"/>
          <c:showBubbleSize val="0"/>
        </c:dLbls>
        <c:marker val="1"/>
        <c:smooth val="0"/>
        <c:axId val="1069691152"/>
        <c:axId val="1069685576"/>
      </c:lineChart>
      <c:dateAx>
        <c:axId val="1069691152"/>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685576"/>
        <c:crosses val="autoZero"/>
        <c:auto val="1"/>
        <c:lblOffset val="100"/>
        <c:baseTimeUnit val="days"/>
        <c:majorUnit val="10"/>
        <c:majorTimeUnit val="years"/>
      </c:dateAx>
      <c:valAx>
        <c:axId val="1069685576"/>
        <c:scaling>
          <c:orientation val="minMax"/>
          <c:max val="0.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691152"/>
        <c:crosses val="autoZero"/>
        <c:crossBetween val="between"/>
      </c:valAx>
      <c:spPr>
        <a:noFill/>
        <a:ln>
          <a:noFill/>
        </a:ln>
        <a:effectLst/>
      </c:spPr>
    </c:plotArea>
    <c:legend>
      <c:legendPos val="b"/>
      <c:layout>
        <c:manualLayout>
          <c:xMode val="edge"/>
          <c:yMode val="edge"/>
          <c:x val="0"/>
          <c:y val="0.92071595217264512"/>
          <c:w val="1"/>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LT Rates since 2019</a:t>
            </a:r>
          </a:p>
        </c:rich>
      </c:tx>
      <c:layout>
        <c:manualLayout>
          <c:xMode val="edge"/>
          <c:yMode val="edge"/>
          <c:x val="0.3359026684164479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42825896762904"/>
          <c:y val="7.6758399892217583E-2"/>
          <c:w val="0.81732414698162725"/>
          <c:h val="0.80809480419677737"/>
        </c:manualLayout>
      </c:layout>
      <c:areaChart>
        <c:grouping val="standard"/>
        <c:varyColors val="0"/>
        <c:ser>
          <c:idx val="2"/>
          <c:order val="2"/>
          <c:tx>
            <c:v>Recession</c:v>
          </c:tx>
          <c:spPr>
            <a:solidFill>
              <a:schemeClr val="tx2">
                <a:lumMod val="40000"/>
                <a:lumOff val="60000"/>
              </a:schemeClr>
            </a:solidFill>
            <a:ln>
              <a:noFill/>
            </a:ln>
            <a:effectLst/>
          </c:spPr>
          <c:cat>
            <c:numRef>
              <c:f>'Input - Raw Data'!$B$10069:$B$13000</c:f>
              <c:numCache>
                <c:formatCode>m/d/yyyy</c:formatCode>
                <c:ptCount val="2932"/>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pt idx="506">
                  <c:v>44174</c:v>
                </c:pt>
                <c:pt idx="507">
                  <c:v>44175</c:v>
                </c:pt>
                <c:pt idx="508">
                  <c:v>44176</c:v>
                </c:pt>
                <c:pt idx="509">
                  <c:v>44179</c:v>
                </c:pt>
                <c:pt idx="510">
                  <c:v>44180</c:v>
                </c:pt>
                <c:pt idx="511">
                  <c:v>44181</c:v>
                </c:pt>
                <c:pt idx="512">
                  <c:v>44182</c:v>
                </c:pt>
                <c:pt idx="513">
                  <c:v>44183</c:v>
                </c:pt>
                <c:pt idx="514">
                  <c:v>44186</c:v>
                </c:pt>
                <c:pt idx="515">
                  <c:v>44187</c:v>
                </c:pt>
                <c:pt idx="516">
                  <c:v>44188</c:v>
                </c:pt>
                <c:pt idx="517">
                  <c:v>44189</c:v>
                </c:pt>
                <c:pt idx="518">
                  <c:v>44190</c:v>
                </c:pt>
                <c:pt idx="519">
                  <c:v>44193</c:v>
                </c:pt>
                <c:pt idx="520">
                  <c:v>44194</c:v>
                </c:pt>
                <c:pt idx="521">
                  <c:v>44195</c:v>
                </c:pt>
                <c:pt idx="522">
                  <c:v>44196</c:v>
                </c:pt>
                <c:pt idx="523">
                  <c:v>44197</c:v>
                </c:pt>
                <c:pt idx="524">
                  <c:v>44200</c:v>
                </c:pt>
                <c:pt idx="525">
                  <c:v>44201</c:v>
                </c:pt>
                <c:pt idx="526">
                  <c:v>44202</c:v>
                </c:pt>
                <c:pt idx="527">
                  <c:v>44203</c:v>
                </c:pt>
                <c:pt idx="528">
                  <c:v>44204</c:v>
                </c:pt>
                <c:pt idx="529">
                  <c:v>44207</c:v>
                </c:pt>
                <c:pt idx="530">
                  <c:v>44208</c:v>
                </c:pt>
                <c:pt idx="531">
                  <c:v>44209</c:v>
                </c:pt>
                <c:pt idx="532">
                  <c:v>44210</c:v>
                </c:pt>
                <c:pt idx="533">
                  <c:v>44211</c:v>
                </c:pt>
                <c:pt idx="534">
                  <c:v>44214</c:v>
                </c:pt>
                <c:pt idx="535">
                  <c:v>44215</c:v>
                </c:pt>
                <c:pt idx="536">
                  <c:v>44216</c:v>
                </c:pt>
                <c:pt idx="537">
                  <c:v>44217</c:v>
                </c:pt>
                <c:pt idx="538">
                  <c:v>44218</c:v>
                </c:pt>
                <c:pt idx="539">
                  <c:v>44221</c:v>
                </c:pt>
                <c:pt idx="540">
                  <c:v>44222</c:v>
                </c:pt>
                <c:pt idx="541">
                  <c:v>44223</c:v>
                </c:pt>
                <c:pt idx="542">
                  <c:v>44224</c:v>
                </c:pt>
                <c:pt idx="543">
                  <c:v>44225</c:v>
                </c:pt>
                <c:pt idx="544">
                  <c:v>44228</c:v>
                </c:pt>
                <c:pt idx="545">
                  <c:v>44229</c:v>
                </c:pt>
                <c:pt idx="546">
                  <c:v>44230</c:v>
                </c:pt>
                <c:pt idx="547">
                  <c:v>44231</c:v>
                </c:pt>
                <c:pt idx="548">
                  <c:v>44232</c:v>
                </c:pt>
                <c:pt idx="549">
                  <c:v>44235</c:v>
                </c:pt>
                <c:pt idx="550">
                  <c:v>44236</c:v>
                </c:pt>
                <c:pt idx="551">
                  <c:v>44237</c:v>
                </c:pt>
                <c:pt idx="552">
                  <c:v>44238</c:v>
                </c:pt>
                <c:pt idx="553">
                  <c:v>44239</c:v>
                </c:pt>
                <c:pt idx="554">
                  <c:v>44242</c:v>
                </c:pt>
                <c:pt idx="555">
                  <c:v>44243</c:v>
                </c:pt>
                <c:pt idx="556">
                  <c:v>44244</c:v>
                </c:pt>
                <c:pt idx="557">
                  <c:v>44245</c:v>
                </c:pt>
                <c:pt idx="558">
                  <c:v>44246</c:v>
                </c:pt>
                <c:pt idx="559">
                  <c:v>44249</c:v>
                </c:pt>
                <c:pt idx="560">
                  <c:v>44250</c:v>
                </c:pt>
                <c:pt idx="561">
                  <c:v>44251</c:v>
                </c:pt>
                <c:pt idx="562">
                  <c:v>44252</c:v>
                </c:pt>
                <c:pt idx="563">
                  <c:v>44253</c:v>
                </c:pt>
                <c:pt idx="564">
                  <c:v>44256</c:v>
                </c:pt>
                <c:pt idx="565">
                  <c:v>44257</c:v>
                </c:pt>
                <c:pt idx="566">
                  <c:v>44258</c:v>
                </c:pt>
                <c:pt idx="567">
                  <c:v>44259</c:v>
                </c:pt>
                <c:pt idx="568">
                  <c:v>44260</c:v>
                </c:pt>
                <c:pt idx="569">
                  <c:v>44263</c:v>
                </c:pt>
                <c:pt idx="570">
                  <c:v>44264</c:v>
                </c:pt>
                <c:pt idx="571">
                  <c:v>44265</c:v>
                </c:pt>
                <c:pt idx="572">
                  <c:v>44266</c:v>
                </c:pt>
                <c:pt idx="573">
                  <c:v>44267</c:v>
                </c:pt>
                <c:pt idx="574">
                  <c:v>44270</c:v>
                </c:pt>
                <c:pt idx="575">
                  <c:v>44271</c:v>
                </c:pt>
                <c:pt idx="576">
                  <c:v>44272</c:v>
                </c:pt>
                <c:pt idx="577">
                  <c:v>44273</c:v>
                </c:pt>
                <c:pt idx="578">
                  <c:v>44274</c:v>
                </c:pt>
                <c:pt idx="579">
                  <c:v>44277</c:v>
                </c:pt>
                <c:pt idx="580">
                  <c:v>44278</c:v>
                </c:pt>
                <c:pt idx="581">
                  <c:v>44279</c:v>
                </c:pt>
                <c:pt idx="582">
                  <c:v>44280</c:v>
                </c:pt>
                <c:pt idx="583">
                  <c:v>44281</c:v>
                </c:pt>
                <c:pt idx="584">
                  <c:v>44284</c:v>
                </c:pt>
                <c:pt idx="585">
                  <c:v>44285</c:v>
                </c:pt>
                <c:pt idx="586">
                  <c:v>44286</c:v>
                </c:pt>
                <c:pt idx="587">
                  <c:v>44287</c:v>
                </c:pt>
                <c:pt idx="588">
                  <c:v>44288</c:v>
                </c:pt>
                <c:pt idx="589">
                  <c:v>44291</c:v>
                </c:pt>
                <c:pt idx="590">
                  <c:v>44292</c:v>
                </c:pt>
                <c:pt idx="591">
                  <c:v>44293</c:v>
                </c:pt>
                <c:pt idx="592">
                  <c:v>44294</c:v>
                </c:pt>
                <c:pt idx="593">
                  <c:v>44295</c:v>
                </c:pt>
                <c:pt idx="594">
                  <c:v>44298</c:v>
                </c:pt>
                <c:pt idx="595">
                  <c:v>44299</c:v>
                </c:pt>
                <c:pt idx="596">
                  <c:v>44300</c:v>
                </c:pt>
                <c:pt idx="597">
                  <c:v>44301</c:v>
                </c:pt>
                <c:pt idx="598">
                  <c:v>44302</c:v>
                </c:pt>
                <c:pt idx="599">
                  <c:v>44305</c:v>
                </c:pt>
                <c:pt idx="600">
                  <c:v>44306</c:v>
                </c:pt>
                <c:pt idx="601">
                  <c:v>44307</c:v>
                </c:pt>
                <c:pt idx="602">
                  <c:v>44308</c:v>
                </c:pt>
                <c:pt idx="603">
                  <c:v>44309</c:v>
                </c:pt>
                <c:pt idx="604">
                  <c:v>44312</c:v>
                </c:pt>
                <c:pt idx="605">
                  <c:v>44313</c:v>
                </c:pt>
                <c:pt idx="606">
                  <c:v>44314</c:v>
                </c:pt>
                <c:pt idx="607">
                  <c:v>44315</c:v>
                </c:pt>
                <c:pt idx="608">
                  <c:v>44316</c:v>
                </c:pt>
                <c:pt idx="609">
                  <c:v>44319</c:v>
                </c:pt>
                <c:pt idx="610">
                  <c:v>44320</c:v>
                </c:pt>
                <c:pt idx="611">
                  <c:v>44321</c:v>
                </c:pt>
                <c:pt idx="612">
                  <c:v>44322</c:v>
                </c:pt>
                <c:pt idx="613">
                  <c:v>44323</c:v>
                </c:pt>
                <c:pt idx="614">
                  <c:v>44326</c:v>
                </c:pt>
                <c:pt idx="615">
                  <c:v>44327</c:v>
                </c:pt>
                <c:pt idx="616">
                  <c:v>44328</c:v>
                </c:pt>
                <c:pt idx="617">
                  <c:v>44329</c:v>
                </c:pt>
                <c:pt idx="618">
                  <c:v>44330</c:v>
                </c:pt>
                <c:pt idx="619">
                  <c:v>44333</c:v>
                </c:pt>
                <c:pt idx="620">
                  <c:v>44334</c:v>
                </c:pt>
                <c:pt idx="621">
                  <c:v>44335</c:v>
                </c:pt>
                <c:pt idx="622">
                  <c:v>44336</c:v>
                </c:pt>
                <c:pt idx="623">
                  <c:v>44337</c:v>
                </c:pt>
                <c:pt idx="624">
                  <c:v>44340</c:v>
                </c:pt>
                <c:pt idx="625">
                  <c:v>44341</c:v>
                </c:pt>
                <c:pt idx="626">
                  <c:v>44342</c:v>
                </c:pt>
                <c:pt idx="627">
                  <c:v>44343</c:v>
                </c:pt>
                <c:pt idx="628">
                  <c:v>44344</c:v>
                </c:pt>
                <c:pt idx="629">
                  <c:v>44347</c:v>
                </c:pt>
                <c:pt idx="630">
                  <c:v>44348</c:v>
                </c:pt>
                <c:pt idx="631">
                  <c:v>44349</c:v>
                </c:pt>
                <c:pt idx="632">
                  <c:v>44350</c:v>
                </c:pt>
                <c:pt idx="633">
                  <c:v>44351</c:v>
                </c:pt>
                <c:pt idx="634">
                  <c:v>44354</c:v>
                </c:pt>
                <c:pt idx="635">
                  <c:v>44355</c:v>
                </c:pt>
                <c:pt idx="636">
                  <c:v>44356</c:v>
                </c:pt>
                <c:pt idx="637">
                  <c:v>44357</c:v>
                </c:pt>
                <c:pt idx="638">
                  <c:v>44358</c:v>
                </c:pt>
                <c:pt idx="639">
                  <c:v>44361</c:v>
                </c:pt>
                <c:pt idx="640">
                  <c:v>44362</c:v>
                </c:pt>
                <c:pt idx="641">
                  <c:v>44363</c:v>
                </c:pt>
                <c:pt idx="642">
                  <c:v>44364</c:v>
                </c:pt>
                <c:pt idx="643">
                  <c:v>44365</c:v>
                </c:pt>
                <c:pt idx="644">
                  <c:v>44368</c:v>
                </c:pt>
                <c:pt idx="645">
                  <c:v>44369</c:v>
                </c:pt>
                <c:pt idx="646">
                  <c:v>44370</c:v>
                </c:pt>
                <c:pt idx="647">
                  <c:v>44371</c:v>
                </c:pt>
                <c:pt idx="648">
                  <c:v>44372</c:v>
                </c:pt>
                <c:pt idx="649">
                  <c:v>44375</c:v>
                </c:pt>
                <c:pt idx="650">
                  <c:v>44376</c:v>
                </c:pt>
                <c:pt idx="651">
                  <c:v>44377</c:v>
                </c:pt>
                <c:pt idx="652">
                  <c:v>44378</c:v>
                </c:pt>
                <c:pt idx="653">
                  <c:v>44379</c:v>
                </c:pt>
                <c:pt idx="654">
                  <c:v>44382</c:v>
                </c:pt>
                <c:pt idx="655">
                  <c:v>44383</c:v>
                </c:pt>
                <c:pt idx="656">
                  <c:v>44384</c:v>
                </c:pt>
                <c:pt idx="657">
                  <c:v>44385</c:v>
                </c:pt>
                <c:pt idx="658">
                  <c:v>44386</c:v>
                </c:pt>
                <c:pt idx="659">
                  <c:v>44389</c:v>
                </c:pt>
                <c:pt idx="660">
                  <c:v>44390</c:v>
                </c:pt>
                <c:pt idx="661">
                  <c:v>44391</c:v>
                </c:pt>
                <c:pt idx="662">
                  <c:v>44392</c:v>
                </c:pt>
                <c:pt idx="663">
                  <c:v>44393</c:v>
                </c:pt>
                <c:pt idx="664">
                  <c:v>44396</c:v>
                </c:pt>
                <c:pt idx="665">
                  <c:v>44397</c:v>
                </c:pt>
                <c:pt idx="666">
                  <c:v>44398</c:v>
                </c:pt>
                <c:pt idx="667">
                  <c:v>44399</c:v>
                </c:pt>
                <c:pt idx="668">
                  <c:v>44400</c:v>
                </c:pt>
                <c:pt idx="669">
                  <c:v>44403</c:v>
                </c:pt>
                <c:pt idx="670">
                  <c:v>44404</c:v>
                </c:pt>
                <c:pt idx="671">
                  <c:v>44405</c:v>
                </c:pt>
                <c:pt idx="672">
                  <c:v>44406</c:v>
                </c:pt>
                <c:pt idx="673">
                  <c:v>44407</c:v>
                </c:pt>
                <c:pt idx="674">
                  <c:v>44410</c:v>
                </c:pt>
                <c:pt idx="675">
                  <c:v>44411</c:v>
                </c:pt>
                <c:pt idx="676">
                  <c:v>44412</c:v>
                </c:pt>
                <c:pt idx="677">
                  <c:v>44413</c:v>
                </c:pt>
                <c:pt idx="678">
                  <c:v>44414</c:v>
                </c:pt>
                <c:pt idx="679">
                  <c:v>44417</c:v>
                </c:pt>
                <c:pt idx="680">
                  <c:v>44418</c:v>
                </c:pt>
                <c:pt idx="681">
                  <c:v>44419</c:v>
                </c:pt>
                <c:pt idx="682">
                  <c:v>44420</c:v>
                </c:pt>
                <c:pt idx="683">
                  <c:v>44421</c:v>
                </c:pt>
                <c:pt idx="684">
                  <c:v>44424</c:v>
                </c:pt>
                <c:pt idx="685">
                  <c:v>44425</c:v>
                </c:pt>
                <c:pt idx="686">
                  <c:v>44426</c:v>
                </c:pt>
                <c:pt idx="687">
                  <c:v>44427</c:v>
                </c:pt>
                <c:pt idx="688">
                  <c:v>44428</c:v>
                </c:pt>
                <c:pt idx="689">
                  <c:v>44431</c:v>
                </c:pt>
                <c:pt idx="690">
                  <c:v>44432</c:v>
                </c:pt>
                <c:pt idx="691">
                  <c:v>44433</c:v>
                </c:pt>
                <c:pt idx="692">
                  <c:v>44434</c:v>
                </c:pt>
                <c:pt idx="693">
                  <c:v>44435</c:v>
                </c:pt>
                <c:pt idx="694">
                  <c:v>44438</c:v>
                </c:pt>
                <c:pt idx="695">
                  <c:v>44439</c:v>
                </c:pt>
                <c:pt idx="696">
                  <c:v>44440</c:v>
                </c:pt>
                <c:pt idx="697">
                  <c:v>44441</c:v>
                </c:pt>
                <c:pt idx="698">
                  <c:v>44442</c:v>
                </c:pt>
                <c:pt idx="699">
                  <c:v>44445</c:v>
                </c:pt>
                <c:pt idx="700">
                  <c:v>44446</c:v>
                </c:pt>
                <c:pt idx="701">
                  <c:v>44447</c:v>
                </c:pt>
                <c:pt idx="702">
                  <c:v>44448</c:v>
                </c:pt>
                <c:pt idx="703">
                  <c:v>44449</c:v>
                </c:pt>
                <c:pt idx="704">
                  <c:v>44452</c:v>
                </c:pt>
                <c:pt idx="705">
                  <c:v>44453</c:v>
                </c:pt>
                <c:pt idx="706">
                  <c:v>44454</c:v>
                </c:pt>
                <c:pt idx="707">
                  <c:v>44455</c:v>
                </c:pt>
                <c:pt idx="708">
                  <c:v>44456</c:v>
                </c:pt>
                <c:pt idx="709">
                  <c:v>44459</c:v>
                </c:pt>
                <c:pt idx="710">
                  <c:v>44460</c:v>
                </c:pt>
                <c:pt idx="711">
                  <c:v>44461</c:v>
                </c:pt>
                <c:pt idx="712">
                  <c:v>44462</c:v>
                </c:pt>
                <c:pt idx="713">
                  <c:v>44463</c:v>
                </c:pt>
                <c:pt idx="714">
                  <c:v>44466</c:v>
                </c:pt>
                <c:pt idx="715">
                  <c:v>44467</c:v>
                </c:pt>
                <c:pt idx="716">
                  <c:v>44468</c:v>
                </c:pt>
                <c:pt idx="717">
                  <c:v>44469</c:v>
                </c:pt>
                <c:pt idx="718">
                  <c:v>44470</c:v>
                </c:pt>
                <c:pt idx="719">
                  <c:v>44473</c:v>
                </c:pt>
                <c:pt idx="720">
                  <c:v>44474</c:v>
                </c:pt>
                <c:pt idx="721">
                  <c:v>44475</c:v>
                </c:pt>
                <c:pt idx="722">
                  <c:v>44476</c:v>
                </c:pt>
                <c:pt idx="723">
                  <c:v>44477</c:v>
                </c:pt>
                <c:pt idx="724">
                  <c:v>44480</c:v>
                </c:pt>
                <c:pt idx="725">
                  <c:v>44481</c:v>
                </c:pt>
                <c:pt idx="726">
                  <c:v>44482</c:v>
                </c:pt>
                <c:pt idx="727">
                  <c:v>44483</c:v>
                </c:pt>
                <c:pt idx="728">
                  <c:v>44484</c:v>
                </c:pt>
                <c:pt idx="729">
                  <c:v>44487</c:v>
                </c:pt>
                <c:pt idx="730">
                  <c:v>44488</c:v>
                </c:pt>
                <c:pt idx="731">
                  <c:v>44489</c:v>
                </c:pt>
                <c:pt idx="732">
                  <c:v>44490</c:v>
                </c:pt>
                <c:pt idx="733">
                  <c:v>44491</c:v>
                </c:pt>
                <c:pt idx="734">
                  <c:v>44494</c:v>
                </c:pt>
                <c:pt idx="735">
                  <c:v>44495</c:v>
                </c:pt>
                <c:pt idx="736">
                  <c:v>44496</c:v>
                </c:pt>
                <c:pt idx="737">
                  <c:v>44497</c:v>
                </c:pt>
                <c:pt idx="738">
                  <c:v>44498</c:v>
                </c:pt>
                <c:pt idx="739">
                  <c:v>44501</c:v>
                </c:pt>
                <c:pt idx="740">
                  <c:v>44502</c:v>
                </c:pt>
                <c:pt idx="741">
                  <c:v>44503</c:v>
                </c:pt>
                <c:pt idx="742">
                  <c:v>44504</c:v>
                </c:pt>
                <c:pt idx="743">
                  <c:v>44505</c:v>
                </c:pt>
                <c:pt idx="744">
                  <c:v>44508</c:v>
                </c:pt>
                <c:pt idx="745">
                  <c:v>44509</c:v>
                </c:pt>
                <c:pt idx="746">
                  <c:v>44510</c:v>
                </c:pt>
                <c:pt idx="747">
                  <c:v>44511</c:v>
                </c:pt>
                <c:pt idx="748">
                  <c:v>44512</c:v>
                </c:pt>
                <c:pt idx="749">
                  <c:v>44515</c:v>
                </c:pt>
                <c:pt idx="750">
                  <c:v>44516</c:v>
                </c:pt>
                <c:pt idx="751">
                  <c:v>44517</c:v>
                </c:pt>
                <c:pt idx="752">
                  <c:v>44518</c:v>
                </c:pt>
                <c:pt idx="753">
                  <c:v>44519</c:v>
                </c:pt>
                <c:pt idx="754">
                  <c:v>44522</c:v>
                </c:pt>
                <c:pt idx="755">
                  <c:v>44523</c:v>
                </c:pt>
                <c:pt idx="756">
                  <c:v>44524</c:v>
                </c:pt>
                <c:pt idx="757">
                  <c:v>44525</c:v>
                </c:pt>
                <c:pt idx="758">
                  <c:v>44526</c:v>
                </c:pt>
                <c:pt idx="759">
                  <c:v>44529</c:v>
                </c:pt>
                <c:pt idx="760">
                  <c:v>44530</c:v>
                </c:pt>
                <c:pt idx="761">
                  <c:v>44531</c:v>
                </c:pt>
                <c:pt idx="762">
                  <c:v>44532</c:v>
                </c:pt>
                <c:pt idx="763">
                  <c:v>44533</c:v>
                </c:pt>
                <c:pt idx="764">
                  <c:v>44536</c:v>
                </c:pt>
                <c:pt idx="765">
                  <c:v>44537</c:v>
                </c:pt>
                <c:pt idx="766">
                  <c:v>44538</c:v>
                </c:pt>
                <c:pt idx="767">
                  <c:v>44539</c:v>
                </c:pt>
                <c:pt idx="768">
                  <c:v>44540</c:v>
                </c:pt>
                <c:pt idx="769">
                  <c:v>44543</c:v>
                </c:pt>
                <c:pt idx="770">
                  <c:v>44544</c:v>
                </c:pt>
                <c:pt idx="771">
                  <c:v>44545</c:v>
                </c:pt>
                <c:pt idx="772">
                  <c:v>44546</c:v>
                </c:pt>
                <c:pt idx="773">
                  <c:v>44547</c:v>
                </c:pt>
                <c:pt idx="774">
                  <c:v>44550</c:v>
                </c:pt>
                <c:pt idx="775">
                  <c:v>44551</c:v>
                </c:pt>
                <c:pt idx="776">
                  <c:v>44552</c:v>
                </c:pt>
                <c:pt idx="777">
                  <c:v>44553</c:v>
                </c:pt>
                <c:pt idx="778">
                  <c:v>44554</c:v>
                </c:pt>
                <c:pt idx="779">
                  <c:v>44557</c:v>
                </c:pt>
                <c:pt idx="780">
                  <c:v>44558</c:v>
                </c:pt>
                <c:pt idx="781">
                  <c:v>44559</c:v>
                </c:pt>
                <c:pt idx="782">
                  <c:v>44560</c:v>
                </c:pt>
                <c:pt idx="783">
                  <c:v>44561</c:v>
                </c:pt>
                <c:pt idx="784">
                  <c:v>44564</c:v>
                </c:pt>
                <c:pt idx="785">
                  <c:v>44565</c:v>
                </c:pt>
                <c:pt idx="786">
                  <c:v>44566</c:v>
                </c:pt>
                <c:pt idx="787">
                  <c:v>44567</c:v>
                </c:pt>
                <c:pt idx="788">
                  <c:v>44568</c:v>
                </c:pt>
                <c:pt idx="789">
                  <c:v>44571</c:v>
                </c:pt>
                <c:pt idx="790">
                  <c:v>44572</c:v>
                </c:pt>
                <c:pt idx="791">
                  <c:v>44573</c:v>
                </c:pt>
                <c:pt idx="792">
                  <c:v>44574</c:v>
                </c:pt>
                <c:pt idx="793">
                  <c:v>44575</c:v>
                </c:pt>
                <c:pt idx="794">
                  <c:v>44578</c:v>
                </c:pt>
                <c:pt idx="795">
                  <c:v>44579</c:v>
                </c:pt>
                <c:pt idx="796">
                  <c:v>44580</c:v>
                </c:pt>
                <c:pt idx="797">
                  <c:v>44581</c:v>
                </c:pt>
                <c:pt idx="798">
                  <c:v>44582</c:v>
                </c:pt>
                <c:pt idx="799">
                  <c:v>44585</c:v>
                </c:pt>
                <c:pt idx="800">
                  <c:v>44586</c:v>
                </c:pt>
                <c:pt idx="801">
                  <c:v>44587</c:v>
                </c:pt>
                <c:pt idx="802">
                  <c:v>44588</c:v>
                </c:pt>
                <c:pt idx="803">
                  <c:v>44589</c:v>
                </c:pt>
                <c:pt idx="804">
                  <c:v>44592</c:v>
                </c:pt>
                <c:pt idx="805">
                  <c:v>44593</c:v>
                </c:pt>
                <c:pt idx="806">
                  <c:v>44594</c:v>
                </c:pt>
                <c:pt idx="807">
                  <c:v>44595</c:v>
                </c:pt>
                <c:pt idx="808">
                  <c:v>44596</c:v>
                </c:pt>
                <c:pt idx="809">
                  <c:v>44599</c:v>
                </c:pt>
                <c:pt idx="810">
                  <c:v>44600</c:v>
                </c:pt>
                <c:pt idx="811">
                  <c:v>44601</c:v>
                </c:pt>
                <c:pt idx="812">
                  <c:v>44602</c:v>
                </c:pt>
                <c:pt idx="813">
                  <c:v>44603</c:v>
                </c:pt>
                <c:pt idx="814">
                  <c:v>44606</c:v>
                </c:pt>
                <c:pt idx="815">
                  <c:v>44607</c:v>
                </c:pt>
                <c:pt idx="816">
                  <c:v>44608</c:v>
                </c:pt>
                <c:pt idx="817">
                  <c:v>44609</c:v>
                </c:pt>
                <c:pt idx="818">
                  <c:v>44610</c:v>
                </c:pt>
                <c:pt idx="819">
                  <c:v>44613</c:v>
                </c:pt>
                <c:pt idx="820">
                  <c:v>44614</c:v>
                </c:pt>
                <c:pt idx="821">
                  <c:v>44615</c:v>
                </c:pt>
                <c:pt idx="822">
                  <c:v>44616</c:v>
                </c:pt>
                <c:pt idx="823">
                  <c:v>44617</c:v>
                </c:pt>
                <c:pt idx="824">
                  <c:v>44620</c:v>
                </c:pt>
                <c:pt idx="825">
                  <c:v>44621</c:v>
                </c:pt>
                <c:pt idx="826">
                  <c:v>44622</c:v>
                </c:pt>
                <c:pt idx="827">
                  <c:v>44623</c:v>
                </c:pt>
                <c:pt idx="828">
                  <c:v>44624</c:v>
                </c:pt>
                <c:pt idx="829">
                  <c:v>44627</c:v>
                </c:pt>
                <c:pt idx="830">
                  <c:v>44628</c:v>
                </c:pt>
                <c:pt idx="831">
                  <c:v>44629</c:v>
                </c:pt>
                <c:pt idx="832">
                  <c:v>44630</c:v>
                </c:pt>
                <c:pt idx="833">
                  <c:v>44631</c:v>
                </c:pt>
                <c:pt idx="834">
                  <c:v>44634</c:v>
                </c:pt>
                <c:pt idx="835">
                  <c:v>44635</c:v>
                </c:pt>
                <c:pt idx="836">
                  <c:v>44636</c:v>
                </c:pt>
                <c:pt idx="837">
                  <c:v>44637</c:v>
                </c:pt>
                <c:pt idx="838">
                  <c:v>44638</c:v>
                </c:pt>
                <c:pt idx="839">
                  <c:v>44641</c:v>
                </c:pt>
                <c:pt idx="840">
                  <c:v>44642</c:v>
                </c:pt>
                <c:pt idx="841">
                  <c:v>44643</c:v>
                </c:pt>
                <c:pt idx="842">
                  <c:v>44644</c:v>
                </c:pt>
                <c:pt idx="843">
                  <c:v>44645</c:v>
                </c:pt>
                <c:pt idx="844">
                  <c:v>44648</c:v>
                </c:pt>
                <c:pt idx="845">
                  <c:v>44649</c:v>
                </c:pt>
                <c:pt idx="846">
                  <c:v>44650</c:v>
                </c:pt>
                <c:pt idx="847">
                  <c:v>44651</c:v>
                </c:pt>
                <c:pt idx="848">
                  <c:v>44652</c:v>
                </c:pt>
                <c:pt idx="849">
                  <c:v>44655</c:v>
                </c:pt>
                <c:pt idx="850">
                  <c:v>44656</c:v>
                </c:pt>
                <c:pt idx="851">
                  <c:v>44657</c:v>
                </c:pt>
                <c:pt idx="852">
                  <c:v>44658</c:v>
                </c:pt>
                <c:pt idx="853">
                  <c:v>44659</c:v>
                </c:pt>
                <c:pt idx="854">
                  <c:v>44662</c:v>
                </c:pt>
                <c:pt idx="855">
                  <c:v>44663</c:v>
                </c:pt>
                <c:pt idx="856">
                  <c:v>44664</c:v>
                </c:pt>
                <c:pt idx="857">
                  <c:v>44665</c:v>
                </c:pt>
                <c:pt idx="858">
                  <c:v>44666</c:v>
                </c:pt>
                <c:pt idx="859">
                  <c:v>44669</c:v>
                </c:pt>
                <c:pt idx="860">
                  <c:v>44670</c:v>
                </c:pt>
                <c:pt idx="861">
                  <c:v>44671</c:v>
                </c:pt>
                <c:pt idx="862">
                  <c:v>44672</c:v>
                </c:pt>
                <c:pt idx="863">
                  <c:v>44673</c:v>
                </c:pt>
                <c:pt idx="864">
                  <c:v>44676</c:v>
                </c:pt>
                <c:pt idx="865">
                  <c:v>44677</c:v>
                </c:pt>
                <c:pt idx="866">
                  <c:v>44678</c:v>
                </c:pt>
                <c:pt idx="867">
                  <c:v>44679</c:v>
                </c:pt>
                <c:pt idx="868">
                  <c:v>44680</c:v>
                </c:pt>
                <c:pt idx="869">
                  <c:v>44683</c:v>
                </c:pt>
                <c:pt idx="870">
                  <c:v>44684</c:v>
                </c:pt>
                <c:pt idx="871">
                  <c:v>44685</c:v>
                </c:pt>
                <c:pt idx="872">
                  <c:v>44686</c:v>
                </c:pt>
                <c:pt idx="873">
                  <c:v>44687</c:v>
                </c:pt>
                <c:pt idx="874">
                  <c:v>44690</c:v>
                </c:pt>
                <c:pt idx="875">
                  <c:v>44691</c:v>
                </c:pt>
                <c:pt idx="876">
                  <c:v>44692</c:v>
                </c:pt>
                <c:pt idx="877">
                  <c:v>44693</c:v>
                </c:pt>
                <c:pt idx="878">
                  <c:v>44694</c:v>
                </c:pt>
                <c:pt idx="879">
                  <c:v>44697</c:v>
                </c:pt>
                <c:pt idx="880">
                  <c:v>44698</c:v>
                </c:pt>
                <c:pt idx="881">
                  <c:v>44699</c:v>
                </c:pt>
                <c:pt idx="882">
                  <c:v>44700</c:v>
                </c:pt>
                <c:pt idx="883">
                  <c:v>44701</c:v>
                </c:pt>
                <c:pt idx="884">
                  <c:v>44704</c:v>
                </c:pt>
                <c:pt idx="885">
                  <c:v>44705</c:v>
                </c:pt>
                <c:pt idx="886">
                  <c:v>44706</c:v>
                </c:pt>
                <c:pt idx="887">
                  <c:v>44707</c:v>
                </c:pt>
                <c:pt idx="888">
                  <c:v>44708</c:v>
                </c:pt>
                <c:pt idx="889">
                  <c:v>44711</c:v>
                </c:pt>
                <c:pt idx="890">
                  <c:v>44712</c:v>
                </c:pt>
                <c:pt idx="891">
                  <c:v>44713</c:v>
                </c:pt>
                <c:pt idx="892">
                  <c:v>44714</c:v>
                </c:pt>
                <c:pt idx="893">
                  <c:v>44715</c:v>
                </c:pt>
                <c:pt idx="894">
                  <c:v>44718</c:v>
                </c:pt>
                <c:pt idx="895">
                  <c:v>44719</c:v>
                </c:pt>
                <c:pt idx="896">
                  <c:v>44720</c:v>
                </c:pt>
                <c:pt idx="897">
                  <c:v>44721</c:v>
                </c:pt>
                <c:pt idx="898">
                  <c:v>44722</c:v>
                </c:pt>
                <c:pt idx="899">
                  <c:v>44725</c:v>
                </c:pt>
                <c:pt idx="900">
                  <c:v>44726</c:v>
                </c:pt>
                <c:pt idx="901">
                  <c:v>44727</c:v>
                </c:pt>
                <c:pt idx="902">
                  <c:v>44728</c:v>
                </c:pt>
                <c:pt idx="903">
                  <c:v>44729</c:v>
                </c:pt>
                <c:pt idx="904">
                  <c:v>44732</c:v>
                </c:pt>
                <c:pt idx="905">
                  <c:v>44733</c:v>
                </c:pt>
                <c:pt idx="906">
                  <c:v>44734</c:v>
                </c:pt>
                <c:pt idx="907">
                  <c:v>44735</c:v>
                </c:pt>
                <c:pt idx="908">
                  <c:v>44736</c:v>
                </c:pt>
                <c:pt idx="909">
                  <c:v>44739</c:v>
                </c:pt>
                <c:pt idx="910">
                  <c:v>44740</c:v>
                </c:pt>
                <c:pt idx="911">
                  <c:v>44741</c:v>
                </c:pt>
                <c:pt idx="912">
                  <c:v>44742</c:v>
                </c:pt>
                <c:pt idx="913">
                  <c:v>44743</c:v>
                </c:pt>
                <c:pt idx="914">
                  <c:v>44746</c:v>
                </c:pt>
                <c:pt idx="915">
                  <c:v>44747</c:v>
                </c:pt>
                <c:pt idx="916">
                  <c:v>44748</c:v>
                </c:pt>
                <c:pt idx="917">
                  <c:v>44749</c:v>
                </c:pt>
                <c:pt idx="918">
                  <c:v>44750</c:v>
                </c:pt>
                <c:pt idx="919">
                  <c:v>44753</c:v>
                </c:pt>
                <c:pt idx="920">
                  <c:v>44754</c:v>
                </c:pt>
                <c:pt idx="921">
                  <c:v>44755</c:v>
                </c:pt>
                <c:pt idx="922">
                  <c:v>44756</c:v>
                </c:pt>
                <c:pt idx="923">
                  <c:v>44757</c:v>
                </c:pt>
                <c:pt idx="924">
                  <c:v>44760</c:v>
                </c:pt>
                <c:pt idx="925">
                  <c:v>44761</c:v>
                </c:pt>
                <c:pt idx="926">
                  <c:v>44762</c:v>
                </c:pt>
                <c:pt idx="927">
                  <c:v>44763</c:v>
                </c:pt>
                <c:pt idx="928">
                  <c:v>44764</c:v>
                </c:pt>
                <c:pt idx="929">
                  <c:v>44767</c:v>
                </c:pt>
                <c:pt idx="930">
                  <c:v>44768</c:v>
                </c:pt>
                <c:pt idx="931">
                  <c:v>44769</c:v>
                </c:pt>
                <c:pt idx="932">
                  <c:v>44770</c:v>
                </c:pt>
                <c:pt idx="933">
                  <c:v>44771</c:v>
                </c:pt>
                <c:pt idx="934">
                  <c:v>44774</c:v>
                </c:pt>
                <c:pt idx="935">
                  <c:v>44775</c:v>
                </c:pt>
                <c:pt idx="936">
                  <c:v>44776</c:v>
                </c:pt>
                <c:pt idx="937">
                  <c:v>44777</c:v>
                </c:pt>
                <c:pt idx="938">
                  <c:v>44778</c:v>
                </c:pt>
                <c:pt idx="939">
                  <c:v>44781</c:v>
                </c:pt>
                <c:pt idx="940">
                  <c:v>44782</c:v>
                </c:pt>
                <c:pt idx="941">
                  <c:v>44783</c:v>
                </c:pt>
                <c:pt idx="942">
                  <c:v>44784</c:v>
                </c:pt>
                <c:pt idx="943">
                  <c:v>44785</c:v>
                </c:pt>
                <c:pt idx="944">
                  <c:v>44788</c:v>
                </c:pt>
                <c:pt idx="945">
                  <c:v>44789</c:v>
                </c:pt>
                <c:pt idx="946">
                  <c:v>44790</c:v>
                </c:pt>
                <c:pt idx="947">
                  <c:v>44791</c:v>
                </c:pt>
                <c:pt idx="948">
                  <c:v>44792</c:v>
                </c:pt>
                <c:pt idx="949">
                  <c:v>44795</c:v>
                </c:pt>
                <c:pt idx="950">
                  <c:v>44796</c:v>
                </c:pt>
                <c:pt idx="951">
                  <c:v>44797</c:v>
                </c:pt>
                <c:pt idx="952">
                  <c:v>44798</c:v>
                </c:pt>
                <c:pt idx="953">
                  <c:v>44799</c:v>
                </c:pt>
                <c:pt idx="954">
                  <c:v>44802</c:v>
                </c:pt>
                <c:pt idx="955">
                  <c:v>44803</c:v>
                </c:pt>
                <c:pt idx="956">
                  <c:v>44804</c:v>
                </c:pt>
                <c:pt idx="957">
                  <c:v>44805</c:v>
                </c:pt>
                <c:pt idx="958">
                  <c:v>44806</c:v>
                </c:pt>
                <c:pt idx="959">
                  <c:v>44810</c:v>
                </c:pt>
                <c:pt idx="960">
                  <c:v>44811</c:v>
                </c:pt>
                <c:pt idx="961">
                  <c:v>44812</c:v>
                </c:pt>
                <c:pt idx="962">
                  <c:v>44813</c:v>
                </c:pt>
                <c:pt idx="963">
                  <c:v>44816</c:v>
                </c:pt>
                <c:pt idx="964">
                  <c:v>44817</c:v>
                </c:pt>
                <c:pt idx="965">
                  <c:v>44818</c:v>
                </c:pt>
                <c:pt idx="966">
                  <c:v>44819</c:v>
                </c:pt>
                <c:pt idx="967">
                  <c:v>44820</c:v>
                </c:pt>
                <c:pt idx="968">
                  <c:v>44823</c:v>
                </c:pt>
                <c:pt idx="969">
                  <c:v>44824</c:v>
                </c:pt>
                <c:pt idx="970">
                  <c:v>44825</c:v>
                </c:pt>
                <c:pt idx="971">
                  <c:v>44826</c:v>
                </c:pt>
                <c:pt idx="972">
                  <c:v>44827</c:v>
                </c:pt>
                <c:pt idx="973">
                  <c:v>44830</c:v>
                </c:pt>
                <c:pt idx="974">
                  <c:v>44831</c:v>
                </c:pt>
                <c:pt idx="975">
                  <c:v>44832</c:v>
                </c:pt>
                <c:pt idx="976">
                  <c:v>44833</c:v>
                </c:pt>
                <c:pt idx="977">
                  <c:v>44834</c:v>
                </c:pt>
                <c:pt idx="978">
                  <c:v>44837</c:v>
                </c:pt>
                <c:pt idx="979">
                  <c:v>44838</c:v>
                </c:pt>
                <c:pt idx="980">
                  <c:v>44839</c:v>
                </c:pt>
                <c:pt idx="981">
                  <c:v>44840</c:v>
                </c:pt>
                <c:pt idx="982">
                  <c:v>44841</c:v>
                </c:pt>
                <c:pt idx="983">
                  <c:v>44845</c:v>
                </c:pt>
                <c:pt idx="984">
                  <c:v>44846</c:v>
                </c:pt>
                <c:pt idx="985">
                  <c:v>44847</c:v>
                </c:pt>
                <c:pt idx="986">
                  <c:v>44848</c:v>
                </c:pt>
                <c:pt idx="987">
                  <c:v>44851</c:v>
                </c:pt>
                <c:pt idx="988">
                  <c:v>44852</c:v>
                </c:pt>
                <c:pt idx="989">
                  <c:v>44853</c:v>
                </c:pt>
                <c:pt idx="990">
                  <c:v>44854</c:v>
                </c:pt>
                <c:pt idx="991">
                  <c:v>44855</c:v>
                </c:pt>
                <c:pt idx="992">
                  <c:v>44858</c:v>
                </c:pt>
                <c:pt idx="993">
                  <c:v>44859</c:v>
                </c:pt>
                <c:pt idx="994">
                  <c:v>44860</c:v>
                </c:pt>
                <c:pt idx="995">
                  <c:v>44861</c:v>
                </c:pt>
                <c:pt idx="996">
                  <c:v>44862</c:v>
                </c:pt>
                <c:pt idx="997">
                  <c:v>44865</c:v>
                </c:pt>
                <c:pt idx="998">
                  <c:v>44866</c:v>
                </c:pt>
                <c:pt idx="999">
                  <c:v>44867</c:v>
                </c:pt>
                <c:pt idx="1000">
                  <c:v>44868</c:v>
                </c:pt>
                <c:pt idx="1001">
                  <c:v>44869</c:v>
                </c:pt>
                <c:pt idx="1002">
                  <c:v>44872</c:v>
                </c:pt>
                <c:pt idx="1003">
                  <c:v>44873</c:v>
                </c:pt>
                <c:pt idx="1004">
                  <c:v>44874</c:v>
                </c:pt>
                <c:pt idx="1005">
                  <c:v>44875</c:v>
                </c:pt>
                <c:pt idx="1006">
                  <c:v>44879</c:v>
                </c:pt>
                <c:pt idx="1007">
                  <c:v>44880</c:v>
                </c:pt>
                <c:pt idx="1008">
                  <c:v>44881</c:v>
                </c:pt>
                <c:pt idx="1009">
                  <c:v>44882</c:v>
                </c:pt>
                <c:pt idx="1010">
                  <c:v>44883</c:v>
                </c:pt>
                <c:pt idx="1011">
                  <c:v>44886</c:v>
                </c:pt>
                <c:pt idx="1012">
                  <c:v>44887</c:v>
                </c:pt>
                <c:pt idx="1013">
                  <c:v>44888</c:v>
                </c:pt>
                <c:pt idx="1014">
                  <c:v>44890</c:v>
                </c:pt>
                <c:pt idx="1015">
                  <c:v>44893</c:v>
                </c:pt>
                <c:pt idx="1016">
                  <c:v>44894</c:v>
                </c:pt>
                <c:pt idx="1017">
                  <c:v>44895</c:v>
                </c:pt>
                <c:pt idx="1018">
                  <c:v>44896</c:v>
                </c:pt>
                <c:pt idx="1019">
                  <c:v>44897</c:v>
                </c:pt>
                <c:pt idx="1020">
                  <c:v>44900</c:v>
                </c:pt>
                <c:pt idx="1021">
                  <c:v>44901</c:v>
                </c:pt>
                <c:pt idx="1022">
                  <c:v>44902</c:v>
                </c:pt>
                <c:pt idx="1023">
                  <c:v>44903</c:v>
                </c:pt>
                <c:pt idx="1024">
                  <c:v>44904</c:v>
                </c:pt>
                <c:pt idx="1025">
                  <c:v>44907</c:v>
                </c:pt>
                <c:pt idx="1026">
                  <c:v>44908</c:v>
                </c:pt>
                <c:pt idx="1027">
                  <c:v>44909</c:v>
                </c:pt>
                <c:pt idx="1028">
                  <c:v>44910</c:v>
                </c:pt>
                <c:pt idx="1029">
                  <c:v>44911</c:v>
                </c:pt>
                <c:pt idx="1030">
                  <c:v>44914</c:v>
                </c:pt>
                <c:pt idx="1031">
                  <c:v>44915</c:v>
                </c:pt>
                <c:pt idx="1032">
                  <c:v>44916</c:v>
                </c:pt>
                <c:pt idx="1033">
                  <c:v>44917</c:v>
                </c:pt>
                <c:pt idx="1034">
                  <c:v>44918</c:v>
                </c:pt>
                <c:pt idx="1035">
                  <c:v>44922</c:v>
                </c:pt>
                <c:pt idx="1036">
                  <c:v>44923</c:v>
                </c:pt>
                <c:pt idx="1037">
                  <c:v>44924</c:v>
                </c:pt>
                <c:pt idx="1038">
                  <c:v>44925</c:v>
                </c:pt>
                <c:pt idx="1039">
                  <c:v>44929</c:v>
                </c:pt>
                <c:pt idx="1040">
                  <c:v>44930</c:v>
                </c:pt>
                <c:pt idx="1041">
                  <c:v>44931</c:v>
                </c:pt>
                <c:pt idx="1042">
                  <c:v>44932</c:v>
                </c:pt>
                <c:pt idx="1043">
                  <c:v>44935</c:v>
                </c:pt>
                <c:pt idx="1044">
                  <c:v>44936</c:v>
                </c:pt>
                <c:pt idx="1045">
                  <c:v>44937</c:v>
                </c:pt>
                <c:pt idx="1046">
                  <c:v>44938</c:v>
                </c:pt>
                <c:pt idx="1047">
                  <c:v>44939</c:v>
                </c:pt>
                <c:pt idx="1048">
                  <c:v>44943</c:v>
                </c:pt>
                <c:pt idx="1049">
                  <c:v>44944</c:v>
                </c:pt>
                <c:pt idx="1050">
                  <c:v>44945</c:v>
                </c:pt>
                <c:pt idx="1051">
                  <c:v>44946</c:v>
                </c:pt>
                <c:pt idx="1052">
                  <c:v>44949</c:v>
                </c:pt>
                <c:pt idx="1053">
                  <c:v>44950</c:v>
                </c:pt>
                <c:pt idx="1054">
                  <c:v>44951</c:v>
                </c:pt>
                <c:pt idx="1055">
                  <c:v>44952</c:v>
                </c:pt>
                <c:pt idx="1056">
                  <c:v>44953</c:v>
                </c:pt>
                <c:pt idx="1057">
                  <c:v>44956</c:v>
                </c:pt>
                <c:pt idx="1058">
                  <c:v>44957</c:v>
                </c:pt>
                <c:pt idx="1059">
                  <c:v>44958</c:v>
                </c:pt>
                <c:pt idx="1060">
                  <c:v>44959</c:v>
                </c:pt>
                <c:pt idx="1061">
                  <c:v>44960</c:v>
                </c:pt>
                <c:pt idx="1062">
                  <c:v>44963</c:v>
                </c:pt>
                <c:pt idx="1063">
                  <c:v>44964</c:v>
                </c:pt>
                <c:pt idx="1064">
                  <c:v>44965</c:v>
                </c:pt>
                <c:pt idx="1065">
                  <c:v>44966</c:v>
                </c:pt>
                <c:pt idx="1066">
                  <c:v>44967</c:v>
                </c:pt>
                <c:pt idx="1067">
                  <c:v>44970</c:v>
                </c:pt>
                <c:pt idx="1068">
                  <c:v>44971</c:v>
                </c:pt>
                <c:pt idx="1069">
                  <c:v>44972</c:v>
                </c:pt>
                <c:pt idx="1070">
                  <c:v>44973</c:v>
                </c:pt>
                <c:pt idx="1071">
                  <c:v>44974</c:v>
                </c:pt>
                <c:pt idx="1072">
                  <c:v>44978</c:v>
                </c:pt>
                <c:pt idx="1073">
                  <c:v>44979</c:v>
                </c:pt>
                <c:pt idx="1074">
                  <c:v>44980</c:v>
                </c:pt>
                <c:pt idx="1075">
                  <c:v>44981</c:v>
                </c:pt>
                <c:pt idx="1076">
                  <c:v>44984</c:v>
                </c:pt>
                <c:pt idx="1077">
                  <c:v>44985</c:v>
                </c:pt>
                <c:pt idx="1078">
                  <c:v>44986</c:v>
                </c:pt>
                <c:pt idx="1079">
                  <c:v>44987</c:v>
                </c:pt>
                <c:pt idx="1080">
                  <c:v>44988</c:v>
                </c:pt>
                <c:pt idx="1081">
                  <c:v>44991</c:v>
                </c:pt>
                <c:pt idx="1082">
                  <c:v>44992</c:v>
                </c:pt>
                <c:pt idx="1083">
                  <c:v>44993</c:v>
                </c:pt>
                <c:pt idx="1084">
                  <c:v>44994</c:v>
                </c:pt>
                <c:pt idx="1085">
                  <c:v>44995</c:v>
                </c:pt>
                <c:pt idx="1086">
                  <c:v>44998</c:v>
                </c:pt>
                <c:pt idx="1087">
                  <c:v>44999</c:v>
                </c:pt>
                <c:pt idx="1088">
                  <c:v>45000</c:v>
                </c:pt>
                <c:pt idx="1089">
                  <c:v>45001</c:v>
                </c:pt>
                <c:pt idx="1090">
                  <c:v>45002</c:v>
                </c:pt>
                <c:pt idx="1091">
                  <c:v>45005</c:v>
                </c:pt>
                <c:pt idx="1092">
                  <c:v>45006</c:v>
                </c:pt>
                <c:pt idx="1093">
                  <c:v>45007</c:v>
                </c:pt>
                <c:pt idx="1094">
                  <c:v>45008</c:v>
                </c:pt>
                <c:pt idx="1095">
                  <c:v>45009</c:v>
                </c:pt>
                <c:pt idx="1096">
                  <c:v>45012</c:v>
                </c:pt>
                <c:pt idx="1097">
                  <c:v>45013</c:v>
                </c:pt>
                <c:pt idx="1098">
                  <c:v>45014</c:v>
                </c:pt>
                <c:pt idx="1099">
                  <c:v>45015</c:v>
                </c:pt>
                <c:pt idx="1100">
                  <c:v>45016</c:v>
                </c:pt>
                <c:pt idx="1101">
                  <c:v>45019</c:v>
                </c:pt>
                <c:pt idx="1102">
                  <c:v>45020</c:v>
                </c:pt>
                <c:pt idx="1103">
                  <c:v>45021</c:v>
                </c:pt>
                <c:pt idx="1104">
                  <c:v>45022</c:v>
                </c:pt>
                <c:pt idx="1105">
                  <c:v>45023</c:v>
                </c:pt>
                <c:pt idx="1106">
                  <c:v>45026</c:v>
                </c:pt>
                <c:pt idx="1107">
                  <c:v>45027</c:v>
                </c:pt>
                <c:pt idx="1108">
                  <c:v>45028</c:v>
                </c:pt>
              </c:numCache>
            </c:numRef>
          </c:cat>
          <c:val>
            <c:numRef>
              <c:f>'Input - Raw Data'!$BC$10069:$BC$13000</c:f>
              <c:numCache>
                <c:formatCode>General</c:formatCode>
                <c:ptCount val="2932"/>
                <c:pt idx="304" formatCode="_(* #,##0_);_(* \(#,##0\);_(* &quot;-&quot;??_);_(@_)">
                  <c:v>10000</c:v>
                </c:pt>
                <c:pt idx="305" formatCode="_(* #,##0_);_(* \(#,##0\);_(* &quot;-&quot;??_);_(@_)">
                  <c:v>10000</c:v>
                </c:pt>
                <c:pt idx="306" formatCode="_(* #,##0_);_(* \(#,##0\);_(* &quot;-&quot;??_);_(@_)">
                  <c:v>10000</c:v>
                </c:pt>
                <c:pt idx="307" formatCode="_(* #,##0_);_(* \(#,##0\);_(* &quot;-&quot;??_);_(@_)">
                  <c:v>10000</c:v>
                </c:pt>
                <c:pt idx="308" formatCode="_(* #,##0_);_(* \(#,##0\);_(* &quot;-&quot;??_);_(@_)">
                  <c:v>10000</c:v>
                </c:pt>
                <c:pt idx="309" formatCode="_(* #,##0_);_(* \(#,##0\);_(* &quot;-&quot;??_);_(@_)">
                  <c:v>10000</c:v>
                </c:pt>
                <c:pt idx="310" formatCode="_(* #,##0_);_(* \(#,##0\);_(* &quot;-&quot;??_);_(@_)">
                  <c:v>10000</c:v>
                </c:pt>
                <c:pt idx="311" formatCode="_(* #,##0_);_(* \(#,##0\);_(* &quot;-&quot;??_);_(@_)">
                  <c:v>10000</c:v>
                </c:pt>
                <c:pt idx="312" formatCode="_(* #,##0_);_(* \(#,##0\);_(* &quot;-&quot;??_);_(@_)">
                  <c:v>10000</c:v>
                </c:pt>
                <c:pt idx="313" formatCode="_(* #,##0_);_(* \(#,##0\);_(* &quot;-&quot;??_);_(@_)">
                  <c:v>10000</c:v>
                </c:pt>
                <c:pt idx="314" formatCode="_(* #,##0_);_(* \(#,##0\);_(* &quot;-&quot;??_);_(@_)">
                  <c:v>10000</c:v>
                </c:pt>
                <c:pt idx="315" formatCode="_(* #,##0_);_(* \(#,##0\);_(* &quot;-&quot;??_);_(@_)">
                  <c:v>10000</c:v>
                </c:pt>
                <c:pt idx="316" formatCode="_(* #,##0_);_(* \(#,##0\);_(* &quot;-&quot;??_);_(@_)">
                  <c:v>10000</c:v>
                </c:pt>
                <c:pt idx="317" formatCode="_(* #,##0_);_(* \(#,##0\);_(* &quot;-&quot;??_);_(@_)">
                  <c:v>10000</c:v>
                </c:pt>
                <c:pt idx="318" formatCode="_(* #,##0_);_(* \(#,##0\);_(* &quot;-&quot;??_);_(@_)">
                  <c:v>10000</c:v>
                </c:pt>
                <c:pt idx="319" formatCode="_(* #,##0_);_(* \(#,##0\);_(* &quot;-&quot;??_);_(@_)">
                  <c:v>10000</c:v>
                </c:pt>
                <c:pt idx="320" formatCode="_(* #,##0_);_(* \(#,##0\);_(* &quot;-&quot;??_);_(@_)">
                  <c:v>10000</c:v>
                </c:pt>
                <c:pt idx="321" formatCode="_(* #,##0_);_(* \(#,##0\);_(* &quot;-&quot;??_);_(@_)">
                  <c:v>10000</c:v>
                </c:pt>
                <c:pt idx="322" formatCode="_(* #,##0_);_(* \(#,##0\);_(* &quot;-&quot;??_);_(@_)">
                  <c:v>10000</c:v>
                </c:pt>
                <c:pt idx="323" formatCode="_(* #,##0_);_(* \(#,##0\);_(* &quot;-&quot;??_);_(@_)">
                  <c:v>10000</c:v>
                </c:pt>
                <c:pt idx="324" formatCode="_(* #,##0_);_(* \(#,##0\);_(* &quot;-&quot;??_);_(@_)">
                  <c:v>10000</c:v>
                </c:pt>
                <c:pt idx="325" formatCode="_(* #,##0_);_(* \(#,##0\);_(* &quot;-&quot;??_);_(@_)">
                  <c:v>10000</c:v>
                </c:pt>
                <c:pt idx="326" formatCode="_(* #,##0_);_(* \(#,##0\);_(* &quot;-&quot;??_);_(@_)">
                  <c:v>10000</c:v>
                </c:pt>
                <c:pt idx="327" formatCode="_(* #,##0_);_(* \(#,##0\);_(* &quot;-&quot;??_);_(@_)">
                  <c:v>10000</c:v>
                </c:pt>
                <c:pt idx="328" formatCode="_(* #,##0_);_(* \(#,##0\);_(* &quot;-&quot;??_);_(@_)">
                  <c:v>10000</c:v>
                </c:pt>
                <c:pt idx="329" formatCode="_(* #,##0_);_(* \(#,##0\);_(* &quot;-&quot;??_);_(@_)">
                  <c:v>10000</c:v>
                </c:pt>
                <c:pt idx="330" formatCode="_(* #,##0_);_(* \(#,##0\);_(* &quot;-&quot;??_);_(@_)">
                  <c:v>10000</c:v>
                </c:pt>
                <c:pt idx="331" formatCode="_(* #,##0_);_(* \(#,##0\);_(* &quot;-&quot;??_);_(@_)">
                  <c:v>10000</c:v>
                </c:pt>
                <c:pt idx="332" formatCode="_(* #,##0_);_(* \(#,##0\);_(* &quot;-&quot;??_);_(@_)">
                  <c:v>10000</c:v>
                </c:pt>
                <c:pt idx="333" formatCode="_(* #,##0_);_(* \(#,##0\);_(* &quot;-&quot;??_);_(@_)">
                  <c:v>10000</c:v>
                </c:pt>
                <c:pt idx="334" formatCode="_(* #,##0_);_(* \(#,##0\);_(* &quot;-&quot;??_);_(@_)">
                  <c:v>10000</c:v>
                </c:pt>
                <c:pt idx="335" formatCode="_(* #,##0_);_(* \(#,##0\);_(* &quot;-&quot;??_);_(@_)">
                  <c:v>10000</c:v>
                </c:pt>
                <c:pt idx="336" formatCode="_(* #,##0_);_(* \(#,##0\);_(* &quot;-&quot;??_);_(@_)">
                  <c:v>10000</c:v>
                </c:pt>
                <c:pt idx="337" formatCode="_(* #,##0_);_(* \(#,##0\);_(* &quot;-&quot;??_);_(@_)">
                  <c:v>10000</c:v>
                </c:pt>
                <c:pt idx="338" formatCode="_(* #,##0_);_(* \(#,##0\);_(* &quot;-&quot;??_);_(@_)">
                  <c:v>10000</c:v>
                </c:pt>
                <c:pt idx="339" formatCode="_(* #,##0_);_(* \(#,##0\);_(* &quot;-&quot;??_);_(@_)">
                  <c:v>10000</c:v>
                </c:pt>
                <c:pt idx="340" formatCode="_(* #,##0_);_(* \(#,##0\);_(* &quot;-&quot;??_);_(@_)">
                  <c:v>10000</c:v>
                </c:pt>
                <c:pt idx="341" formatCode="_(* #,##0_);_(* \(#,##0\);_(* &quot;-&quot;??_);_(@_)">
                  <c:v>10000</c:v>
                </c:pt>
                <c:pt idx="342" formatCode="_(* #,##0_);_(* \(#,##0\);_(* &quot;-&quot;??_);_(@_)">
                  <c:v>10000</c:v>
                </c:pt>
                <c:pt idx="343" formatCode="_(* #,##0_);_(* \(#,##0\);_(* &quot;-&quot;??_);_(@_)">
                  <c:v>10000</c:v>
                </c:pt>
                <c:pt idx="344" formatCode="_(* #,##0_);_(* \(#,##0\);_(* &quot;-&quot;??_);_(@_)">
                  <c:v>10000</c:v>
                </c:pt>
                <c:pt idx="345" formatCode="_(* #,##0_);_(* \(#,##0\);_(* &quot;-&quot;??_);_(@_)">
                  <c:v>10000</c:v>
                </c:pt>
                <c:pt idx="346" formatCode="_(* #,##0_);_(* \(#,##0\);_(* &quot;-&quot;??_);_(@_)">
                  <c:v>10000</c:v>
                </c:pt>
                <c:pt idx="347" formatCode="_(* #,##0_);_(* \(#,##0\);_(* &quot;-&quot;??_);_(@_)">
                  <c:v>10000</c:v>
                </c:pt>
              </c:numCache>
            </c:numRef>
          </c:val>
          <c:extLst>
            <c:ext xmlns:c16="http://schemas.microsoft.com/office/drawing/2014/chart" uri="{C3380CC4-5D6E-409C-BE32-E72D297353CC}">
              <c16:uniqueId val="{00000000-FD5D-4039-A317-292E5FC7E9CC}"/>
            </c:ext>
          </c:extLst>
        </c:ser>
        <c:dLbls>
          <c:showLegendKey val="0"/>
          <c:showVal val="0"/>
          <c:showCatName val="0"/>
          <c:showSerName val="0"/>
          <c:showPercent val="0"/>
          <c:showBubbleSize val="0"/>
        </c:dLbls>
        <c:axId val="1069691152"/>
        <c:axId val="1069685576"/>
      </c:areaChart>
      <c:lineChart>
        <c:grouping val="standard"/>
        <c:varyColors val="0"/>
        <c:ser>
          <c:idx val="0"/>
          <c:order val="0"/>
          <c:tx>
            <c:v>30Y MMD (Tax-Exempt)</c:v>
          </c:tx>
          <c:spPr>
            <a:ln w="19050" cap="rnd">
              <a:solidFill>
                <a:schemeClr val="accent1"/>
              </a:solidFill>
              <a:round/>
            </a:ln>
            <a:effectLst/>
          </c:spPr>
          <c:marker>
            <c:symbol val="none"/>
          </c:marker>
          <c:cat>
            <c:numRef>
              <c:f>'Input - Raw Data'!$B$10069:$B$13000</c:f>
              <c:numCache>
                <c:formatCode>m/d/yyyy</c:formatCode>
                <c:ptCount val="2932"/>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pt idx="506">
                  <c:v>44174</c:v>
                </c:pt>
                <c:pt idx="507">
                  <c:v>44175</c:v>
                </c:pt>
                <c:pt idx="508">
                  <c:v>44176</c:v>
                </c:pt>
                <c:pt idx="509">
                  <c:v>44179</c:v>
                </c:pt>
                <c:pt idx="510">
                  <c:v>44180</c:v>
                </c:pt>
                <c:pt idx="511">
                  <c:v>44181</c:v>
                </c:pt>
                <c:pt idx="512">
                  <c:v>44182</c:v>
                </c:pt>
                <c:pt idx="513">
                  <c:v>44183</c:v>
                </c:pt>
                <c:pt idx="514">
                  <c:v>44186</c:v>
                </c:pt>
                <c:pt idx="515">
                  <c:v>44187</c:v>
                </c:pt>
                <c:pt idx="516">
                  <c:v>44188</c:v>
                </c:pt>
                <c:pt idx="517">
                  <c:v>44189</c:v>
                </c:pt>
                <c:pt idx="518">
                  <c:v>44190</c:v>
                </c:pt>
                <c:pt idx="519">
                  <c:v>44193</c:v>
                </c:pt>
                <c:pt idx="520">
                  <c:v>44194</c:v>
                </c:pt>
                <c:pt idx="521">
                  <c:v>44195</c:v>
                </c:pt>
                <c:pt idx="522">
                  <c:v>44196</c:v>
                </c:pt>
                <c:pt idx="523">
                  <c:v>44197</c:v>
                </c:pt>
                <c:pt idx="524">
                  <c:v>44200</c:v>
                </c:pt>
                <c:pt idx="525">
                  <c:v>44201</c:v>
                </c:pt>
                <c:pt idx="526">
                  <c:v>44202</c:v>
                </c:pt>
                <c:pt idx="527">
                  <c:v>44203</c:v>
                </c:pt>
                <c:pt idx="528">
                  <c:v>44204</c:v>
                </c:pt>
                <c:pt idx="529">
                  <c:v>44207</c:v>
                </c:pt>
                <c:pt idx="530">
                  <c:v>44208</c:v>
                </c:pt>
                <c:pt idx="531">
                  <c:v>44209</c:v>
                </c:pt>
                <c:pt idx="532">
                  <c:v>44210</c:v>
                </c:pt>
                <c:pt idx="533">
                  <c:v>44211</c:v>
                </c:pt>
                <c:pt idx="534">
                  <c:v>44214</c:v>
                </c:pt>
                <c:pt idx="535">
                  <c:v>44215</c:v>
                </c:pt>
                <c:pt idx="536">
                  <c:v>44216</c:v>
                </c:pt>
                <c:pt idx="537">
                  <c:v>44217</c:v>
                </c:pt>
                <c:pt idx="538">
                  <c:v>44218</c:v>
                </c:pt>
                <c:pt idx="539">
                  <c:v>44221</c:v>
                </c:pt>
                <c:pt idx="540">
                  <c:v>44222</c:v>
                </c:pt>
                <c:pt idx="541">
                  <c:v>44223</c:v>
                </c:pt>
                <c:pt idx="542">
                  <c:v>44224</c:v>
                </c:pt>
                <c:pt idx="543">
                  <c:v>44225</c:v>
                </c:pt>
                <c:pt idx="544">
                  <c:v>44228</c:v>
                </c:pt>
                <c:pt idx="545">
                  <c:v>44229</c:v>
                </c:pt>
                <c:pt idx="546">
                  <c:v>44230</c:v>
                </c:pt>
                <c:pt idx="547">
                  <c:v>44231</c:v>
                </c:pt>
                <c:pt idx="548">
                  <c:v>44232</c:v>
                </c:pt>
                <c:pt idx="549">
                  <c:v>44235</c:v>
                </c:pt>
                <c:pt idx="550">
                  <c:v>44236</c:v>
                </c:pt>
                <c:pt idx="551">
                  <c:v>44237</c:v>
                </c:pt>
                <c:pt idx="552">
                  <c:v>44238</c:v>
                </c:pt>
                <c:pt idx="553">
                  <c:v>44239</c:v>
                </c:pt>
                <c:pt idx="554">
                  <c:v>44242</c:v>
                </c:pt>
                <c:pt idx="555">
                  <c:v>44243</c:v>
                </c:pt>
                <c:pt idx="556">
                  <c:v>44244</c:v>
                </c:pt>
                <c:pt idx="557">
                  <c:v>44245</c:v>
                </c:pt>
                <c:pt idx="558">
                  <c:v>44246</c:v>
                </c:pt>
                <c:pt idx="559">
                  <c:v>44249</c:v>
                </c:pt>
                <c:pt idx="560">
                  <c:v>44250</c:v>
                </c:pt>
                <c:pt idx="561">
                  <c:v>44251</c:v>
                </c:pt>
                <c:pt idx="562">
                  <c:v>44252</c:v>
                </c:pt>
                <c:pt idx="563">
                  <c:v>44253</c:v>
                </c:pt>
                <c:pt idx="564">
                  <c:v>44256</c:v>
                </c:pt>
                <c:pt idx="565">
                  <c:v>44257</c:v>
                </c:pt>
                <c:pt idx="566">
                  <c:v>44258</c:v>
                </c:pt>
                <c:pt idx="567">
                  <c:v>44259</c:v>
                </c:pt>
                <c:pt idx="568">
                  <c:v>44260</c:v>
                </c:pt>
                <c:pt idx="569">
                  <c:v>44263</c:v>
                </c:pt>
                <c:pt idx="570">
                  <c:v>44264</c:v>
                </c:pt>
                <c:pt idx="571">
                  <c:v>44265</c:v>
                </c:pt>
                <c:pt idx="572">
                  <c:v>44266</c:v>
                </c:pt>
                <c:pt idx="573">
                  <c:v>44267</c:v>
                </c:pt>
                <c:pt idx="574">
                  <c:v>44270</c:v>
                </c:pt>
                <c:pt idx="575">
                  <c:v>44271</c:v>
                </c:pt>
                <c:pt idx="576">
                  <c:v>44272</c:v>
                </c:pt>
                <c:pt idx="577">
                  <c:v>44273</c:v>
                </c:pt>
                <c:pt idx="578">
                  <c:v>44274</c:v>
                </c:pt>
                <c:pt idx="579">
                  <c:v>44277</c:v>
                </c:pt>
                <c:pt idx="580">
                  <c:v>44278</c:v>
                </c:pt>
                <c:pt idx="581">
                  <c:v>44279</c:v>
                </c:pt>
                <c:pt idx="582">
                  <c:v>44280</c:v>
                </c:pt>
                <c:pt idx="583">
                  <c:v>44281</c:v>
                </c:pt>
                <c:pt idx="584">
                  <c:v>44284</c:v>
                </c:pt>
                <c:pt idx="585">
                  <c:v>44285</c:v>
                </c:pt>
                <c:pt idx="586">
                  <c:v>44286</c:v>
                </c:pt>
                <c:pt idx="587">
                  <c:v>44287</c:v>
                </c:pt>
                <c:pt idx="588">
                  <c:v>44288</c:v>
                </c:pt>
                <c:pt idx="589">
                  <c:v>44291</c:v>
                </c:pt>
                <c:pt idx="590">
                  <c:v>44292</c:v>
                </c:pt>
                <c:pt idx="591">
                  <c:v>44293</c:v>
                </c:pt>
                <c:pt idx="592">
                  <c:v>44294</c:v>
                </c:pt>
                <c:pt idx="593">
                  <c:v>44295</c:v>
                </c:pt>
                <c:pt idx="594">
                  <c:v>44298</c:v>
                </c:pt>
                <c:pt idx="595">
                  <c:v>44299</c:v>
                </c:pt>
                <c:pt idx="596">
                  <c:v>44300</c:v>
                </c:pt>
                <c:pt idx="597">
                  <c:v>44301</c:v>
                </c:pt>
                <c:pt idx="598">
                  <c:v>44302</c:v>
                </c:pt>
                <c:pt idx="599">
                  <c:v>44305</c:v>
                </c:pt>
                <c:pt idx="600">
                  <c:v>44306</c:v>
                </c:pt>
                <c:pt idx="601">
                  <c:v>44307</c:v>
                </c:pt>
                <c:pt idx="602">
                  <c:v>44308</c:v>
                </c:pt>
                <c:pt idx="603">
                  <c:v>44309</c:v>
                </c:pt>
                <c:pt idx="604">
                  <c:v>44312</c:v>
                </c:pt>
                <c:pt idx="605">
                  <c:v>44313</c:v>
                </c:pt>
                <c:pt idx="606">
                  <c:v>44314</c:v>
                </c:pt>
                <c:pt idx="607">
                  <c:v>44315</c:v>
                </c:pt>
                <c:pt idx="608">
                  <c:v>44316</c:v>
                </c:pt>
                <c:pt idx="609">
                  <c:v>44319</c:v>
                </c:pt>
                <c:pt idx="610">
                  <c:v>44320</c:v>
                </c:pt>
                <c:pt idx="611">
                  <c:v>44321</c:v>
                </c:pt>
                <c:pt idx="612">
                  <c:v>44322</c:v>
                </c:pt>
                <c:pt idx="613">
                  <c:v>44323</c:v>
                </c:pt>
                <c:pt idx="614">
                  <c:v>44326</c:v>
                </c:pt>
                <c:pt idx="615">
                  <c:v>44327</c:v>
                </c:pt>
                <c:pt idx="616">
                  <c:v>44328</c:v>
                </c:pt>
                <c:pt idx="617">
                  <c:v>44329</c:v>
                </c:pt>
                <c:pt idx="618">
                  <c:v>44330</c:v>
                </c:pt>
                <c:pt idx="619">
                  <c:v>44333</c:v>
                </c:pt>
                <c:pt idx="620">
                  <c:v>44334</c:v>
                </c:pt>
                <c:pt idx="621">
                  <c:v>44335</c:v>
                </c:pt>
                <c:pt idx="622">
                  <c:v>44336</c:v>
                </c:pt>
                <c:pt idx="623">
                  <c:v>44337</c:v>
                </c:pt>
                <c:pt idx="624">
                  <c:v>44340</c:v>
                </c:pt>
                <c:pt idx="625">
                  <c:v>44341</c:v>
                </c:pt>
                <c:pt idx="626">
                  <c:v>44342</c:v>
                </c:pt>
                <c:pt idx="627">
                  <c:v>44343</c:v>
                </c:pt>
                <c:pt idx="628">
                  <c:v>44344</c:v>
                </c:pt>
                <c:pt idx="629">
                  <c:v>44347</c:v>
                </c:pt>
                <c:pt idx="630">
                  <c:v>44348</c:v>
                </c:pt>
                <c:pt idx="631">
                  <c:v>44349</c:v>
                </c:pt>
                <c:pt idx="632">
                  <c:v>44350</c:v>
                </c:pt>
                <c:pt idx="633">
                  <c:v>44351</c:v>
                </c:pt>
                <c:pt idx="634">
                  <c:v>44354</c:v>
                </c:pt>
                <c:pt idx="635">
                  <c:v>44355</c:v>
                </c:pt>
                <c:pt idx="636">
                  <c:v>44356</c:v>
                </c:pt>
                <c:pt idx="637">
                  <c:v>44357</c:v>
                </c:pt>
                <c:pt idx="638">
                  <c:v>44358</c:v>
                </c:pt>
                <c:pt idx="639">
                  <c:v>44361</c:v>
                </c:pt>
                <c:pt idx="640">
                  <c:v>44362</c:v>
                </c:pt>
                <c:pt idx="641">
                  <c:v>44363</c:v>
                </c:pt>
                <c:pt idx="642">
                  <c:v>44364</c:v>
                </c:pt>
                <c:pt idx="643">
                  <c:v>44365</c:v>
                </c:pt>
                <c:pt idx="644">
                  <c:v>44368</c:v>
                </c:pt>
                <c:pt idx="645">
                  <c:v>44369</c:v>
                </c:pt>
                <c:pt idx="646">
                  <c:v>44370</c:v>
                </c:pt>
                <c:pt idx="647">
                  <c:v>44371</c:v>
                </c:pt>
                <c:pt idx="648">
                  <c:v>44372</c:v>
                </c:pt>
                <c:pt idx="649">
                  <c:v>44375</c:v>
                </c:pt>
                <c:pt idx="650">
                  <c:v>44376</c:v>
                </c:pt>
                <c:pt idx="651">
                  <c:v>44377</c:v>
                </c:pt>
                <c:pt idx="652">
                  <c:v>44378</c:v>
                </c:pt>
                <c:pt idx="653">
                  <c:v>44379</c:v>
                </c:pt>
                <c:pt idx="654">
                  <c:v>44382</c:v>
                </c:pt>
                <c:pt idx="655">
                  <c:v>44383</c:v>
                </c:pt>
                <c:pt idx="656">
                  <c:v>44384</c:v>
                </c:pt>
                <c:pt idx="657">
                  <c:v>44385</c:v>
                </c:pt>
                <c:pt idx="658">
                  <c:v>44386</c:v>
                </c:pt>
                <c:pt idx="659">
                  <c:v>44389</c:v>
                </c:pt>
                <c:pt idx="660">
                  <c:v>44390</c:v>
                </c:pt>
                <c:pt idx="661">
                  <c:v>44391</c:v>
                </c:pt>
                <c:pt idx="662">
                  <c:v>44392</c:v>
                </c:pt>
                <c:pt idx="663">
                  <c:v>44393</c:v>
                </c:pt>
                <c:pt idx="664">
                  <c:v>44396</c:v>
                </c:pt>
                <c:pt idx="665">
                  <c:v>44397</c:v>
                </c:pt>
                <c:pt idx="666">
                  <c:v>44398</c:v>
                </c:pt>
                <c:pt idx="667">
                  <c:v>44399</c:v>
                </c:pt>
                <c:pt idx="668">
                  <c:v>44400</c:v>
                </c:pt>
                <c:pt idx="669">
                  <c:v>44403</c:v>
                </c:pt>
                <c:pt idx="670">
                  <c:v>44404</c:v>
                </c:pt>
                <c:pt idx="671">
                  <c:v>44405</c:v>
                </c:pt>
                <c:pt idx="672">
                  <c:v>44406</c:v>
                </c:pt>
                <c:pt idx="673">
                  <c:v>44407</c:v>
                </c:pt>
                <c:pt idx="674">
                  <c:v>44410</c:v>
                </c:pt>
                <c:pt idx="675">
                  <c:v>44411</c:v>
                </c:pt>
                <c:pt idx="676">
                  <c:v>44412</c:v>
                </c:pt>
                <c:pt idx="677">
                  <c:v>44413</c:v>
                </c:pt>
                <c:pt idx="678">
                  <c:v>44414</c:v>
                </c:pt>
                <c:pt idx="679">
                  <c:v>44417</c:v>
                </c:pt>
                <c:pt idx="680">
                  <c:v>44418</c:v>
                </c:pt>
                <c:pt idx="681">
                  <c:v>44419</c:v>
                </c:pt>
                <c:pt idx="682">
                  <c:v>44420</c:v>
                </c:pt>
                <c:pt idx="683">
                  <c:v>44421</c:v>
                </c:pt>
                <c:pt idx="684">
                  <c:v>44424</c:v>
                </c:pt>
                <c:pt idx="685">
                  <c:v>44425</c:v>
                </c:pt>
                <c:pt idx="686">
                  <c:v>44426</c:v>
                </c:pt>
                <c:pt idx="687">
                  <c:v>44427</c:v>
                </c:pt>
                <c:pt idx="688">
                  <c:v>44428</c:v>
                </c:pt>
                <c:pt idx="689">
                  <c:v>44431</c:v>
                </c:pt>
                <c:pt idx="690">
                  <c:v>44432</c:v>
                </c:pt>
                <c:pt idx="691">
                  <c:v>44433</c:v>
                </c:pt>
                <c:pt idx="692">
                  <c:v>44434</c:v>
                </c:pt>
                <c:pt idx="693">
                  <c:v>44435</c:v>
                </c:pt>
                <c:pt idx="694">
                  <c:v>44438</c:v>
                </c:pt>
                <c:pt idx="695">
                  <c:v>44439</c:v>
                </c:pt>
                <c:pt idx="696">
                  <c:v>44440</c:v>
                </c:pt>
                <c:pt idx="697">
                  <c:v>44441</c:v>
                </c:pt>
                <c:pt idx="698">
                  <c:v>44442</c:v>
                </c:pt>
                <c:pt idx="699">
                  <c:v>44445</c:v>
                </c:pt>
                <c:pt idx="700">
                  <c:v>44446</c:v>
                </c:pt>
                <c:pt idx="701">
                  <c:v>44447</c:v>
                </c:pt>
                <c:pt idx="702">
                  <c:v>44448</c:v>
                </c:pt>
                <c:pt idx="703">
                  <c:v>44449</c:v>
                </c:pt>
                <c:pt idx="704">
                  <c:v>44452</c:v>
                </c:pt>
                <c:pt idx="705">
                  <c:v>44453</c:v>
                </c:pt>
                <c:pt idx="706">
                  <c:v>44454</c:v>
                </c:pt>
                <c:pt idx="707">
                  <c:v>44455</c:v>
                </c:pt>
                <c:pt idx="708">
                  <c:v>44456</c:v>
                </c:pt>
                <c:pt idx="709">
                  <c:v>44459</c:v>
                </c:pt>
                <c:pt idx="710">
                  <c:v>44460</c:v>
                </c:pt>
                <c:pt idx="711">
                  <c:v>44461</c:v>
                </c:pt>
                <c:pt idx="712">
                  <c:v>44462</c:v>
                </c:pt>
                <c:pt idx="713">
                  <c:v>44463</c:v>
                </c:pt>
                <c:pt idx="714">
                  <c:v>44466</c:v>
                </c:pt>
                <c:pt idx="715">
                  <c:v>44467</c:v>
                </c:pt>
                <c:pt idx="716">
                  <c:v>44468</c:v>
                </c:pt>
                <c:pt idx="717">
                  <c:v>44469</c:v>
                </c:pt>
                <c:pt idx="718">
                  <c:v>44470</c:v>
                </c:pt>
                <c:pt idx="719">
                  <c:v>44473</c:v>
                </c:pt>
                <c:pt idx="720">
                  <c:v>44474</c:v>
                </c:pt>
                <c:pt idx="721">
                  <c:v>44475</c:v>
                </c:pt>
                <c:pt idx="722">
                  <c:v>44476</c:v>
                </c:pt>
                <c:pt idx="723">
                  <c:v>44477</c:v>
                </c:pt>
                <c:pt idx="724">
                  <c:v>44480</c:v>
                </c:pt>
                <c:pt idx="725">
                  <c:v>44481</c:v>
                </c:pt>
                <c:pt idx="726">
                  <c:v>44482</c:v>
                </c:pt>
                <c:pt idx="727">
                  <c:v>44483</c:v>
                </c:pt>
                <c:pt idx="728">
                  <c:v>44484</c:v>
                </c:pt>
                <c:pt idx="729">
                  <c:v>44487</c:v>
                </c:pt>
                <c:pt idx="730">
                  <c:v>44488</c:v>
                </c:pt>
                <c:pt idx="731">
                  <c:v>44489</c:v>
                </c:pt>
                <c:pt idx="732">
                  <c:v>44490</c:v>
                </c:pt>
                <c:pt idx="733">
                  <c:v>44491</c:v>
                </c:pt>
                <c:pt idx="734">
                  <c:v>44494</c:v>
                </c:pt>
                <c:pt idx="735">
                  <c:v>44495</c:v>
                </c:pt>
                <c:pt idx="736">
                  <c:v>44496</c:v>
                </c:pt>
                <c:pt idx="737">
                  <c:v>44497</c:v>
                </c:pt>
                <c:pt idx="738">
                  <c:v>44498</c:v>
                </c:pt>
                <c:pt idx="739">
                  <c:v>44501</c:v>
                </c:pt>
                <c:pt idx="740">
                  <c:v>44502</c:v>
                </c:pt>
                <c:pt idx="741">
                  <c:v>44503</c:v>
                </c:pt>
                <c:pt idx="742">
                  <c:v>44504</c:v>
                </c:pt>
                <c:pt idx="743">
                  <c:v>44505</c:v>
                </c:pt>
                <c:pt idx="744">
                  <c:v>44508</c:v>
                </c:pt>
                <c:pt idx="745">
                  <c:v>44509</c:v>
                </c:pt>
                <c:pt idx="746">
                  <c:v>44510</c:v>
                </c:pt>
                <c:pt idx="747">
                  <c:v>44511</c:v>
                </c:pt>
                <c:pt idx="748">
                  <c:v>44512</c:v>
                </c:pt>
                <c:pt idx="749">
                  <c:v>44515</c:v>
                </c:pt>
                <c:pt idx="750">
                  <c:v>44516</c:v>
                </c:pt>
                <c:pt idx="751">
                  <c:v>44517</c:v>
                </c:pt>
                <c:pt idx="752">
                  <c:v>44518</c:v>
                </c:pt>
                <c:pt idx="753">
                  <c:v>44519</c:v>
                </c:pt>
                <c:pt idx="754">
                  <c:v>44522</c:v>
                </c:pt>
                <c:pt idx="755">
                  <c:v>44523</c:v>
                </c:pt>
                <c:pt idx="756">
                  <c:v>44524</c:v>
                </c:pt>
                <c:pt idx="757">
                  <c:v>44525</c:v>
                </c:pt>
                <c:pt idx="758">
                  <c:v>44526</c:v>
                </c:pt>
                <c:pt idx="759">
                  <c:v>44529</c:v>
                </c:pt>
                <c:pt idx="760">
                  <c:v>44530</c:v>
                </c:pt>
                <c:pt idx="761">
                  <c:v>44531</c:v>
                </c:pt>
                <c:pt idx="762">
                  <c:v>44532</c:v>
                </c:pt>
                <c:pt idx="763">
                  <c:v>44533</c:v>
                </c:pt>
                <c:pt idx="764">
                  <c:v>44536</c:v>
                </c:pt>
                <c:pt idx="765">
                  <c:v>44537</c:v>
                </c:pt>
                <c:pt idx="766">
                  <c:v>44538</c:v>
                </c:pt>
                <c:pt idx="767">
                  <c:v>44539</c:v>
                </c:pt>
                <c:pt idx="768">
                  <c:v>44540</c:v>
                </c:pt>
                <c:pt idx="769">
                  <c:v>44543</c:v>
                </c:pt>
                <c:pt idx="770">
                  <c:v>44544</c:v>
                </c:pt>
                <c:pt idx="771">
                  <c:v>44545</c:v>
                </c:pt>
                <c:pt idx="772">
                  <c:v>44546</c:v>
                </c:pt>
                <c:pt idx="773">
                  <c:v>44547</c:v>
                </c:pt>
                <c:pt idx="774">
                  <c:v>44550</c:v>
                </c:pt>
                <c:pt idx="775">
                  <c:v>44551</c:v>
                </c:pt>
                <c:pt idx="776">
                  <c:v>44552</c:v>
                </c:pt>
                <c:pt idx="777">
                  <c:v>44553</c:v>
                </c:pt>
                <c:pt idx="778">
                  <c:v>44554</c:v>
                </c:pt>
                <c:pt idx="779">
                  <c:v>44557</c:v>
                </c:pt>
                <c:pt idx="780">
                  <c:v>44558</c:v>
                </c:pt>
                <c:pt idx="781">
                  <c:v>44559</c:v>
                </c:pt>
                <c:pt idx="782">
                  <c:v>44560</c:v>
                </c:pt>
                <c:pt idx="783">
                  <c:v>44561</c:v>
                </c:pt>
                <c:pt idx="784">
                  <c:v>44564</c:v>
                </c:pt>
                <c:pt idx="785">
                  <c:v>44565</c:v>
                </c:pt>
                <c:pt idx="786">
                  <c:v>44566</c:v>
                </c:pt>
                <c:pt idx="787">
                  <c:v>44567</c:v>
                </c:pt>
                <c:pt idx="788">
                  <c:v>44568</c:v>
                </c:pt>
                <c:pt idx="789">
                  <c:v>44571</c:v>
                </c:pt>
                <c:pt idx="790">
                  <c:v>44572</c:v>
                </c:pt>
                <c:pt idx="791">
                  <c:v>44573</c:v>
                </c:pt>
                <c:pt idx="792">
                  <c:v>44574</c:v>
                </c:pt>
                <c:pt idx="793">
                  <c:v>44575</c:v>
                </c:pt>
                <c:pt idx="794">
                  <c:v>44578</c:v>
                </c:pt>
                <c:pt idx="795">
                  <c:v>44579</c:v>
                </c:pt>
                <c:pt idx="796">
                  <c:v>44580</c:v>
                </c:pt>
                <c:pt idx="797">
                  <c:v>44581</c:v>
                </c:pt>
                <c:pt idx="798">
                  <c:v>44582</c:v>
                </c:pt>
                <c:pt idx="799">
                  <c:v>44585</c:v>
                </c:pt>
                <c:pt idx="800">
                  <c:v>44586</c:v>
                </c:pt>
                <c:pt idx="801">
                  <c:v>44587</c:v>
                </c:pt>
                <c:pt idx="802">
                  <c:v>44588</c:v>
                </c:pt>
                <c:pt idx="803">
                  <c:v>44589</c:v>
                </c:pt>
                <c:pt idx="804">
                  <c:v>44592</c:v>
                </c:pt>
                <c:pt idx="805">
                  <c:v>44593</c:v>
                </c:pt>
                <c:pt idx="806">
                  <c:v>44594</c:v>
                </c:pt>
                <c:pt idx="807">
                  <c:v>44595</c:v>
                </c:pt>
                <c:pt idx="808">
                  <c:v>44596</c:v>
                </c:pt>
                <c:pt idx="809">
                  <c:v>44599</c:v>
                </c:pt>
                <c:pt idx="810">
                  <c:v>44600</c:v>
                </c:pt>
                <c:pt idx="811">
                  <c:v>44601</c:v>
                </c:pt>
                <c:pt idx="812">
                  <c:v>44602</c:v>
                </c:pt>
                <c:pt idx="813">
                  <c:v>44603</c:v>
                </c:pt>
                <c:pt idx="814">
                  <c:v>44606</c:v>
                </c:pt>
                <c:pt idx="815">
                  <c:v>44607</c:v>
                </c:pt>
                <c:pt idx="816">
                  <c:v>44608</c:v>
                </c:pt>
                <c:pt idx="817">
                  <c:v>44609</c:v>
                </c:pt>
                <c:pt idx="818">
                  <c:v>44610</c:v>
                </c:pt>
                <c:pt idx="819">
                  <c:v>44613</c:v>
                </c:pt>
                <c:pt idx="820">
                  <c:v>44614</c:v>
                </c:pt>
                <c:pt idx="821">
                  <c:v>44615</c:v>
                </c:pt>
                <c:pt idx="822">
                  <c:v>44616</c:v>
                </c:pt>
                <c:pt idx="823">
                  <c:v>44617</c:v>
                </c:pt>
                <c:pt idx="824">
                  <c:v>44620</c:v>
                </c:pt>
                <c:pt idx="825">
                  <c:v>44621</c:v>
                </c:pt>
                <c:pt idx="826">
                  <c:v>44622</c:v>
                </c:pt>
                <c:pt idx="827">
                  <c:v>44623</c:v>
                </c:pt>
                <c:pt idx="828">
                  <c:v>44624</c:v>
                </c:pt>
                <c:pt idx="829">
                  <c:v>44627</c:v>
                </c:pt>
                <c:pt idx="830">
                  <c:v>44628</c:v>
                </c:pt>
                <c:pt idx="831">
                  <c:v>44629</c:v>
                </c:pt>
                <c:pt idx="832">
                  <c:v>44630</c:v>
                </c:pt>
                <c:pt idx="833">
                  <c:v>44631</c:v>
                </c:pt>
                <c:pt idx="834">
                  <c:v>44634</c:v>
                </c:pt>
                <c:pt idx="835">
                  <c:v>44635</c:v>
                </c:pt>
                <c:pt idx="836">
                  <c:v>44636</c:v>
                </c:pt>
                <c:pt idx="837">
                  <c:v>44637</c:v>
                </c:pt>
                <c:pt idx="838">
                  <c:v>44638</c:v>
                </c:pt>
                <c:pt idx="839">
                  <c:v>44641</c:v>
                </c:pt>
                <c:pt idx="840">
                  <c:v>44642</c:v>
                </c:pt>
                <c:pt idx="841">
                  <c:v>44643</c:v>
                </c:pt>
                <c:pt idx="842">
                  <c:v>44644</c:v>
                </c:pt>
                <c:pt idx="843">
                  <c:v>44645</c:v>
                </c:pt>
                <c:pt idx="844">
                  <c:v>44648</c:v>
                </c:pt>
                <c:pt idx="845">
                  <c:v>44649</c:v>
                </c:pt>
                <c:pt idx="846">
                  <c:v>44650</c:v>
                </c:pt>
                <c:pt idx="847">
                  <c:v>44651</c:v>
                </c:pt>
                <c:pt idx="848">
                  <c:v>44652</c:v>
                </c:pt>
                <c:pt idx="849">
                  <c:v>44655</c:v>
                </c:pt>
                <c:pt idx="850">
                  <c:v>44656</c:v>
                </c:pt>
                <c:pt idx="851">
                  <c:v>44657</c:v>
                </c:pt>
                <c:pt idx="852">
                  <c:v>44658</c:v>
                </c:pt>
                <c:pt idx="853">
                  <c:v>44659</c:v>
                </c:pt>
                <c:pt idx="854">
                  <c:v>44662</c:v>
                </c:pt>
                <c:pt idx="855">
                  <c:v>44663</c:v>
                </c:pt>
                <c:pt idx="856">
                  <c:v>44664</c:v>
                </c:pt>
                <c:pt idx="857">
                  <c:v>44665</c:v>
                </c:pt>
                <c:pt idx="858">
                  <c:v>44666</c:v>
                </c:pt>
                <c:pt idx="859">
                  <c:v>44669</c:v>
                </c:pt>
                <c:pt idx="860">
                  <c:v>44670</c:v>
                </c:pt>
                <c:pt idx="861">
                  <c:v>44671</c:v>
                </c:pt>
                <c:pt idx="862">
                  <c:v>44672</c:v>
                </c:pt>
                <c:pt idx="863">
                  <c:v>44673</c:v>
                </c:pt>
                <c:pt idx="864">
                  <c:v>44676</c:v>
                </c:pt>
                <c:pt idx="865">
                  <c:v>44677</c:v>
                </c:pt>
                <c:pt idx="866">
                  <c:v>44678</c:v>
                </c:pt>
                <c:pt idx="867">
                  <c:v>44679</c:v>
                </c:pt>
                <c:pt idx="868">
                  <c:v>44680</c:v>
                </c:pt>
                <c:pt idx="869">
                  <c:v>44683</c:v>
                </c:pt>
                <c:pt idx="870">
                  <c:v>44684</c:v>
                </c:pt>
                <c:pt idx="871">
                  <c:v>44685</c:v>
                </c:pt>
                <c:pt idx="872">
                  <c:v>44686</c:v>
                </c:pt>
                <c:pt idx="873">
                  <c:v>44687</c:v>
                </c:pt>
                <c:pt idx="874">
                  <c:v>44690</c:v>
                </c:pt>
                <c:pt idx="875">
                  <c:v>44691</c:v>
                </c:pt>
                <c:pt idx="876">
                  <c:v>44692</c:v>
                </c:pt>
                <c:pt idx="877">
                  <c:v>44693</c:v>
                </c:pt>
                <c:pt idx="878">
                  <c:v>44694</c:v>
                </c:pt>
                <c:pt idx="879">
                  <c:v>44697</c:v>
                </c:pt>
                <c:pt idx="880">
                  <c:v>44698</c:v>
                </c:pt>
                <c:pt idx="881">
                  <c:v>44699</c:v>
                </c:pt>
                <c:pt idx="882">
                  <c:v>44700</c:v>
                </c:pt>
                <c:pt idx="883">
                  <c:v>44701</c:v>
                </c:pt>
                <c:pt idx="884">
                  <c:v>44704</c:v>
                </c:pt>
                <c:pt idx="885">
                  <c:v>44705</c:v>
                </c:pt>
                <c:pt idx="886">
                  <c:v>44706</c:v>
                </c:pt>
                <c:pt idx="887">
                  <c:v>44707</c:v>
                </c:pt>
                <c:pt idx="888">
                  <c:v>44708</c:v>
                </c:pt>
                <c:pt idx="889">
                  <c:v>44711</c:v>
                </c:pt>
                <c:pt idx="890">
                  <c:v>44712</c:v>
                </c:pt>
                <c:pt idx="891">
                  <c:v>44713</c:v>
                </c:pt>
                <c:pt idx="892">
                  <c:v>44714</c:v>
                </c:pt>
                <c:pt idx="893">
                  <c:v>44715</c:v>
                </c:pt>
                <c:pt idx="894">
                  <c:v>44718</c:v>
                </c:pt>
                <c:pt idx="895">
                  <c:v>44719</c:v>
                </c:pt>
                <c:pt idx="896">
                  <c:v>44720</c:v>
                </c:pt>
                <c:pt idx="897">
                  <c:v>44721</c:v>
                </c:pt>
                <c:pt idx="898">
                  <c:v>44722</c:v>
                </c:pt>
                <c:pt idx="899">
                  <c:v>44725</c:v>
                </c:pt>
                <c:pt idx="900">
                  <c:v>44726</c:v>
                </c:pt>
                <c:pt idx="901">
                  <c:v>44727</c:v>
                </c:pt>
                <c:pt idx="902">
                  <c:v>44728</c:v>
                </c:pt>
                <c:pt idx="903">
                  <c:v>44729</c:v>
                </c:pt>
                <c:pt idx="904">
                  <c:v>44732</c:v>
                </c:pt>
                <c:pt idx="905">
                  <c:v>44733</c:v>
                </c:pt>
                <c:pt idx="906">
                  <c:v>44734</c:v>
                </c:pt>
                <c:pt idx="907">
                  <c:v>44735</c:v>
                </c:pt>
                <c:pt idx="908">
                  <c:v>44736</c:v>
                </c:pt>
                <c:pt idx="909">
                  <c:v>44739</c:v>
                </c:pt>
                <c:pt idx="910">
                  <c:v>44740</c:v>
                </c:pt>
                <c:pt idx="911">
                  <c:v>44741</c:v>
                </c:pt>
                <c:pt idx="912">
                  <c:v>44742</c:v>
                </c:pt>
                <c:pt idx="913">
                  <c:v>44743</c:v>
                </c:pt>
                <c:pt idx="914">
                  <c:v>44746</c:v>
                </c:pt>
                <c:pt idx="915">
                  <c:v>44747</c:v>
                </c:pt>
                <c:pt idx="916">
                  <c:v>44748</c:v>
                </c:pt>
                <c:pt idx="917">
                  <c:v>44749</c:v>
                </c:pt>
                <c:pt idx="918">
                  <c:v>44750</c:v>
                </c:pt>
                <c:pt idx="919">
                  <c:v>44753</c:v>
                </c:pt>
                <c:pt idx="920">
                  <c:v>44754</c:v>
                </c:pt>
                <c:pt idx="921">
                  <c:v>44755</c:v>
                </c:pt>
                <c:pt idx="922">
                  <c:v>44756</c:v>
                </c:pt>
                <c:pt idx="923">
                  <c:v>44757</c:v>
                </c:pt>
                <c:pt idx="924">
                  <c:v>44760</c:v>
                </c:pt>
                <c:pt idx="925">
                  <c:v>44761</c:v>
                </c:pt>
                <c:pt idx="926">
                  <c:v>44762</c:v>
                </c:pt>
                <c:pt idx="927">
                  <c:v>44763</c:v>
                </c:pt>
                <c:pt idx="928">
                  <c:v>44764</c:v>
                </c:pt>
                <c:pt idx="929">
                  <c:v>44767</c:v>
                </c:pt>
                <c:pt idx="930">
                  <c:v>44768</c:v>
                </c:pt>
                <c:pt idx="931">
                  <c:v>44769</c:v>
                </c:pt>
                <c:pt idx="932">
                  <c:v>44770</c:v>
                </c:pt>
                <c:pt idx="933">
                  <c:v>44771</c:v>
                </c:pt>
                <c:pt idx="934">
                  <c:v>44774</c:v>
                </c:pt>
                <c:pt idx="935">
                  <c:v>44775</c:v>
                </c:pt>
                <c:pt idx="936">
                  <c:v>44776</c:v>
                </c:pt>
                <c:pt idx="937">
                  <c:v>44777</c:v>
                </c:pt>
                <c:pt idx="938">
                  <c:v>44778</c:v>
                </c:pt>
                <c:pt idx="939">
                  <c:v>44781</c:v>
                </c:pt>
                <c:pt idx="940">
                  <c:v>44782</c:v>
                </c:pt>
                <c:pt idx="941">
                  <c:v>44783</c:v>
                </c:pt>
                <c:pt idx="942">
                  <c:v>44784</c:v>
                </c:pt>
                <c:pt idx="943">
                  <c:v>44785</c:v>
                </c:pt>
                <c:pt idx="944">
                  <c:v>44788</c:v>
                </c:pt>
                <c:pt idx="945">
                  <c:v>44789</c:v>
                </c:pt>
                <c:pt idx="946">
                  <c:v>44790</c:v>
                </c:pt>
                <c:pt idx="947">
                  <c:v>44791</c:v>
                </c:pt>
                <c:pt idx="948">
                  <c:v>44792</c:v>
                </c:pt>
                <c:pt idx="949">
                  <c:v>44795</c:v>
                </c:pt>
                <c:pt idx="950">
                  <c:v>44796</c:v>
                </c:pt>
                <c:pt idx="951">
                  <c:v>44797</c:v>
                </c:pt>
                <c:pt idx="952">
                  <c:v>44798</c:v>
                </c:pt>
                <c:pt idx="953">
                  <c:v>44799</c:v>
                </c:pt>
                <c:pt idx="954">
                  <c:v>44802</c:v>
                </c:pt>
                <c:pt idx="955">
                  <c:v>44803</c:v>
                </c:pt>
                <c:pt idx="956">
                  <c:v>44804</c:v>
                </c:pt>
                <c:pt idx="957">
                  <c:v>44805</c:v>
                </c:pt>
                <c:pt idx="958">
                  <c:v>44806</c:v>
                </c:pt>
                <c:pt idx="959">
                  <c:v>44810</c:v>
                </c:pt>
                <c:pt idx="960">
                  <c:v>44811</c:v>
                </c:pt>
                <c:pt idx="961">
                  <c:v>44812</c:v>
                </c:pt>
                <c:pt idx="962">
                  <c:v>44813</c:v>
                </c:pt>
                <c:pt idx="963">
                  <c:v>44816</c:v>
                </c:pt>
                <c:pt idx="964">
                  <c:v>44817</c:v>
                </c:pt>
                <c:pt idx="965">
                  <c:v>44818</c:v>
                </c:pt>
                <c:pt idx="966">
                  <c:v>44819</c:v>
                </c:pt>
                <c:pt idx="967">
                  <c:v>44820</c:v>
                </c:pt>
                <c:pt idx="968">
                  <c:v>44823</c:v>
                </c:pt>
                <c:pt idx="969">
                  <c:v>44824</c:v>
                </c:pt>
                <c:pt idx="970">
                  <c:v>44825</c:v>
                </c:pt>
                <c:pt idx="971">
                  <c:v>44826</c:v>
                </c:pt>
                <c:pt idx="972">
                  <c:v>44827</c:v>
                </c:pt>
                <c:pt idx="973">
                  <c:v>44830</c:v>
                </c:pt>
                <c:pt idx="974">
                  <c:v>44831</c:v>
                </c:pt>
                <c:pt idx="975">
                  <c:v>44832</c:v>
                </c:pt>
                <c:pt idx="976">
                  <c:v>44833</c:v>
                </c:pt>
                <c:pt idx="977">
                  <c:v>44834</c:v>
                </c:pt>
                <c:pt idx="978">
                  <c:v>44837</c:v>
                </c:pt>
                <c:pt idx="979">
                  <c:v>44838</c:v>
                </c:pt>
                <c:pt idx="980">
                  <c:v>44839</c:v>
                </c:pt>
                <c:pt idx="981">
                  <c:v>44840</c:v>
                </c:pt>
                <c:pt idx="982">
                  <c:v>44841</c:v>
                </c:pt>
                <c:pt idx="983">
                  <c:v>44845</c:v>
                </c:pt>
                <c:pt idx="984">
                  <c:v>44846</c:v>
                </c:pt>
                <c:pt idx="985">
                  <c:v>44847</c:v>
                </c:pt>
                <c:pt idx="986">
                  <c:v>44848</c:v>
                </c:pt>
                <c:pt idx="987">
                  <c:v>44851</c:v>
                </c:pt>
                <c:pt idx="988">
                  <c:v>44852</c:v>
                </c:pt>
                <c:pt idx="989">
                  <c:v>44853</c:v>
                </c:pt>
                <c:pt idx="990">
                  <c:v>44854</c:v>
                </c:pt>
                <c:pt idx="991">
                  <c:v>44855</c:v>
                </c:pt>
                <c:pt idx="992">
                  <c:v>44858</c:v>
                </c:pt>
                <c:pt idx="993">
                  <c:v>44859</c:v>
                </c:pt>
                <c:pt idx="994">
                  <c:v>44860</c:v>
                </c:pt>
                <c:pt idx="995">
                  <c:v>44861</c:v>
                </c:pt>
                <c:pt idx="996">
                  <c:v>44862</c:v>
                </c:pt>
                <c:pt idx="997">
                  <c:v>44865</c:v>
                </c:pt>
                <c:pt idx="998">
                  <c:v>44866</c:v>
                </c:pt>
                <c:pt idx="999">
                  <c:v>44867</c:v>
                </c:pt>
                <c:pt idx="1000">
                  <c:v>44868</c:v>
                </c:pt>
                <c:pt idx="1001">
                  <c:v>44869</c:v>
                </c:pt>
                <c:pt idx="1002">
                  <c:v>44872</c:v>
                </c:pt>
                <c:pt idx="1003">
                  <c:v>44873</c:v>
                </c:pt>
                <c:pt idx="1004">
                  <c:v>44874</c:v>
                </c:pt>
                <c:pt idx="1005">
                  <c:v>44875</c:v>
                </c:pt>
                <c:pt idx="1006">
                  <c:v>44879</c:v>
                </c:pt>
                <c:pt idx="1007">
                  <c:v>44880</c:v>
                </c:pt>
                <c:pt idx="1008">
                  <c:v>44881</c:v>
                </c:pt>
                <c:pt idx="1009">
                  <c:v>44882</c:v>
                </c:pt>
                <c:pt idx="1010">
                  <c:v>44883</c:v>
                </c:pt>
                <c:pt idx="1011">
                  <c:v>44886</c:v>
                </c:pt>
                <c:pt idx="1012">
                  <c:v>44887</c:v>
                </c:pt>
                <c:pt idx="1013">
                  <c:v>44888</c:v>
                </c:pt>
                <c:pt idx="1014">
                  <c:v>44890</c:v>
                </c:pt>
                <c:pt idx="1015">
                  <c:v>44893</c:v>
                </c:pt>
                <c:pt idx="1016">
                  <c:v>44894</c:v>
                </c:pt>
                <c:pt idx="1017">
                  <c:v>44895</c:v>
                </c:pt>
                <c:pt idx="1018">
                  <c:v>44896</c:v>
                </c:pt>
                <c:pt idx="1019">
                  <c:v>44897</c:v>
                </c:pt>
                <c:pt idx="1020">
                  <c:v>44900</c:v>
                </c:pt>
                <c:pt idx="1021">
                  <c:v>44901</c:v>
                </c:pt>
                <c:pt idx="1022">
                  <c:v>44902</c:v>
                </c:pt>
                <c:pt idx="1023">
                  <c:v>44903</c:v>
                </c:pt>
                <c:pt idx="1024">
                  <c:v>44904</c:v>
                </c:pt>
                <c:pt idx="1025">
                  <c:v>44907</c:v>
                </c:pt>
                <c:pt idx="1026">
                  <c:v>44908</c:v>
                </c:pt>
                <c:pt idx="1027">
                  <c:v>44909</c:v>
                </c:pt>
                <c:pt idx="1028">
                  <c:v>44910</c:v>
                </c:pt>
                <c:pt idx="1029">
                  <c:v>44911</c:v>
                </c:pt>
                <c:pt idx="1030">
                  <c:v>44914</c:v>
                </c:pt>
                <c:pt idx="1031">
                  <c:v>44915</c:v>
                </c:pt>
                <c:pt idx="1032">
                  <c:v>44916</c:v>
                </c:pt>
                <c:pt idx="1033">
                  <c:v>44917</c:v>
                </c:pt>
                <c:pt idx="1034">
                  <c:v>44918</c:v>
                </c:pt>
                <c:pt idx="1035">
                  <c:v>44922</c:v>
                </c:pt>
                <c:pt idx="1036">
                  <c:v>44923</c:v>
                </c:pt>
                <c:pt idx="1037">
                  <c:v>44924</c:v>
                </c:pt>
                <c:pt idx="1038">
                  <c:v>44925</c:v>
                </c:pt>
                <c:pt idx="1039">
                  <c:v>44929</c:v>
                </c:pt>
                <c:pt idx="1040">
                  <c:v>44930</c:v>
                </c:pt>
                <c:pt idx="1041">
                  <c:v>44931</c:v>
                </c:pt>
                <c:pt idx="1042">
                  <c:v>44932</c:v>
                </c:pt>
                <c:pt idx="1043">
                  <c:v>44935</c:v>
                </c:pt>
                <c:pt idx="1044">
                  <c:v>44936</c:v>
                </c:pt>
                <c:pt idx="1045">
                  <c:v>44937</c:v>
                </c:pt>
                <c:pt idx="1046">
                  <c:v>44938</c:v>
                </c:pt>
                <c:pt idx="1047">
                  <c:v>44939</c:v>
                </c:pt>
                <c:pt idx="1048">
                  <c:v>44943</c:v>
                </c:pt>
                <c:pt idx="1049">
                  <c:v>44944</c:v>
                </c:pt>
                <c:pt idx="1050">
                  <c:v>44945</c:v>
                </c:pt>
                <c:pt idx="1051">
                  <c:v>44946</c:v>
                </c:pt>
                <c:pt idx="1052">
                  <c:v>44949</c:v>
                </c:pt>
                <c:pt idx="1053">
                  <c:v>44950</c:v>
                </c:pt>
                <c:pt idx="1054">
                  <c:v>44951</c:v>
                </c:pt>
                <c:pt idx="1055">
                  <c:v>44952</c:v>
                </c:pt>
                <c:pt idx="1056">
                  <c:v>44953</c:v>
                </c:pt>
                <c:pt idx="1057">
                  <c:v>44956</c:v>
                </c:pt>
                <c:pt idx="1058">
                  <c:v>44957</c:v>
                </c:pt>
                <c:pt idx="1059">
                  <c:v>44958</c:v>
                </c:pt>
                <c:pt idx="1060">
                  <c:v>44959</c:v>
                </c:pt>
                <c:pt idx="1061">
                  <c:v>44960</c:v>
                </c:pt>
                <c:pt idx="1062">
                  <c:v>44963</c:v>
                </c:pt>
                <c:pt idx="1063">
                  <c:v>44964</c:v>
                </c:pt>
                <c:pt idx="1064">
                  <c:v>44965</c:v>
                </c:pt>
                <c:pt idx="1065">
                  <c:v>44966</c:v>
                </c:pt>
                <c:pt idx="1066">
                  <c:v>44967</c:v>
                </c:pt>
                <c:pt idx="1067">
                  <c:v>44970</c:v>
                </c:pt>
                <c:pt idx="1068">
                  <c:v>44971</c:v>
                </c:pt>
                <c:pt idx="1069">
                  <c:v>44972</c:v>
                </c:pt>
                <c:pt idx="1070">
                  <c:v>44973</c:v>
                </c:pt>
                <c:pt idx="1071">
                  <c:v>44974</c:v>
                </c:pt>
                <c:pt idx="1072">
                  <c:v>44978</c:v>
                </c:pt>
                <c:pt idx="1073">
                  <c:v>44979</c:v>
                </c:pt>
                <c:pt idx="1074">
                  <c:v>44980</c:v>
                </c:pt>
                <c:pt idx="1075">
                  <c:v>44981</c:v>
                </c:pt>
                <c:pt idx="1076">
                  <c:v>44984</c:v>
                </c:pt>
                <c:pt idx="1077">
                  <c:v>44985</c:v>
                </c:pt>
                <c:pt idx="1078">
                  <c:v>44986</c:v>
                </c:pt>
                <c:pt idx="1079">
                  <c:v>44987</c:v>
                </c:pt>
                <c:pt idx="1080">
                  <c:v>44988</c:v>
                </c:pt>
                <c:pt idx="1081">
                  <c:v>44991</c:v>
                </c:pt>
                <c:pt idx="1082">
                  <c:v>44992</c:v>
                </c:pt>
                <c:pt idx="1083">
                  <c:v>44993</c:v>
                </c:pt>
                <c:pt idx="1084">
                  <c:v>44994</c:v>
                </c:pt>
                <c:pt idx="1085">
                  <c:v>44995</c:v>
                </c:pt>
                <c:pt idx="1086">
                  <c:v>44998</c:v>
                </c:pt>
                <c:pt idx="1087">
                  <c:v>44999</c:v>
                </c:pt>
                <c:pt idx="1088">
                  <c:v>45000</c:v>
                </c:pt>
                <c:pt idx="1089">
                  <c:v>45001</c:v>
                </c:pt>
                <c:pt idx="1090">
                  <c:v>45002</c:v>
                </c:pt>
                <c:pt idx="1091">
                  <c:v>45005</c:v>
                </c:pt>
                <c:pt idx="1092">
                  <c:v>45006</c:v>
                </c:pt>
                <c:pt idx="1093">
                  <c:v>45007</c:v>
                </c:pt>
                <c:pt idx="1094">
                  <c:v>45008</c:v>
                </c:pt>
                <c:pt idx="1095">
                  <c:v>45009</c:v>
                </c:pt>
                <c:pt idx="1096">
                  <c:v>45012</c:v>
                </c:pt>
                <c:pt idx="1097">
                  <c:v>45013</c:v>
                </c:pt>
                <c:pt idx="1098">
                  <c:v>45014</c:v>
                </c:pt>
                <c:pt idx="1099">
                  <c:v>45015</c:v>
                </c:pt>
                <c:pt idx="1100">
                  <c:v>45016</c:v>
                </c:pt>
                <c:pt idx="1101">
                  <c:v>45019</c:v>
                </c:pt>
                <c:pt idx="1102">
                  <c:v>45020</c:v>
                </c:pt>
                <c:pt idx="1103">
                  <c:v>45021</c:v>
                </c:pt>
                <c:pt idx="1104">
                  <c:v>45022</c:v>
                </c:pt>
                <c:pt idx="1105">
                  <c:v>45023</c:v>
                </c:pt>
                <c:pt idx="1106">
                  <c:v>45026</c:v>
                </c:pt>
                <c:pt idx="1107">
                  <c:v>45027</c:v>
                </c:pt>
                <c:pt idx="1108">
                  <c:v>45028</c:v>
                </c:pt>
              </c:numCache>
            </c:numRef>
          </c:cat>
          <c:val>
            <c:numRef>
              <c:f>'Input - Raw Data'!$AT$10069:$AT$13000</c:f>
              <c:numCache>
                <c:formatCode>0.00%</c:formatCode>
                <c:ptCount val="2932"/>
                <c:pt idx="0">
                  <c:v>3.0200000000000001E-2</c:v>
                </c:pt>
                <c:pt idx="1">
                  <c:v>2.9899999999999999E-2</c:v>
                </c:pt>
                <c:pt idx="2">
                  <c:v>2.93E-2</c:v>
                </c:pt>
                <c:pt idx="3">
                  <c:v>2.9499999999999998E-2</c:v>
                </c:pt>
                <c:pt idx="4">
                  <c:v>2.9700000000000001E-2</c:v>
                </c:pt>
                <c:pt idx="5">
                  <c:v>3.0200000000000001E-2</c:v>
                </c:pt>
                <c:pt idx="6">
                  <c:v>3.0499999999999999E-2</c:v>
                </c:pt>
                <c:pt idx="7">
                  <c:v>3.0499999999999999E-2</c:v>
                </c:pt>
                <c:pt idx="8">
                  <c:v>3.0300000000000001E-2</c:v>
                </c:pt>
                <c:pt idx="9">
                  <c:v>3.0300000000000001E-2</c:v>
                </c:pt>
                <c:pt idx="10">
                  <c:v>3.0300000000000001E-2</c:v>
                </c:pt>
                <c:pt idx="11">
                  <c:v>3.04E-2</c:v>
                </c:pt>
                <c:pt idx="12">
                  <c:v>3.04E-2</c:v>
                </c:pt>
                <c:pt idx="13">
                  <c:v>3.0599999999999999E-2</c:v>
                </c:pt>
                <c:pt idx="14">
                  <c:v>3.0599999999999999E-2</c:v>
                </c:pt>
                <c:pt idx="15">
                  <c:v>3.0800000000000001E-2</c:v>
                </c:pt>
                <c:pt idx="16">
                  <c:v>3.1099999999999999E-2</c:v>
                </c:pt>
                <c:pt idx="17">
                  <c:v>3.1E-2</c:v>
                </c:pt>
                <c:pt idx="18">
                  <c:v>3.1E-2</c:v>
                </c:pt>
                <c:pt idx="19">
                  <c:v>3.1E-2</c:v>
                </c:pt>
                <c:pt idx="20">
                  <c:v>3.09E-2</c:v>
                </c:pt>
                <c:pt idx="21">
                  <c:v>3.09E-2</c:v>
                </c:pt>
                <c:pt idx="22">
                  <c:v>3.0200000000000001E-2</c:v>
                </c:pt>
                <c:pt idx="23">
                  <c:v>3.0200000000000001E-2</c:v>
                </c:pt>
                <c:pt idx="24">
                  <c:v>3.0499999999999999E-2</c:v>
                </c:pt>
                <c:pt idx="25">
                  <c:v>3.0499999999999999E-2</c:v>
                </c:pt>
                <c:pt idx="26">
                  <c:v>3.0300000000000001E-2</c:v>
                </c:pt>
                <c:pt idx="27">
                  <c:v>0.03</c:v>
                </c:pt>
                <c:pt idx="28">
                  <c:v>2.9700000000000001E-2</c:v>
                </c:pt>
                <c:pt idx="29">
                  <c:v>2.98E-2</c:v>
                </c:pt>
                <c:pt idx="30">
                  <c:v>3.0099999999999998E-2</c:v>
                </c:pt>
                <c:pt idx="31">
                  <c:v>3.0300000000000001E-2</c:v>
                </c:pt>
                <c:pt idx="32">
                  <c:v>0.03</c:v>
                </c:pt>
                <c:pt idx="33">
                  <c:v>0.03</c:v>
                </c:pt>
                <c:pt idx="34">
                  <c:v>0.03</c:v>
                </c:pt>
                <c:pt idx="35">
                  <c:v>0.03</c:v>
                </c:pt>
                <c:pt idx="36">
                  <c:v>2.9899999999999999E-2</c:v>
                </c:pt>
                <c:pt idx="37">
                  <c:v>3.0099999999999998E-2</c:v>
                </c:pt>
                <c:pt idx="38">
                  <c:v>2.9899999999999999E-2</c:v>
                </c:pt>
                <c:pt idx="39">
                  <c:v>2.9899999999999999E-2</c:v>
                </c:pt>
                <c:pt idx="40">
                  <c:v>2.9499999999999998E-2</c:v>
                </c:pt>
                <c:pt idx="41">
                  <c:v>2.9600000000000001E-2</c:v>
                </c:pt>
                <c:pt idx="42">
                  <c:v>2.98E-2</c:v>
                </c:pt>
                <c:pt idx="43">
                  <c:v>0.03</c:v>
                </c:pt>
                <c:pt idx="44">
                  <c:v>0.03</c:v>
                </c:pt>
                <c:pt idx="45">
                  <c:v>0.03</c:v>
                </c:pt>
                <c:pt idx="46">
                  <c:v>2.9700000000000001E-2</c:v>
                </c:pt>
                <c:pt idx="47">
                  <c:v>2.92E-2</c:v>
                </c:pt>
                <c:pt idx="48">
                  <c:v>2.8899999999999999E-2</c:v>
                </c:pt>
                <c:pt idx="49">
                  <c:v>2.8899999999999999E-2</c:v>
                </c:pt>
                <c:pt idx="50">
                  <c:v>2.87E-2</c:v>
                </c:pt>
                <c:pt idx="51">
                  <c:v>2.87E-2</c:v>
                </c:pt>
                <c:pt idx="52">
                  <c:v>2.87E-2</c:v>
                </c:pt>
                <c:pt idx="53">
                  <c:v>2.8500000000000001E-2</c:v>
                </c:pt>
                <c:pt idx="54">
                  <c:v>2.8500000000000001E-2</c:v>
                </c:pt>
                <c:pt idx="55">
                  <c:v>2.8400000000000002E-2</c:v>
                </c:pt>
                <c:pt idx="56">
                  <c:v>2.8000000000000001E-2</c:v>
                </c:pt>
                <c:pt idx="57">
                  <c:v>2.7400000000000001E-2</c:v>
                </c:pt>
                <c:pt idx="58">
                  <c:v>2.6700000000000002E-2</c:v>
                </c:pt>
                <c:pt idx="59">
                  <c:v>2.6499999999999999E-2</c:v>
                </c:pt>
                <c:pt idx="60">
                  <c:v>2.6499999999999999E-2</c:v>
                </c:pt>
                <c:pt idx="61">
                  <c:v>2.5999999999999999E-2</c:v>
                </c:pt>
                <c:pt idx="62">
                  <c:v>2.5999999999999999E-2</c:v>
                </c:pt>
                <c:pt idx="63">
                  <c:v>2.5999999999999999E-2</c:v>
                </c:pt>
                <c:pt idx="64">
                  <c:v>2.6499999999999999E-2</c:v>
                </c:pt>
                <c:pt idx="65">
                  <c:v>2.6499999999999999E-2</c:v>
                </c:pt>
                <c:pt idx="66">
                  <c:v>2.7E-2</c:v>
                </c:pt>
                <c:pt idx="67">
                  <c:v>2.7E-2</c:v>
                </c:pt>
                <c:pt idx="68">
                  <c:v>2.7E-2</c:v>
                </c:pt>
                <c:pt idx="69">
                  <c:v>2.7E-2</c:v>
                </c:pt>
                <c:pt idx="70">
                  <c:v>2.69E-2</c:v>
                </c:pt>
                <c:pt idx="71">
                  <c:v>2.6700000000000002E-2</c:v>
                </c:pt>
                <c:pt idx="72">
                  <c:v>2.6599999999999999E-2</c:v>
                </c:pt>
                <c:pt idx="73">
                  <c:v>2.6800000000000001E-2</c:v>
                </c:pt>
                <c:pt idx="74">
                  <c:v>2.6800000000000001E-2</c:v>
                </c:pt>
                <c:pt idx="75">
                  <c:v>2.69E-2</c:v>
                </c:pt>
                <c:pt idx="76">
                  <c:v>2.7099999999999999E-2</c:v>
                </c:pt>
                <c:pt idx="77">
                  <c:v>2.7E-2</c:v>
                </c:pt>
                <c:pt idx="78">
                  <c:v>2.7E-2</c:v>
                </c:pt>
                <c:pt idx="79">
                  <c:v>2.69E-2</c:v>
                </c:pt>
                <c:pt idx="80">
                  <c:v>2.6800000000000001E-2</c:v>
                </c:pt>
                <c:pt idx="81">
                  <c:v>2.6200000000000001E-2</c:v>
                </c:pt>
                <c:pt idx="82">
                  <c:v>2.5899999999999999E-2</c:v>
                </c:pt>
                <c:pt idx="83">
                  <c:v>2.5499999999999998E-2</c:v>
                </c:pt>
                <c:pt idx="84">
                  <c:v>2.5499999999999998E-2</c:v>
                </c:pt>
                <c:pt idx="85">
                  <c:v>2.5499999999999998E-2</c:v>
                </c:pt>
                <c:pt idx="86">
                  <c:v>2.53E-2</c:v>
                </c:pt>
                <c:pt idx="87">
                  <c:v>2.53E-2</c:v>
                </c:pt>
                <c:pt idx="88">
                  <c:v>2.52E-2</c:v>
                </c:pt>
                <c:pt idx="89">
                  <c:v>2.4899999999999999E-2</c:v>
                </c:pt>
                <c:pt idx="90">
                  <c:v>2.4500000000000001E-2</c:v>
                </c:pt>
                <c:pt idx="91">
                  <c:v>2.4400000000000002E-2</c:v>
                </c:pt>
                <c:pt idx="92">
                  <c:v>2.4299999999999999E-2</c:v>
                </c:pt>
                <c:pt idx="93">
                  <c:v>2.4299999999999999E-2</c:v>
                </c:pt>
                <c:pt idx="94">
                  <c:v>2.3900000000000001E-2</c:v>
                </c:pt>
                <c:pt idx="95">
                  <c:v>2.3900000000000001E-2</c:v>
                </c:pt>
                <c:pt idx="96">
                  <c:v>2.3599999999999999E-2</c:v>
                </c:pt>
                <c:pt idx="97">
                  <c:v>2.3800000000000002E-2</c:v>
                </c:pt>
                <c:pt idx="98">
                  <c:v>2.4E-2</c:v>
                </c:pt>
                <c:pt idx="99">
                  <c:v>2.4E-2</c:v>
                </c:pt>
                <c:pt idx="100">
                  <c:v>2.4400000000000002E-2</c:v>
                </c:pt>
                <c:pt idx="101">
                  <c:v>2.4500000000000001E-2</c:v>
                </c:pt>
                <c:pt idx="102">
                  <c:v>2.4199999999999999E-2</c:v>
                </c:pt>
                <c:pt idx="103">
                  <c:v>2.4199999999999999E-2</c:v>
                </c:pt>
                <c:pt idx="104">
                  <c:v>2.4199999999999999E-2</c:v>
                </c:pt>
                <c:pt idx="105">
                  <c:v>2.41E-2</c:v>
                </c:pt>
                <c:pt idx="106">
                  <c:v>2.3699999999999999E-2</c:v>
                </c:pt>
                <c:pt idx="107">
                  <c:v>2.3599999999999999E-2</c:v>
                </c:pt>
                <c:pt idx="108">
                  <c:v>2.3199999999999998E-2</c:v>
                </c:pt>
                <c:pt idx="109">
                  <c:v>2.3099999999999999E-2</c:v>
                </c:pt>
                <c:pt idx="110">
                  <c:v>2.3300000000000001E-2</c:v>
                </c:pt>
                <c:pt idx="111">
                  <c:v>2.3300000000000001E-2</c:v>
                </c:pt>
                <c:pt idx="112">
                  <c:v>2.3300000000000001E-2</c:v>
                </c:pt>
                <c:pt idx="113">
                  <c:v>2.3E-2</c:v>
                </c:pt>
                <c:pt idx="114">
                  <c:v>2.3300000000000001E-2</c:v>
                </c:pt>
                <c:pt idx="115">
                  <c:v>2.35E-2</c:v>
                </c:pt>
                <c:pt idx="116">
                  <c:v>2.35E-2</c:v>
                </c:pt>
                <c:pt idx="117">
                  <c:v>2.35E-2</c:v>
                </c:pt>
                <c:pt idx="118">
                  <c:v>2.35E-2</c:v>
                </c:pt>
                <c:pt idx="119">
                  <c:v>2.35E-2</c:v>
                </c:pt>
                <c:pt idx="120">
                  <c:v>2.3400000000000001E-2</c:v>
                </c:pt>
                <c:pt idx="121">
                  <c:v>2.3400000000000001E-2</c:v>
                </c:pt>
                <c:pt idx="122">
                  <c:v>2.3199999999999998E-2</c:v>
                </c:pt>
                <c:pt idx="123">
                  <c:v>2.3199999999999998E-2</c:v>
                </c:pt>
                <c:pt idx="124">
                  <c:v>2.3099999999999999E-2</c:v>
                </c:pt>
                <c:pt idx="125">
                  <c:v>2.3099999999999999E-2</c:v>
                </c:pt>
                <c:pt idx="126">
                  <c:v>2.3099999999999999E-2</c:v>
                </c:pt>
                <c:pt idx="127">
                  <c:v>2.3099999999999999E-2</c:v>
                </c:pt>
                <c:pt idx="128">
                  <c:v>2.3099999999999999E-2</c:v>
                </c:pt>
                <c:pt idx="129">
                  <c:v>2.3099999999999999E-2</c:v>
                </c:pt>
                <c:pt idx="130">
                  <c:v>2.29E-2</c:v>
                </c:pt>
                <c:pt idx="131">
                  <c:v>2.2700000000000001E-2</c:v>
                </c:pt>
                <c:pt idx="132">
                  <c:v>2.2700000000000001E-2</c:v>
                </c:pt>
                <c:pt idx="133">
                  <c:v>2.29E-2</c:v>
                </c:pt>
                <c:pt idx="134">
                  <c:v>2.29E-2</c:v>
                </c:pt>
                <c:pt idx="135">
                  <c:v>2.2800000000000001E-2</c:v>
                </c:pt>
                <c:pt idx="136">
                  <c:v>2.2800000000000001E-2</c:v>
                </c:pt>
                <c:pt idx="137">
                  <c:v>2.2800000000000001E-2</c:v>
                </c:pt>
                <c:pt idx="138">
                  <c:v>2.2800000000000001E-2</c:v>
                </c:pt>
                <c:pt idx="139">
                  <c:v>2.2800000000000001E-2</c:v>
                </c:pt>
                <c:pt idx="140">
                  <c:v>2.29E-2</c:v>
                </c:pt>
                <c:pt idx="141">
                  <c:v>2.2700000000000001E-2</c:v>
                </c:pt>
                <c:pt idx="142">
                  <c:v>2.2700000000000001E-2</c:v>
                </c:pt>
                <c:pt idx="143">
                  <c:v>2.2700000000000001E-2</c:v>
                </c:pt>
                <c:pt idx="144">
                  <c:v>2.2599999999999999E-2</c:v>
                </c:pt>
                <c:pt idx="145">
                  <c:v>2.2599999999999999E-2</c:v>
                </c:pt>
                <c:pt idx="146">
                  <c:v>2.2499999999999999E-2</c:v>
                </c:pt>
                <c:pt idx="147">
                  <c:v>2.2499999999999999E-2</c:v>
                </c:pt>
                <c:pt idx="148">
                  <c:v>2.2499999999999999E-2</c:v>
                </c:pt>
                <c:pt idx="149">
                  <c:v>2.2499999999999999E-2</c:v>
                </c:pt>
                <c:pt idx="150">
                  <c:v>2.24E-2</c:v>
                </c:pt>
                <c:pt idx="151">
                  <c:v>2.24E-2</c:v>
                </c:pt>
                <c:pt idx="152">
                  <c:v>2.1899999999999999E-2</c:v>
                </c:pt>
                <c:pt idx="153">
                  <c:v>2.1399999999999999E-2</c:v>
                </c:pt>
                <c:pt idx="154">
                  <c:v>2.0799999999999999E-2</c:v>
                </c:pt>
                <c:pt idx="155">
                  <c:v>2.07E-2</c:v>
                </c:pt>
                <c:pt idx="156">
                  <c:v>1.9900000000000001E-2</c:v>
                </c:pt>
                <c:pt idx="157">
                  <c:v>2.01E-2</c:v>
                </c:pt>
                <c:pt idx="158">
                  <c:v>1.9900000000000001E-2</c:v>
                </c:pt>
                <c:pt idx="159">
                  <c:v>1.9699999999999999E-2</c:v>
                </c:pt>
                <c:pt idx="160">
                  <c:v>1.95E-2</c:v>
                </c:pt>
                <c:pt idx="161">
                  <c:v>1.8700000000000001E-2</c:v>
                </c:pt>
                <c:pt idx="162">
                  <c:v>1.8700000000000001E-2</c:v>
                </c:pt>
                <c:pt idx="163">
                  <c:v>1.8700000000000001E-2</c:v>
                </c:pt>
                <c:pt idx="164">
                  <c:v>1.9E-2</c:v>
                </c:pt>
                <c:pt idx="165">
                  <c:v>1.9E-2</c:v>
                </c:pt>
                <c:pt idx="166">
                  <c:v>1.9E-2</c:v>
                </c:pt>
                <c:pt idx="167">
                  <c:v>1.9099999999999999E-2</c:v>
                </c:pt>
                <c:pt idx="168">
                  <c:v>1.89E-2</c:v>
                </c:pt>
                <c:pt idx="169">
                  <c:v>1.89E-2</c:v>
                </c:pt>
                <c:pt idx="170">
                  <c:v>1.8700000000000001E-2</c:v>
                </c:pt>
                <c:pt idx="171">
                  <c:v>1.83E-2</c:v>
                </c:pt>
                <c:pt idx="172">
                  <c:v>1.84E-2</c:v>
                </c:pt>
                <c:pt idx="173">
                  <c:v>1.84E-2</c:v>
                </c:pt>
                <c:pt idx="174">
                  <c:v>1.84E-2</c:v>
                </c:pt>
                <c:pt idx="175">
                  <c:v>1.84E-2</c:v>
                </c:pt>
                <c:pt idx="176">
                  <c:v>1.84E-2</c:v>
                </c:pt>
                <c:pt idx="177">
                  <c:v>1.9E-2</c:v>
                </c:pt>
                <c:pt idx="178">
                  <c:v>1.9E-2</c:v>
                </c:pt>
                <c:pt idx="179">
                  <c:v>1.9300000000000001E-2</c:v>
                </c:pt>
                <c:pt idx="180">
                  <c:v>1.9699999999999999E-2</c:v>
                </c:pt>
                <c:pt idx="181">
                  <c:v>2.0199999999999999E-2</c:v>
                </c:pt>
                <c:pt idx="182">
                  <c:v>2.0299999999999999E-2</c:v>
                </c:pt>
                <c:pt idx="183">
                  <c:v>2.1299999999999999E-2</c:v>
                </c:pt>
                <c:pt idx="184">
                  <c:v>2.1600000000000001E-2</c:v>
                </c:pt>
                <c:pt idx="185">
                  <c:v>2.1700000000000001E-2</c:v>
                </c:pt>
                <c:pt idx="186">
                  <c:v>2.1100000000000001E-2</c:v>
                </c:pt>
                <c:pt idx="187">
                  <c:v>2.0799999999999999E-2</c:v>
                </c:pt>
                <c:pt idx="188">
                  <c:v>2.07E-2</c:v>
                </c:pt>
                <c:pt idx="189">
                  <c:v>2.0199999999999999E-2</c:v>
                </c:pt>
                <c:pt idx="190">
                  <c:v>1.9800000000000002E-2</c:v>
                </c:pt>
                <c:pt idx="191">
                  <c:v>1.9800000000000002E-2</c:v>
                </c:pt>
                <c:pt idx="192">
                  <c:v>2.01E-2</c:v>
                </c:pt>
                <c:pt idx="193">
                  <c:v>2.01E-2</c:v>
                </c:pt>
                <c:pt idx="194">
                  <c:v>2.01E-2</c:v>
                </c:pt>
                <c:pt idx="195">
                  <c:v>0.02</c:v>
                </c:pt>
                <c:pt idx="196">
                  <c:v>1.9699999999999999E-2</c:v>
                </c:pt>
                <c:pt idx="197">
                  <c:v>1.9199999999999998E-2</c:v>
                </c:pt>
                <c:pt idx="198">
                  <c:v>1.9099999999999999E-2</c:v>
                </c:pt>
                <c:pt idx="199">
                  <c:v>1.9099999999999999E-2</c:v>
                </c:pt>
                <c:pt idx="200">
                  <c:v>1.8800000000000001E-2</c:v>
                </c:pt>
                <c:pt idx="201">
                  <c:v>1.89E-2</c:v>
                </c:pt>
                <c:pt idx="202">
                  <c:v>1.9199999999999998E-2</c:v>
                </c:pt>
                <c:pt idx="203">
                  <c:v>0.02</c:v>
                </c:pt>
                <c:pt idx="204">
                  <c:v>0.02</c:v>
                </c:pt>
                <c:pt idx="205">
                  <c:v>2.01E-2</c:v>
                </c:pt>
                <c:pt idx="206">
                  <c:v>2.0299999999999999E-2</c:v>
                </c:pt>
                <c:pt idx="207">
                  <c:v>2.0500000000000001E-2</c:v>
                </c:pt>
                <c:pt idx="208">
                  <c:v>2.07E-2</c:v>
                </c:pt>
                <c:pt idx="209">
                  <c:v>2.0899999999999998E-2</c:v>
                </c:pt>
                <c:pt idx="210">
                  <c:v>2.1000000000000001E-2</c:v>
                </c:pt>
                <c:pt idx="211">
                  <c:v>2.1000000000000001E-2</c:v>
                </c:pt>
                <c:pt idx="212">
                  <c:v>2.1000000000000001E-2</c:v>
                </c:pt>
                <c:pt idx="213">
                  <c:v>2.1000000000000001E-2</c:v>
                </c:pt>
                <c:pt idx="214">
                  <c:v>2.1299999999999999E-2</c:v>
                </c:pt>
                <c:pt idx="215">
                  <c:v>2.1399999999999999E-2</c:v>
                </c:pt>
                <c:pt idx="216">
                  <c:v>2.1399999999999999E-2</c:v>
                </c:pt>
                <c:pt idx="217">
                  <c:v>2.1399999999999999E-2</c:v>
                </c:pt>
                <c:pt idx="218">
                  <c:v>2.06E-2</c:v>
                </c:pt>
                <c:pt idx="219">
                  <c:v>2.0799999999999999E-2</c:v>
                </c:pt>
                <c:pt idx="220">
                  <c:v>2.1299999999999999E-2</c:v>
                </c:pt>
                <c:pt idx="221">
                  <c:v>2.1299999999999999E-2</c:v>
                </c:pt>
                <c:pt idx="222">
                  <c:v>2.1999999999999999E-2</c:v>
                </c:pt>
                <c:pt idx="223">
                  <c:v>2.2200000000000001E-2</c:v>
                </c:pt>
                <c:pt idx="224">
                  <c:v>2.2200000000000001E-2</c:v>
                </c:pt>
                <c:pt idx="225">
                  <c:v>2.2200000000000001E-2</c:v>
                </c:pt>
                <c:pt idx="226">
                  <c:v>2.1899999999999999E-2</c:v>
                </c:pt>
                <c:pt idx="227">
                  <c:v>2.1499999999999998E-2</c:v>
                </c:pt>
                <c:pt idx="228">
                  <c:v>2.1499999999999998E-2</c:v>
                </c:pt>
                <c:pt idx="229">
                  <c:v>2.1499999999999998E-2</c:v>
                </c:pt>
                <c:pt idx="230">
                  <c:v>2.1399999999999999E-2</c:v>
                </c:pt>
                <c:pt idx="231">
                  <c:v>2.0899999999999998E-2</c:v>
                </c:pt>
                <c:pt idx="232">
                  <c:v>2.0899999999999998E-2</c:v>
                </c:pt>
                <c:pt idx="233">
                  <c:v>2.0899999999999998E-2</c:v>
                </c:pt>
                <c:pt idx="234">
                  <c:v>2.0899999999999998E-2</c:v>
                </c:pt>
                <c:pt idx="235">
                  <c:v>2.06E-2</c:v>
                </c:pt>
                <c:pt idx="236">
                  <c:v>2.06E-2</c:v>
                </c:pt>
                <c:pt idx="237">
                  <c:v>2.06E-2</c:v>
                </c:pt>
                <c:pt idx="238">
                  <c:v>2.06E-2</c:v>
                </c:pt>
                <c:pt idx="239">
                  <c:v>2.1000000000000001E-2</c:v>
                </c:pt>
                <c:pt idx="240">
                  <c:v>2.06E-2</c:v>
                </c:pt>
                <c:pt idx="241">
                  <c:v>2.06E-2</c:v>
                </c:pt>
                <c:pt idx="242">
                  <c:v>2.0500000000000001E-2</c:v>
                </c:pt>
                <c:pt idx="243">
                  <c:v>2.07E-2</c:v>
                </c:pt>
                <c:pt idx="244">
                  <c:v>2.0500000000000001E-2</c:v>
                </c:pt>
                <c:pt idx="245">
                  <c:v>2.0400000000000001E-2</c:v>
                </c:pt>
                <c:pt idx="246">
                  <c:v>2.0199999999999999E-2</c:v>
                </c:pt>
                <c:pt idx="247">
                  <c:v>2.06E-2</c:v>
                </c:pt>
                <c:pt idx="248">
                  <c:v>2.0400000000000001E-2</c:v>
                </c:pt>
                <c:pt idx="249">
                  <c:v>2.0400000000000001E-2</c:v>
                </c:pt>
                <c:pt idx="250">
                  <c:v>2.0400000000000001E-2</c:v>
                </c:pt>
                <c:pt idx="251">
                  <c:v>2.07E-2</c:v>
                </c:pt>
                <c:pt idx="252">
                  <c:v>2.0899999999999998E-2</c:v>
                </c:pt>
                <c:pt idx="253">
                  <c:v>2.0899999999999998E-2</c:v>
                </c:pt>
                <c:pt idx="254">
                  <c:v>2.0899999999999998E-2</c:v>
                </c:pt>
                <c:pt idx="255">
                  <c:v>2.0899999999999998E-2</c:v>
                </c:pt>
                <c:pt idx="256">
                  <c:v>2.0899999999999998E-2</c:v>
                </c:pt>
                <c:pt idx="257">
                  <c:v>2.0899999999999998E-2</c:v>
                </c:pt>
                <c:pt idx="258">
                  <c:v>2.0799999999999999E-2</c:v>
                </c:pt>
                <c:pt idx="259">
                  <c:v>2.0899999999999998E-2</c:v>
                </c:pt>
                <c:pt idx="260">
                  <c:v>2.0899999999999998E-2</c:v>
                </c:pt>
                <c:pt idx="261">
                  <c:v>2.0899999999999998E-2</c:v>
                </c:pt>
                <c:pt idx="262">
                  <c:v>2.07E-2</c:v>
                </c:pt>
                <c:pt idx="263">
                  <c:v>0.02</c:v>
                </c:pt>
                <c:pt idx="264">
                  <c:v>1.9800000000000002E-2</c:v>
                </c:pt>
                <c:pt idx="265">
                  <c:v>1.9599999999999999E-2</c:v>
                </c:pt>
                <c:pt idx="266">
                  <c:v>1.9699999999999999E-2</c:v>
                </c:pt>
                <c:pt idx="267">
                  <c:v>1.9800000000000002E-2</c:v>
                </c:pt>
                <c:pt idx="268">
                  <c:v>1.9800000000000002E-2</c:v>
                </c:pt>
                <c:pt idx="269">
                  <c:v>1.9800000000000002E-2</c:v>
                </c:pt>
                <c:pt idx="270">
                  <c:v>1.9599999999999999E-2</c:v>
                </c:pt>
                <c:pt idx="271">
                  <c:v>1.9400000000000001E-2</c:v>
                </c:pt>
                <c:pt idx="272">
                  <c:v>1.9400000000000001E-2</c:v>
                </c:pt>
                <c:pt idx="273">
                  <c:v>1.9400000000000001E-2</c:v>
                </c:pt>
                <c:pt idx="274">
                  <c:v>1.9400000000000001E-2</c:v>
                </c:pt>
                <c:pt idx="275">
                  <c:v>1.9300000000000001E-2</c:v>
                </c:pt>
                <c:pt idx="276">
                  <c:v>1.9300000000000001E-2</c:v>
                </c:pt>
                <c:pt idx="277">
                  <c:v>1.9E-2</c:v>
                </c:pt>
                <c:pt idx="278">
                  <c:v>1.8800000000000001E-2</c:v>
                </c:pt>
                <c:pt idx="279">
                  <c:v>1.83E-2</c:v>
                </c:pt>
                <c:pt idx="280">
                  <c:v>1.83E-2</c:v>
                </c:pt>
                <c:pt idx="281">
                  <c:v>1.83E-2</c:v>
                </c:pt>
                <c:pt idx="282">
                  <c:v>1.7999999999999999E-2</c:v>
                </c:pt>
                <c:pt idx="283">
                  <c:v>1.7999999999999999E-2</c:v>
                </c:pt>
                <c:pt idx="284">
                  <c:v>1.7999999999999999E-2</c:v>
                </c:pt>
                <c:pt idx="285">
                  <c:v>1.83E-2</c:v>
                </c:pt>
                <c:pt idx="286">
                  <c:v>1.8599999999999998E-2</c:v>
                </c:pt>
                <c:pt idx="287">
                  <c:v>1.8599999999999998E-2</c:v>
                </c:pt>
                <c:pt idx="288">
                  <c:v>1.83E-2</c:v>
                </c:pt>
                <c:pt idx="289">
                  <c:v>1.83E-2</c:v>
                </c:pt>
                <c:pt idx="290">
                  <c:v>1.83E-2</c:v>
                </c:pt>
                <c:pt idx="291">
                  <c:v>1.84E-2</c:v>
                </c:pt>
                <c:pt idx="292">
                  <c:v>1.84E-2</c:v>
                </c:pt>
                <c:pt idx="293">
                  <c:v>1.8200000000000001E-2</c:v>
                </c:pt>
                <c:pt idx="294">
                  <c:v>1.8200000000000001E-2</c:v>
                </c:pt>
                <c:pt idx="295">
                  <c:v>1.7899999999999999E-2</c:v>
                </c:pt>
                <c:pt idx="296">
                  <c:v>1.7899999999999999E-2</c:v>
                </c:pt>
                <c:pt idx="297">
                  <c:v>1.7600000000000001E-2</c:v>
                </c:pt>
                <c:pt idx="298">
                  <c:v>1.6899999999999998E-2</c:v>
                </c:pt>
                <c:pt idx="299">
                  <c:v>1.6E-2</c:v>
                </c:pt>
                <c:pt idx="300">
                  <c:v>1.5699999999999999E-2</c:v>
                </c:pt>
                <c:pt idx="301">
                  <c:v>1.5699999999999999E-2</c:v>
                </c:pt>
                <c:pt idx="302">
                  <c:v>1.52E-2</c:v>
                </c:pt>
                <c:pt idx="303">
                  <c:v>1.52E-2</c:v>
                </c:pt>
                <c:pt idx="304">
                  <c:v>1.52E-2</c:v>
                </c:pt>
                <c:pt idx="305">
                  <c:v>1.5599999999999999E-2</c:v>
                </c:pt>
                <c:pt idx="306">
                  <c:v>1.5599999999999999E-2</c:v>
                </c:pt>
                <c:pt idx="307">
                  <c:v>1.5599999999999999E-2</c:v>
                </c:pt>
                <c:pt idx="308">
                  <c:v>1.46E-2</c:v>
                </c:pt>
                <c:pt idx="309">
                  <c:v>1.38E-2</c:v>
                </c:pt>
                <c:pt idx="310">
                  <c:v>1.54E-2</c:v>
                </c:pt>
                <c:pt idx="311">
                  <c:v>1.8200000000000001E-2</c:v>
                </c:pt>
                <c:pt idx="312">
                  <c:v>2.3199999999999998E-2</c:v>
                </c:pt>
                <c:pt idx="313">
                  <c:v>2.3199999999999998E-2</c:v>
                </c:pt>
                <c:pt idx="314">
                  <c:v>2.3199999999999998E-2</c:v>
                </c:pt>
                <c:pt idx="315">
                  <c:v>2.3699999999999999E-2</c:v>
                </c:pt>
                <c:pt idx="316">
                  <c:v>2.47E-2</c:v>
                </c:pt>
                <c:pt idx="317">
                  <c:v>2.9700000000000001E-2</c:v>
                </c:pt>
                <c:pt idx="318">
                  <c:v>3.3700000000000001E-2</c:v>
                </c:pt>
                <c:pt idx="319">
                  <c:v>3.3700000000000001E-2</c:v>
                </c:pt>
                <c:pt idx="320">
                  <c:v>3.1699999999999999E-2</c:v>
                </c:pt>
                <c:pt idx="321">
                  <c:v>2.52E-2</c:v>
                </c:pt>
                <c:pt idx="322">
                  <c:v>1.9199999999999998E-2</c:v>
                </c:pt>
                <c:pt idx="323">
                  <c:v>1.84E-2</c:v>
                </c:pt>
                <c:pt idx="324">
                  <c:v>1.84E-2</c:v>
                </c:pt>
                <c:pt idx="325">
                  <c:v>1.9900000000000001E-2</c:v>
                </c:pt>
                <c:pt idx="326">
                  <c:v>2.4899999999999999E-2</c:v>
                </c:pt>
                <c:pt idx="327">
                  <c:v>2.5899999999999999E-2</c:v>
                </c:pt>
                <c:pt idx="328">
                  <c:v>2.4400000000000002E-2</c:v>
                </c:pt>
                <c:pt idx="329">
                  <c:v>2.29E-2</c:v>
                </c:pt>
                <c:pt idx="330">
                  <c:v>2.1899999999999999E-2</c:v>
                </c:pt>
                <c:pt idx="331">
                  <c:v>2.1100000000000001E-2</c:v>
                </c:pt>
                <c:pt idx="332">
                  <c:v>2.01E-2</c:v>
                </c:pt>
                <c:pt idx="333">
                  <c:v>2.01E-2</c:v>
                </c:pt>
                <c:pt idx="334">
                  <c:v>1.9300000000000001E-2</c:v>
                </c:pt>
                <c:pt idx="335">
                  <c:v>1.9E-2</c:v>
                </c:pt>
                <c:pt idx="336">
                  <c:v>1.9E-2</c:v>
                </c:pt>
                <c:pt idx="337">
                  <c:v>1.9E-2</c:v>
                </c:pt>
                <c:pt idx="338">
                  <c:v>1.9E-2</c:v>
                </c:pt>
                <c:pt idx="339">
                  <c:v>1.9E-2</c:v>
                </c:pt>
                <c:pt idx="340">
                  <c:v>1.9400000000000001E-2</c:v>
                </c:pt>
                <c:pt idx="341">
                  <c:v>2.0299999999999999E-2</c:v>
                </c:pt>
                <c:pt idx="342">
                  <c:v>2.0799999999999999E-2</c:v>
                </c:pt>
                <c:pt idx="343">
                  <c:v>2.1299999999999999E-2</c:v>
                </c:pt>
                <c:pt idx="344">
                  <c:v>2.1299999999999999E-2</c:v>
                </c:pt>
                <c:pt idx="345">
                  <c:v>2.23E-2</c:v>
                </c:pt>
                <c:pt idx="346">
                  <c:v>2.2800000000000001E-2</c:v>
                </c:pt>
                <c:pt idx="347">
                  <c:v>2.2800000000000001E-2</c:v>
                </c:pt>
                <c:pt idx="348">
                  <c:v>2.1600000000000001E-2</c:v>
                </c:pt>
                <c:pt idx="349">
                  <c:v>2.1100000000000001E-2</c:v>
                </c:pt>
                <c:pt idx="350">
                  <c:v>2.07E-2</c:v>
                </c:pt>
                <c:pt idx="351">
                  <c:v>2.0500000000000001E-2</c:v>
                </c:pt>
                <c:pt idx="352">
                  <c:v>2.0199999999999999E-2</c:v>
                </c:pt>
                <c:pt idx="353">
                  <c:v>1.9699999999999999E-2</c:v>
                </c:pt>
                <c:pt idx="354">
                  <c:v>1.9400000000000001E-2</c:v>
                </c:pt>
                <c:pt idx="355">
                  <c:v>1.9400000000000001E-2</c:v>
                </c:pt>
                <c:pt idx="356">
                  <c:v>1.9E-2</c:v>
                </c:pt>
                <c:pt idx="357">
                  <c:v>1.8599999999999998E-2</c:v>
                </c:pt>
                <c:pt idx="358">
                  <c:v>1.8200000000000001E-2</c:v>
                </c:pt>
                <c:pt idx="359">
                  <c:v>1.8200000000000001E-2</c:v>
                </c:pt>
                <c:pt idx="360">
                  <c:v>1.7999999999999999E-2</c:v>
                </c:pt>
                <c:pt idx="361">
                  <c:v>1.7500000000000002E-2</c:v>
                </c:pt>
                <c:pt idx="362">
                  <c:v>1.7000000000000001E-2</c:v>
                </c:pt>
                <c:pt idx="363">
                  <c:v>1.6500000000000001E-2</c:v>
                </c:pt>
                <c:pt idx="364">
                  <c:v>1.6500000000000001E-2</c:v>
                </c:pt>
                <c:pt idx="365">
                  <c:v>1.6500000000000001E-2</c:v>
                </c:pt>
                <c:pt idx="366">
                  <c:v>1.6500000000000001E-2</c:v>
                </c:pt>
                <c:pt idx="367">
                  <c:v>1.6500000000000001E-2</c:v>
                </c:pt>
                <c:pt idx="368">
                  <c:v>1.6500000000000001E-2</c:v>
                </c:pt>
                <c:pt idx="369">
                  <c:v>1.6500000000000001E-2</c:v>
                </c:pt>
                <c:pt idx="370">
                  <c:v>1.6500000000000001E-2</c:v>
                </c:pt>
                <c:pt idx="371">
                  <c:v>1.6500000000000001E-2</c:v>
                </c:pt>
                <c:pt idx="372">
                  <c:v>1.6500000000000001E-2</c:v>
                </c:pt>
                <c:pt idx="373">
                  <c:v>1.7000000000000001E-2</c:v>
                </c:pt>
                <c:pt idx="374">
                  <c:v>1.7000000000000001E-2</c:v>
                </c:pt>
                <c:pt idx="375">
                  <c:v>1.6799999999999999E-2</c:v>
                </c:pt>
                <c:pt idx="376">
                  <c:v>1.6799999999999999E-2</c:v>
                </c:pt>
                <c:pt idx="377">
                  <c:v>1.61E-2</c:v>
                </c:pt>
                <c:pt idx="378">
                  <c:v>1.61E-2</c:v>
                </c:pt>
                <c:pt idx="379">
                  <c:v>1.61E-2</c:v>
                </c:pt>
                <c:pt idx="380">
                  <c:v>1.6299999999999999E-2</c:v>
                </c:pt>
                <c:pt idx="381">
                  <c:v>1.6299999999999999E-2</c:v>
                </c:pt>
                <c:pt idx="382">
                  <c:v>1.6299999999999999E-2</c:v>
                </c:pt>
                <c:pt idx="383">
                  <c:v>1.6299999999999999E-2</c:v>
                </c:pt>
                <c:pt idx="384">
                  <c:v>1.6299999999999999E-2</c:v>
                </c:pt>
                <c:pt idx="385">
                  <c:v>1.6299999999999999E-2</c:v>
                </c:pt>
                <c:pt idx="386">
                  <c:v>1.6299999999999999E-2</c:v>
                </c:pt>
                <c:pt idx="387">
                  <c:v>1.6299999999999999E-2</c:v>
                </c:pt>
                <c:pt idx="388">
                  <c:v>1.6299999999999999E-2</c:v>
                </c:pt>
                <c:pt idx="389">
                  <c:v>1.6299999999999999E-2</c:v>
                </c:pt>
                <c:pt idx="390">
                  <c:v>1.6299999999999999E-2</c:v>
                </c:pt>
                <c:pt idx="391">
                  <c:v>1.6299999999999999E-2</c:v>
                </c:pt>
                <c:pt idx="392">
                  <c:v>1.6299999999999999E-2</c:v>
                </c:pt>
                <c:pt idx="393">
                  <c:v>1.6299999999999999E-2</c:v>
                </c:pt>
                <c:pt idx="394">
                  <c:v>1.6299999999999999E-2</c:v>
                </c:pt>
                <c:pt idx="395">
                  <c:v>1.61E-2</c:v>
                </c:pt>
                <c:pt idx="396">
                  <c:v>1.61E-2</c:v>
                </c:pt>
                <c:pt idx="397">
                  <c:v>1.5699999999999999E-2</c:v>
                </c:pt>
                <c:pt idx="398">
                  <c:v>1.5299999999999999E-2</c:v>
                </c:pt>
                <c:pt idx="399">
                  <c:v>1.5299999999999999E-2</c:v>
                </c:pt>
                <c:pt idx="400">
                  <c:v>1.4999999999999999E-2</c:v>
                </c:pt>
                <c:pt idx="401">
                  <c:v>1.4999999999999999E-2</c:v>
                </c:pt>
                <c:pt idx="402">
                  <c:v>1.47E-2</c:v>
                </c:pt>
                <c:pt idx="403">
                  <c:v>1.47E-2</c:v>
                </c:pt>
                <c:pt idx="404">
                  <c:v>1.4500000000000001E-2</c:v>
                </c:pt>
                <c:pt idx="405">
                  <c:v>1.4500000000000001E-2</c:v>
                </c:pt>
                <c:pt idx="406">
                  <c:v>1.4500000000000001E-2</c:v>
                </c:pt>
                <c:pt idx="407">
                  <c:v>1.43E-2</c:v>
                </c:pt>
                <c:pt idx="408">
                  <c:v>1.43E-2</c:v>
                </c:pt>
                <c:pt idx="409">
                  <c:v>1.43E-2</c:v>
                </c:pt>
                <c:pt idx="410">
                  <c:v>1.4200000000000001E-2</c:v>
                </c:pt>
                <c:pt idx="411">
                  <c:v>1.4200000000000001E-2</c:v>
                </c:pt>
                <c:pt idx="412">
                  <c:v>1.3899999999999999E-2</c:v>
                </c:pt>
                <c:pt idx="413">
                  <c:v>1.37E-2</c:v>
                </c:pt>
                <c:pt idx="414">
                  <c:v>1.37E-2</c:v>
                </c:pt>
                <c:pt idx="415">
                  <c:v>1.34E-2</c:v>
                </c:pt>
                <c:pt idx="416">
                  <c:v>1.32E-2</c:v>
                </c:pt>
                <c:pt idx="417">
                  <c:v>1.2800000000000001E-2</c:v>
                </c:pt>
                <c:pt idx="418">
                  <c:v>1.2699999999999999E-2</c:v>
                </c:pt>
                <c:pt idx="419">
                  <c:v>1.2699999999999999E-2</c:v>
                </c:pt>
                <c:pt idx="420">
                  <c:v>1.2699999999999999E-2</c:v>
                </c:pt>
                <c:pt idx="421">
                  <c:v>1.3100000000000001E-2</c:v>
                </c:pt>
                <c:pt idx="422">
                  <c:v>1.3299999999999999E-2</c:v>
                </c:pt>
                <c:pt idx="423">
                  <c:v>1.3599999999999999E-2</c:v>
                </c:pt>
                <c:pt idx="424">
                  <c:v>1.3599999999999999E-2</c:v>
                </c:pt>
                <c:pt idx="425">
                  <c:v>1.3899999999999999E-2</c:v>
                </c:pt>
                <c:pt idx="426">
                  <c:v>1.3899999999999999E-2</c:v>
                </c:pt>
                <c:pt idx="427">
                  <c:v>1.46E-2</c:v>
                </c:pt>
                <c:pt idx="428">
                  <c:v>1.46E-2</c:v>
                </c:pt>
                <c:pt idx="429">
                  <c:v>1.46E-2</c:v>
                </c:pt>
                <c:pt idx="430">
                  <c:v>1.4800000000000001E-2</c:v>
                </c:pt>
                <c:pt idx="431">
                  <c:v>1.5100000000000001E-2</c:v>
                </c:pt>
                <c:pt idx="432">
                  <c:v>1.55E-2</c:v>
                </c:pt>
                <c:pt idx="433">
                  <c:v>1.5599999999999999E-2</c:v>
                </c:pt>
                <c:pt idx="434">
                  <c:v>1.5599999999999999E-2</c:v>
                </c:pt>
                <c:pt idx="435">
                  <c:v>1.5599999999999999E-2</c:v>
                </c:pt>
                <c:pt idx="436">
                  <c:v>1.5699999999999999E-2</c:v>
                </c:pt>
                <c:pt idx="437">
                  <c:v>1.5699999999999999E-2</c:v>
                </c:pt>
                <c:pt idx="438">
                  <c:v>1.5699999999999999E-2</c:v>
                </c:pt>
                <c:pt idx="439">
                  <c:v>1.5699999999999999E-2</c:v>
                </c:pt>
                <c:pt idx="440">
                  <c:v>1.5699999999999999E-2</c:v>
                </c:pt>
                <c:pt idx="441">
                  <c:v>1.5699999999999999E-2</c:v>
                </c:pt>
                <c:pt idx="442">
                  <c:v>1.5800000000000002E-2</c:v>
                </c:pt>
                <c:pt idx="443">
                  <c:v>1.5800000000000002E-2</c:v>
                </c:pt>
                <c:pt idx="444">
                  <c:v>1.5800000000000002E-2</c:v>
                </c:pt>
                <c:pt idx="445">
                  <c:v>1.5800000000000002E-2</c:v>
                </c:pt>
                <c:pt idx="446">
                  <c:v>1.5800000000000002E-2</c:v>
                </c:pt>
                <c:pt idx="447">
                  <c:v>1.5800000000000002E-2</c:v>
                </c:pt>
                <c:pt idx="448">
                  <c:v>1.5800000000000002E-2</c:v>
                </c:pt>
                <c:pt idx="449">
                  <c:v>1.5800000000000002E-2</c:v>
                </c:pt>
                <c:pt idx="450">
                  <c:v>1.5800000000000002E-2</c:v>
                </c:pt>
                <c:pt idx="451">
                  <c:v>1.5800000000000002E-2</c:v>
                </c:pt>
                <c:pt idx="452">
                  <c:v>1.5800000000000002E-2</c:v>
                </c:pt>
                <c:pt idx="453">
                  <c:v>1.5800000000000002E-2</c:v>
                </c:pt>
                <c:pt idx="454">
                  <c:v>1.5800000000000002E-2</c:v>
                </c:pt>
                <c:pt idx="455">
                  <c:v>1.5800000000000002E-2</c:v>
                </c:pt>
                <c:pt idx="456">
                  <c:v>1.6199999999999999E-2</c:v>
                </c:pt>
                <c:pt idx="457">
                  <c:v>1.6199999999999999E-2</c:v>
                </c:pt>
                <c:pt idx="458">
                  <c:v>1.6299999999999999E-2</c:v>
                </c:pt>
                <c:pt idx="459">
                  <c:v>1.66E-2</c:v>
                </c:pt>
                <c:pt idx="460">
                  <c:v>1.6899999999999998E-2</c:v>
                </c:pt>
                <c:pt idx="461">
                  <c:v>1.7299999999999999E-2</c:v>
                </c:pt>
                <c:pt idx="462">
                  <c:v>1.7299999999999999E-2</c:v>
                </c:pt>
                <c:pt idx="463">
                  <c:v>1.7299999999999999E-2</c:v>
                </c:pt>
                <c:pt idx="464">
                  <c:v>1.7299999999999999E-2</c:v>
                </c:pt>
                <c:pt idx="465">
                  <c:v>1.7299999999999999E-2</c:v>
                </c:pt>
                <c:pt idx="466">
                  <c:v>1.7299999999999999E-2</c:v>
                </c:pt>
                <c:pt idx="467">
                  <c:v>1.72E-2</c:v>
                </c:pt>
                <c:pt idx="468">
                  <c:v>1.72E-2</c:v>
                </c:pt>
                <c:pt idx="469">
                  <c:v>1.72E-2</c:v>
                </c:pt>
                <c:pt idx="470">
                  <c:v>1.7399999999999999E-2</c:v>
                </c:pt>
                <c:pt idx="471">
                  <c:v>1.7399999999999999E-2</c:v>
                </c:pt>
                <c:pt idx="472">
                  <c:v>1.7399999999999999E-2</c:v>
                </c:pt>
                <c:pt idx="473">
                  <c:v>1.7399999999999999E-2</c:v>
                </c:pt>
                <c:pt idx="474">
                  <c:v>1.7399999999999999E-2</c:v>
                </c:pt>
                <c:pt idx="475">
                  <c:v>1.72E-2</c:v>
                </c:pt>
                <c:pt idx="476">
                  <c:v>1.7100000000000001E-2</c:v>
                </c:pt>
                <c:pt idx="477">
                  <c:v>1.7100000000000001E-2</c:v>
                </c:pt>
                <c:pt idx="478">
                  <c:v>1.7100000000000001E-2</c:v>
                </c:pt>
                <c:pt idx="479">
                  <c:v>1.7100000000000001E-2</c:v>
                </c:pt>
                <c:pt idx="480">
                  <c:v>1.7100000000000001E-2</c:v>
                </c:pt>
                <c:pt idx="481">
                  <c:v>1.61E-2</c:v>
                </c:pt>
                <c:pt idx="482">
                  <c:v>1.5699999999999999E-2</c:v>
                </c:pt>
                <c:pt idx="483">
                  <c:v>1.5599999999999999E-2</c:v>
                </c:pt>
                <c:pt idx="484">
                  <c:v>1.61E-2</c:v>
                </c:pt>
                <c:pt idx="485">
                  <c:v>1.61E-2</c:v>
                </c:pt>
                <c:pt idx="486">
                  <c:v>1.61E-2</c:v>
                </c:pt>
                <c:pt idx="487">
                  <c:v>1.5699999999999999E-2</c:v>
                </c:pt>
                <c:pt idx="488">
                  <c:v>1.55E-2</c:v>
                </c:pt>
                <c:pt idx="489">
                  <c:v>1.54E-2</c:v>
                </c:pt>
                <c:pt idx="490">
                  <c:v>1.5100000000000001E-2</c:v>
                </c:pt>
                <c:pt idx="491">
                  <c:v>1.4800000000000001E-2</c:v>
                </c:pt>
                <c:pt idx="492">
                  <c:v>1.43E-2</c:v>
                </c:pt>
                <c:pt idx="493">
                  <c:v>1.4200000000000001E-2</c:v>
                </c:pt>
                <c:pt idx="494">
                  <c:v>1.4200000000000001E-2</c:v>
                </c:pt>
                <c:pt idx="495">
                  <c:v>1.4200000000000001E-2</c:v>
                </c:pt>
                <c:pt idx="496">
                  <c:v>1.4200000000000001E-2</c:v>
                </c:pt>
                <c:pt idx="497">
                  <c:v>1.4200000000000001E-2</c:v>
                </c:pt>
                <c:pt idx="498">
                  <c:v>1.4200000000000001E-2</c:v>
                </c:pt>
                <c:pt idx="499">
                  <c:v>1.41E-2</c:v>
                </c:pt>
                <c:pt idx="500">
                  <c:v>1.41E-2</c:v>
                </c:pt>
                <c:pt idx="501">
                  <c:v>1.4200000000000001E-2</c:v>
                </c:pt>
                <c:pt idx="502">
                  <c:v>1.4200000000000001E-2</c:v>
                </c:pt>
                <c:pt idx="503">
                  <c:v>1.4200000000000001E-2</c:v>
                </c:pt>
                <c:pt idx="504">
                  <c:v>1.4200000000000001E-2</c:v>
                </c:pt>
                <c:pt idx="505">
                  <c:v>1.4E-2</c:v>
                </c:pt>
                <c:pt idx="506">
                  <c:v>1.4E-2</c:v>
                </c:pt>
                <c:pt idx="507">
                  <c:v>1.4E-2</c:v>
                </c:pt>
                <c:pt idx="508">
                  <c:v>1.38E-2</c:v>
                </c:pt>
                <c:pt idx="509">
                  <c:v>1.38E-2</c:v>
                </c:pt>
                <c:pt idx="510">
                  <c:v>1.38E-2</c:v>
                </c:pt>
                <c:pt idx="511">
                  <c:v>1.3899999999999999E-2</c:v>
                </c:pt>
                <c:pt idx="512">
                  <c:v>1.3899999999999999E-2</c:v>
                </c:pt>
                <c:pt idx="513">
                  <c:v>1.3899999999999999E-2</c:v>
                </c:pt>
                <c:pt idx="514">
                  <c:v>1.3899999999999999E-2</c:v>
                </c:pt>
                <c:pt idx="515">
                  <c:v>1.3899999999999999E-2</c:v>
                </c:pt>
                <c:pt idx="516">
                  <c:v>1.3899999999999999E-2</c:v>
                </c:pt>
                <c:pt idx="517">
                  <c:v>1.3899999999999999E-2</c:v>
                </c:pt>
                <c:pt idx="518">
                  <c:v>1.3899999999999999E-2</c:v>
                </c:pt>
                <c:pt idx="519">
                  <c:v>1.3899999999999999E-2</c:v>
                </c:pt>
                <c:pt idx="520">
                  <c:v>1.3899999999999999E-2</c:v>
                </c:pt>
                <c:pt idx="521">
                  <c:v>1.3899999999999999E-2</c:v>
                </c:pt>
                <c:pt idx="522">
                  <c:v>1.3899999999999999E-2</c:v>
                </c:pt>
                <c:pt idx="523">
                  <c:v>1.3899999999999999E-2</c:v>
                </c:pt>
                <c:pt idx="524">
                  <c:v>1.4E-2</c:v>
                </c:pt>
                <c:pt idx="525">
                  <c:v>1.3899999999999999E-2</c:v>
                </c:pt>
                <c:pt idx="526">
                  <c:v>1.41E-2</c:v>
                </c:pt>
                <c:pt idx="527">
                  <c:v>1.43E-2</c:v>
                </c:pt>
                <c:pt idx="528">
                  <c:v>1.46E-2</c:v>
                </c:pt>
                <c:pt idx="529">
                  <c:v>1.46E-2</c:v>
                </c:pt>
                <c:pt idx="530">
                  <c:v>1.47E-2</c:v>
                </c:pt>
                <c:pt idx="531">
                  <c:v>1.47E-2</c:v>
                </c:pt>
                <c:pt idx="532">
                  <c:v>1.47E-2</c:v>
                </c:pt>
                <c:pt idx="533">
                  <c:v>1.47E-2</c:v>
                </c:pt>
                <c:pt idx="534">
                  <c:v>1.47E-2</c:v>
                </c:pt>
                <c:pt idx="535">
                  <c:v>1.47E-2</c:v>
                </c:pt>
                <c:pt idx="536">
                  <c:v>1.47E-2</c:v>
                </c:pt>
                <c:pt idx="537">
                  <c:v>1.4500000000000001E-2</c:v>
                </c:pt>
                <c:pt idx="538">
                  <c:v>1.44E-2</c:v>
                </c:pt>
                <c:pt idx="539">
                  <c:v>1.44E-2</c:v>
                </c:pt>
                <c:pt idx="540">
                  <c:v>1.4E-2</c:v>
                </c:pt>
                <c:pt idx="541">
                  <c:v>1.38E-2</c:v>
                </c:pt>
                <c:pt idx="542">
                  <c:v>1.38E-2</c:v>
                </c:pt>
                <c:pt idx="543">
                  <c:v>1.38E-2</c:v>
                </c:pt>
                <c:pt idx="544">
                  <c:v>1.38E-2</c:v>
                </c:pt>
                <c:pt idx="545">
                  <c:v>1.38E-2</c:v>
                </c:pt>
                <c:pt idx="546">
                  <c:v>1.38E-2</c:v>
                </c:pt>
                <c:pt idx="547">
                  <c:v>1.38E-2</c:v>
                </c:pt>
                <c:pt idx="548">
                  <c:v>1.38E-2</c:v>
                </c:pt>
                <c:pt idx="549">
                  <c:v>1.38E-2</c:v>
                </c:pt>
                <c:pt idx="550">
                  <c:v>1.3599999999999999E-2</c:v>
                </c:pt>
                <c:pt idx="551">
                  <c:v>1.34E-2</c:v>
                </c:pt>
                <c:pt idx="552">
                  <c:v>1.34E-2</c:v>
                </c:pt>
                <c:pt idx="553">
                  <c:v>1.34E-2</c:v>
                </c:pt>
                <c:pt idx="554">
                  <c:v>1.34E-2</c:v>
                </c:pt>
                <c:pt idx="555">
                  <c:v>1.3599999999999999E-2</c:v>
                </c:pt>
                <c:pt idx="556">
                  <c:v>1.41E-2</c:v>
                </c:pt>
                <c:pt idx="557">
                  <c:v>1.47E-2</c:v>
                </c:pt>
                <c:pt idx="558">
                  <c:v>1.52E-2</c:v>
                </c:pt>
                <c:pt idx="559">
                  <c:v>1.6199999999999999E-2</c:v>
                </c:pt>
                <c:pt idx="560">
                  <c:v>1.67E-2</c:v>
                </c:pt>
                <c:pt idx="561">
                  <c:v>1.7399999999999999E-2</c:v>
                </c:pt>
                <c:pt idx="562">
                  <c:v>1.7999999999999999E-2</c:v>
                </c:pt>
                <c:pt idx="563">
                  <c:v>1.7999999999999999E-2</c:v>
                </c:pt>
                <c:pt idx="564">
                  <c:v>1.7999999999999999E-2</c:v>
                </c:pt>
                <c:pt idx="565">
                  <c:v>1.7999999999999999E-2</c:v>
                </c:pt>
                <c:pt idx="566">
                  <c:v>1.7999999999999999E-2</c:v>
                </c:pt>
                <c:pt idx="567">
                  <c:v>1.77E-2</c:v>
                </c:pt>
                <c:pt idx="568">
                  <c:v>1.7600000000000001E-2</c:v>
                </c:pt>
                <c:pt idx="569">
                  <c:v>1.7600000000000001E-2</c:v>
                </c:pt>
                <c:pt idx="570">
                  <c:v>1.7100000000000001E-2</c:v>
                </c:pt>
                <c:pt idx="571">
                  <c:v>1.6799999999999999E-2</c:v>
                </c:pt>
                <c:pt idx="572">
                  <c:v>1.6500000000000001E-2</c:v>
                </c:pt>
                <c:pt idx="573">
                  <c:v>1.6500000000000001E-2</c:v>
                </c:pt>
                <c:pt idx="574">
                  <c:v>1.6500000000000001E-2</c:v>
                </c:pt>
                <c:pt idx="575">
                  <c:v>1.6500000000000001E-2</c:v>
                </c:pt>
                <c:pt idx="576">
                  <c:v>1.7000000000000001E-2</c:v>
                </c:pt>
                <c:pt idx="577">
                  <c:v>1.7899999999999999E-2</c:v>
                </c:pt>
                <c:pt idx="578">
                  <c:v>1.7899999999999999E-2</c:v>
                </c:pt>
                <c:pt idx="579">
                  <c:v>1.7899999999999999E-2</c:v>
                </c:pt>
                <c:pt idx="580">
                  <c:v>1.7600000000000001E-2</c:v>
                </c:pt>
                <c:pt idx="581">
                  <c:v>1.7399999999999999E-2</c:v>
                </c:pt>
                <c:pt idx="582">
                  <c:v>1.7399999999999999E-2</c:v>
                </c:pt>
                <c:pt idx="583">
                  <c:v>1.7399999999999999E-2</c:v>
                </c:pt>
                <c:pt idx="584">
                  <c:v>1.7299999999999999E-2</c:v>
                </c:pt>
                <c:pt idx="585">
                  <c:v>1.7500000000000002E-2</c:v>
                </c:pt>
                <c:pt idx="586">
                  <c:v>1.7500000000000002E-2</c:v>
                </c:pt>
                <c:pt idx="587">
                  <c:v>1.7299999999999999E-2</c:v>
                </c:pt>
                <c:pt idx="588">
                  <c:v>1.7299999999999999E-2</c:v>
                </c:pt>
                <c:pt idx="589">
                  <c:v>1.7299999999999999E-2</c:v>
                </c:pt>
                <c:pt idx="590">
                  <c:v>1.72E-2</c:v>
                </c:pt>
                <c:pt idx="591">
                  <c:v>1.6899999999999998E-2</c:v>
                </c:pt>
                <c:pt idx="592">
                  <c:v>1.6400000000000001E-2</c:v>
                </c:pt>
                <c:pt idx="593">
                  <c:v>1.6400000000000001E-2</c:v>
                </c:pt>
                <c:pt idx="594">
                  <c:v>1.6400000000000001E-2</c:v>
                </c:pt>
                <c:pt idx="595">
                  <c:v>1.6199999999999999E-2</c:v>
                </c:pt>
                <c:pt idx="596">
                  <c:v>1.6E-2</c:v>
                </c:pt>
                <c:pt idx="597">
                  <c:v>1.55E-2</c:v>
                </c:pt>
                <c:pt idx="598">
                  <c:v>1.55E-2</c:v>
                </c:pt>
                <c:pt idx="599">
                  <c:v>1.55E-2</c:v>
                </c:pt>
                <c:pt idx="600">
                  <c:v>1.55E-2</c:v>
                </c:pt>
                <c:pt idx="601">
                  <c:v>1.55E-2</c:v>
                </c:pt>
                <c:pt idx="602">
                  <c:v>1.55E-2</c:v>
                </c:pt>
                <c:pt idx="603">
                  <c:v>1.55E-2</c:v>
                </c:pt>
                <c:pt idx="604">
                  <c:v>1.55E-2</c:v>
                </c:pt>
                <c:pt idx="605">
                  <c:v>1.55E-2</c:v>
                </c:pt>
                <c:pt idx="606">
                  <c:v>1.5599999999999999E-2</c:v>
                </c:pt>
                <c:pt idx="607">
                  <c:v>1.5900000000000001E-2</c:v>
                </c:pt>
                <c:pt idx="608">
                  <c:v>1.5900000000000001E-2</c:v>
                </c:pt>
                <c:pt idx="609">
                  <c:v>1.5900000000000001E-2</c:v>
                </c:pt>
                <c:pt idx="610">
                  <c:v>1.5699999999999999E-2</c:v>
                </c:pt>
                <c:pt idx="611">
                  <c:v>1.5699999999999999E-2</c:v>
                </c:pt>
                <c:pt idx="612">
                  <c:v>1.5699999999999999E-2</c:v>
                </c:pt>
                <c:pt idx="613">
                  <c:v>1.55E-2</c:v>
                </c:pt>
                <c:pt idx="614">
                  <c:v>1.55E-2</c:v>
                </c:pt>
                <c:pt idx="615">
                  <c:v>1.5599999999999999E-2</c:v>
                </c:pt>
                <c:pt idx="616">
                  <c:v>1.6E-2</c:v>
                </c:pt>
                <c:pt idx="617">
                  <c:v>1.6E-2</c:v>
                </c:pt>
                <c:pt idx="618">
                  <c:v>1.6E-2</c:v>
                </c:pt>
                <c:pt idx="619">
                  <c:v>1.5900000000000001E-2</c:v>
                </c:pt>
                <c:pt idx="620">
                  <c:v>1.5800000000000002E-2</c:v>
                </c:pt>
                <c:pt idx="621">
                  <c:v>1.5800000000000002E-2</c:v>
                </c:pt>
                <c:pt idx="622">
                  <c:v>1.5800000000000002E-2</c:v>
                </c:pt>
                <c:pt idx="623">
                  <c:v>1.5699999999999999E-2</c:v>
                </c:pt>
                <c:pt idx="624">
                  <c:v>1.5699999999999999E-2</c:v>
                </c:pt>
                <c:pt idx="625">
                  <c:v>1.55E-2</c:v>
                </c:pt>
                <c:pt idx="626">
                  <c:v>1.52E-2</c:v>
                </c:pt>
                <c:pt idx="627">
                  <c:v>1.52E-2</c:v>
                </c:pt>
                <c:pt idx="628">
                  <c:v>1.5100000000000001E-2</c:v>
                </c:pt>
                <c:pt idx="629">
                  <c:v>1.5100000000000001E-2</c:v>
                </c:pt>
                <c:pt idx="630">
                  <c:v>1.5100000000000001E-2</c:v>
                </c:pt>
                <c:pt idx="631">
                  <c:v>1.4999999999999999E-2</c:v>
                </c:pt>
                <c:pt idx="632">
                  <c:v>1.4999999999999999E-2</c:v>
                </c:pt>
                <c:pt idx="633">
                  <c:v>1.4800000000000001E-2</c:v>
                </c:pt>
                <c:pt idx="634">
                  <c:v>1.4800000000000001E-2</c:v>
                </c:pt>
                <c:pt idx="635">
                  <c:v>1.44E-2</c:v>
                </c:pt>
                <c:pt idx="636">
                  <c:v>1.3899999999999999E-2</c:v>
                </c:pt>
                <c:pt idx="637">
                  <c:v>1.3899999999999999E-2</c:v>
                </c:pt>
                <c:pt idx="638">
                  <c:v>1.3899999999999999E-2</c:v>
                </c:pt>
                <c:pt idx="639">
                  <c:v>1.3899999999999999E-2</c:v>
                </c:pt>
                <c:pt idx="640">
                  <c:v>1.41E-2</c:v>
                </c:pt>
                <c:pt idx="641">
                  <c:v>1.41E-2</c:v>
                </c:pt>
                <c:pt idx="642">
                  <c:v>1.4500000000000001E-2</c:v>
                </c:pt>
                <c:pt idx="643">
                  <c:v>1.4500000000000001E-2</c:v>
                </c:pt>
                <c:pt idx="644">
                  <c:v>1.4500000000000001E-2</c:v>
                </c:pt>
                <c:pt idx="645">
                  <c:v>1.47E-2</c:v>
                </c:pt>
                <c:pt idx="646">
                  <c:v>1.52E-2</c:v>
                </c:pt>
                <c:pt idx="647">
                  <c:v>1.52E-2</c:v>
                </c:pt>
                <c:pt idx="648">
                  <c:v>1.52E-2</c:v>
                </c:pt>
                <c:pt idx="649">
                  <c:v>1.52E-2</c:v>
                </c:pt>
                <c:pt idx="650">
                  <c:v>1.52E-2</c:v>
                </c:pt>
                <c:pt idx="651">
                  <c:v>1.4999999999999999E-2</c:v>
                </c:pt>
                <c:pt idx="652">
                  <c:v>1.49E-2</c:v>
                </c:pt>
                <c:pt idx="653">
                  <c:v>1.47E-2</c:v>
                </c:pt>
                <c:pt idx="654">
                  <c:v>1.47E-2</c:v>
                </c:pt>
                <c:pt idx="655">
                  <c:v>1.44E-2</c:v>
                </c:pt>
                <c:pt idx="656">
                  <c:v>1.3899999999999999E-2</c:v>
                </c:pt>
                <c:pt idx="657">
                  <c:v>1.3299999999999999E-2</c:v>
                </c:pt>
                <c:pt idx="658">
                  <c:v>1.3299999999999999E-2</c:v>
                </c:pt>
                <c:pt idx="659">
                  <c:v>1.3299999999999999E-2</c:v>
                </c:pt>
                <c:pt idx="660">
                  <c:v>1.3299999999999999E-2</c:v>
                </c:pt>
                <c:pt idx="661">
                  <c:v>1.35E-2</c:v>
                </c:pt>
                <c:pt idx="662">
                  <c:v>1.35E-2</c:v>
                </c:pt>
                <c:pt idx="663">
                  <c:v>1.35E-2</c:v>
                </c:pt>
                <c:pt idx="664">
                  <c:v>1.32E-2</c:v>
                </c:pt>
                <c:pt idx="665">
                  <c:v>1.32E-2</c:v>
                </c:pt>
                <c:pt idx="666">
                  <c:v>1.3599999999999999E-2</c:v>
                </c:pt>
                <c:pt idx="667">
                  <c:v>1.3599999999999999E-2</c:v>
                </c:pt>
                <c:pt idx="668">
                  <c:v>1.3599999999999999E-2</c:v>
                </c:pt>
                <c:pt idx="669">
                  <c:v>1.3599999999999999E-2</c:v>
                </c:pt>
                <c:pt idx="670">
                  <c:v>1.35E-2</c:v>
                </c:pt>
                <c:pt idx="671">
                  <c:v>1.37E-2</c:v>
                </c:pt>
                <c:pt idx="672">
                  <c:v>1.3899999999999999E-2</c:v>
                </c:pt>
                <c:pt idx="673">
                  <c:v>1.3899999999999999E-2</c:v>
                </c:pt>
                <c:pt idx="674">
                  <c:v>1.3899999999999999E-2</c:v>
                </c:pt>
                <c:pt idx="675">
                  <c:v>1.3899999999999999E-2</c:v>
                </c:pt>
                <c:pt idx="676">
                  <c:v>1.3899999999999999E-2</c:v>
                </c:pt>
                <c:pt idx="677">
                  <c:v>1.3899999999999999E-2</c:v>
                </c:pt>
                <c:pt idx="678">
                  <c:v>1.43E-2</c:v>
                </c:pt>
                <c:pt idx="679">
                  <c:v>1.44E-2</c:v>
                </c:pt>
                <c:pt idx="680">
                  <c:v>1.46E-2</c:v>
                </c:pt>
                <c:pt idx="681">
                  <c:v>1.4800000000000001E-2</c:v>
                </c:pt>
                <c:pt idx="682">
                  <c:v>1.4999999999999999E-2</c:v>
                </c:pt>
                <c:pt idx="683">
                  <c:v>1.4999999999999999E-2</c:v>
                </c:pt>
                <c:pt idx="684">
                  <c:v>1.4999999999999999E-2</c:v>
                </c:pt>
                <c:pt idx="685">
                  <c:v>1.4999999999999999E-2</c:v>
                </c:pt>
                <c:pt idx="686">
                  <c:v>1.4999999999999999E-2</c:v>
                </c:pt>
                <c:pt idx="687">
                  <c:v>1.4999999999999999E-2</c:v>
                </c:pt>
                <c:pt idx="688">
                  <c:v>1.4999999999999999E-2</c:v>
                </c:pt>
                <c:pt idx="689">
                  <c:v>1.4999999999999999E-2</c:v>
                </c:pt>
                <c:pt idx="690">
                  <c:v>1.4999999999999999E-2</c:v>
                </c:pt>
                <c:pt idx="691">
                  <c:v>1.4999999999999999E-2</c:v>
                </c:pt>
                <c:pt idx="692">
                  <c:v>1.52E-2</c:v>
                </c:pt>
                <c:pt idx="693">
                  <c:v>1.52E-2</c:v>
                </c:pt>
                <c:pt idx="694">
                  <c:v>1.52E-2</c:v>
                </c:pt>
                <c:pt idx="695">
                  <c:v>1.52E-2</c:v>
                </c:pt>
                <c:pt idx="696">
                  <c:v>1.52E-2</c:v>
                </c:pt>
                <c:pt idx="697">
                  <c:v>1.52E-2</c:v>
                </c:pt>
                <c:pt idx="698">
                  <c:v>1.52E-2</c:v>
                </c:pt>
                <c:pt idx="699">
                  <c:v>1.52E-2</c:v>
                </c:pt>
                <c:pt idx="700">
                  <c:v>1.5299999999999999E-2</c:v>
                </c:pt>
                <c:pt idx="701">
                  <c:v>1.5299999999999999E-2</c:v>
                </c:pt>
                <c:pt idx="702">
                  <c:v>1.5299999999999999E-2</c:v>
                </c:pt>
                <c:pt idx="703">
                  <c:v>1.5299999999999999E-2</c:v>
                </c:pt>
                <c:pt idx="704">
                  <c:v>1.5299999999999999E-2</c:v>
                </c:pt>
                <c:pt idx="705">
                  <c:v>1.5299999999999999E-2</c:v>
                </c:pt>
                <c:pt idx="706">
                  <c:v>1.5299999999999999E-2</c:v>
                </c:pt>
                <c:pt idx="707">
                  <c:v>1.5299999999999999E-2</c:v>
                </c:pt>
                <c:pt idx="708">
                  <c:v>1.54E-2</c:v>
                </c:pt>
                <c:pt idx="709">
                  <c:v>1.54E-2</c:v>
                </c:pt>
                <c:pt idx="710">
                  <c:v>1.54E-2</c:v>
                </c:pt>
                <c:pt idx="711">
                  <c:v>1.54E-2</c:v>
                </c:pt>
                <c:pt idx="712">
                  <c:v>1.5599999999999999E-2</c:v>
                </c:pt>
                <c:pt idx="713">
                  <c:v>1.5900000000000001E-2</c:v>
                </c:pt>
                <c:pt idx="714">
                  <c:v>1.6E-2</c:v>
                </c:pt>
                <c:pt idx="715">
                  <c:v>1.6500000000000001E-2</c:v>
                </c:pt>
                <c:pt idx="716">
                  <c:v>1.67E-2</c:v>
                </c:pt>
                <c:pt idx="717">
                  <c:v>1.67E-2</c:v>
                </c:pt>
                <c:pt idx="718">
                  <c:v>1.67E-2</c:v>
                </c:pt>
                <c:pt idx="719">
                  <c:v>1.67E-2</c:v>
                </c:pt>
                <c:pt idx="720">
                  <c:v>1.67E-2</c:v>
                </c:pt>
                <c:pt idx="721">
                  <c:v>1.6799999999999999E-2</c:v>
                </c:pt>
                <c:pt idx="722">
                  <c:v>1.6799999999999999E-2</c:v>
                </c:pt>
                <c:pt idx="723">
                  <c:v>1.6899999999999998E-2</c:v>
                </c:pt>
                <c:pt idx="724">
                  <c:v>1.6899999999999998E-2</c:v>
                </c:pt>
                <c:pt idx="725">
                  <c:v>1.6899999999999998E-2</c:v>
                </c:pt>
                <c:pt idx="726">
                  <c:v>1.6899999999999998E-2</c:v>
                </c:pt>
                <c:pt idx="727">
                  <c:v>1.6799999999999999E-2</c:v>
                </c:pt>
                <c:pt idx="728">
                  <c:v>1.6799999999999999E-2</c:v>
                </c:pt>
                <c:pt idx="729">
                  <c:v>1.6799999999999999E-2</c:v>
                </c:pt>
                <c:pt idx="730">
                  <c:v>1.6799999999999999E-2</c:v>
                </c:pt>
                <c:pt idx="731">
                  <c:v>1.6799999999999999E-2</c:v>
                </c:pt>
                <c:pt idx="732">
                  <c:v>1.7299999999999999E-2</c:v>
                </c:pt>
                <c:pt idx="733">
                  <c:v>1.7299999999999999E-2</c:v>
                </c:pt>
                <c:pt idx="734">
                  <c:v>1.7299999999999999E-2</c:v>
                </c:pt>
                <c:pt idx="735">
                  <c:v>1.7299999999999999E-2</c:v>
                </c:pt>
                <c:pt idx="736">
                  <c:v>1.7000000000000001E-2</c:v>
                </c:pt>
                <c:pt idx="737">
                  <c:v>1.6899999999999998E-2</c:v>
                </c:pt>
                <c:pt idx="738">
                  <c:v>1.6899999999999998E-2</c:v>
                </c:pt>
                <c:pt idx="739">
                  <c:v>1.6899999999999998E-2</c:v>
                </c:pt>
                <c:pt idx="740">
                  <c:v>1.6899999999999998E-2</c:v>
                </c:pt>
                <c:pt idx="741">
                  <c:v>1.66E-2</c:v>
                </c:pt>
                <c:pt idx="742">
                  <c:v>1.6400000000000001E-2</c:v>
                </c:pt>
                <c:pt idx="743">
                  <c:v>1.5800000000000002E-2</c:v>
                </c:pt>
                <c:pt idx="744">
                  <c:v>1.5800000000000002E-2</c:v>
                </c:pt>
                <c:pt idx="745">
                  <c:v>1.5299999999999999E-2</c:v>
                </c:pt>
                <c:pt idx="746">
                  <c:v>1.5299999999999999E-2</c:v>
                </c:pt>
                <c:pt idx="747">
                  <c:v>1.5299999999999999E-2</c:v>
                </c:pt>
                <c:pt idx="748">
                  <c:v>1.5299999999999999E-2</c:v>
                </c:pt>
                <c:pt idx="749">
                  <c:v>1.54E-2</c:v>
                </c:pt>
                <c:pt idx="750">
                  <c:v>1.5599999999999999E-2</c:v>
                </c:pt>
                <c:pt idx="751">
                  <c:v>1.5599999999999999E-2</c:v>
                </c:pt>
                <c:pt idx="752">
                  <c:v>1.5599999999999999E-2</c:v>
                </c:pt>
                <c:pt idx="753">
                  <c:v>1.54E-2</c:v>
                </c:pt>
                <c:pt idx="754">
                  <c:v>1.54E-2</c:v>
                </c:pt>
                <c:pt idx="755">
                  <c:v>1.54E-2</c:v>
                </c:pt>
                <c:pt idx="756">
                  <c:v>1.54E-2</c:v>
                </c:pt>
                <c:pt idx="757">
                  <c:v>1.54E-2</c:v>
                </c:pt>
                <c:pt idx="758">
                  <c:v>1.5100000000000001E-2</c:v>
                </c:pt>
                <c:pt idx="759">
                  <c:v>1.5100000000000001E-2</c:v>
                </c:pt>
                <c:pt idx="760">
                  <c:v>1.4800000000000001E-2</c:v>
                </c:pt>
                <c:pt idx="761">
                  <c:v>1.4800000000000001E-2</c:v>
                </c:pt>
                <c:pt idx="762">
                  <c:v>1.4800000000000001E-2</c:v>
                </c:pt>
                <c:pt idx="763">
                  <c:v>1.4800000000000001E-2</c:v>
                </c:pt>
                <c:pt idx="764">
                  <c:v>1.4800000000000001E-2</c:v>
                </c:pt>
                <c:pt idx="765">
                  <c:v>1.4800000000000001E-2</c:v>
                </c:pt>
                <c:pt idx="766">
                  <c:v>1.4800000000000001E-2</c:v>
                </c:pt>
                <c:pt idx="767">
                  <c:v>1.4800000000000001E-2</c:v>
                </c:pt>
                <c:pt idx="768">
                  <c:v>1.4800000000000001E-2</c:v>
                </c:pt>
                <c:pt idx="769">
                  <c:v>1.4800000000000001E-2</c:v>
                </c:pt>
                <c:pt idx="770">
                  <c:v>1.4800000000000001E-2</c:v>
                </c:pt>
                <c:pt idx="771">
                  <c:v>1.4800000000000001E-2</c:v>
                </c:pt>
                <c:pt idx="772">
                  <c:v>1.4800000000000001E-2</c:v>
                </c:pt>
                <c:pt idx="773">
                  <c:v>1.4800000000000001E-2</c:v>
                </c:pt>
                <c:pt idx="774">
                  <c:v>1.4800000000000001E-2</c:v>
                </c:pt>
                <c:pt idx="775">
                  <c:v>1.4800000000000001E-2</c:v>
                </c:pt>
                <c:pt idx="776">
                  <c:v>1.4800000000000001E-2</c:v>
                </c:pt>
                <c:pt idx="777">
                  <c:v>1.4800000000000001E-2</c:v>
                </c:pt>
                <c:pt idx="778">
                  <c:v>1.4800000000000001E-2</c:v>
                </c:pt>
                <c:pt idx="779">
                  <c:v>1.4800000000000001E-2</c:v>
                </c:pt>
                <c:pt idx="780">
                  <c:v>1.4800000000000001E-2</c:v>
                </c:pt>
                <c:pt idx="781">
                  <c:v>1.49E-2</c:v>
                </c:pt>
                <c:pt idx="782">
                  <c:v>1.49E-2</c:v>
                </c:pt>
                <c:pt idx="783">
                  <c:v>1.49E-2</c:v>
                </c:pt>
                <c:pt idx="784">
                  <c:v>1.4999999999999999E-2</c:v>
                </c:pt>
                <c:pt idx="785">
                  <c:v>1.5299999999999999E-2</c:v>
                </c:pt>
                <c:pt idx="786">
                  <c:v>1.5299999999999999E-2</c:v>
                </c:pt>
                <c:pt idx="787">
                  <c:v>1.5800000000000002E-2</c:v>
                </c:pt>
                <c:pt idx="788">
                  <c:v>1.6299999999999999E-2</c:v>
                </c:pt>
                <c:pt idx="789">
                  <c:v>1.6500000000000001E-2</c:v>
                </c:pt>
                <c:pt idx="790">
                  <c:v>1.6500000000000001E-2</c:v>
                </c:pt>
                <c:pt idx="791">
                  <c:v>1.6500000000000001E-2</c:v>
                </c:pt>
                <c:pt idx="792">
                  <c:v>1.6400000000000001E-2</c:v>
                </c:pt>
                <c:pt idx="793">
                  <c:v>1.6400000000000001E-2</c:v>
                </c:pt>
                <c:pt idx="794">
                  <c:v>1.6400000000000001E-2</c:v>
                </c:pt>
                <c:pt idx="795">
                  <c:v>1.67E-2</c:v>
                </c:pt>
                <c:pt idx="796">
                  <c:v>1.7000000000000001E-2</c:v>
                </c:pt>
                <c:pt idx="797">
                  <c:v>1.72E-2</c:v>
                </c:pt>
                <c:pt idx="798">
                  <c:v>1.72E-2</c:v>
                </c:pt>
                <c:pt idx="799">
                  <c:v>1.72E-2</c:v>
                </c:pt>
                <c:pt idx="800">
                  <c:v>1.7600000000000001E-2</c:v>
                </c:pt>
                <c:pt idx="801">
                  <c:v>1.7899999999999999E-2</c:v>
                </c:pt>
                <c:pt idx="802">
                  <c:v>1.8499999999999999E-2</c:v>
                </c:pt>
                <c:pt idx="803">
                  <c:v>1.95E-2</c:v>
                </c:pt>
                <c:pt idx="804">
                  <c:v>1.95E-2</c:v>
                </c:pt>
                <c:pt idx="805">
                  <c:v>1.9099999999999999E-2</c:v>
                </c:pt>
                <c:pt idx="806">
                  <c:v>1.84E-2</c:v>
                </c:pt>
                <c:pt idx="807">
                  <c:v>1.8200000000000001E-2</c:v>
                </c:pt>
                <c:pt idx="808">
                  <c:v>1.84E-2</c:v>
                </c:pt>
                <c:pt idx="809">
                  <c:v>1.8599999999999998E-2</c:v>
                </c:pt>
                <c:pt idx="810">
                  <c:v>1.9099999999999999E-2</c:v>
                </c:pt>
                <c:pt idx="811">
                  <c:v>1.9099999999999999E-2</c:v>
                </c:pt>
                <c:pt idx="812">
                  <c:v>1.9599999999999999E-2</c:v>
                </c:pt>
                <c:pt idx="813">
                  <c:v>2.0299999999999999E-2</c:v>
                </c:pt>
                <c:pt idx="814">
                  <c:v>2.0299999999999999E-2</c:v>
                </c:pt>
                <c:pt idx="815">
                  <c:v>2.0899999999999998E-2</c:v>
                </c:pt>
                <c:pt idx="816">
                  <c:v>2.0899999999999998E-2</c:v>
                </c:pt>
                <c:pt idx="817">
                  <c:v>2.0500000000000001E-2</c:v>
                </c:pt>
                <c:pt idx="818">
                  <c:v>2.0199999999999999E-2</c:v>
                </c:pt>
                <c:pt idx="819">
                  <c:v>2.0199999999999999E-2</c:v>
                </c:pt>
                <c:pt idx="820">
                  <c:v>2.0199999999999999E-2</c:v>
                </c:pt>
                <c:pt idx="821">
                  <c:v>2.0199999999999999E-2</c:v>
                </c:pt>
                <c:pt idx="822">
                  <c:v>1.9400000000000001E-2</c:v>
                </c:pt>
                <c:pt idx="823">
                  <c:v>1.9800000000000002E-2</c:v>
                </c:pt>
                <c:pt idx="824">
                  <c:v>1.9800000000000002E-2</c:v>
                </c:pt>
                <c:pt idx="825">
                  <c:v>1.9300000000000001E-2</c:v>
                </c:pt>
                <c:pt idx="826">
                  <c:v>1.9599999999999999E-2</c:v>
                </c:pt>
                <c:pt idx="827">
                  <c:v>2.0299999999999999E-2</c:v>
                </c:pt>
                <c:pt idx="828">
                  <c:v>2.0299999999999999E-2</c:v>
                </c:pt>
                <c:pt idx="829">
                  <c:v>2.0799999999999999E-2</c:v>
                </c:pt>
                <c:pt idx="830">
                  <c:v>2.1299999999999999E-2</c:v>
                </c:pt>
                <c:pt idx="831">
                  <c:v>2.18E-2</c:v>
                </c:pt>
                <c:pt idx="832">
                  <c:v>2.23E-2</c:v>
                </c:pt>
                <c:pt idx="833">
                  <c:v>2.2599999999999999E-2</c:v>
                </c:pt>
                <c:pt idx="834">
                  <c:v>2.3599999999999999E-2</c:v>
                </c:pt>
                <c:pt idx="835">
                  <c:v>2.3900000000000001E-2</c:v>
                </c:pt>
                <c:pt idx="836">
                  <c:v>2.3900000000000001E-2</c:v>
                </c:pt>
                <c:pt idx="837">
                  <c:v>2.3300000000000001E-2</c:v>
                </c:pt>
                <c:pt idx="838">
                  <c:v>2.3300000000000001E-2</c:v>
                </c:pt>
                <c:pt idx="839">
                  <c:v>2.3300000000000001E-2</c:v>
                </c:pt>
                <c:pt idx="840">
                  <c:v>2.4500000000000001E-2</c:v>
                </c:pt>
                <c:pt idx="841">
                  <c:v>2.47E-2</c:v>
                </c:pt>
                <c:pt idx="842">
                  <c:v>2.5100000000000001E-2</c:v>
                </c:pt>
                <c:pt idx="843">
                  <c:v>2.5399999999999999E-2</c:v>
                </c:pt>
                <c:pt idx="844">
                  <c:v>2.5700000000000001E-2</c:v>
                </c:pt>
                <c:pt idx="845">
                  <c:v>2.5700000000000001E-2</c:v>
                </c:pt>
                <c:pt idx="846">
                  <c:v>2.5700000000000001E-2</c:v>
                </c:pt>
                <c:pt idx="847">
                  <c:v>2.53E-2</c:v>
                </c:pt>
                <c:pt idx="848">
                  <c:v>2.53E-2</c:v>
                </c:pt>
                <c:pt idx="849">
                  <c:v>2.5100000000000001E-2</c:v>
                </c:pt>
                <c:pt idx="850">
                  <c:v>2.5499999999999998E-2</c:v>
                </c:pt>
                <c:pt idx="851">
                  <c:v>2.6700000000000002E-2</c:v>
                </c:pt>
                <c:pt idx="852">
                  <c:v>2.6700000000000002E-2</c:v>
                </c:pt>
                <c:pt idx="853">
                  <c:v>2.69E-2</c:v>
                </c:pt>
                <c:pt idx="854">
                  <c:v>2.7699999999999999E-2</c:v>
                </c:pt>
                <c:pt idx="855">
                  <c:v>2.7699999999999999E-2</c:v>
                </c:pt>
                <c:pt idx="856">
                  <c:v>2.81E-2</c:v>
                </c:pt>
                <c:pt idx="857">
                  <c:v>2.81E-2</c:v>
                </c:pt>
                <c:pt idx="858">
                  <c:v>2.81E-2</c:v>
                </c:pt>
                <c:pt idx="859">
                  <c:v>2.8899999999999999E-2</c:v>
                </c:pt>
                <c:pt idx="860">
                  <c:v>2.9899999999999999E-2</c:v>
                </c:pt>
                <c:pt idx="861">
                  <c:v>2.9899999999999999E-2</c:v>
                </c:pt>
                <c:pt idx="862">
                  <c:v>3.0099999999999998E-2</c:v>
                </c:pt>
                <c:pt idx="863">
                  <c:v>3.0300000000000001E-2</c:v>
                </c:pt>
                <c:pt idx="864">
                  <c:v>3.0300000000000001E-2</c:v>
                </c:pt>
                <c:pt idx="865">
                  <c:v>3.0300000000000001E-2</c:v>
                </c:pt>
                <c:pt idx="866">
                  <c:v>3.0300000000000001E-2</c:v>
                </c:pt>
                <c:pt idx="867">
                  <c:v>3.0499999999999999E-2</c:v>
                </c:pt>
                <c:pt idx="868">
                  <c:v>3.0499999999999999E-2</c:v>
                </c:pt>
                <c:pt idx="869">
                  <c:v>3.09E-2</c:v>
                </c:pt>
                <c:pt idx="870">
                  <c:v>3.1099999999999999E-2</c:v>
                </c:pt>
                <c:pt idx="871">
                  <c:v>3.1099999999999999E-2</c:v>
                </c:pt>
                <c:pt idx="872">
                  <c:v>3.1399999999999997E-2</c:v>
                </c:pt>
                <c:pt idx="873">
                  <c:v>3.1699999999999999E-2</c:v>
                </c:pt>
                <c:pt idx="874">
                  <c:v>3.2099999999999997E-2</c:v>
                </c:pt>
                <c:pt idx="875">
                  <c:v>3.2099999999999997E-2</c:v>
                </c:pt>
                <c:pt idx="876">
                  <c:v>3.2399999999999998E-2</c:v>
                </c:pt>
                <c:pt idx="877">
                  <c:v>3.27E-2</c:v>
                </c:pt>
                <c:pt idx="878">
                  <c:v>3.32E-2</c:v>
                </c:pt>
                <c:pt idx="879">
                  <c:v>3.32E-2</c:v>
                </c:pt>
                <c:pt idx="880">
                  <c:v>3.3700000000000001E-2</c:v>
                </c:pt>
                <c:pt idx="881">
                  <c:v>3.3700000000000001E-2</c:v>
                </c:pt>
                <c:pt idx="882">
                  <c:v>3.3399999999999999E-2</c:v>
                </c:pt>
                <c:pt idx="883">
                  <c:v>3.2899999999999999E-2</c:v>
                </c:pt>
                <c:pt idx="884">
                  <c:v>3.2500000000000001E-2</c:v>
                </c:pt>
                <c:pt idx="885">
                  <c:v>3.15E-2</c:v>
                </c:pt>
                <c:pt idx="886">
                  <c:v>3.0300000000000001E-2</c:v>
                </c:pt>
                <c:pt idx="887">
                  <c:v>2.9100000000000001E-2</c:v>
                </c:pt>
                <c:pt idx="888">
                  <c:v>2.8299999999999999E-2</c:v>
                </c:pt>
                <c:pt idx="889">
                  <c:v>2.8299999999999999E-2</c:v>
                </c:pt>
                <c:pt idx="890">
                  <c:v>2.81E-2</c:v>
                </c:pt>
                <c:pt idx="891">
                  <c:v>2.7799999999999998E-2</c:v>
                </c:pt>
                <c:pt idx="892">
                  <c:v>2.7799999999999998E-2</c:v>
                </c:pt>
                <c:pt idx="893">
                  <c:v>2.7799999999999998E-2</c:v>
                </c:pt>
                <c:pt idx="894">
                  <c:v>2.8000000000000001E-2</c:v>
                </c:pt>
                <c:pt idx="895">
                  <c:v>2.8199999999999999E-2</c:v>
                </c:pt>
                <c:pt idx="896">
                  <c:v>2.92E-2</c:v>
                </c:pt>
                <c:pt idx="897">
                  <c:v>2.9700000000000001E-2</c:v>
                </c:pt>
                <c:pt idx="898">
                  <c:v>3.0700000000000002E-2</c:v>
                </c:pt>
                <c:pt idx="899">
                  <c:v>3.32E-2</c:v>
                </c:pt>
                <c:pt idx="900">
                  <c:v>3.3799999999999997E-2</c:v>
                </c:pt>
                <c:pt idx="901">
                  <c:v>3.3799999999999997E-2</c:v>
                </c:pt>
                <c:pt idx="902">
                  <c:v>3.3799999999999997E-2</c:v>
                </c:pt>
                <c:pt idx="903">
                  <c:v>3.3799999999999997E-2</c:v>
                </c:pt>
                <c:pt idx="904">
                  <c:v>3.3799999999999997E-2</c:v>
                </c:pt>
                <c:pt idx="905">
                  <c:v>3.3799999999999997E-2</c:v>
                </c:pt>
                <c:pt idx="906">
                  <c:v>3.3500000000000002E-2</c:v>
                </c:pt>
                <c:pt idx="907">
                  <c:v>3.2500000000000001E-2</c:v>
                </c:pt>
                <c:pt idx="908">
                  <c:v>3.2500000000000001E-2</c:v>
                </c:pt>
                <c:pt idx="909">
                  <c:v>3.2500000000000001E-2</c:v>
                </c:pt>
                <c:pt idx="910">
                  <c:v>3.27E-2</c:v>
                </c:pt>
                <c:pt idx="911">
                  <c:v>3.2500000000000001E-2</c:v>
                </c:pt>
                <c:pt idx="912">
                  <c:v>3.1800000000000002E-2</c:v>
                </c:pt>
                <c:pt idx="913">
                  <c:v>3.1099999999999999E-2</c:v>
                </c:pt>
                <c:pt idx="914">
                  <c:v>3.1099999999999999E-2</c:v>
                </c:pt>
                <c:pt idx="915">
                  <c:v>3.0599999999999999E-2</c:v>
                </c:pt>
                <c:pt idx="916">
                  <c:v>3.0099999999999998E-2</c:v>
                </c:pt>
                <c:pt idx="917">
                  <c:v>3.0099999999999998E-2</c:v>
                </c:pt>
                <c:pt idx="918">
                  <c:v>3.0099999999999998E-2</c:v>
                </c:pt>
                <c:pt idx="919">
                  <c:v>3.0099999999999998E-2</c:v>
                </c:pt>
                <c:pt idx="920">
                  <c:v>2.98E-2</c:v>
                </c:pt>
                <c:pt idx="921">
                  <c:v>2.98E-2</c:v>
                </c:pt>
                <c:pt idx="922">
                  <c:v>2.98E-2</c:v>
                </c:pt>
                <c:pt idx="923">
                  <c:v>2.98E-2</c:v>
                </c:pt>
                <c:pt idx="924">
                  <c:v>2.98E-2</c:v>
                </c:pt>
                <c:pt idx="925">
                  <c:v>0.03</c:v>
                </c:pt>
                <c:pt idx="926">
                  <c:v>0.03</c:v>
                </c:pt>
                <c:pt idx="927">
                  <c:v>3.0300000000000001E-2</c:v>
                </c:pt>
                <c:pt idx="928">
                  <c:v>2.9899999999999999E-2</c:v>
                </c:pt>
                <c:pt idx="929">
                  <c:v>2.9899999999999999E-2</c:v>
                </c:pt>
                <c:pt idx="930">
                  <c:v>2.9399999999999999E-2</c:v>
                </c:pt>
                <c:pt idx="931">
                  <c:v>2.9399999999999999E-2</c:v>
                </c:pt>
                <c:pt idx="932">
                  <c:v>2.9100000000000001E-2</c:v>
                </c:pt>
                <c:pt idx="933">
                  <c:v>2.8899999999999999E-2</c:v>
                </c:pt>
                <c:pt idx="934">
                  <c:v>2.87E-2</c:v>
                </c:pt>
                <c:pt idx="935">
                  <c:v>2.8299999999999999E-2</c:v>
                </c:pt>
                <c:pt idx="936">
                  <c:v>2.8500000000000001E-2</c:v>
                </c:pt>
                <c:pt idx="937">
                  <c:v>2.8500000000000001E-2</c:v>
                </c:pt>
                <c:pt idx="938">
                  <c:v>2.9100000000000001E-2</c:v>
                </c:pt>
                <c:pt idx="939">
                  <c:v>2.9100000000000001E-2</c:v>
                </c:pt>
                <c:pt idx="940">
                  <c:v>2.9100000000000001E-2</c:v>
                </c:pt>
                <c:pt idx="941">
                  <c:v>2.9100000000000001E-2</c:v>
                </c:pt>
                <c:pt idx="942">
                  <c:v>2.9100000000000001E-2</c:v>
                </c:pt>
                <c:pt idx="943">
                  <c:v>2.93E-2</c:v>
                </c:pt>
                <c:pt idx="944">
                  <c:v>2.93E-2</c:v>
                </c:pt>
                <c:pt idx="945">
                  <c:v>2.98E-2</c:v>
                </c:pt>
                <c:pt idx="946">
                  <c:v>3.04E-2</c:v>
                </c:pt>
                <c:pt idx="947">
                  <c:v>3.0599999999999999E-2</c:v>
                </c:pt>
                <c:pt idx="948">
                  <c:v>3.1099999999999999E-2</c:v>
                </c:pt>
                <c:pt idx="949">
                  <c:v>3.1099999999999999E-2</c:v>
                </c:pt>
                <c:pt idx="950">
                  <c:v>3.1300000000000001E-2</c:v>
                </c:pt>
                <c:pt idx="951">
                  <c:v>3.2300000000000002E-2</c:v>
                </c:pt>
                <c:pt idx="952">
                  <c:v>3.2300000000000002E-2</c:v>
                </c:pt>
                <c:pt idx="953">
                  <c:v>3.2300000000000002E-2</c:v>
                </c:pt>
                <c:pt idx="954">
                  <c:v>3.2599999999999997E-2</c:v>
                </c:pt>
                <c:pt idx="955">
                  <c:v>3.2899999999999999E-2</c:v>
                </c:pt>
                <c:pt idx="956">
                  <c:v>3.2899999999999999E-2</c:v>
                </c:pt>
                <c:pt idx="957">
                  <c:v>3.4099999999999998E-2</c:v>
                </c:pt>
                <c:pt idx="958">
                  <c:v>3.4099999999999998E-2</c:v>
                </c:pt>
                <c:pt idx="959">
                  <c:v>3.4799999999999998E-2</c:v>
                </c:pt>
                <c:pt idx="960">
                  <c:v>3.5000000000000003E-2</c:v>
                </c:pt>
                <c:pt idx="961">
                  <c:v>3.5000000000000003E-2</c:v>
                </c:pt>
                <c:pt idx="962">
                  <c:v>3.5000000000000003E-2</c:v>
                </c:pt>
                <c:pt idx="963">
                  <c:v>3.5000000000000003E-2</c:v>
                </c:pt>
                <c:pt idx="964">
                  <c:v>3.5799999999999998E-2</c:v>
                </c:pt>
                <c:pt idx="965">
                  <c:v>3.5799999999999998E-2</c:v>
                </c:pt>
                <c:pt idx="966">
                  <c:v>3.61E-2</c:v>
                </c:pt>
                <c:pt idx="967">
                  <c:v>3.61E-2</c:v>
                </c:pt>
                <c:pt idx="968">
                  <c:v>3.61E-2</c:v>
                </c:pt>
                <c:pt idx="969">
                  <c:v>3.6900000000000002E-2</c:v>
                </c:pt>
                <c:pt idx="970">
                  <c:v>3.6900000000000002E-2</c:v>
                </c:pt>
                <c:pt idx="971">
                  <c:v>3.73E-2</c:v>
                </c:pt>
                <c:pt idx="972">
                  <c:v>3.73E-2</c:v>
                </c:pt>
                <c:pt idx="973">
                  <c:v>3.7900000000000003E-2</c:v>
                </c:pt>
                <c:pt idx="974">
                  <c:v>3.8699999999999998E-2</c:v>
                </c:pt>
                <c:pt idx="975">
                  <c:v>3.8699999999999998E-2</c:v>
                </c:pt>
                <c:pt idx="976">
                  <c:v>3.9E-2</c:v>
                </c:pt>
                <c:pt idx="977">
                  <c:v>3.9E-2</c:v>
                </c:pt>
                <c:pt idx="978">
                  <c:v>3.8399999999999997E-2</c:v>
                </c:pt>
                <c:pt idx="979">
                  <c:v>3.7400000000000003E-2</c:v>
                </c:pt>
                <c:pt idx="980">
                  <c:v>3.7400000000000003E-2</c:v>
                </c:pt>
                <c:pt idx="981">
                  <c:v>3.7400000000000003E-2</c:v>
                </c:pt>
                <c:pt idx="982">
                  <c:v>3.7600000000000001E-2</c:v>
                </c:pt>
                <c:pt idx="983">
                  <c:v>3.7400000000000003E-2</c:v>
                </c:pt>
                <c:pt idx="984">
                  <c:v>3.7199999999999997E-2</c:v>
                </c:pt>
                <c:pt idx="985">
                  <c:v>3.7600000000000001E-2</c:v>
                </c:pt>
                <c:pt idx="986">
                  <c:v>3.7600000000000001E-2</c:v>
                </c:pt>
                <c:pt idx="987">
                  <c:v>3.7400000000000003E-2</c:v>
                </c:pt>
                <c:pt idx="988">
                  <c:v>3.7400000000000003E-2</c:v>
                </c:pt>
                <c:pt idx="989">
                  <c:v>3.7900000000000003E-2</c:v>
                </c:pt>
                <c:pt idx="990">
                  <c:v>3.8100000000000002E-2</c:v>
                </c:pt>
                <c:pt idx="991">
                  <c:v>3.9899999999999998E-2</c:v>
                </c:pt>
                <c:pt idx="992">
                  <c:v>4.0399999999999998E-2</c:v>
                </c:pt>
                <c:pt idx="993">
                  <c:v>4.0399999999999998E-2</c:v>
                </c:pt>
                <c:pt idx="994">
                  <c:v>4.1599999999999998E-2</c:v>
                </c:pt>
                <c:pt idx="995">
                  <c:v>4.1599999999999998E-2</c:v>
                </c:pt>
                <c:pt idx="996">
                  <c:v>4.1399999999999999E-2</c:v>
                </c:pt>
                <c:pt idx="997">
                  <c:v>4.1200000000000001E-2</c:v>
                </c:pt>
                <c:pt idx="998">
                  <c:v>4.0599999999999997E-2</c:v>
                </c:pt>
                <c:pt idx="999">
                  <c:v>4.0399999999999998E-2</c:v>
                </c:pt>
                <c:pt idx="1000">
                  <c:v>4.0800000000000003E-2</c:v>
                </c:pt>
                <c:pt idx="1001">
                  <c:v>4.0800000000000003E-2</c:v>
                </c:pt>
                <c:pt idx="1002">
                  <c:v>4.0599999999999997E-2</c:v>
                </c:pt>
                <c:pt idx="1003">
                  <c:v>4.0599999999999997E-2</c:v>
                </c:pt>
                <c:pt idx="1004">
                  <c:v>4.0599999999999997E-2</c:v>
                </c:pt>
                <c:pt idx="1005">
                  <c:v>3.8800000000000001E-2</c:v>
                </c:pt>
                <c:pt idx="1006">
                  <c:v>3.85E-2</c:v>
                </c:pt>
                <c:pt idx="1007">
                  <c:v>3.7699999999999997E-2</c:v>
                </c:pt>
                <c:pt idx="1008">
                  <c:v>3.6200000000000003E-2</c:v>
                </c:pt>
                <c:pt idx="1009">
                  <c:v>3.5900000000000001E-2</c:v>
                </c:pt>
                <c:pt idx="1010">
                  <c:v>3.5900000000000001E-2</c:v>
                </c:pt>
                <c:pt idx="1011">
                  <c:v>3.5900000000000001E-2</c:v>
                </c:pt>
                <c:pt idx="1012">
                  <c:v>3.5900000000000001E-2</c:v>
                </c:pt>
                <c:pt idx="1013">
                  <c:v>3.5900000000000001E-2</c:v>
                </c:pt>
                <c:pt idx="1014">
                  <c:v>3.5900000000000001E-2</c:v>
                </c:pt>
                <c:pt idx="1015">
                  <c:v>3.56E-2</c:v>
                </c:pt>
                <c:pt idx="1016">
                  <c:v>3.5200000000000002E-2</c:v>
                </c:pt>
                <c:pt idx="1017">
                  <c:v>3.5200000000000002E-2</c:v>
                </c:pt>
                <c:pt idx="1018">
                  <c:v>3.4799999999999998E-2</c:v>
                </c:pt>
                <c:pt idx="1019">
                  <c:v>3.4799999999999998E-2</c:v>
                </c:pt>
                <c:pt idx="1020">
                  <c:v>3.4799999999999998E-2</c:v>
                </c:pt>
                <c:pt idx="1021">
                  <c:v>3.4799999999999998E-2</c:v>
                </c:pt>
                <c:pt idx="1022">
                  <c:v>3.4599999999999999E-2</c:v>
                </c:pt>
                <c:pt idx="1023">
                  <c:v>3.4599999999999999E-2</c:v>
                </c:pt>
                <c:pt idx="1024">
                  <c:v>3.4599999999999999E-2</c:v>
                </c:pt>
                <c:pt idx="1025">
                  <c:v>3.4599999999999999E-2</c:v>
                </c:pt>
                <c:pt idx="1026">
                  <c:v>3.4200000000000001E-2</c:v>
                </c:pt>
                <c:pt idx="1027">
                  <c:v>3.4200000000000001E-2</c:v>
                </c:pt>
                <c:pt idx="1028">
                  <c:v>3.4200000000000001E-2</c:v>
                </c:pt>
                <c:pt idx="1029">
                  <c:v>3.4200000000000001E-2</c:v>
                </c:pt>
                <c:pt idx="1030">
                  <c:v>3.4200000000000001E-2</c:v>
                </c:pt>
                <c:pt idx="1031">
                  <c:v>3.49E-2</c:v>
                </c:pt>
                <c:pt idx="1032">
                  <c:v>3.49E-2</c:v>
                </c:pt>
                <c:pt idx="1033">
                  <c:v>3.49E-2</c:v>
                </c:pt>
                <c:pt idx="1034">
                  <c:v>3.49E-2</c:v>
                </c:pt>
                <c:pt idx="1035">
                  <c:v>3.5499999999999997E-2</c:v>
                </c:pt>
                <c:pt idx="1036">
                  <c:v>3.5499999999999997E-2</c:v>
                </c:pt>
                <c:pt idx="1037">
                  <c:v>3.5799999999999998E-2</c:v>
                </c:pt>
                <c:pt idx="1038">
                  <c:v>3.5799999999999998E-2</c:v>
                </c:pt>
                <c:pt idx="1039">
                  <c:v>3.5700000000000003E-2</c:v>
                </c:pt>
                <c:pt idx="1040">
                  <c:v>3.5000000000000003E-2</c:v>
                </c:pt>
                <c:pt idx="1041">
                  <c:v>3.5000000000000003E-2</c:v>
                </c:pt>
                <c:pt idx="1042">
                  <c:v>3.4000000000000002E-2</c:v>
                </c:pt>
                <c:pt idx="1043">
                  <c:v>3.3500000000000002E-2</c:v>
                </c:pt>
                <c:pt idx="1044">
                  <c:v>3.3500000000000002E-2</c:v>
                </c:pt>
                <c:pt idx="1045">
                  <c:v>3.3099999999999997E-2</c:v>
                </c:pt>
                <c:pt idx="1046">
                  <c:v>3.2599999999999997E-2</c:v>
                </c:pt>
                <c:pt idx="1047">
                  <c:v>3.2399999999999998E-2</c:v>
                </c:pt>
                <c:pt idx="1048">
                  <c:v>3.2399999999999998E-2</c:v>
                </c:pt>
                <c:pt idx="1049">
                  <c:v>3.1399999999999997E-2</c:v>
                </c:pt>
                <c:pt idx="1050">
                  <c:v>3.1399999999999997E-2</c:v>
                </c:pt>
                <c:pt idx="1051">
                  <c:v>3.1800000000000002E-2</c:v>
                </c:pt>
                <c:pt idx="1052">
                  <c:v>3.1800000000000002E-2</c:v>
                </c:pt>
                <c:pt idx="1053">
                  <c:v>3.1800000000000002E-2</c:v>
                </c:pt>
                <c:pt idx="1054">
                  <c:v>3.1800000000000002E-2</c:v>
                </c:pt>
                <c:pt idx="1055">
                  <c:v>3.1800000000000002E-2</c:v>
                </c:pt>
                <c:pt idx="1056">
                  <c:v>3.2000000000000001E-2</c:v>
                </c:pt>
                <c:pt idx="1057">
                  <c:v>3.2000000000000001E-2</c:v>
                </c:pt>
                <c:pt idx="1058">
                  <c:v>3.2000000000000001E-2</c:v>
                </c:pt>
                <c:pt idx="1059">
                  <c:v>3.2000000000000001E-2</c:v>
                </c:pt>
                <c:pt idx="1060">
                  <c:v>3.1300000000000001E-2</c:v>
                </c:pt>
                <c:pt idx="1061">
                  <c:v>3.1699999999999999E-2</c:v>
                </c:pt>
                <c:pt idx="1062">
                  <c:v>3.2000000000000001E-2</c:v>
                </c:pt>
                <c:pt idx="1063">
                  <c:v>3.2399999999999998E-2</c:v>
                </c:pt>
                <c:pt idx="1064">
                  <c:v>3.2399999999999998E-2</c:v>
                </c:pt>
                <c:pt idx="1065">
                  <c:v>3.2399999999999998E-2</c:v>
                </c:pt>
                <c:pt idx="1066">
                  <c:v>3.2800000000000003E-2</c:v>
                </c:pt>
                <c:pt idx="1067">
                  <c:v>3.2800000000000003E-2</c:v>
                </c:pt>
                <c:pt idx="1068">
                  <c:v>3.3000000000000002E-2</c:v>
                </c:pt>
                <c:pt idx="1069">
                  <c:v>3.3799999999999997E-2</c:v>
                </c:pt>
                <c:pt idx="1070">
                  <c:v>3.4599999999999999E-2</c:v>
                </c:pt>
                <c:pt idx="1071">
                  <c:v>3.5000000000000003E-2</c:v>
                </c:pt>
                <c:pt idx="1072">
                  <c:v>3.56E-2</c:v>
                </c:pt>
                <c:pt idx="1073">
                  <c:v>3.56E-2</c:v>
                </c:pt>
                <c:pt idx="1074">
                  <c:v>3.56E-2</c:v>
                </c:pt>
                <c:pt idx="1075">
                  <c:v>3.56E-2</c:v>
                </c:pt>
                <c:pt idx="1076">
                  <c:v>3.56E-2</c:v>
                </c:pt>
                <c:pt idx="1077">
                  <c:v>3.56E-2</c:v>
                </c:pt>
                <c:pt idx="1078">
                  <c:v>3.56E-2</c:v>
                </c:pt>
                <c:pt idx="1079">
                  <c:v>3.5999999999999997E-2</c:v>
                </c:pt>
                <c:pt idx="1080">
                  <c:v>3.5999999999999997E-2</c:v>
                </c:pt>
                <c:pt idx="1081">
                  <c:v>3.5799999999999998E-2</c:v>
                </c:pt>
                <c:pt idx="1082">
                  <c:v>3.5799999999999998E-2</c:v>
                </c:pt>
                <c:pt idx="1083">
                  <c:v>3.5799999999999998E-2</c:v>
                </c:pt>
                <c:pt idx="1084">
                  <c:v>3.5799999999999998E-2</c:v>
                </c:pt>
                <c:pt idx="1085">
                  <c:v>3.4799999999999998E-2</c:v>
                </c:pt>
                <c:pt idx="1086">
                  <c:v>3.4200000000000001E-2</c:v>
                </c:pt>
                <c:pt idx="1087">
                  <c:v>3.4200000000000001E-2</c:v>
                </c:pt>
                <c:pt idx="1088">
                  <c:v>3.4200000000000001E-2</c:v>
                </c:pt>
                <c:pt idx="1089">
                  <c:v>3.4200000000000001E-2</c:v>
                </c:pt>
                <c:pt idx="1090">
                  <c:v>3.4200000000000001E-2</c:v>
                </c:pt>
                <c:pt idx="1091">
                  <c:v>3.4200000000000001E-2</c:v>
                </c:pt>
                <c:pt idx="1092">
                  <c:v>3.4200000000000001E-2</c:v>
                </c:pt>
                <c:pt idx="1093">
                  <c:v>3.4200000000000001E-2</c:v>
                </c:pt>
                <c:pt idx="1094">
                  <c:v>3.4200000000000001E-2</c:v>
                </c:pt>
                <c:pt idx="1095">
                  <c:v>3.3500000000000002E-2</c:v>
                </c:pt>
                <c:pt idx="1096">
                  <c:v>3.3500000000000002E-2</c:v>
                </c:pt>
                <c:pt idx="1097">
                  <c:v>3.3500000000000002E-2</c:v>
                </c:pt>
                <c:pt idx="1098">
                  <c:v>3.3500000000000002E-2</c:v>
                </c:pt>
                <c:pt idx="1099">
                  <c:v>3.3300000000000003E-2</c:v>
                </c:pt>
                <c:pt idx="1100">
                  <c:v>3.3000000000000002E-2</c:v>
                </c:pt>
                <c:pt idx="1101">
                  <c:v>3.3000000000000002E-2</c:v>
                </c:pt>
                <c:pt idx="1102">
                  <c:v>3.2500000000000001E-2</c:v>
                </c:pt>
                <c:pt idx="1103">
                  <c:v>3.2000000000000001E-2</c:v>
                </c:pt>
                <c:pt idx="1104">
                  <c:v>3.1800000000000002E-2</c:v>
                </c:pt>
                <c:pt idx="1105">
                  <c:v>3.1800000000000002E-2</c:v>
                </c:pt>
                <c:pt idx="1106">
                  <c:v>3.1800000000000002E-2</c:v>
                </c:pt>
                <c:pt idx="1107">
                  <c:v>3.1800000000000002E-2</c:v>
                </c:pt>
                <c:pt idx="1108">
                  <c:v>3.1600000000000003E-2</c:v>
                </c:pt>
              </c:numCache>
            </c:numRef>
          </c:val>
          <c:smooth val="0"/>
          <c:extLst>
            <c:ext xmlns:c16="http://schemas.microsoft.com/office/drawing/2014/chart" uri="{C3380CC4-5D6E-409C-BE32-E72D297353CC}">
              <c16:uniqueId val="{00000001-FD5D-4039-A317-292E5FC7E9CC}"/>
            </c:ext>
          </c:extLst>
        </c:ser>
        <c:ser>
          <c:idx val="1"/>
          <c:order val="1"/>
          <c:tx>
            <c:v>30Y UST</c:v>
          </c:tx>
          <c:spPr>
            <a:ln w="19050" cap="rnd">
              <a:solidFill>
                <a:schemeClr val="accent2"/>
              </a:solidFill>
              <a:round/>
            </a:ln>
            <a:effectLst/>
          </c:spPr>
          <c:marker>
            <c:symbol val="none"/>
          </c:marker>
          <c:cat>
            <c:numRef>
              <c:f>'Input - Raw Data'!$B$10069:$B$13000</c:f>
              <c:numCache>
                <c:formatCode>m/d/yyyy</c:formatCode>
                <c:ptCount val="2932"/>
                <c:pt idx="0">
                  <c:v>43466</c:v>
                </c:pt>
                <c:pt idx="1">
                  <c:v>43467</c:v>
                </c:pt>
                <c:pt idx="2">
                  <c:v>43468</c:v>
                </c:pt>
                <c:pt idx="3">
                  <c:v>43469</c:v>
                </c:pt>
                <c:pt idx="4">
                  <c:v>43472</c:v>
                </c:pt>
                <c:pt idx="5">
                  <c:v>43473</c:v>
                </c:pt>
                <c:pt idx="6">
                  <c:v>43474</c:v>
                </c:pt>
                <c:pt idx="7">
                  <c:v>43475</c:v>
                </c:pt>
                <c:pt idx="8">
                  <c:v>43476</c:v>
                </c:pt>
                <c:pt idx="9">
                  <c:v>43479</c:v>
                </c:pt>
                <c:pt idx="10">
                  <c:v>43480</c:v>
                </c:pt>
                <c:pt idx="11">
                  <c:v>43481</c:v>
                </c:pt>
                <c:pt idx="12">
                  <c:v>43482</c:v>
                </c:pt>
                <c:pt idx="13">
                  <c:v>43483</c:v>
                </c:pt>
                <c:pt idx="14">
                  <c:v>43486</c:v>
                </c:pt>
                <c:pt idx="15">
                  <c:v>43487</c:v>
                </c:pt>
                <c:pt idx="16">
                  <c:v>43488</c:v>
                </c:pt>
                <c:pt idx="17">
                  <c:v>43489</c:v>
                </c:pt>
                <c:pt idx="18">
                  <c:v>43490</c:v>
                </c:pt>
                <c:pt idx="19">
                  <c:v>43493</c:v>
                </c:pt>
                <c:pt idx="20">
                  <c:v>43494</c:v>
                </c:pt>
                <c:pt idx="21">
                  <c:v>43495</c:v>
                </c:pt>
                <c:pt idx="22">
                  <c:v>43496</c:v>
                </c:pt>
                <c:pt idx="23">
                  <c:v>43497</c:v>
                </c:pt>
                <c:pt idx="24">
                  <c:v>43500</c:v>
                </c:pt>
                <c:pt idx="25">
                  <c:v>43501</c:v>
                </c:pt>
                <c:pt idx="26">
                  <c:v>43502</c:v>
                </c:pt>
                <c:pt idx="27">
                  <c:v>43503</c:v>
                </c:pt>
                <c:pt idx="28">
                  <c:v>43504</c:v>
                </c:pt>
                <c:pt idx="29">
                  <c:v>43507</c:v>
                </c:pt>
                <c:pt idx="30">
                  <c:v>43508</c:v>
                </c:pt>
                <c:pt idx="31">
                  <c:v>43509</c:v>
                </c:pt>
                <c:pt idx="32">
                  <c:v>43510</c:v>
                </c:pt>
                <c:pt idx="33">
                  <c:v>43511</c:v>
                </c:pt>
                <c:pt idx="34">
                  <c:v>43514</c:v>
                </c:pt>
                <c:pt idx="35">
                  <c:v>43515</c:v>
                </c:pt>
                <c:pt idx="36">
                  <c:v>43516</c:v>
                </c:pt>
                <c:pt idx="37">
                  <c:v>43517</c:v>
                </c:pt>
                <c:pt idx="38">
                  <c:v>43518</c:v>
                </c:pt>
                <c:pt idx="39">
                  <c:v>43521</c:v>
                </c:pt>
                <c:pt idx="40">
                  <c:v>43522</c:v>
                </c:pt>
                <c:pt idx="41">
                  <c:v>43523</c:v>
                </c:pt>
                <c:pt idx="42">
                  <c:v>43524</c:v>
                </c:pt>
                <c:pt idx="43">
                  <c:v>43525</c:v>
                </c:pt>
                <c:pt idx="44">
                  <c:v>43528</c:v>
                </c:pt>
                <c:pt idx="45">
                  <c:v>43529</c:v>
                </c:pt>
                <c:pt idx="46">
                  <c:v>43530</c:v>
                </c:pt>
                <c:pt idx="47">
                  <c:v>43531</c:v>
                </c:pt>
                <c:pt idx="48">
                  <c:v>43532</c:v>
                </c:pt>
                <c:pt idx="49">
                  <c:v>43535</c:v>
                </c:pt>
                <c:pt idx="50">
                  <c:v>43536</c:v>
                </c:pt>
                <c:pt idx="51">
                  <c:v>43537</c:v>
                </c:pt>
                <c:pt idx="52">
                  <c:v>43538</c:v>
                </c:pt>
                <c:pt idx="53">
                  <c:v>43539</c:v>
                </c:pt>
                <c:pt idx="54">
                  <c:v>43542</c:v>
                </c:pt>
                <c:pt idx="55">
                  <c:v>43543</c:v>
                </c:pt>
                <c:pt idx="56">
                  <c:v>43544</c:v>
                </c:pt>
                <c:pt idx="57">
                  <c:v>43545</c:v>
                </c:pt>
                <c:pt idx="58">
                  <c:v>43546</c:v>
                </c:pt>
                <c:pt idx="59">
                  <c:v>43549</c:v>
                </c:pt>
                <c:pt idx="60">
                  <c:v>43550</c:v>
                </c:pt>
                <c:pt idx="61">
                  <c:v>43551</c:v>
                </c:pt>
                <c:pt idx="62">
                  <c:v>43552</c:v>
                </c:pt>
                <c:pt idx="63">
                  <c:v>43553</c:v>
                </c:pt>
                <c:pt idx="64">
                  <c:v>43556</c:v>
                </c:pt>
                <c:pt idx="65">
                  <c:v>43557</c:v>
                </c:pt>
                <c:pt idx="66">
                  <c:v>43558</c:v>
                </c:pt>
                <c:pt idx="67">
                  <c:v>43559</c:v>
                </c:pt>
                <c:pt idx="68">
                  <c:v>43560</c:v>
                </c:pt>
                <c:pt idx="69">
                  <c:v>43563</c:v>
                </c:pt>
                <c:pt idx="70">
                  <c:v>43564</c:v>
                </c:pt>
                <c:pt idx="71">
                  <c:v>43565</c:v>
                </c:pt>
                <c:pt idx="72">
                  <c:v>43566</c:v>
                </c:pt>
                <c:pt idx="73">
                  <c:v>43567</c:v>
                </c:pt>
                <c:pt idx="74">
                  <c:v>43570</c:v>
                </c:pt>
                <c:pt idx="75">
                  <c:v>43571</c:v>
                </c:pt>
                <c:pt idx="76">
                  <c:v>43572</c:v>
                </c:pt>
                <c:pt idx="77">
                  <c:v>43573</c:v>
                </c:pt>
                <c:pt idx="78">
                  <c:v>43574</c:v>
                </c:pt>
                <c:pt idx="79">
                  <c:v>43577</c:v>
                </c:pt>
                <c:pt idx="80">
                  <c:v>43578</c:v>
                </c:pt>
                <c:pt idx="81">
                  <c:v>43579</c:v>
                </c:pt>
                <c:pt idx="82">
                  <c:v>43580</c:v>
                </c:pt>
                <c:pt idx="83">
                  <c:v>43581</c:v>
                </c:pt>
                <c:pt idx="84">
                  <c:v>43584</c:v>
                </c:pt>
                <c:pt idx="85">
                  <c:v>43585</c:v>
                </c:pt>
                <c:pt idx="86">
                  <c:v>43586</c:v>
                </c:pt>
                <c:pt idx="87">
                  <c:v>43587</c:v>
                </c:pt>
                <c:pt idx="88">
                  <c:v>43588</c:v>
                </c:pt>
                <c:pt idx="89">
                  <c:v>43591</c:v>
                </c:pt>
                <c:pt idx="90">
                  <c:v>43592</c:v>
                </c:pt>
                <c:pt idx="91">
                  <c:v>43593</c:v>
                </c:pt>
                <c:pt idx="92">
                  <c:v>43594</c:v>
                </c:pt>
                <c:pt idx="93">
                  <c:v>43595</c:v>
                </c:pt>
                <c:pt idx="94">
                  <c:v>43598</c:v>
                </c:pt>
                <c:pt idx="95">
                  <c:v>43599</c:v>
                </c:pt>
                <c:pt idx="96">
                  <c:v>43600</c:v>
                </c:pt>
                <c:pt idx="97">
                  <c:v>43601</c:v>
                </c:pt>
                <c:pt idx="98">
                  <c:v>43602</c:v>
                </c:pt>
                <c:pt idx="99">
                  <c:v>43605</c:v>
                </c:pt>
                <c:pt idx="100">
                  <c:v>43606</c:v>
                </c:pt>
                <c:pt idx="101">
                  <c:v>43607</c:v>
                </c:pt>
                <c:pt idx="102">
                  <c:v>43608</c:v>
                </c:pt>
                <c:pt idx="103">
                  <c:v>43609</c:v>
                </c:pt>
                <c:pt idx="104">
                  <c:v>43612</c:v>
                </c:pt>
                <c:pt idx="105">
                  <c:v>43613</c:v>
                </c:pt>
                <c:pt idx="106">
                  <c:v>43614</c:v>
                </c:pt>
                <c:pt idx="107">
                  <c:v>43615</c:v>
                </c:pt>
                <c:pt idx="108">
                  <c:v>43616</c:v>
                </c:pt>
                <c:pt idx="109">
                  <c:v>43619</c:v>
                </c:pt>
                <c:pt idx="110">
                  <c:v>43620</c:v>
                </c:pt>
                <c:pt idx="111">
                  <c:v>43621</c:v>
                </c:pt>
                <c:pt idx="112">
                  <c:v>43622</c:v>
                </c:pt>
                <c:pt idx="113">
                  <c:v>43623</c:v>
                </c:pt>
                <c:pt idx="114">
                  <c:v>43626</c:v>
                </c:pt>
                <c:pt idx="115">
                  <c:v>43627</c:v>
                </c:pt>
                <c:pt idx="116">
                  <c:v>43628</c:v>
                </c:pt>
                <c:pt idx="117">
                  <c:v>43629</c:v>
                </c:pt>
                <c:pt idx="118">
                  <c:v>43630</c:v>
                </c:pt>
                <c:pt idx="119">
                  <c:v>43633</c:v>
                </c:pt>
                <c:pt idx="120">
                  <c:v>43634</c:v>
                </c:pt>
                <c:pt idx="121">
                  <c:v>43635</c:v>
                </c:pt>
                <c:pt idx="122">
                  <c:v>43636</c:v>
                </c:pt>
                <c:pt idx="123">
                  <c:v>43637</c:v>
                </c:pt>
                <c:pt idx="124">
                  <c:v>43640</c:v>
                </c:pt>
                <c:pt idx="125">
                  <c:v>43641</c:v>
                </c:pt>
                <c:pt idx="126">
                  <c:v>43642</c:v>
                </c:pt>
                <c:pt idx="127">
                  <c:v>43643</c:v>
                </c:pt>
                <c:pt idx="128">
                  <c:v>43644</c:v>
                </c:pt>
                <c:pt idx="129">
                  <c:v>43647</c:v>
                </c:pt>
                <c:pt idx="130">
                  <c:v>43648</c:v>
                </c:pt>
                <c:pt idx="131">
                  <c:v>43649</c:v>
                </c:pt>
                <c:pt idx="132">
                  <c:v>43650</c:v>
                </c:pt>
                <c:pt idx="133">
                  <c:v>43651</c:v>
                </c:pt>
                <c:pt idx="134">
                  <c:v>43654</c:v>
                </c:pt>
                <c:pt idx="135">
                  <c:v>43655</c:v>
                </c:pt>
                <c:pt idx="136">
                  <c:v>43656</c:v>
                </c:pt>
                <c:pt idx="137">
                  <c:v>43657</c:v>
                </c:pt>
                <c:pt idx="138">
                  <c:v>43658</c:v>
                </c:pt>
                <c:pt idx="139">
                  <c:v>43661</c:v>
                </c:pt>
                <c:pt idx="140">
                  <c:v>43662</c:v>
                </c:pt>
                <c:pt idx="141">
                  <c:v>43663</c:v>
                </c:pt>
                <c:pt idx="142">
                  <c:v>43664</c:v>
                </c:pt>
                <c:pt idx="143">
                  <c:v>43665</c:v>
                </c:pt>
                <c:pt idx="144">
                  <c:v>43668</c:v>
                </c:pt>
                <c:pt idx="145">
                  <c:v>43669</c:v>
                </c:pt>
                <c:pt idx="146">
                  <c:v>43670</c:v>
                </c:pt>
                <c:pt idx="147">
                  <c:v>43671</c:v>
                </c:pt>
                <c:pt idx="148">
                  <c:v>43672</c:v>
                </c:pt>
                <c:pt idx="149">
                  <c:v>43675</c:v>
                </c:pt>
                <c:pt idx="150">
                  <c:v>43676</c:v>
                </c:pt>
                <c:pt idx="151">
                  <c:v>43677</c:v>
                </c:pt>
                <c:pt idx="152">
                  <c:v>43678</c:v>
                </c:pt>
                <c:pt idx="153">
                  <c:v>43679</c:v>
                </c:pt>
                <c:pt idx="154">
                  <c:v>43682</c:v>
                </c:pt>
                <c:pt idx="155">
                  <c:v>43683</c:v>
                </c:pt>
                <c:pt idx="156">
                  <c:v>43684</c:v>
                </c:pt>
                <c:pt idx="157">
                  <c:v>43685</c:v>
                </c:pt>
                <c:pt idx="158">
                  <c:v>43686</c:v>
                </c:pt>
                <c:pt idx="159">
                  <c:v>43689</c:v>
                </c:pt>
                <c:pt idx="160">
                  <c:v>43690</c:v>
                </c:pt>
                <c:pt idx="161">
                  <c:v>43691</c:v>
                </c:pt>
                <c:pt idx="162">
                  <c:v>43692</c:v>
                </c:pt>
                <c:pt idx="163">
                  <c:v>43693</c:v>
                </c:pt>
                <c:pt idx="164">
                  <c:v>43696</c:v>
                </c:pt>
                <c:pt idx="165">
                  <c:v>43697</c:v>
                </c:pt>
                <c:pt idx="166">
                  <c:v>43698</c:v>
                </c:pt>
                <c:pt idx="167">
                  <c:v>43699</c:v>
                </c:pt>
                <c:pt idx="168">
                  <c:v>43700</c:v>
                </c:pt>
                <c:pt idx="169">
                  <c:v>43703</c:v>
                </c:pt>
                <c:pt idx="170">
                  <c:v>43704</c:v>
                </c:pt>
                <c:pt idx="171">
                  <c:v>43705</c:v>
                </c:pt>
                <c:pt idx="172">
                  <c:v>43706</c:v>
                </c:pt>
                <c:pt idx="173">
                  <c:v>43707</c:v>
                </c:pt>
                <c:pt idx="174">
                  <c:v>43710</c:v>
                </c:pt>
                <c:pt idx="175">
                  <c:v>43711</c:v>
                </c:pt>
                <c:pt idx="176">
                  <c:v>43712</c:v>
                </c:pt>
                <c:pt idx="177">
                  <c:v>43713</c:v>
                </c:pt>
                <c:pt idx="178">
                  <c:v>43714</c:v>
                </c:pt>
                <c:pt idx="179">
                  <c:v>43717</c:v>
                </c:pt>
                <c:pt idx="180">
                  <c:v>43718</c:v>
                </c:pt>
                <c:pt idx="181">
                  <c:v>43719</c:v>
                </c:pt>
                <c:pt idx="182">
                  <c:v>43720</c:v>
                </c:pt>
                <c:pt idx="183">
                  <c:v>43721</c:v>
                </c:pt>
                <c:pt idx="184">
                  <c:v>43724</c:v>
                </c:pt>
                <c:pt idx="185">
                  <c:v>43725</c:v>
                </c:pt>
                <c:pt idx="186">
                  <c:v>43726</c:v>
                </c:pt>
                <c:pt idx="187">
                  <c:v>43727</c:v>
                </c:pt>
                <c:pt idx="188">
                  <c:v>43728</c:v>
                </c:pt>
                <c:pt idx="189">
                  <c:v>43731</c:v>
                </c:pt>
                <c:pt idx="190">
                  <c:v>43732</c:v>
                </c:pt>
                <c:pt idx="191">
                  <c:v>43733</c:v>
                </c:pt>
                <c:pt idx="192">
                  <c:v>43734</c:v>
                </c:pt>
                <c:pt idx="193">
                  <c:v>43735</c:v>
                </c:pt>
                <c:pt idx="194">
                  <c:v>43738</c:v>
                </c:pt>
                <c:pt idx="195">
                  <c:v>43739</c:v>
                </c:pt>
                <c:pt idx="196">
                  <c:v>43740</c:v>
                </c:pt>
                <c:pt idx="197">
                  <c:v>43741</c:v>
                </c:pt>
                <c:pt idx="198">
                  <c:v>43742</c:v>
                </c:pt>
                <c:pt idx="199">
                  <c:v>43745</c:v>
                </c:pt>
                <c:pt idx="200">
                  <c:v>43746</c:v>
                </c:pt>
                <c:pt idx="201">
                  <c:v>43747</c:v>
                </c:pt>
                <c:pt idx="202">
                  <c:v>43748</c:v>
                </c:pt>
                <c:pt idx="203">
                  <c:v>43749</c:v>
                </c:pt>
                <c:pt idx="204">
                  <c:v>43752</c:v>
                </c:pt>
                <c:pt idx="205">
                  <c:v>43753</c:v>
                </c:pt>
                <c:pt idx="206">
                  <c:v>43754</c:v>
                </c:pt>
                <c:pt idx="207">
                  <c:v>43755</c:v>
                </c:pt>
                <c:pt idx="208">
                  <c:v>43756</c:v>
                </c:pt>
                <c:pt idx="209">
                  <c:v>43759</c:v>
                </c:pt>
                <c:pt idx="210">
                  <c:v>43760</c:v>
                </c:pt>
                <c:pt idx="211">
                  <c:v>43761</c:v>
                </c:pt>
                <c:pt idx="212">
                  <c:v>43762</c:v>
                </c:pt>
                <c:pt idx="213">
                  <c:v>43763</c:v>
                </c:pt>
                <c:pt idx="214">
                  <c:v>43766</c:v>
                </c:pt>
                <c:pt idx="215">
                  <c:v>43767</c:v>
                </c:pt>
                <c:pt idx="216">
                  <c:v>43768</c:v>
                </c:pt>
                <c:pt idx="217">
                  <c:v>43769</c:v>
                </c:pt>
                <c:pt idx="218">
                  <c:v>43770</c:v>
                </c:pt>
                <c:pt idx="219">
                  <c:v>43773</c:v>
                </c:pt>
                <c:pt idx="220">
                  <c:v>43774</c:v>
                </c:pt>
                <c:pt idx="221">
                  <c:v>43775</c:v>
                </c:pt>
                <c:pt idx="222">
                  <c:v>43776</c:v>
                </c:pt>
                <c:pt idx="223">
                  <c:v>43777</c:v>
                </c:pt>
                <c:pt idx="224">
                  <c:v>43780</c:v>
                </c:pt>
                <c:pt idx="225">
                  <c:v>43781</c:v>
                </c:pt>
                <c:pt idx="226">
                  <c:v>43782</c:v>
                </c:pt>
                <c:pt idx="227">
                  <c:v>43783</c:v>
                </c:pt>
                <c:pt idx="228">
                  <c:v>43784</c:v>
                </c:pt>
                <c:pt idx="229">
                  <c:v>43787</c:v>
                </c:pt>
                <c:pt idx="230">
                  <c:v>43788</c:v>
                </c:pt>
                <c:pt idx="231">
                  <c:v>43789</c:v>
                </c:pt>
                <c:pt idx="232">
                  <c:v>43790</c:v>
                </c:pt>
                <c:pt idx="233">
                  <c:v>43791</c:v>
                </c:pt>
                <c:pt idx="234">
                  <c:v>43794</c:v>
                </c:pt>
                <c:pt idx="235">
                  <c:v>43795</c:v>
                </c:pt>
                <c:pt idx="236">
                  <c:v>43796</c:v>
                </c:pt>
                <c:pt idx="237">
                  <c:v>43797</c:v>
                </c:pt>
                <c:pt idx="238">
                  <c:v>43798</c:v>
                </c:pt>
                <c:pt idx="239">
                  <c:v>43801</c:v>
                </c:pt>
                <c:pt idx="240">
                  <c:v>43802</c:v>
                </c:pt>
                <c:pt idx="241">
                  <c:v>43803</c:v>
                </c:pt>
                <c:pt idx="242">
                  <c:v>43804</c:v>
                </c:pt>
                <c:pt idx="243">
                  <c:v>43805</c:v>
                </c:pt>
                <c:pt idx="244">
                  <c:v>43808</c:v>
                </c:pt>
                <c:pt idx="245">
                  <c:v>43809</c:v>
                </c:pt>
                <c:pt idx="246">
                  <c:v>43810</c:v>
                </c:pt>
                <c:pt idx="247">
                  <c:v>43811</c:v>
                </c:pt>
                <c:pt idx="248">
                  <c:v>43812</c:v>
                </c:pt>
                <c:pt idx="249">
                  <c:v>43815</c:v>
                </c:pt>
                <c:pt idx="250">
                  <c:v>43816</c:v>
                </c:pt>
                <c:pt idx="251">
                  <c:v>43817</c:v>
                </c:pt>
                <c:pt idx="252">
                  <c:v>43818</c:v>
                </c:pt>
                <c:pt idx="253">
                  <c:v>43819</c:v>
                </c:pt>
                <c:pt idx="254">
                  <c:v>43822</c:v>
                </c:pt>
                <c:pt idx="255">
                  <c:v>43823</c:v>
                </c:pt>
                <c:pt idx="256">
                  <c:v>43824</c:v>
                </c:pt>
                <c:pt idx="257">
                  <c:v>43825</c:v>
                </c:pt>
                <c:pt idx="258">
                  <c:v>43826</c:v>
                </c:pt>
                <c:pt idx="259">
                  <c:v>43829</c:v>
                </c:pt>
                <c:pt idx="260">
                  <c:v>43830</c:v>
                </c:pt>
                <c:pt idx="261">
                  <c:v>43831</c:v>
                </c:pt>
                <c:pt idx="262">
                  <c:v>43832</c:v>
                </c:pt>
                <c:pt idx="263">
                  <c:v>43833</c:v>
                </c:pt>
                <c:pt idx="264">
                  <c:v>43836</c:v>
                </c:pt>
                <c:pt idx="265">
                  <c:v>43837</c:v>
                </c:pt>
                <c:pt idx="266">
                  <c:v>43838</c:v>
                </c:pt>
                <c:pt idx="267">
                  <c:v>43839</c:v>
                </c:pt>
                <c:pt idx="268">
                  <c:v>43840</c:v>
                </c:pt>
                <c:pt idx="269">
                  <c:v>43843</c:v>
                </c:pt>
                <c:pt idx="270">
                  <c:v>43844</c:v>
                </c:pt>
                <c:pt idx="271">
                  <c:v>43845</c:v>
                </c:pt>
                <c:pt idx="272">
                  <c:v>43846</c:v>
                </c:pt>
                <c:pt idx="273">
                  <c:v>43847</c:v>
                </c:pt>
                <c:pt idx="274">
                  <c:v>43850</c:v>
                </c:pt>
                <c:pt idx="275">
                  <c:v>43851</c:v>
                </c:pt>
                <c:pt idx="276">
                  <c:v>43852</c:v>
                </c:pt>
                <c:pt idx="277">
                  <c:v>43853</c:v>
                </c:pt>
                <c:pt idx="278">
                  <c:v>43854</c:v>
                </c:pt>
                <c:pt idx="279">
                  <c:v>43857</c:v>
                </c:pt>
                <c:pt idx="280">
                  <c:v>43858</c:v>
                </c:pt>
                <c:pt idx="281">
                  <c:v>43859</c:v>
                </c:pt>
                <c:pt idx="282">
                  <c:v>43860</c:v>
                </c:pt>
                <c:pt idx="283">
                  <c:v>43861</c:v>
                </c:pt>
                <c:pt idx="284">
                  <c:v>43864</c:v>
                </c:pt>
                <c:pt idx="285">
                  <c:v>43865</c:v>
                </c:pt>
                <c:pt idx="286">
                  <c:v>43866</c:v>
                </c:pt>
                <c:pt idx="287">
                  <c:v>43867</c:v>
                </c:pt>
                <c:pt idx="288">
                  <c:v>43868</c:v>
                </c:pt>
                <c:pt idx="289">
                  <c:v>43871</c:v>
                </c:pt>
                <c:pt idx="290">
                  <c:v>43872</c:v>
                </c:pt>
                <c:pt idx="291">
                  <c:v>43873</c:v>
                </c:pt>
                <c:pt idx="292">
                  <c:v>43874</c:v>
                </c:pt>
                <c:pt idx="293">
                  <c:v>43875</c:v>
                </c:pt>
                <c:pt idx="294">
                  <c:v>43878</c:v>
                </c:pt>
                <c:pt idx="295">
                  <c:v>43879</c:v>
                </c:pt>
                <c:pt idx="296">
                  <c:v>43880</c:v>
                </c:pt>
                <c:pt idx="297">
                  <c:v>43881</c:v>
                </c:pt>
                <c:pt idx="298">
                  <c:v>43882</c:v>
                </c:pt>
                <c:pt idx="299">
                  <c:v>43885</c:v>
                </c:pt>
                <c:pt idx="300">
                  <c:v>43886</c:v>
                </c:pt>
                <c:pt idx="301">
                  <c:v>43887</c:v>
                </c:pt>
                <c:pt idx="302">
                  <c:v>43888</c:v>
                </c:pt>
                <c:pt idx="303">
                  <c:v>43889</c:v>
                </c:pt>
                <c:pt idx="304">
                  <c:v>43892</c:v>
                </c:pt>
                <c:pt idx="305">
                  <c:v>43893</c:v>
                </c:pt>
                <c:pt idx="306">
                  <c:v>43894</c:v>
                </c:pt>
                <c:pt idx="307">
                  <c:v>43895</c:v>
                </c:pt>
                <c:pt idx="308">
                  <c:v>43896</c:v>
                </c:pt>
                <c:pt idx="309">
                  <c:v>43899</c:v>
                </c:pt>
                <c:pt idx="310">
                  <c:v>43900</c:v>
                </c:pt>
                <c:pt idx="311">
                  <c:v>43901</c:v>
                </c:pt>
                <c:pt idx="312">
                  <c:v>43902</c:v>
                </c:pt>
                <c:pt idx="313">
                  <c:v>43903</c:v>
                </c:pt>
                <c:pt idx="314">
                  <c:v>43906</c:v>
                </c:pt>
                <c:pt idx="315">
                  <c:v>43907</c:v>
                </c:pt>
                <c:pt idx="316">
                  <c:v>43908</c:v>
                </c:pt>
                <c:pt idx="317">
                  <c:v>43909</c:v>
                </c:pt>
                <c:pt idx="318">
                  <c:v>43910</c:v>
                </c:pt>
                <c:pt idx="319">
                  <c:v>43913</c:v>
                </c:pt>
                <c:pt idx="320">
                  <c:v>43914</c:v>
                </c:pt>
                <c:pt idx="321">
                  <c:v>43915</c:v>
                </c:pt>
                <c:pt idx="322">
                  <c:v>43916</c:v>
                </c:pt>
                <c:pt idx="323">
                  <c:v>43917</c:v>
                </c:pt>
                <c:pt idx="324">
                  <c:v>43920</c:v>
                </c:pt>
                <c:pt idx="325">
                  <c:v>43921</c:v>
                </c:pt>
                <c:pt idx="326">
                  <c:v>43922</c:v>
                </c:pt>
                <c:pt idx="327">
                  <c:v>43923</c:v>
                </c:pt>
                <c:pt idx="328">
                  <c:v>43924</c:v>
                </c:pt>
                <c:pt idx="329">
                  <c:v>43927</c:v>
                </c:pt>
                <c:pt idx="330">
                  <c:v>43928</c:v>
                </c:pt>
                <c:pt idx="331">
                  <c:v>43929</c:v>
                </c:pt>
                <c:pt idx="332">
                  <c:v>43930</c:v>
                </c:pt>
                <c:pt idx="333">
                  <c:v>43931</c:v>
                </c:pt>
                <c:pt idx="334">
                  <c:v>43934</c:v>
                </c:pt>
                <c:pt idx="335">
                  <c:v>43935</c:v>
                </c:pt>
                <c:pt idx="336">
                  <c:v>43936</c:v>
                </c:pt>
                <c:pt idx="337">
                  <c:v>43937</c:v>
                </c:pt>
                <c:pt idx="338">
                  <c:v>43938</c:v>
                </c:pt>
                <c:pt idx="339">
                  <c:v>43941</c:v>
                </c:pt>
                <c:pt idx="340">
                  <c:v>43942</c:v>
                </c:pt>
                <c:pt idx="341">
                  <c:v>43943</c:v>
                </c:pt>
                <c:pt idx="342">
                  <c:v>43944</c:v>
                </c:pt>
                <c:pt idx="343">
                  <c:v>43945</c:v>
                </c:pt>
                <c:pt idx="344">
                  <c:v>43948</c:v>
                </c:pt>
                <c:pt idx="345">
                  <c:v>43949</c:v>
                </c:pt>
                <c:pt idx="346">
                  <c:v>43950</c:v>
                </c:pt>
                <c:pt idx="347">
                  <c:v>43951</c:v>
                </c:pt>
                <c:pt idx="348">
                  <c:v>43952</c:v>
                </c:pt>
                <c:pt idx="349">
                  <c:v>43955</c:v>
                </c:pt>
                <c:pt idx="350">
                  <c:v>43956</c:v>
                </c:pt>
                <c:pt idx="351">
                  <c:v>43957</c:v>
                </c:pt>
                <c:pt idx="352">
                  <c:v>43958</c:v>
                </c:pt>
                <c:pt idx="353">
                  <c:v>43959</c:v>
                </c:pt>
                <c:pt idx="354">
                  <c:v>43962</c:v>
                </c:pt>
                <c:pt idx="355">
                  <c:v>43963</c:v>
                </c:pt>
                <c:pt idx="356">
                  <c:v>43964</c:v>
                </c:pt>
                <c:pt idx="357">
                  <c:v>43965</c:v>
                </c:pt>
                <c:pt idx="358">
                  <c:v>43966</c:v>
                </c:pt>
                <c:pt idx="359">
                  <c:v>43969</c:v>
                </c:pt>
                <c:pt idx="360">
                  <c:v>43970</c:v>
                </c:pt>
                <c:pt idx="361">
                  <c:v>43971</c:v>
                </c:pt>
                <c:pt idx="362">
                  <c:v>43972</c:v>
                </c:pt>
                <c:pt idx="363">
                  <c:v>43973</c:v>
                </c:pt>
                <c:pt idx="364">
                  <c:v>43976</c:v>
                </c:pt>
                <c:pt idx="365">
                  <c:v>43977</c:v>
                </c:pt>
                <c:pt idx="366">
                  <c:v>43978</c:v>
                </c:pt>
                <c:pt idx="367">
                  <c:v>43979</c:v>
                </c:pt>
                <c:pt idx="368">
                  <c:v>43980</c:v>
                </c:pt>
                <c:pt idx="369">
                  <c:v>43983</c:v>
                </c:pt>
                <c:pt idx="370">
                  <c:v>43984</c:v>
                </c:pt>
                <c:pt idx="371">
                  <c:v>43985</c:v>
                </c:pt>
                <c:pt idx="372">
                  <c:v>43986</c:v>
                </c:pt>
                <c:pt idx="373">
                  <c:v>43987</c:v>
                </c:pt>
                <c:pt idx="374">
                  <c:v>43990</c:v>
                </c:pt>
                <c:pt idx="375">
                  <c:v>43991</c:v>
                </c:pt>
                <c:pt idx="376">
                  <c:v>43992</c:v>
                </c:pt>
                <c:pt idx="377">
                  <c:v>43993</c:v>
                </c:pt>
                <c:pt idx="378">
                  <c:v>43994</c:v>
                </c:pt>
                <c:pt idx="379">
                  <c:v>43997</c:v>
                </c:pt>
                <c:pt idx="380">
                  <c:v>43998</c:v>
                </c:pt>
                <c:pt idx="381">
                  <c:v>43999</c:v>
                </c:pt>
                <c:pt idx="382">
                  <c:v>44000</c:v>
                </c:pt>
                <c:pt idx="383">
                  <c:v>44001</c:v>
                </c:pt>
                <c:pt idx="384">
                  <c:v>44004</c:v>
                </c:pt>
                <c:pt idx="385">
                  <c:v>44005</c:v>
                </c:pt>
                <c:pt idx="386">
                  <c:v>44006</c:v>
                </c:pt>
                <c:pt idx="387">
                  <c:v>44007</c:v>
                </c:pt>
                <c:pt idx="388">
                  <c:v>44008</c:v>
                </c:pt>
                <c:pt idx="389">
                  <c:v>44011</c:v>
                </c:pt>
                <c:pt idx="390">
                  <c:v>44012</c:v>
                </c:pt>
                <c:pt idx="391">
                  <c:v>44013</c:v>
                </c:pt>
                <c:pt idx="392">
                  <c:v>44014</c:v>
                </c:pt>
                <c:pt idx="393">
                  <c:v>44015</c:v>
                </c:pt>
                <c:pt idx="394">
                  <c:v>44018</c:v>
                </c:pt>
                <c:pt idx="395">
                  <c:v>44019</c:v>
                </c:pt>
                <c:pt idx="396">
                  <c:v>44020</c:v>
                </c:pt>
                <c:pt idx="397">
                  <c:v>44021</c:v>
                </c:pt>
                <c:pt idx="398">
                  <c:v>44022</c:v>
                </c:pt>
                <c:pt idx="399">
                  <c:v>44025</c:v>
                </c:pt>
                <c:pt idx="400">
                  <c:v>44026</c:v>
                </c:pt>
                <c:pt idx="401">
                  <c:v>44027</c:v>
                </c:pt>
                <c:pt idx="402">
                  <c:v>44028</c:v>
                </c:pt>
                <c:pt idx="403">
                  <c:v>44029</c:v>
                </c:pt>
                <c:pt idx="404">
                  <c:v>44032</c:v>
                </c:pt>
                <c:pt idx="405">
                  <c:v>44033</c:v>
                </c:pt>
                <c:pt idx="406">
                  <c:v>44034</c:v>
                </c:pt>
                <c:pt idx="407">
                  <c:v>44035</c:v>
                </c:pt>
                <c:pt idx="408">
                  <c:v>44036</c:v>
                </c:pt>
                <c:pt idx="409">
                  <c:v>44039</c:v>
                </c:pt>
                <c:pt idx="410">
                  <c:v>44040</c:v>
                </c:pt>
                <c:pt idx="411">
                  <c:v>44041</c:v>
                </c:pt>
                <c:pt idx="412">
                  <c:v>44042</c:v>
                </c:pt>
                <c:pt idx="413">
                  <c:v>44043</c:v>
                </c:pt>
                <c:pt idx="414">
                  <c:v>44046</c:v>
                </c:pt>
                <c:pt idx="415">
                  <c:v>44047</c:v>
                </c:pt>
                <c:pt idx="416">
                  <c:v>44048</c:v>
                </c:pt>
                <c:pt idx="417">
                  <c:v>44049</c:v>
                </c:pt>
                <c:pt idx="418">
                  <c:v>44050</c:v>
                </c:pt>
                <c:pt idx="419">
                  <c:v>44053</c:v>
                </c:pt>
                <c:pt idx="420">
                  <c:v>44054</c:v>
                </c:pt>
                <c:pt idx="421">
                  <c:v>44055</c:v>
                </c:pt>
                <c:pt idx="422">
                  <c:v>44056</c:v>
                </c:pt>
                <c:pt idx="423">
                  <c:v>44057</c:v>
                </c:pt>
                <c:pt idx="424">
                  <c:v>44060</c:v>
                </c:pt>
                <c:pt idx="425">
                  <c:v>44061</c:v>
                </c:pt>
                <c:pt idx="426">
                  <c:v>44062</c:v>
                </c:pt>
                <c:pt idx="427">
                  <c:v>44063</c:v>
                </c:pt>
                <c:pt idx="428">
                  <c:v>44064</c:v>
                </c:pt>
                <c:pt idx="429">
                  <c:v>44067</c:v>
                </c:pt>
                <c:pt idx="430">
                  <c:v>44068</c:v>
                </c:pt>
                <c:pt idx="431">
                  <c:v>44069</c:v>
                </c:pt>
                <c:pt idx="432">
                  <c:v>44070</c:v>
                </c:pt>
                <c:pt idx="433">
                  <c:v>44071</c:v>
                </c:pt>
                <c:pt idx="434">
                  <c:v>44074</c:v>
                </c:pt>
                <c:pt idx="435">
                  <c:v>44075</c:v>
                </c:pt>
                <c:pt idx="436">
                  <c:v>44076</c:v>
                </c:pt>
                <c:pt idx="437">
                  <c:v>44077</c:v>
                </c:pt>
                <c:pt idx="438">
                  <c:v>44078</c:v>
                </c:pt>
                <c:pt idx="439">
                  <c:v>44081</c:v>
                </c:pt>
                <c:pt idx="440">
                  <c:v>44082</c:v>
                </c:pt>
                <c:pt idx="441">
                  <c:v>44083</c:v>
                </c:pt>
                <c:pt idx="442">
                  <c:v>44084</c:v>
                </c:pt>
                <c:pt idx="443">
                  <c:v>44085</c:v>
                </c:pt>
                <c:pt idx="444">
                  <c:v>44088</c:v>
                </c:pt>
                <c:pt idx="445">
                  <c:v>44089</c:v>
                </c:pt>
                <c:pt idx="446">
                  <c:v>44090</c:v>
                </c:pt>
                <c:pt idx="447">
                  <c:v>44091</c:v>
                </c:pt>
                <c:pt idx="448">
                  <c:v>44092</c:v>
                </c:pt>
                <c:pt idx="449">
                  <c:v>44095</c:v>
                </c:pt>
                <c:pt idx="450">
                  <c:v>44096</c:v>
                </c:pt>
                <c:pt idx="451">
                  <c:v>44097</c:v>
                </c:pt>
                <c:pt idx="452">
                  <c:v>44098</c:v>
                </c:pt>
                <c:pt idx="453">
                  <c:v>44099</c:v>
                </c:pt>
                <c:pt idx="454">
                  <c:v>44102</c:v>
                </c:pt>
                <c:pt idx="455">
                  <c:v>44103</c:v>
                </c:pt>
                <c:pt idx="456">
                  <c:v>44104</c:v>
                </c:pt>
                <c:pt idx="457">
                  <c:v>44105</c:v>
                </c:pt>
                <c:pt idx="458">
                  <c:v>44106</c:v>
                </c:pt>
                <c:pt idx="459">
                  <c:v>44109</c:v>
                </c:pt>
                <c:pt idx="460">
                  <c:v>44110</c:v>
                </c:pt>
                <c:pt idx="461">
                  <c:v>44111</c:v>
                </c:pt>
                <c:pt idx="462">
                  <c:v>44112</c:v>
                </c:pt>
                <c:pt idx="463">
                  <c:v>44113</c:v>
                </c:pt>
                <c:pt idx="464">
                  <c:v>44116</c:v>
                </c:pt>
                <c:pt idx="465">
                  <c:v>44117</c:v>
                </c:pt>
                <c:pt idx="466">
                  <c:v>44118</c:v>
                </c:pt>
                <c:pt idx="467">
                  <c:v>44119</c:v>
                </c:pt>
                <c:pt idx="468">
                  <c:v>44120</c:v>
                </c:pt>
                <c:pt idx="469">
                  <c:v>44123</c:v>
                </c:pt>
                <c:pt idx="470">
                  <c:v>44124</c:v>
                </c:pt>
                <c:pt idx="471">
                  <c:v>44125</c:v>
                </c:pt>
                <c:pt idx="472">
                  <c:v>44126</c:v>
                </c:pt>
                <c:pt idx="473">
                  <c:v>44127</c:v>
                </c:pt>
                <c:pt idx="474">
                  <c:v>44130</c:v>
                </c:pt>
                <c:pt idx="475">
                  <c:v>44131</c:v>
                </c:pt>
                <c:pt idx="476">
                  <c:v>44132</c:v>
                </c:pt>
                <c:pt idx="477">
                  <c:v>44133</c:v>
                </c:pt>
                <c:pt idx="478">
                  <c:v>44134</c:v>
                </c:pt>
                <c:pt idx="479">
                  <c:v>44137</c:v>
                </c:pt>
                <c:pt idx="480">
                  <c:v>44138</c:v>
                </c:pt>
                <c:pt idx="481">
                  <c:v>44139</c:v>
                </c:pt>
                <c:pt idx="482">
                  <c:v>44140</c:v>
                </c:pt>
                <c:pt idx="483">
                  <c:v>44141</c:v>
                </c:pt>
                <c:pt idx="484">
                  <c:v>44144</c:v>
                </c:pt>
                <c:pt idx="485">
                  <c:v>44145</c:v>
                </c:pt>
                <c:pt idx="486">
                  <c:v>44146</c:v>
                </c:pt>
                <c:pt idx="487">
                  <c:v>44147</c:v>
                </c:pt>
                <c:pt idx="488">
                  <c:v>44148</c:v>
                </c:pt>
                <c:pt idx="489">
                  <c:v>44151</c:v>
                </c:pt>
                <c:pt idx="490">
                  <c:v>44152</c:v>
                </c:pt>
                <c:pt idx="491">
                  <c:v>44153</c:v>
                </c:pt>
                <c:pt idx="492">
                  <c:v>44154</c:v>
                </c:pt>
                <c:pt idx="493">
                  <c:v>44155</c:v>
                </c:pt>
                <c:pt idx="494">
                  <c:v>44158</c:v>
                </c:pt>
                <c:pt idx="495">
                  <c:v>44159</c:v>
                </c:pt>
                <c:pt idx="496">
                  <c:v>44160</c:v>
                </c:pt>
                <c:pt idx="497">
                  <c:v>44161</c:v>
                </c:pt>
                <c:pt idx="498">
                  <c:v>44162</c:v>
                </c:pt>
                <c:pt idx="499">
                  <c:v>44165</c:v>
                </c:pt>
                <c:pt idx="500">
                  <c:v>44166</c:v>
                </c:pt>
                <c:pt idx="501">
                  <c:v>44167</c:v>
                </c:pt>
                <c:pt idx="502">
                  <c:v>44168</c:v>
                </c:pt>
                <c:pt idx="503">
                  <c:v>44169</c:v>
                </c:pt>
                <c:pt idx="504">
                  <c:v>44172</c:v>
                </c:pt>
                <c:pt idx="505">
                  <c:v>44173</c:v>
                </c:pt>
                <c:pt idx="506">
                  <c:v>44174</c:v>
                </c:pt>
                <c:pt idx="507">
                  <c:v>44175</c:v>
                </c:pt>
                <c:pt idx="508">
                  <c:v>44176</c:v>
                </c:pt>
                <c:pt idx="509">
                  <c:v>44179</c:v>
                </c:pt>
                <c:pt idx="510">
                  <c:v>44180</c:v>
                </c:pt>
                <c:pt idx="511">
                  <c:v>44181</c:v>
                </c:pt>
                <c:pt idx="512">
                  <c:v>44182</c:v>
                </c:pt>
                <c:pt idx="513">
                  <c:v>44183</c:v>
                </c:pt>
                <c:pt idx="514">
                  <c:v>44186</c:v>
                </c:pt>
                <c:pt idx="515">
                  <c:v>44187</c:v>
                </c:pt>
                <c:pt idx="516">
                  <c:v>44188</c:v>
                </c:pt>
                <c:pt idx="517">
                  <c:v>44189</c:v>
                </c:pt>
                <c:pt idx="518">
                  <c:v>44190</c:v>
                </c:pt>
                <c:pt idx="519">
                  <c:v>44193</c:v>
                </c:pt>
                <c:pt idx="520">
                  <c:v>44194</c:v>
                </c:pt>
                <c:pt idx="521">
                  <c:v>44195</c:v>
                </c:pt>
                <c:pt idx="522">
                  <c:v>44196</c:v>
                </c:pt>
                <c:pt idx="523">
                  <c:v>44197</c:v>
                </c:pt>
                <c:pt idx="524">
                  <c:v>44200</c:v>
                </c:pt>
                <c:pt idx="525">
                  <c:v>44201</c:v>
                </c:pt>
                <c:pt idx="526">
                  <c:v>44202</c:v>
                </c:pt>
                <c:pt idx="527">
                  <c:v>44203</c:v>
                </c:pt>
                <c:pt idx="528">
                  <c:v>44204</c:v>
                </c:pt>
                <c:pt idx="529">
                  <c:v>44207</c:v>
                </c:pt>
                <c:pt idx="530">
                  <c:v>44208</c:v>
                </c:pt>
                <c:pt idx="531">
                  <c:v>44209</c:v>
                </c:pt>
                <c:pt idx="532">
                  <c:v>44210</c:v>
                </c:pt>
                <c:pt idx="533">
                  <c:v>44211</c:v>
                </c:pt>
                <c:pt idx="534">
                  <c:v>44214</c:v>
                </c:pt>
                <c:pt idx="535">
                  <c:v>44215</c:v>
                </c:pt>
                <c:pt idx="536">
                  <c:v>44216</c:v>
                </c:pt>
                <c:pt idx="537">
                  <c:v>44217</c:v>
                </c:pt>
                <c:pt idx="538">
                  <c:v>44218</c:v>
                </c:pt>
                <c:pt idx="539">
                  <c:v>44221</c:v>
                </c:pt>
                <c:pt idx="540">
                  <c:v>44222</c:v>
                </c:pt>
                <c:pt idx="541">
                  <c:v>44223</c:v>
                </c:pt>
                <c:pt idx="542">
                  <c:v>44224</c:v>
                </c:pt>
                <c:pt idx="543">
                  <c:v>44225</c:v>
                </c:pt>
                <c:pt idx="544">
                  <c:v>44228</c:v>
                </c:pt>
                <c:pt idx="545">
                  <c:v>44229</c:v>
                </c:pt>
                <c:pt idx="546">
                  <c:v>44230</c:v>
                </c:pt>
                <c:pt idx="547">
                  <c:v>44231</c:v>
                </c:pt>
                <c:pt idx="548">
                  <c:v>44232</c:v>
                </c:pt>
                <c:pt idx="549">
                  <c:v>44235</c:v>
                </c:pt>
                <c:pt idx="550">
                  <c:v>44236</c:v>
                </c:pt>
                <c:pt idx="551">
                  <c:v>44237</c:v>
                </c:pt>
                <c:pt idx="552">
                  <c:v>44238</c:v>
                </c:pt>
                <c:pt idx="553">
                  <c:v>44239</c:v>
                </c:pt>
                <c:pt idx="554">
                  <c:v>44242</c:v>
                </c:pt>
                <c:pt idx="555">
                  <c:v>44243</c:v>
                </c:pt>
                <c:pt idx="556">
                  <c:v>44244</c:v>
                </c:pt>
                <c:pt idx="557">
                  <c:v>44245</c:v>
                </c:pt>
                <c:pt idx="558">
                  <c:v>44246</c:v>
                </c:pt>
                <c:pt idx="559">
                  <c:v>44249</c:v>
                </c:pt>
                <c:pt idx="560">
                  <c:v>44250</c:v>
                </c:pt>
                <c:pt idx="561">
                  <c:v>44251</c:v>
                </c:pt>
                <c:pt idx="562">
                  <c:v>44252</c:v>
                </c:pt>
                <c:pt idx="563">
                  <c:v>44253</c:v>
                </c:pt>
                <c:pt idx="564">
                  <c:v>44256</c:v>
                </c:pt>
                <c:pt idx="565">
                  <c:v>44257</c:v>
                </c:pt>
                <c:pt idx="566">
                  <c:v>44258</c:v>
                </c:pt>
                <c:pt idx="567">
                  <c:v>44259</c:v>
                </c:pt>
                <c:pt idx="568">
                  <c:v>44260</c:v>
                </c:pt>
                <c:pt idx="569">
                  <c:v>44263</c:v>
                </c:pt>
                <c:pt idx="570">
                  <c:v>44264</c:v>
                </c:pt>
                <c:pt idx="571">
                  <c:v>44265</c:v>
                </c:pt>
                <c:pt idx="572">
                  <c:v>44266</c:v>
                </c:pt>
                <c:pt idx="573">
                  <c:v>44267</c:v>
                </c:pt>
                <c:pt idx="574">
                  <c:v>44270</c:v>
                </c:pt>
                <c:pt idx="575">
                  <c:v>44271</c:v>
                </c:pt>
                <c:pt idx="576">
                  <c:v>44272</c:v>
                </c:pt>
                <c:pt idx="577">
                  <c:v>44273</c:v>
                </c:pt>
                <c:pt idx="578">
                  <c:v>44274</c:v>
                </c:pt>
                <c:pt idx="579">
                  <c:v>44277</c:v>
                </c:pt>
                <c:pt idx="580">
                  <c:v>44278</c:v>
                </c:pt>
                <c:pt idx="581">
                  <c:v>44279</c:v>
                </c:pt>
                <c:pt idx="582">
                  <c:v>44280</c:v>
                </c:pt>
                <c:pt idx="583">
                  <c:v>44281</c:v>
                </c:pt>
                <c:pt idx="584">
                  <c:v>44284</c:v>
                </c:pt>
                <c:pt idx="585">
                  <c:v>44285</c:v>
                </c:pt>
                <c:pt idx="586">
                  <c:v>44286</c:v>
                </c:pt>
                <c:pt idx="587">
                  <c:v>44287</c:v>
                </c:pt>
                <c:pt idx="588">
                  <c:v>44288</c:v>
                </c:pt>
                <c:pt idx="589">
                  <c:v>44291</c:v>
                </c:pt>
                <c:pt idx="590">
                  <c:v>44292</c:v>
                </c:pt>
                <c:pt idx="591">
                  <c:v>44293</c:v>
                </c:pt>
                <c:pt idx="592">
                  <c:v>44294</c:v>
                </c:pt>
                <c:pt idx="593">
                  <c:v>44295</c:v>
                </c:pt>
                <c:pt idx="594">
                  <c:v>44298</c:v>
                </c:pt>
                <c:pt idx="595">
                  <c:v>44299</c:v>
                </c:pt>
                <c:pt idx="596">
                  <c:v>44300</c:v>
                </c:pt>
                <c:pt idx="597">
                  <c:v>44301</c:v>
                </c:pt>
                <c:pt idx="598">
                  <c:v>44302</c:v>
                </c:pt>
                <c:pt idx="599">
                  <c:v>44305</c:v>
                </c:pt>
                <c:pt idx="600">
                  <c:v>44306</c:v>
                </c:pt>
                <c:pt idx="601">
                  <c:v>44307</c:v>
                </c:pt>
                <c:pt idx="602">
                  <c:v>44308</c:v>
                </c:pt>
                <c:pt idx="603">
                  <c:v>44309</c:v>
                </c:pt>
                <c:pt idx="604">
                  <c:v>44312</c:v>
                </c:pt>
                <c:pt idx="605">
                  <c:v>44313</c:v>
                </c:pt>
                <c:pt idx="606">
                  <c:v>44314</c:v>
                </c:pt>
                <c:pt idx="607">
                  <c:v>44315</c:v>
                </c:pt>
                <c:pt idx="608">
                  <c:v>44316</c:v>
                </c:pt>
                <c:pt idx="609">
                  <c:v>44319</c:v>
                </c:pt>
                <c:pt idx="610">
                  <c:v>44320</c:v>
                </c:pt>
                <c:pt idx="611">
                  <c:v>44321</c:v>
                </c:pt>
                <c:pt idx="612">
                  <c:v>44322</c:v>
                </c:pt>
                <c:pt idx="613">
                  <c:v>44323</c:v>
                </c:pt>
                <c:pt idx="614">
                  <c:v>44326</c:v>
                </c:pt>
                <c:pt idx="615">
                  <c:v>44327</c:v>
                </c:pt>
                <c:pt idx="616">
                  <c:v>44328</c:v>
                </c:pt>
                <c:pt idx="617">
                  <c:v>44329</c:v>
                </c:pt>
                <c:pt idx="618">
                  <c:v>44330</c:v>
                </c:pt>
                <c:pt idx="619">
                  <c:v>44333</c:v>
                </c:pt>
                <c:pt idx="620">
                  <c:v>44334</c:v>
                </c:pt>
                <c:pt idx="621">
                  <c:v>44335</c:v>
                </c:pt>
                <c:pt idx="622">
                  <c:v>44336</c:v>
                </c:pt>
                <c:pt idx="623">
                  <c:v>44337</c:v>
                </c:pt>
                <c:pt idx="624">
                  <c:v>44340</c:v>
                </c:pt>
                <c:pt idx="625">
                  <c:v>44341</c:v>
                </c:pt>
                <c:pt idx="626">
                  <c:v>44342</c:v>
                </c:pt>
                <c:pt idx="627">
                  <c:v>44343</c:v>
                </c:pt>
                <c:pt idx="628">
                  <c:v>44344</c:v>
                </c:pt>
                <c:pt idx="629">
                  <c:v>44347</c:v>
                </c:pt>
                <c:pt idx="630">
                  <c:v>44348</c:v>
                </c:pt>
                <c:pt idx="631">
                  <c:v>44349</c:v>
                </c:pt>
                <c:pt idx="632">
                  <c:v>44350</c:v>
                </c:pt>
                <c:pt idx="633">
                  <c:v>44351</c:v>
                </c:pt>
                <c:pt idx="634">
                  <c:v>44354</c:v>
                </c:pt>
                <c:pt idx="635">
                  <c:v>44355</c:v>
                </c:pt>
                <c:pt idx="636">
                  <c:v>44356</c:v>
                </c:pt>
                <c:pt idx="637">
                  <c:v>44357</c:v>
                </c:pt>
                <c:pt idx="638">
                  <c:v>44358</c:v>
                </c:pt>
                <c:pt idx="639">
                  <c:v>44361</c:v>
                </c:pt>
                <c:pt idx="640">
                  <c:v>44362</c:v>
                </c:pt>
                <c:pt idx="641">
                  <c:v>44363</c:v>
                </c:pt>
                <c:pt idx="642">
                  <c:v>44364</c:v>
                </c:pt>
                <c:pt idx="643">
                  <c:v>44365</c:v>
                </c:pt>
                <c:pt idx="644">
                  <c:v>44368</c:v>
                </c:pt>
                <c:pt idx="645">
                  <c:v>44369</c:v>
                </c:pt>
                <c:pt idx="646">
                  <c:v>44370</c:v>
                </c:pt>
                <c:pt idx="647">
                  <c:v>44371</c:v>
                </c:pt>
                <c:pt idx="648">
                  <c:v>44372</c:v>
                </c:pt>
                <c:pt idx="649">
                  <c:v>44375</c:v>
                </c:pt>
                <c:pt idx="650">
                  <c:v>44376</c:v>
                </c:pt>
                <c:pt idx="651">
                  <c:v>44377</c:v>
                </c:pt>
                <c:pt idx="652">
                  <c:v>44378</c:v>
                </c:pt>
                <c:pt idx="653">
                  <c:v>44379</c:v>
                </c:pt>
                <c:pt idx="654">
                  <c:v>44382</c:v>
                </c:pt>
                <c:pt idx="655">
                  <c:v>44383</c:v>
                </c:pt>
                <c:pt idx="656">
                  <c:v>44384</c:v>
                </c:pt>
                <c:pt idx="657">
                  <c:v>44385</c:v>
                </c:pt>
                <c:pt idx="658">
                  <c:v>44386</c:v>
                </c:pt>
                <c:pt idx="659">
                  <c:v>44389</c:v>
                </c:pt>
                <c:pt idx="660">
                  <c:v>44390</c:v>
                </c:pt>
                <c:pt idx="661">
                  <c:v>44391</c:v>
                </c:pt>
                <c:pt idx="662">
                  <c:v>44392</c:v>
                </c:pt>
                <c:pt idx="663">
                  <c:v>44393</c:v>
                </c:pt>
                <c:pt idx="664">
                  <c:v>44396</c:v>
                </c:pt>
                <c:pt idx="665">
                  <c:v>44397</c:v>
                </c:pt>
                <c:pt idx="666">
                  <c:v>44398</c:v>
                </c:pt>
                <c:pt idx="667">
                  <c:v>44399</c:v>
                </c:pt>
                <c:pt idx="668">
                  <c:v>44400</c:v>
                </c:pt>
                <c:pt idx="669">
                  <c:v>44403</c:v>
                </c:pt>
                <c:pt idx="670">
                  <c:v>44404</c:v>
                </c:pt>
                <c:pt idx="671">
                  <c:v>44405</c:v>
                </c:pt>
                <c:pt idx="672">
                  <c:v>44406</c:v>
                </c:pt>
                <c:pt idx="673">
                  <c:v>44407</c:v>
                </c:pt>
                <c:pt idx="674">
                  <c:v>44410</c:v>
                </c:pt>
                <c:pt idx="675">
                  <c:v>44411</c:v>
                </c:pt>
                <c:pt idx="676">
                  <c:v>44412</c:v>
                </c:pt>
                <c:pt idx="677">
                  <c:v>44413</c:v>
                </c:pt>
                <c:pt idx="678">
                  <c:v>44414</c:v>
                </c:pt>
                <c:pt idx="679">
                  <c:v>44417</c:v>
                </c:pt>
                <c:pt idx="680">
                  <c:v>44418</c:v>
                </c:pt>
                <c:pt idx="681">
                  <c:v>44419</c:v>
                </c:pt>
                <c:pt idx="682">
                  <c:v>44420</c:v>
                </c:pt>
                <c:pt idx="683">
                  <c:v>44421</c:v>
                </c:pt>
                <c:pt idx="684">
                  <c:v>44424</c:v>
                </c:pt>
                <c:pt idx="685">
                  <c:v>44425</c:v>
                </c:pt>
                <c:pt idx="686">
                  <c:v>44426</c:v>
                </c:pt>
                <c:pt idx="687">
                  <c:v>44427</c:v>
                </c:pt>
                <c:pt idx="688">
                  <c:v>44428</c:v>
                </c:pt>
                <c:pt idx="689">
                  <c:v>44431</c:v>
                </c:pt>
                <c:pt idx="690">
                  <c:v>44432</c:v>
                </c:pt>
                <c:pt idx="691">
                  <c:v>44433</c:v>
                </c:pt>
                <c:pt idx="692">
                  <c:v>44434</c:v>
                </c:pt>
                <c:pt idx="693">
                  <c:v>44435</c:v>
                </c:pt>
                <c:pt idx="694">
                  <c:v>44438</c:v>
                </c:pt>
                <c:pt idx="695">
                  <c:v>44439</c:v>
                </c:pt>
                <c:pt idx="696">
                  <c:v>44440</c:v>
                </c:pt>
                <c:pt idx="697">
                  <c:v>44441</c:v>
                </c:pt>
                <c:pt idx="698">
                  <c:v>44442</c:v>
                </c:pt>
                <c:pt idx="699">
                  <c:v>44445</c:v>
                </c:pt>
                <c:pt idx="700">
                  <c:v>44446</c:v>
                </c:pt>
                <c:pt idx="701">
                  <c:v>44447</c:v>
                </c:pt>
                <c:pt idx="702">
                  <c:v>44448</c:v>
                </c:pt>
                <c:pt idx="703">
                  <c:v>44449</c:v>
                </c:pt>
                <c:pt idx="704">
                  <c:v>44452</c:v>
                </c:pt>
                <c:pt idx="705">
                  <c:v>44453</c:v>
                </c:pt>
                <c:pt idx="706">
                  <c:v>44454</c:v>
                </c:pt>
                <c:pt idx="707">
                  <c:v>44455</c:v>
                </c:pt>
                <c:pt idx="708">
                  <c:v>44456</c:v>
                </c:pt>
                <c:pt idx="709">
                  <c:v>44459</c:v>
                </c:pt>
                <c:pt idx="710">
                  <c:v>44460</c:v>
                </c:pt>
                <c:pt idx="711">
                  <c:v>44461</c:v>
                </c:pt>
                <c:pt idx="712">
                  <c:v>44462</c:v>
                </c:pt>
                <c:pt idx="713">
                  <c:v>44463</c:v>
                </c:pt>
                <c:pt idx="714">
                  <c:v>44466</c:v>
                </c:pt>
                <c:pt idx="715">
                  <c:v>44467</c:v>
                </c:pt>
                <c:pt idx="716">
                  <c:v>44468</c:v>
                </c:pt>
                <c:pt idx="717">
                  <c:v>44469</c:v>
                </c:pt>
                <c:pt idx="718">
                  <c:v>44470</c:v>
                </c:pt>
                <c:pt idx="719">
                  <c:v>44473</c:v>
                </c:pt>
                <c:pt idx="720">
                  <c:v>44474</c:v>
                </c:pt>
                <c:pt idx="721">
                  <c:v>44475</c:v>
                </c:pt>
                <c:pt idx="722">
                  <c:v>44476</c:v>
                </c:pt>
                <c:pt idx="723">
                  <c:v>44477</c:v>
                </c:pt>
                <c:pt idx="724">
                  <c:v>44480</c:v>
                </c:pt>
                <c:pt idx="725">
                  <c:v>44481</c:v>
                </c:pt>
                <c:pt idx="726">
                  <c:v>44482</c:v>
                </c:pt>
                <c:pt idx="727">
                  <c:v>44483</c:v>
                </c:pt>
                <c:pt idx="728">
                  <c:v>44484</c:v>
                </c:pt>
                <c:pt idx="729">
                  <c:v>44487</c:v>
                </c:pt>
                <c:pt idx="730">
                  <c:v>44488</c:v>
                </c:pt>
                <c:pt idx="731">
                  <c:v>44489</c:v>
                </c:pt>
                <c:pt idx="732">
                  <c:v>44490</c:v>
                </c:pt>
                <c:pt idx="733">
                  <c:v>44491</c:v>
                </c:pt>
                <c:pt idx="734">
                  <c:v>44494</c:v>
                </c:pt>
                <c:pt idx="735">
                  <c:v>44495</c:v>
                </c:pt>
                <c:pt idx="736">
                  <c:v>44496</c:v>
                </c:pt>
                <c:pt idx="737">
                  <c:v>44497</c:v>
                </c:pt>
                <c:pt idx="738">
                  <c:v>44498</c:v>
                </c:pt>
                <c:pt idx="739">
                  <c:v>44501</c:v>
                </c:pt>
                <c:pt idx="740">
                  <c:v>44502</c:v>
                </c:pt>
                <c:pt idx="741">
                  <c:v>44503</c:v>
                </c:pt>
                <c:pt idx="742">
                  <c:v>44504</c:v>
                </c:pt>
                <c:pt idx="743">
                  <c:v>44505</c:v>
                </c:pt>
                <c:pt idx="744">
                  <c:v>44508</c:v>
                </c:pt>
                <c:pt idx="745">
                  <c:v>44509</c:v>
                </c:pt>
                <c:pt idx="746">
                  <c:v>44510</c:v>
                </c:pt>
                <c:pt idx="747">
                  <c:v>44511</c:v>
                </c:pt>
                <c:pt idx="748">
                  <c:v>44512</c:v>
                </c:pt>
                <c:pt idx="749">
                  <c:v>44515</c:v>
                </c:pt>
                <c:pt idx="750">
                  <c:v>44516</c:v>
                </c:pt>
                <c:pt idx="751">
                  <c:v>44517</c:v>
                </c:pt>
                <c:pt idx="752">
                  <c:v>44518</c:v>
                </c:pt>
                <c:pt idx="753">
                  <c:v>44519</c:v>
                </c:pt>
                <c:pt idx="754">
                  <c:v>44522</c:v>
                </c:pt>
                <c:pt idx="755">
                  <c:v>44523</c:v>
                </c:pt>
                <c:pt idx="756">
                  <c:v>44524</c:v>
                </c:pt>
                <c:pt idx="757">
                  <c:v>44525</c:v>
                </c:pt>
                <c:pt idx="758">
                  <c:v>44526</c:v>
                </c:pt>
                <c:pt idx="759">
                  <c:v>44529</c:v>
                </c:pt>
                <c:pt idx="760">
                  <c:v>44530</c:v>
                </c:pt>
                <c:pt idx="761">
                  <c:v>44531</c:v>
                </c:pt>
                <c:pt idx="762">
                  <c:v>44532</c:v>
                </c:pt>
                <c:pt idx="763">
                  <c:v>44533</c:v>
                </c:pt>
                <c:pt idx="764">
                  <c:v>44536</c:v>
                </c:pt>
                <c:pt idx="765">
                  <c:v>44537</c:v>
                </c:pt>
                <c:pt idx="766">
                  <c:v>44538</c:v>
                </c:pt>
                <c:pt idx="767">
                  <c:v>44539</c:v>
                </c:pt>
                <c:pt idx="768">
                  <c:v>44540</c:v>
                </c:pt>
                <c:pt idx="769">
                  <c:v>44543</c:v>
                </c:pt>
                <c:pt idx="770">
                  <c:v>44544</c:v>
                </c:pt>
                <c:pt idx="771">
                  <c:v>44545</c:v>
                </c:pt>
                <c:pt idx="772">
                  <c:v>44546</c:v>
                </c:pt>
                <c:pt idx="773">
                  <c:v>44547</c:v>
                </c:pt>
                <c:pt idx="774">
                  <c:v>44550</c:v>
                </c:pt>
                <c:pt idx="775">
                  <c:v>44551</c:v>
                </c:pt>
                <c:pt idx="776">
                  <c:v>44552</c:v>
                </c:pt>
                <c:pt idx="777">
                  <c:v>44553</c:v>
                </c:pt>
                <c:pt idx="778">
                  <c:v>44554</c:v>
                </c:pt>
                <c:pt idx="779">
                  <c:v>44557</c:v>
                </c:pt>
                <c:pt idx="780">
                  <c:v>44558</c:v>
                </c:pt>
                <c:pt idx="781">
                  <c:v>44559</c:v>
                </c:pt>
                <c:pt idx="782">
                  <c:v>44560</c:v>
                </c:pt>
                <c:pt idx="783">
                  <c:v>44561</c:v>
                </c:pt>
                <c:pt idx="784">
                  <c:v>44564</c:v>
                </c:pt>
                <c:pt idx="785">
                  <c:v>44565</c:v>
                </c:pt>
                <c:pt idx="786">
                  <c:v>44566</c:v>
                </c:pt>
                <c:pt idx="787">
                  <c:v>44567</c:v>
                </c:pt>
                <c:pt idx="788">
                  <c:v>44568</c:v>
                </c:pt>
                <c:pt idx="789">
                  <c:v>44571</c:v>
                </c:pt>
                <c:pt idx="790">
                  <c:v>44572</c:v>
                </c:pt>
                <c:pt idx="791">
                  <c:v>44573</c:v>
                </c:pt>
                <c:pt idx="792">
                  <c:v>44574</c:v>
                </c:pt>
                <c:pt idx="793">
                  <c:v>44575</c:v>
                </c:pt>
                <c:pt idx="794">
                  <c:v>44578</c:v>
                </c:pt>
                <c:pt idx="795">
                  <c:v>44579</c:v>
                </c:pt>
                <c:pt idx="796">
                  <c:v>44580</c:v>
                </c:pt>
                <c:pt idx="797">
                  <c:v>44581</c:v>
                </c:pt>
                <c:pt idx="798">
                  <c:v>44582</c:v>
                </c:pt>
                <c:pt idx="799">
                  <c:v>44585</c:v>
                </c:pt>
                <c:pt idx="800">
                  <c:v>44586</c:v>
                </c:pt>
                <c:pt idx="801">
                  <c:v>44587</c:v>
                </c:pt>
                <c:pt idx="802">
                  <c:v>44588</c:v>
                </c:pt>
                <c:pt idx="803">
                  <c:v>44589</c:v>
                </c:pt>
                <c:pt idx="804">
                  <c:v>44592</c:v>
                </c:pt>
                <c:pt idx="805">
                  <c:v>44593</c:v>
                </c:pt>
                <c:pt idx="806">
                  <c:v>44594</c:v>
                </c:pt>
                <c:pt idx="807">
                  <c:v>44595</c:v>
                </c:pt>
                <c:pt idx="808">
                  <c:v>44596</c:v>
                </c:pt>
                <c:pt idx="809">
                  <c:v>44599</c:v>
                </c:pt>
                <c:pt idx="810">
                  <c:v>44600</c:v>
                </c:pt>
                <c:pt idx="811">
                  <c:v>44601</c:v>
                </c:pt>
                <c:pt idx="812">
                  <c:v>44602</c:v>
                </c:pt>
                <c:pt idx="813">
                  <c:v>44603</c:v>
                </c:pt>
                <c:pt idx="814">
                  <c:v>44606</c:v>
                </c:pt>
                <c:pt idx="815">
                  <c:v>44607</c:v>
                </c:pt>
                <c:pt idx="816">
                  <c:v>44608</c:v>
                </c:pt>
                <c:pt idx="817">
                  <c:v>44609</c:v>
                </c:pt>
                <c:pt idx="818">
                  <c:v>44610</c:v>
                </c:pt>
                <c:pt idx="819">
                  <c:v>44613</c:v>
                </c:pt>
                <c:pt idx="820">
                  <c:v>44614</c:v>
                </c:pt>
                <c:pt idx="821">
                  <c:v>44615</c:v>
                </c:pt>
                <c:pt idx="822">
                  <c:v>44616</c:v>
                </c:pt>
                <c:pt idx="823">
                  <c:v>44617</c:v>
                </c:pt>
                <c:pt idx="824">
                  <c:v>44620</c:v>
                </c:pt>
                <c:pt idx="825">
                  <c:v>44621</c:v>
                </c:pt>
                <c:pt idx="826">
                  <c:v>44622</c:v>
                </c:pt>
                <c:pt idx="827">
                  <c:v>44623</c:v>
                </c:pt>
                <c:pt idx="828">
                  <c:v>44624</c:v>
                </c:pt>
                <c:pt idx="829">
                  <c:v>44627</c:v>
                </c:pt>
                <c:pt idx="830">
                  <c:v>44628</c:v>
                </c:pt>
                <c:pt idx="831">
                  <c:v>44629</c:v>
                </c:pt>
                <c:pt idx="832">
                  <c:v>44630</c:v>
                </c:pt>
                <c:pt idx="833">
                  <c:v>44631</c:v>
                </c:pt>
                <c:pt idx="834">
                  <c:v>44634</c:v>
                </c:pt>
                <c:pt idx="835">
                  <c:v>44635</c:v>
                </c:pt>
                <c:pt idx="836">
                  <c:v>44636</c:v>
                </c:pt>
                <c:pt idx="837">
                  <c:v>44637</c:v>
                </c:pt>
                <c:pt idx="838">
                  <c:v>44638</c:v>
                </c:pt>
                <c:pt idx="839">
                  <c:v>44641</c:v>
                </c:pt>
                <c:pt idx="840">
                  <c:v>44642</c:v>
                </c:pt>
                <c:pt idx="841">
                  <c:v>44643</c:v>
                </c:pt>
                <c:pt idx="842">
                  <c:v>44644</c:v>
                </c:pt>
                <c:pt idx="843">
                  <c:v>44645</c:v>
                </c:pt>
                <c:pt idx="844">
                  <c:v>44648</c:v>
                </c:pt>
                <c:pt idx="845">
                  <c:v>44649</c:v>
                </c:pt>
                <c:pt idx="846">
                  <c:v>44650</c:v>
                </c:pt>
                <c:pt idx="847">
                  <c:v>44651</c:v>
                </c:pt>
                <c:pt idx="848">
                  <c:v>44652</c:v>
                </c:pt>
                <c:pt idx="849">
                  <c:v>44655</c:v>
                </c:pt>
                <c:pt idx="850">
                  <c:v>44656</c:v>
                </c:pt>
                <c:pt idx="851">
                  <c:v>44657</c:v>
                </c:pt>
                <c:pt idx="852">
                  <c:v>44658</c:v>
                </c:pt>
                <c:pt idx="853">
                  <c:v>44659</c:v>
                </c:pt>
                <c:pt idx="854">
                  <c:v>44662</c:v>
                </c:pt>
                <c:pt idx="855">
                  <c:v>44663</c:v>
                </c:pt>
                <c:pt idx="856">
                  <c:v>44664</c:v>
                </c:pt>
                <c:pt idx="857">
                  <c:v>44665</c:v>
                </c:pt>
                <c:pt idx="858">
                  <c:v>44666</c:v>
                </c:pt>
                <c:pt idx="859">
                  <c:v>44669</c:v>
                </c:pt>
                <c:pt idx="860">
                  <c:v>44670</c:v>
                </c:pt>
                <c:pt idx="861">
                  <c:v>44671</c:v>
                </c:pt>
                <c:pt idx="862">
                  <c:v>44672</c:v>
                </c:pt>
                <c:pt idx="863">
                  <c:v>44673</c:v>
                </c:pt>
                <c:pt idx="864">
                  <c:v>44676</c:v>
                </c:pt>
                <c:pt idx="865">
                  <c:v>44677</c:v>
                </c:pt>
                <c:pt idx="866">
                  <c:v>44678</c:v>
                </c:pt>
                <c:pt idx="867">
                  <c:v>44679</c:v>
                </c:pt>
                <c:pt idx="868">
                  <c:v>44680</c:v>
                </c:pt>
                <c:pt idx="869">
                  <c:v>44683</c:v>
                </c:pt>
                <c:pt idx="870">
                  <c:v>44684</c:v>
                </c:pt>
                <c:pt idx="871">
                  <c:v>44685</c:v>
                </c:pt>
                <c:pt idx="872">
                  <c:v>44686</c:v>
                </c:pt>
                <c:pt idx="873">
                  <c:v>44687</c:v>
                </c:pt>
                <c:pt idx="874">
                  <c:v>44690</c:v>
                </c:pt>
                <c:pt idx="875">
                  <c:v>44691</c:v>
                </c:pt>
                <c:pt idx="876">
                  <c:v>44692</c:v>
                </c:pt>
                <c:pt idx="877">
                  <c:v>44693</c:v>
                </c:pt>
                <c:pt idx="878">
                  <c:v>44694</c:v>
                </c:pt>
                <c:pt idx="879">
                  <c:v>44697</c:v>
                </c:pt>
                <c:pt idx="880">
                  <c:v>44698</c:v>
                </c:pt>
                <c:pt idx="881">
                  <c:v>44699</c:v>
                </c:pt>
                <c:pt idx="882">
                  <c:v>44700</c:v>
                </c:pt>
                <c:pt idx="883">
                  <c:v>44701</c:v>
                </c:pt>
                <c:pt idx="884">
                  <c:v>44704</c:v>
                </c:pt>
                <c:pt idx="885">
                  <c:v>44705</c:v>
                </c:pt>
                <c:pt idx="886">
                  <c:v>44706</c:v>
                </c:pt>
                <c:pt idx="887">
                  <c:v>44707</c:v>
                </c:pt>
                <c:pt idx="888">
                  <c:v>44708</c:v>
                </c:pt>
                <c:pt idx="889">
                  <c:v>44711</c:v>
                </c:pt>
                <c:pt idx="890">
                  <c:v>44712</c:v>
                </c:pt>
                <c:pt idx="891">
                  <c:v>44713</c:v>
                </c:pt>
                <c:pt idx="892">
                  <c:v>44714</c:v>
                </c:pt>
                <c:pt idx="893">
                  <c:v>44715</c:v>
                </c:pt>
                <c:pt idx="894">
                  <c:v>44718</c:v>
                </c:pt>
                <c:pt idx="895">
                  <c:v>44719</c:v>
                </c:pt>
                <c:pt idx="896">
                  <c:v>44720</c:v>
                </c:pt>
                <c:pt idx="897">
                  <c:v>44721</c:v>
                </c:pt>
                <c:pt idx="898">
                  <c:v>44722</c:v>
                </c:pt>
                <c:pt idx="899">
                  <c:v>44725</c:v>
                </c:pt>
                <c:pt idx="900">
                  <c:v>44726</c:v>
                </c:pt>
                <c:pt idx="901">
                  <c:v>44727</c:v>
                </c:pt>
                <c:pt idx="902">
                  <c:v>44728</c:v>
                </c:pt>
                <c:pt idx="903">
                  <c:v>44729</c:v>
                </c:pt>
                <c:pt idx="904">
                  <c:v>44732</c:v>
                </c:pt>
                <c:pt idx="905">
                  <c:v>44733</c:v>
                </c:pt>
                <c:pt idx="906">
                  <c:v>44734</c:v>
                </c:pt>
                <c:pt idx="907">
                  <c:v>44735</c:v>
                </c:pt>
                <c:pt idx="908">
                  <c:v>44736</c:v>
                </c:pt>
                <c:pt idx="909">
                  <c:v>44739</c:v>
                </c:pt>
                <c:pt idx="910">
                  <c:v>44740</c:v>
                </c:pt>
                <c:pt idx="911">
                  <c:v>44741</c:v>
                </c:pt>
                <c:pt idx="912">
                  <c:v>44742</c:v>
                </c:pt>
                <c:pt idx="913">
                  <c:v>44743</c:v>
                </c:pt>
                <c:pt idx="914">
                  <c:v>44746</c:v>
                </c:pt>
                <c:pt idx="915">
                  <c:v>44747</c:v>
                </c:pt>
                <c:pt idx="916">
                  <c:v>44748</c:v>
                </c:pt>
                <c:pt idx="917">
                  <c:v>44749</c:v>
                </c:pt>
                <c:pt idx="918">
                  <c:v>44750</c:v>
                </c:pt>
                <c:pt idx="919">
                  <c:v>44753</c:v>
                </c:pt>
                <c:pt idx="920">
                  <c:v>44754</c:v>
                </c:pt>
                <c:pt idx="921">
                  <c:v>44755</c:v>
                </c:pt>
                <c:pt idx="922">
                  <c:v>44756</c:v>
                </c:pt>
                <c:pt idx="923">
                  <c:v>44757</c:v>
                </c:pt>
                <c:pt idx="924">
                  <c:v>44760</c:v>
                </c:pt>
                <c:pt idx="925">
                  <c:v>44761</c:v>
                </c:pt>
                <c:pt idx="926">
                  <c:v>44762</c:v>
                </c:pt>
                <c:pt idx="927">
                  <c:v>44763</c:v>
                </c:pt>
                <c:pt idx="928">
                  <c:v>44764</c:v>
                </c:pt>
                <c:pt idx="929">
                  <c:v>44767</c:v>
                </c:pt>
                <c:pt idx="930">
                  <c:v>44768</c:v>
                </c:pt>
                <c:pt idx="931">
                  <c:v>44769</c:v>
                </c:pt>
                <c:pt idx="932">
                  <c:v>44770</c:v>
                </c:pt>
                <c:pt idx="933">
                  <c:v>44771</c:v>
                </c:pt>
                <c:pt idx="934">
                  <c:v>44774</c:v>
                </c:pt>
                <c:pt idx="935">
                  <c:v>44775</c:v>
                </c:pt>
                <c:pt idx="936">
                  <c:v>44776</c:v>
                </c:pt>
                <c:pt idx="937">
                  <c:v>44777</c:v>
                </c:pt>
                <c:pt idx="938">
                  <c:v>44778</c:v>
                </c:pt>
                <c:pt idx="939">
                  <c:v>44781</c:v>
                </c:pt>
                <c:pt idx="940">
                  <c:v>44782</c:v>
                </c:pt>
                <c:pt idx="941">
                  <c:v>44783</c:v>
                </c:pt>
                <c:pt idx="942">
                  <c:v>44784</c:v>
                </c:pt>
                <c:pt idx="943">
                  <c:v>44785</c:v>
                </c:pt>
                <c:pt idx="944">
                  <c:v>44788</c:v>
                </c:pt>
                <c:pt idx="945">
                  <c:v>44789</c:v>
                </c:pt>
                <c:pt idx="946">
                  <c:v>44790</c:v>
                </c:pt>
                <c:pt idx="947">
                  <c:v>44791</c:v>
                </c:pt>
                <c:pt idx="948">
                  <c:v>44792</c:v>
                </c:pt>
                <c:pt idx="949">
                  <c:v>44795</c:v>
                </c:pt>
                <c:pt idx="950">
                  <c:v>44796</c:v>
                </c:pt>
                <c:pt idx="951">
                  <c:v>44797</c:v>
                </c:pt>
                <c:pt idx="952">
                  <c:v>44798</c:v>
                </c:pt>
                <c:pt idx="953">
                  <c:v>44799</c:v>
                </c:pt>
                <c:pt idx="954">
                  <c:v>44802</c:v>
                </c:pt>
                <c:pt idx="955">
                  <c:v>44803</c:v>
                </c:pt>
                <c:pt idx="956">
                  <c:v>44804</c:v>
                </c:pt>
                <c:pt idx="957">
                  <c:v>44805</c:v>
                </c:pt>
                <c:pt idx="958">
                  <c:v>44806</c:v>
                </c:pt>
                <c:pt idx="959">
                  <c:v>44810</c:v>
                </c:pt>
                <c:pt idx="960">
                  <c:v>44811</c:v>
                </c:pt>
                <c:pt idx="961">
                  <c:v>44812</c:v>
                </c:pt>
                <c:pt idx="962">
                  <c:v>44813</c:v>
                </c:pt>
                <c:pt idx="963">
                  <c:v>44816</c:v>
                </c:pt>
                <c:pt idx="964">
                  <c:v>44817</c:v>
                </c:pt>
                <c:pt idx="965">
                  <c:v>44818</c:v>
                </c:pt>
                <c:pt idx="966">
                  <c:v>44819</c:v>
                </c:pt>
                <c:pt idx="967">
                  <c:v>44820</c:v>
                </c:pt>
                <c:pt idx="968">
                  <c:v>44823</c:v>
                </c:pt>
                <c:pt idx="969">
                  <c:v>44824</c:v>
                </c:pt>
                <c:pt idx="970">
                  <c:v>44825</c:v>
                </c:pt>
                <c:pt idx="971">
                  <c:v>44826</c:v>
                </c:pt>
                <c:pt idx="972">
                  <c:v>44827</c:v>
                </c:pt>
                <c:pt idx="973">
                  <c:v>44830</c:v>
                </c:pt>
                <c:pt idx="974">
                  <c:v>44831</c:v>
                </c:pt>
                <c:pt idx="975">
                  <c:v>44832</c:v>
                </c:pt>
                <c:pt idx="976">
                  <c:v>44833</c:v>
                </c:pt>
                <c:pt idx="977">
                  <c:v>44834</c:v>
                </c:pt>
                <c:pt idx="978">
                  <c:v>44837</c:v>
                </c:pt>
                <c:pt idx="979">
                  <c:v>44838</c:v>
                </c:pt>
                <c:pt idx="980">
                  <c:v>44839</c:v>
                </c:pt>
                <c:pt idx="981">
                  <c:v>44840</c:v>
                </c:pt>
                <c:pt idx="982">
                  <c:v>44841</c:v>
                </c:pt>
                <c:pt idx="983">
                  <c:v>44845</c:v>
                </c:pt>
                <c:pt idx="984">
                  <c:v>44846</c:v>
                </c:pt>
                <c:pt idx="985">
                  <c:v>44847</c:v>
                </c:pt>
                <c:pt idx="986">
                  <c:v>44848</c:v>
                </c:pt>
                <c:pt idx="987">
                  <c:v>44851</c:v>
                </c:pt>
                <c:pt idx="988">
                  <c:v>44852</c:v>
                </c:pt>
                <c:pt idx="989">
                  <c:v>44853</c:v>
                </c:pt>
                <c:pt idx="990">
                  <c:v>44854</c:v>
                </c:pt>
                <c:pt idx="991">
                  <c:v>44855</c:v>
                </c:pt>
                <c:pt idx="992">
                  <c:v>44858</c:v>
                </c:pt>
                <c:pt idx="993">
                  <c:v>44859</c:v>
                </c:pt>
                <c:pt idx="994">
                  <c:v>44860</c:v>
                </c:pt>
                <c:pt idx="995">
                  <c:v>44861</c:v>
                </c:pt>
                <c:pt idx="996">
                  <c:v>44862</c:v>
                </c:pt>
                <c:pt idx="997">
                  <c:v>44865</c:v>
                </c:pt>
                <c:pt idx="998">
                  <c:v>44866</c:v>
                </c:pt>
                <c:pt idx="999">
                  <c:v>44867</c:v>
                </c:pt>
                <c:pt idx="1000">
                  <c:v>44868</c:v>
                </c:pt>
                <c:pt idx="1001">
                  <c:v>44869</c:v>
                </c:pt>
                <c:pt idx="1002">
                  <c:v>44872</c:v>
                </c:pt>
                <c:pt idx="1003">
                  <c:v>44873</c:v>
                </c:pt>
                <c:pt idx="1004">
                  <c:v>44874</c:v>
                </c:pt>
                <c:pt idx="1005">
                  <c:v>44875</c:v>
                </c:pt>
                <c:pt idx="1006">
                  <c:v>44879</c:v>
                </c:pt>
                <c:pt idx="1007">
                  <c:v>44880</c:v>
                </c:pt>
                <c:pt idx="1008">
                  <c:v>44881</c:v>
                </c:pt>
                <c:pt idx="1009">
                  <c:v>44882</c:v>
                </c:pt>
                <c:pt idx="1010">
                  <c:v>44883</c:v>
                </c:pt>
                <c:pt idx="1011">
                  <c:v>44886</c:v>
                </c:pt>
                <c:pt idx="1012">
                  <c:v>44887</c:v>
                </c:pt>
                <c:pt idx="1013">
                  <c:v>44888</c:v>
                </c:pt>
                <c:pt idx="1014">
                  <c:v>44890</c:v>
                </c:pt>
                <c:pt idx="1015">
                  <c:v>44893</c:v>
                </c:pt>
                <c:pt idx="1016">
                  <c:v>44894</c:v>
                </c:pt>
                <c:pt idx="1017">
                  <c:v>44895</c:v>
                </c:pt>
                <c:pt idx="1018">
                  <c:v>44896</c:v>
                </c:pt>
                <c:pt idx="1019">
                  <c:v>44897</c:v>
                </c:pt>
                <c:pt idx="1020">
                  <c:v>44900</c:v>
                </c:pt>
                <c:pt idx="1021">
                  <c:v>44901</c:v>
                </c:pt>
                <c:pt idx="1022">
                  <c:v>44902</c:v>
                </c:pt>
                <c:pt idx="1023">
                  <c:v>44903</c:v>
                </c:pt>
                <c:pt idx="1024">
                  <c:v>44904</c:v>
                </c:pt>
                <c:pt idx="1025">
                  <c:v>44907</c:v>
                </c:pt>
                <c:pt idx="1026">
                  <c:v>44908</c:v>
                </c:pt>
                <c:pt idx="1027">
                  <c:v>44909</c:v>
                </c:pt>
                <c:pt idx="1028">
                  <c:v>44910</c:v>
                </c:pt>
                <c:pt idx="1029">
                  <c:v>44911</c:v>
                </c:pt>
                <c:pt idx="1030">
                  <c:v>44914</c:v>
                </c:pt>
                <c:pt idx="1031">
                  <c:v>44915</c:v>
                </c:pt>
                <c:pt idx="1032">
                  <c:v>44916</c:v>
                </c:pt>
                <c:pt idx="1033">
                  <c:v>44917</c:v>
                </c:pt>
                <c:pt idx="1034">
                  <c:v>44918</c:v>
                </c:pt>
                <c:pt idx="1035">
                  <c:v>44922</c:v>
                </c:pt>
                <c:pt idx="1036">
                  <c:v>44923</c:v>
                </c:pt>
                <c:pt idx="1037">
                  <c:v>44924</c:v>
                </c:pt>
                <c:pt idx="1038">
                  <c:v>44925</c:v>
                </c:pt>
                <c:pt idx="1039">
                  <c:v>44929</c:v>
                </c:pt>
                <c:pt idx="1040">
                  <c:v>44930</c:v>
                </c:pt>
                <c:pt idx="1041">
                  <c:v>44931</c:v>
                </c:pt>
                <c:pt idx="1042">
                  <c:v>44932</c:v>
                </c:pt>
                <c:pt idx="1043">
                  <c:v>44935</c:v>
                </c:pt>
                <c:pt idx="1044">
                  <c:v>44936</c:v>
                </c:pt>
                <c:pt idx="1045">
                  <c:v>44937</c:v>
                </c:pt>
                <c:pt idx="1046">
                  <c:v>44938</c:v>
                </c:pt>
                <c:pt idx="1047">
                  <c:v>44939</c:v>
                </c:pt>
                <c:pt idx="1048">
                  <c:v>44943</c:v>
                </c:pt>
                <c:pt idx="1049">
                  <c:v>44944</c:v>
                </c:pt>
                <c:pt idx="1050">
                  <c:v>44945</c:v>
                </c:pt>
                <c:pt idx="1051">
                  <c:v>44946</c:v>
                </c:pt>
                <c:pt idx="1052">
                  <c:v>44949</c:v>
                </c:pt>
                <c:pt idx="1053">
                  <c:v>44950</c:v>
                </c:pt>
                <c:pt idx="1054">
                  <c:v>44951</c:v>
                </c:pt>
                <c:pt idx="1055">
                  <c:v>44952</c:v>
                </c:pt>
                <c:pt idx="1056">
                  <c:v>44953</c:v>
                </c:pt>
                <c:pt idx="1057">
                  <c:v>44956</c:v>
                </c:pt>
                <c:pt idx="1058">
                  <c:v>44957</c:v>
                </c:pt>
                <c:pt idx="1059">
                  <c:v>44958</c:v>
                </c:pt>
                <c:pt idx="1060">
                  <c:v>44959</c:v>
                </c:pt>
                <c:pt idx="1061">
                  <c:v>44960</c:v>
                </c:pt>
                <c:pt idx="1062">
                  <c:v>44963</c:v>
                </c:pt>
                <c:pt idx="1063">
                  <c:v>44964</c:v>
                </c:pt>
                <c:pt idx="1064">
                  <c:v>44965</c:v>
                </c:pt>
                <c:pt idx="1065">
                  <c:v>44966</c:v>
                </c:pt>
                <c:pt idx="1066">
                  <c:v>44967</c:v>
                </c:pt>
                <c:pt idx="1067">
                  <c:v>44970</c:v>
                </c:pt>
                <c:pt idx="1068">
                  <c:v>44971</c:v>
                </c:pt>
                <c:pt idx="1069">
                  <c:v>44972</c:v>
                </c:pt>
                <c:pt idx="1070">
                  <c:v>44973</c:v>
                </c:pt>
                <c:pt idx="1071">
                  <c:v>44974</c:v>
                </c:pt>
                <c:pt idx="1072">
                  <c:v>44978</c:v>
                </c:pt>
                <c:pt idx="1073">
                  <c:v>44979</c:v>
                </c:pt>
                <c:pt idx="1074">
                  <c:v>44980</c:v>
                </c:pt>
                <c:pt idx="1075">
                  <c:v>44981</c:v>
                </c:pt>
                <c:pt idx="1076">
                  <c:v>44984</c:v>
                </c:pt>
                <c:pt idx="1077">
                  <c:v>44985</c:v>
                </c:pt>
                <c:pt idx="1078">
                  <c:v>44986</c:v>
                </c:pt>
                <c:pt idx="1079">
                  <c:v>44987</c:v>
                </c:pt>
                <c:pt idx="1080">
                  <c:v>44988</c:v>
                </c:pt>
                <c:pt idx="1081">
                  <c:v>44991</c:v>
                </c:pt>
                <c:pt idx="1082">
                  <c:v>44992</c:v>
                </c:pt>
                <c:pt idx="1083">
                  <c:v>44993</c:v>
                </c:pt>
                <c:pt idx="1084">
                  <c:v>44994</c:v>
                </c:pt>
                <c:pt idx="1085">
                  <c:v>44995</c:v>
                </c:pt>
                <c:pt idx="1086">
                  <c:v>44998</c:v>
                </c:pt>
                <c:pt idx="1087">
                  <c:v>44999</c:v>
                </c:pt>
                <c:pt idx="1088">
                  <c:v>45000</c:v>
                </c:pt>
                <c:pt idx="1089">
                  <c:v>45001</c:v>
                </c:pt>
                <c:pt idx="1090">
                  <c:v>45002</c:v>
                </c:pt>
                <c:pt idx="1091">
                  <c:v>45005</c:v>
                </c:pt>
                <c:pt idx="1092">
                  <c:v>45006</c:v>
                </c:pt>
                <c:pt idx="1093">
                  <c:v>45007</c:v>
                </c:pt>
                <c:pt idx="1094">
                  <c:v>45008</c:v>
                </c:pt>
                <c:pt idx="1095">
                  <c:v>45009</c:v>
                </c:pt>
                <c:pt idx="1096">
                  <c:v>45012</c:v>
                </c:pt>
                <c:pt idx="1097">
                  <c:v>45013</c:v>
                </c:pt>
                <c:pt idx="1098">
                  <c:v>45014</c:v>
                </c:pt>
                <c:pt idx="1099">
                  <c:v>45015</c:v>
                </c:pt>
                <c:pt idx="1100">
                  <c:v>45016</c:v>
                </c:pt>
                <c:pt idx="1101">
                  <c:v>45019</c:v>
                </c:pt>
                <c:pt idx="1102">
                  <c:v>45020</c:v>
                </c:pt>
                <c:pt idx="1103">
                  <c:v>45021</c:v>
                </c:pt>
                <c:pt idx="1104">
                  <c:v>45022</c:v>
                </c:pt>
                <c:pt idx="1105">
                  <c:v>45023</c:v>
                </c:pt>
                <c:pt idx="1106">
                  <c:v>45026</c:v>
                </c:pt>
                <c:pt idx="1107">
                  <c:v>45027</c:v>
                </c:pt>
                <c:pt idx="1108">
                  <c:v>45028</c:v>
                </c:pt>
              </c:numCache>
            </c:numRef>
          </c:cat>
          <c:val>
            <c:numRef>
              <c:f>'Input - Raw Data'!$CM$10069:$CM$13000</c:f>
              <c:numCache>
                <c:formatCode>0.00%</c:formatCode>
                <c:ptCount val="2932"/>
                <c:pt idx="0">
                  <c:v>3.0200000000000001E-2</c:v>
                </c:pt>
                <c:pt idx="1">
                  <c:v>2.9700000000000001E-2</c:v>
                </c:pt>
                <c:pt idx="2">
                  <c:v>2.92E-2</c:v>
                </c:pt>
                <c:pt idx="3">
                  <c:v>2.98E-2</c:v>
                </c:pt>
                <c:pt idx="4">
                  <c:v>2.9900000000000003E-2</c:v>
                </c:pt>
                <c:pt idx="5">
                  <c:v>0.03</c:v>
                </c:pt>
                <c:pt idx="6">
                  <c:v>3.0299999999999997E-2</c:v>
                </c:pt>
                <c:pt idx="7">
                  <c:v>3.0600000000000002E-2</c:v>
                </c:pt>
                <c:pt idx="8">
                  <c:v>3.04E-2</c:v>
                </c:pt>
                <c:pt idx="9">
                  <c:v>3.0600000000000002E-2</c:v>
                </c:pt>
                <c:pt idx="10">
                  <c:v>3.0800000000000001E-2</c:v>
                </c:pt>
                <c:pt idx="11">
                  <c:v>3.0699999999999998E-2</c:v>
                </c:pt>
                <c:pt idx="12">
                  <c:v>3.0699999999999998E-2</c:v>
                </c:pt>
                <c:pt idx="13">
                  <c:v>3.0899999999999997E-2</c:v>
                </c:pt>
                <c:pt idx="14">
                  <c:v>3.0899999999999997E-2</c:v>
                </c:pt>
                <c:pt idx="15">
                  <c:v>3.0600000000000002E-2</c:v>
                </c:pt>
                <c:pt idx="16">
                  <c:v>3.0699999999999998E-2</c:v>
                </c:pt>
                <c:pt idx="17">
                  <c:v>3.04E-2</c:v>
                </c:pt>
                <c:pt idx="18">
                  <c:v>3.0600000000000002E-2</c:v>
                </c:pt>
                <c:pt idx="19">
                  <c:v>3.0600000000000002E-2</c:v>
                </c:pt>
                <c:pt idx="20">
                  <c:v>3.04E-2</c:v>
                </c:pt>
                <c:pt idx="21">
                  <c:v>3.0600000000000002E-2</c:v>
                </c:pt>
                <c:pt idx="22">
                  <c:v>2.9900000000000003E-2</c:v>
                </c:pt>
                <c:pt idx="23">
                  <c:v>3.0299999999999997E-2</c:v>
                </c:pt>
                <c:pt idx="24">
                  <c:v>3.0600000000000002E-2</c:v>
                </c:pt>
                <c:pt idx="25">
                  <c:v>3.0299999999999997E-2</c:v>
                </c:pt>
                <c:pt idx="26">
                  <c:v>3.0299999999999997E-2</c:v>
                </c:pt>
                <c:pt idx="27">
                  <c:v>0.03</c:v>
                </c:pt>
                <c:pt idx="28">
                  <c:v>2.9700000000000001E-2</c:v>
                </c:pt>
                <c:pt idx="29">
                  <c:v>0.03</c:v>
                </c:pt>
                <c:pt idx="30">
                  <c:v>3.0200000000000001E-2</c:v>
                </c:pt>
                <c:pt idx="31">
                  <c:v>3.04E-2</c:v>
                </c:pt>
                <c:pt idx="32">
                  <c:v>3.0099999999999998E-2</c:v>
                </c:pt>
                <c:pt idx="33">
                  <c:v>0.03</c:v>
                </c:pt>
                <c:pt idx="34">
                  <c:v>0.03</c:v>
                </c:pt>
                <c:pt idx="35">
                  <c:v>2.9900000000000003E-2</c:v>
                </c:pt>
                <c:pt idx="36">
                  <c:v>0.03</c:v>
                </c:pt>
                <c:pt idx="37">
                  <c:v>3.0499999999999999E-2</c:v>
                </c:pt>
                <c:pt idx="38">
                  <c:v>3.0200000000000001E-2</c:v>
                </c:pt>
                <c:pt idx="39">
                  <c:v>3.0299999999999997E-2</c:v>
                </c:pt>
                <c:pt idx="40">
                  <c:v>3.0099999999999998E-2</c:v>
                </c:pt>
                <c:pt idx="41">
                  <c:v>3.0699999999999998E-2</c:v>
                </c:pt>
                <c:pt idx="42">
                  <c:v>3.0899999999999997E-2</c:v>
                </c:pt>
                <c:pt idx="43">
                  <c:v>3.1300000000000001E-2</c:v>
                </c:pt>
                <c:pt idx="44">
                  <c:v>3.0899999999999997E-2</c:v>
                </c:pt>
                <c:pt idx="45">
                  <c:v>3.0800000000000001E-2</c:v>
                </c:pt>
                <c:pt idx="46">
                  <c:v>3.0600000000000002E-2</c:v>
                </c:pt>
                <c:pt idx="47">
                  <c:v>3.0299999999999997E-2</c:v>
                </c:pt>
                <c:pt idx="48">
                  <c:v>0.03</c:v>
                </c:pt>
                <c:pt idx="49">
                  <c:v>3.0299999999999997E-2</c:v>
                </c:pt>
                <c:pt idx="50">
                  <c:v>0.03</c:v>
                </c:pt>
                <c:pt idx="51">
                  <c:v>3.0200000000000001E-2</c:v>
                </c:pt>
                <c:pt idx="52">
                  <c:v>3.04E-2</c:v>
                </c:pt>
                <c:pt idx="53">
                  <c:v>3.0200000000000001E-2</c:v>
                </c:pt>
                <c:pt idx="54">
                  <c:v>3.0099999999999998E-2</c:v>
                </c:pt>
                <c:pt idx="55">
                  <c:v>3.0200000000000001E-2</c:v>
                </c:pt>
                <c:pt idx="56">
                  <c:v>2.98E-2</c:v>
                </c:pt>
                <c:pt idx="57">
                  <c:v>2.9600000000000001E-2</c:v>
                </c:pt>
                <c:pt idx="58">
                  <c:v>2.8799999999999999E-2</c:v>
                </c:pt>
                <c:pt idx="59">
                  <c:v>2.87E-2</c:v>
                </c:pt>
                <c:pt idx="60">
                  <c:v>2.86E-2</c:v>
                </c:pt>
                <c:pt idx="61">
                  <c:v>2.8300000000000002E-2</c:v>
                </c:pt>
                <c:pt idx="62">
                  <c:v>2.81E-2</c:v>
                </c:pt>
                <c:pt idx="63">
                  <c:v>2.81E-2</c:v>
                </c:pt>
                <c:pt idx="64">
                  <c:v>2.8900000000000002E-2</c:v>
                </c:pt>
                <c:pt idx="65">
                  <c:v>2.8799999999999999E-2</c:v>
                </c:pt>
                <c:pt idx="66">
                  <c:v>2.9300000000000003E-2</c:v>
                </c:pt>
                <c:pt idx="67">
                  <c:v>2.92E-2</c:v>
                </c:pt>
                <c:pt idx="68">
                  <c:v>2.9100000000000001E-2</c:v>
                </c:pt>
                <c:pt idx="69">
                  <c:v>2.9300000000000003E-2</c:v>
                </c:pt>
                <c:pt idx="70">
                  <c:v>2.92E-2</c:v>
                </c:pt>
                <c:pt idx="71">
                  <c:v>2.8999999999999998E-2</c:v>
                </c:pt>
                <c:pt idx="72">
                  <c:v>2.9399999999999999E-2</c:v>
                </c:pt>
                <c:pt idx="73">
                  <c:v>2.9700000000000001E-2</c:v>
                </c:pt>
                <c:pt idx="74">
                  <c:v>2.9600000000000001E-2</c:v>
                </c:pt>
                <c:pt idx="75">
                  <c:v>2.9900000000000003E-2</c:v>
                </c:pt>
                <c:pt idx="76">
                  <c:v>2.9900000000000003E-2</c:v>
                </c:pt>
                <c:pt idx="77">
                  <c:v>2.9600000000000001E-2</c:v>
                </c:pt>
                <c:pt idx="78">
                  <c:v>2.9600000000000001E-2</c:v>
                </c:pt>
                <c:pt idx="79">
                  <c:v>2.9900000000000003E-2</c:v>
                </c:pt>
                <c:pt idx="80">
                  <c:v>2.98E-2</c:v>
                </c:pt>
                <c:pt idx="81">
                  <c:v>2.9399999999999999E-2</c:v>
                </c:pt>
                <c:pt idx="82">
                  <c:v>2.9399999999999999E-2</c:v>
                </c:pt>
                <c:pt idx="83">
                  <c:v>2.92E-2</c:v>
                </c:pt>
                <c:pt idx="84">
                  <c:v>2.9600000000000001E-2</c:v>
                </c:pt>
                <c:pt idx="85">
                  <c:v>2.9300000000000003E-2</c:v>
                </c:pt>
                <c:pt idx="86">
                  <c:v>2.92E-2</c:v>
                </c:pt>
                <c:pt idx="87">
                  <c:v>2.9399999999999999E-2</c:v>
                </c:pt>
                <c:pt idx="88">
                  <c:v>2.9300000000000003E-2</c:v>
                </c:pt>
                <c:pt idx="89">
                  <c:v>2.9100000000000001E-2</c:v>
                </c:pt>
                <c:pt idx="90">
                  <c:v>2.86E-2</c:v>
                </c:pt>
                <c:pt idx="91">
                  <c:v>2.8900000000000002E-2</c:v>
                </c:pt>
                <c:pt idx="92">
                  <c:v>2.87E-2</c:v>
                </c:pt>
                <c:pt idx="93">
                  <c:v>2.8900000000000002E-2</c:v>
                </c:pt>
                <c:pt idx="94">
                  <c:v>2.8300000000000002E-2</c:v>
                </c:pt>
                <c:pt idx="95">
                  <c:v>2.86E-2</c:v>
                </c:pt>
                <c:pt idx="96">
                  <c:v>2.8199999999999999E-2</c:v>
                </c:pt>
                <c:pt idx="97">
                  <c:v>2.8399999999999998E-2</c:v>
                </c:pt>
                <c:pt idx="98">
                  <c:v>2.8199999999999999E-2</c:v>
                </c:pt>
                <c:pt idx="99">
                  <c:v>2.8300000000000002E-2</c:v>
                </c:pt>
                <c:pt idx="100">
                  <c:v>2.8399999999999998E-2</c:v>
                </c:pt>
                <c:pt idx="101">
                  <c:v>2.8199999999999999E-2</c:v>
                </c:pt>
                <c:pt idx="102">
                  <c:v>2.75E-2</c:v>
                </c:pt>
                <c:pt idx="103">
                  <c:v>2.75E-2</c:v>
                </c:pt>
                <c:pt idx="104">
                  <c:v>2.75E-2</c:v>
                </c:pt>
                <c:pt idx="105">
                  <c:v>2.7000000000000003E-2</c:v>
                </c:pt>
                <c:pt idx="106">
                  <c:v>2.69E-2</c:v>
                </c:pt>
                <c:pt idx="107">
                  <c:v>2.6499999999999999E-2</c:v>
                </c:pt>
                <c:pt idx="108">
                  <c:v>2.58E-2</c:v>
                </c:pt>
                <c:pt idx="109">
                  <c:v>2.53E-2</c:v>
                </c:pt>
                <c:pt idx="110">
                  <c:v>2.6000000000000002E-2</c:v>
                </c:pt>
                <c:pt idx="111">
                  <c:v>2.63E-2</c:v>
                </c:pt>
                <c:pt idx="112">
                  <c:v>2.6200000000000001E-2</c:v>
                </c:pt>
                <c:pt idx="113">
                  <c:v>2.5699999999999997E-2</c:v>
                </c:pt>
                <c:pt idx="114">
                  <c:v>2.6200000000000001E-2</c:v>
                </c:pt>
                <c:pt idx="115">
                  <c:v>2.6200000000000001E-2</c:v>
                </c:pt>
                <c:pt idx="116">
                  <c:v>2.6200000000000001E-2</c:v>
                </c:pt>
                <c:pt idx="117">
                  <c:v>2.6099999999999998E-2</c:v>
                </c:pt>
                <c:pt idx="118">
                  <c:v>2.5899999999999999E-2</c:v>
                </c:pt>
                <c:pt idx="119">
                  <c:v>2.58E-2</c:v>
                </c:pt>
                <c:pt idx="120">
                  <c:v>2.5499999999999998E-2</c:v>
                </c:pt>
                <c:pt idx="121">
                  <c:v>2.5399999999999999E-2</c:v>
                </c:pt>
                <c:pt idx="122">
                  <c:v>2.53E-2</c:v>
                </c:pt>
                <c:pt idx="123">
                  <c:v>2.5899999999999999E-2</c:v>
                </c:pt>
                <c:pt idx="124">
                  <c:v>2.5499999999999998E-2</c:v>
                </c:pt>
                <c:pt idx="125">
                  <c:v>2.53E-2</c:v>
                </c:pt>
                <c:pt idx="126">
                  <c:v>2.5699999999999997E-2</c:v>
                </c:pt>
                <c:pt idx="127">
                  <c:v>2.52E-2</c:v>
                </c:pt>
                <c:pt idx="128">
                  <c:v>2.52E-2</c:v>
                </c:pt>
                <c:pt idx="129">
                  <c:v>2.5499999999999998E-2</c:v>
                </c:pt>
                <c:pt idx="130">
                  <c:v>2.5099999999999997E-2</c:v>
                </c:pt>
                <c:pt idx="131">
                  <c:v>2.4700000000000003E-2</c:v>
                </c:pt>
                <c:pt idx="132">
                  <c:v>2.4700000000000003E-2</c:v>
                </c:pt>
                <c:pt idx="133">
                  <c:v>2.5399999999999999E-2</c:v>
                </c:pt>
                <c:pt idx="134">
                  <c:v>2.53E-2</c:v>
                </c:pt>
                <c:pt idx="135">
                  <c:v>2.5399999999999999E-2</c:v>
                </c:pt>
                <c:pt idx="136">
                  <c:v>2.5699999999999997E-2</c:v>
                </c:pt>
                <c:pt idx="137">
                  <c:v>2.6499999999999999E-2</c:v>
                </c:pt>
                <c:pt idx="138">
                  <c:v>2.64E-2</c:v>
                </c:pt>
                <c:pt idx="139">
                  <c:v>2.6099999999999998E-2</c:v>
                </c:pt>
                <c:pt idx="140">
                  <c:v>2.63E-2</c:v>
                </c:pt>
                <c:pt idx="141">
                  <c:v>2.5699999999999997E-2</c:v>
                </c:pt>
                <c:pt idx="142">
                  <c:v>2.5600000000000001E-2</c:v>
                </c:pt>
                <c:pt idx="143">
                  <c:v>2.5699999999999997E-2</c:v>
                </c:pt>
                <c:pt idx="144">
                  <c:v>2.58E-2</c:v>
                </c:pt>
                <c:pt idx="145">
                  <c:v>2.6099999999999998E-2</c:v>
                </c:pt>
                <c:pt idx="146">
                  <c:v>2.58E-2</c:v>
                </c:pt>
                <c:pt idx="147">
                  <c:v>2.6000000000000002E-2</c:v>
                </c:pt>
                <c:pt idx="148">
                  <c:v>2.5899999999999999E-2</c:v>
                </c:pt>
                <c:pt idx="149">
                  <c:v>2.5899999999999999E-2</c:v>
                </c:pt>
                <c:pt idx="150">
                  <c:v>2.58E-2</c:v>
                </c:pt>
                <c:pt idx="151">
                  <c:v>2.53E-2</c:v>
                </c:pt>
                <c:pt idx="152">
                  <c:v>2.4399999999999998E-2</c:v>
                </c:pt>
                <c:pt idx="153">
                  <c:v>2.3900000000000001E-2</c:v>
                </c:pt>
                <c:pt idx="154">
                  <c:v>2.3E-2</c:v>
                </c:pt>
                <c:pt idx="155">
                  <c:v>2.2499999999999999E-2</c:v>
                </c:pt>
                <c:pt idx="156">
                  <c:v>2.2200000000000001E-2</c:v>
                </c:pt>
                <c:pt idx="157">
                  <c:v>2.2499999999999999E-2</c:v>
                </c:pt>
                <c:pt idx="158">
                  <c:v>2.2599999999999999E-2</c:v>
                </c:pt>
                <c:pt idx="159">
                  <c:v>2.1400000000000002E-2</c:v>
                </c:pt>
                <c:pt idx="160">
                  <c:v>2.1499999999999998E-2</c:v>
                </c:pt>
                <c:pt idx="161">
                  <c:v>2.0299999999999999E-2</c:v>
                </c:pt>
                <c:pt idx="162">
                  <c:v>1.9799999999999998E-2</c:v>
                </c:pt>
                <c:pt idx="163">
                  <c:v>2.0099999999999996E-2</c:v>
                </c:pt>
                <c:pt idx="164">
                  <c:v>2.0799999999999999E-2</c:v>
                </c:pt>
                <c:pt idx="165">
                  <c:v>2.0400000000000001E-2</c:v>
                </c:pt>
                <c:pt idx="166">
                  <c:v>2.07E-2</c:v>
                </c:pt>
                <c:pt idx="167">
                  <c:v>2.1099999999999997E-2</c:v>
                </c:pt>
                <c:pt idx="168">
                  <c:v>2.0199999999999999E-2</c:v>
                </c:pt>
                <c:pt idx="169">
                  <c:v>2.0400000000000001E-2</c:v>
                </c:pt>
                <c:pt idx="170">
                  <c:v>1.9699999999999999E-2</c:v>
                </c:pt>
                <c:pt idx="171">
                  <c:v>1.9400000000000001E-2</c:v>
                </c:pt>
                <c:pt idx="172">
                  <c:v>1.9699999999999999E-2</c:v>
                </c:pt>
                <c:pt idx="173">
                  <c:v>1.9599999999999999E-2</c:v>
                </c:pt>
                <c:pt idx="174">
                  <c:v>1.9599999999999999E-2</c:v>
                </c:pt>
                <c:pt idx="175">
                  <c:v>1.95E-2</c:v>
                </c:pt>
                <c:pt idx="176">
                  <c:v>1.9699999999999999E-2</c:v>
                </c:pt>
                <c:pt idx="177">
                  <c:v>2.06E-2</c:v>
                </c:pt>
                <c:pt idx="178">
                  <c:v>2.0199999999999999E-2</c:v>
                </c:pt>
                <c:pt idx="179">
                  <c:v>2.1099999999999997E-2</c:v>
                </c:pt>
                <c:pt idx="180">
                  <c:v>2.1899999999999999E-2</c:v>
                </c:pt>
                <c:pt idx="181">
                  <c:v>2.2200000000000001E-2</c:v>
                </c:pt>
                <c:pt idx="182">
                  <c:v>2.2200000000000001E-2</c:v>
                </c:pt>
                <c:pt idx="183">
                  <c:v>2.3700000000000002E-2</c:v>
                </c:pt>
                <c:pt idx="184">
                  <c:v>2.3099999999999999E-2</c:v>
                </c:pt>
                <c:pt idx="185">
                  <c:v>2.2700000000000001E-2</c:v>
                </c:pt>
                <c:pt idx="186">
                  <c:v>2.2499999999999999E-2</c:v>
                </c:pt>
                <c:pt idx="187">
                  <c:v>2.2200000000000001E-2</c:v>
                </c:pt>
                <c:pt idx="188">
                  <c:v>2.1700000000000001E-2</c:v>
                </c:pt>
                <c:pt idx="189">
                  <c:v>2.1600000000000001E-2</c:v>
                </c:pt>
                <c:pt idx="190">
                  <c:v>2.0899999999999998E-2</c:v>
                </c:pt>
                <c:pt idx="191">
                  <c:v>2.18E-2</c:v>
                </c:pt>
                <c:pt idx="192">
                  <c:v>2.1499999999999998E-2</c:v>
                </c:pt>
                <c:pt idx="193">
                  <c:v>2.1299999999999999E-2</c:v>
                </c:pt>
                <c:pt idx="194">
                  <c:v>2.12E-2</c:v>
                </c:pt>
                <c:pt idx="195">
                  <c:v>2.1099999999999997E-2</c:v>
                </c:pt>
                <c:pt idx="196">
                  <c:v>2.0899999999999998E-2</c:v>
                </c:pt>
                <c:pt idx="197">
                  <c:v>2.0400000000000001E-2</c:v>
                </c:pt>
                <c:pt idx="198">
                  <c:v>2.0099999999999996E-2</c:v>
                </c:pt>
                <c:pt idx="199">
                  <c:v>2.0499999999999997E-2</c:v>
                </c:pt>
                <c:pt idx="200">
                  <c:v>2.0400000000000001E-2</c:v>
                </c:pt>
                <c:pt idx="201">
                  <c:v>2.0799999999999999E-2</c:v>
                </c:pt>
                <c:pt idx="202">
                  <c:v>2.1600000000000001E-2</c:v>
                </c:pt>
                <c:pt idx="203">
                  <c:v>2.2200000000000001E-2</c:v>
                </c:pt>
                <c:pt idx="204">
                  <c:v>2.2200000000000001E-2</c:v>
                </c:pt>
                <c:pt idx="205">
                  <c:v>2.23E-2</c:v>
                </c:pt>
                <c:pt idx="206">
                  <c:v>2.23E-2</c:v>
                </c:pt>
                <c:pt idx="207">
                  <c:v>2.2400000000000003E-2</c:v>
                </c:pt>
                <c:pt idx="208">
                  <c:v>2.2499999999999999E-2</c:v>
                </c:pt>
                <c:pt idx="209">
                  <c:v>2.2799999999999997E-2</c:v>
                </c:pt>
                <c:pt idx="210">
                  <c:v>2.2599999999999999E-2</c:v>
                </c:pt>
                <c:pt idx="211">
                  <c:v>2.2499999999999999E-2</c:v>
                </c:pt>
                <c:pt idx="212">
                  <c:v>2.2599999999999999E-2</c:v>
                </c:pt>
                <c:pt idx="213">
                  <c:v>2.29E-2</c:v>
                </c:pt>
                <c:pt idx="214">
                  <c:v>2.3399999999999997E-2</c:v>
                </c:pt>
                <c:pt idx="215">
                  <c:v>2.3300000000000001E-2</c:v>
                </c:pt>
                <c:pt idx="216">
                  <c:v>2.2599999999999999E-2</c:v>
                </c:pt>
                <c:pt idx="217">
                  <c:v>2.1700000000000001E-2</c:v>
                </c:pt>
                <c:pt idx="218">
                  <c:v>2.2099999999999998E-2</c:v>
                </c:pt>
                <c:pt idx="219">
                  <c:v>2.2700000000000001E-2</c:v>
                </c:pt>
                <c:pt idx="220">
                  <c:v>2.3399999999999997E-2</c:v>
                </c:pt>
                <c:pt idx="221">
                  <c:v>2.3E-2</c:v>
                </c:pt>
                <c:pt idx="222">
                  <c:v>2.4E-2</c:v>
                </c:pt>
                <c:pt idx="223">
                  <c:v>2.4300000000000002E-2</c:v>
                </c:pt>
                <c:pt idx="224">
                  <c:v>2.4300000000000002E-2</c:v>
                </c:pt>
                <c:pt idx="225">
                  <c:v>2.3900000000000001E-2</c:v>
                </c:pt>
                <c:pt idx="226">
                  <c:v>2.3599999999999999E-2</c:v>
                </c:pt>
                <c:pt idx="227">
                  <c:v>2.3099999999999999E-2</c:v>
                </c:pt>
                <c:pt idx="228">
                  <c:v>2.3099999999999999E-2</c:v>
                </c:pt>
                <c:pt idx="229">
                  <c:v>2.3E-2</c:v>
                </c:pt>
                <c:pt idx="230">
                  <c:v>2.2599999999999999E-2</c:v>
                </c:pt>
                <c:pt idx="231">
                  <c:v>2.2000000000000002E-2</c:v>
                </c:pt>
                <c:pt idx="232">
                  <c:v>2.2400000000000003E-2</c:v>
                </c:pt>
                <c:pt idx="233">
                  <c:v>2.2200000000000001E-2</c:v>
                </c:pt>
                <c:pt idx="234">
                  <c:v>2.2099999999999998E-2</c:v>
                </c:pt>
                <c:pt idx="235">
                  <c:v>2.18E-2</c:v>
                </c:pt>
                <c:pt idx="236">
                  <c:v>2.1899999999999999E-2</c:v>
                </c:pt>
                <c:pt idx="237">
                  <c:v>2.1899999999999999E-2</c:v>
                </c:pt>
                <c:pt idx="238">
                  <c:v>2.2099999999999998E-2</c:v>
                </c:pt>
                <c:pt idx="239">
                  <c:v>2.2799999999999997E-2</c:v>
                </c:pt>
                <c:pt idx="240">
                  <c:v>2.1700000000000001E-2</c:v>
                </c:pt>
                <c:pt idx="241">
                  <c:v>2.2200000000000001E-2</c:v>
                </c:pt>
                <c:pt idx="242">
                  <c:v>2.2400000000000003E-2</c:v>
                </c:pt>
                <c:pt idx="243">
                  <c:v>2.29E-2</c:v>
                </c:pt>
                <c:pt idx="244">
                  <c:v>2.2700000000000001E-2</c:v>
                </c:pt>
                <c:pt idx="245">
                  <c:v>2.2599999999999999E-2</c:v>
                </c:pt>
                <c:pt idx="246">
                  <c:v>2.23E-2</c:v>
                </c:pt>
                <c:pt idx="247">
                  <c:v>2.3199999999999998E-2</c:v>
                </c:pt>
                <c:pt idx="248">
                  <c:v>2.2599999999999999E-2</c:v>
                </c:pt>
                <c:pt idx="249">
                  <c:v>2.3E-2</c:v>
                </c:pt>
                <c:pt idx="250">
                  <c:v>2.3099999999999999E-2</c:v>
                </c:pt>
                <c:pt idx="251">
                  <c:v>2.35E-2</c:v>
                </c:pt>
                <c:pt idx="252">
                  <c:v>2.35E-2</c:v>
                </c:pt>
                <c:pt idx="253">
                  <c:v>2.3399999999999997E-2</c:v>
                </c:pt>
                <c:pt idx="254">
                  <c:v>2.35E-2</c:v>
                </c:pt>
                <c:pt idx="255">
                  <c:v>2.3300000000000001E-2</c:v>
                </c:pt>
                <c:pt idx="256">
                  <c:v>2.3300000000000001E-2</c:v>
                </c:pt>
                <c:pt idx="257">
                  <c:v>2.3300000000000001E-2</c:v>
                </c:pt>
                <c:pt idx="258">
                  <c:v>2.3199999999999998E-2</c:v>
                </c:pt>
                <c:pt idx="259">
                  <c:v>2.3399999999999997E-2</c:v>
                </c:pt>
                <c:pt idx="260">
                  <c:v>2.3900000000000001E-2</c:v>
                </c:pt>
                <c:pt idx="261">
                  <c:v>2.3900000000000001E-2</c:v>
                </c:pt>
                <c:pt idx="262">
                  <c:v>2.3300000000000001E-2</c:v>
                </c:pt>
                <c:pt idx="263">
                  <c:v>2.2599999999999999E-2</c:v>
                </c:pt>
                <c:pt idx="264">
                  <c:v>2.2799999999999997E-2</c:v>
                </c:pt>
                <c:pt idx="265">
                  <c:v>2.3099999999999999E-2</c:v>
                </c:pt>
                <c:pt idx="266">
                  <c:v>2.35E-2</c:v>
                </c:pt>
                <c:pt idx="267">
                  <c:v>2.3799999999999998E-2</c:v>
                </c:pt>
                <c:pt idx="268">
                  <c:v>2.2799999999999997E-2</c:v>
                </c:pt>
                <c:pt idx="269">
                  <c:v>2.3E-2</c:v>
                </c:pt>
                <c:pt idx="270">
                  <c:v>2.2700000000000001E-2</c:v>
                </c:pt>
                <c:pt idx="271">
                  <c:v>2.23E-2</c:v>
                </c:pt>
                <c:pt idx="272">
                  <c:v>2.2599999999999999E-2</c:v>
                </c:pt>
                <c:pt idx="273">
                  <c:v>2.29E-2</c:v>
                </c:pt>
                <c:pt idx="274">
                  <c:v>2.29E-2</c:v>
                </c:pt>
                <c:pt idx="275">
                  <c:v>2.23E-2</c:v>
                </c:pt>
                <c:pt idx="276">
                  <c:v>2.2200000000000001E-2</c:v>
                </c:pt>
                <c:pt idx="277">
                  <c:v>2.18E-2</c:v>
                </c:pt>
                <c:pt idx="278">
                  <c:v>2.1400000000000002E-2</c:v>
                </c:pt>
                <c:pt idx="279">
                  <c:v>2.0499999999999997E-2</c:v>
                </c:pt>
                <c:pt idx="280">
                  <c:v>2.1000000000000001E-2</c:v>
                </c:pt>
                <c:pt idx="281">
                  <c:v>2.0499999999999997E-2</c:v>
                </c:pt>
                <c:pt idx="282">
                  <c:v>2.0400000000000001E-2</c:v>
                </c:pt>
                <c:pt idx="283">
                  <c:v>1.9900000000000001E-2</c:v>
                </c:pt>
                <c:pt idx="284">
                  <c:v>2.0099999999999996E-2</c:v>
                </c:pt>
                <c:pt idx="285">
                  <c:v>2.0799999999999999E-2</c:v>
                </c:pt>
                <c:pt idx="286">
                  <c:v>2.1400000000000002E-2</c:v>
                </c:pt>
                <c:pt idx="287">
                  <c:v>2.1099999999999997E-2</c:v>
                </c:pt>
                <c:pt idx="288">
                  <c:v>2.0499999999999997E-2</c:v>
                </c:pt>
                <c:pt idx="289">
                  <c:v>2.0299999999999999E-2</c:v>
                </c:pt>
                <c:pt idx="290">
                  <c:v>2.0499999999999997E-2</c:v>
                </c:pt>
                <c:pt idx="291">
                  <c:v>2.0899999999999998E-2</c:v>
                </c:pt>
                <c:pt idx="292">
                  <c:v>2.07E-2</c:v>
                </c:pt>
                <c:pt idx="293">
                  <c:v>2.0400000000000001E-2</c:v>
                </c:pt>
                <c:pt idx="294">
                  <c:v>2.0400000000000001E-2</c:v>
                </c:pt>
                <c:pt idx="295">
                  <c:v>0.02</c:v>
                </c:pt>
                <c:pt idx="296">
                  <c:v>2.0099999999999996E-2</c:v>
                </c:pt>
                <c:pt idx="297">
                  <c:v>1.9699999999999999E-2</c:v>
                </c:pt>
                <c:pt idx="298">
                  <c:v>1.9E-2</c:v>
                </c:pt>
                <c:pt idx="299">
                  <c:v>1.84E-2</c:v>
                </c:pt>
                <c:pt idx="300">
                  <c:v>1.8000000000000002E-2</c:v>
                </c:pt>
                <c:pt idx="301">
                  <c:v>1.8100000000000002E-2</c:v>
                </c:pt>
                <c:pt idx="302">
                  <c:v>1.7899999999999999E-2</c:v>
                </c:pt>
                <c:pt idx="303">
                  <c:v>1.6500000000000001E-2</c:v>
                </c:pt>
                <c:pt idx="304">
                  <c:v>1.66E-2</c:v>
                </c:pt>
                <c:pt idx="305">
                  <c:v>1.6399999999999998E-2</c:v>
                </c:pt>
                <c:pt idx="306">
                  <c:v>1.67E-2</c:v>
                </c:pt>
                <c:pt idx="307">
                  <c:v>1.5600000000000001E-2</c:v>
                </c:pt>
                <c:pt idx="308">
                  <c:v>1.2500000000000001E-2</c:v>
                </c:pt>
                <c:pt idx="309">
                  <c:v>9.8999999999999991E-3</c:v>
                </c:pt>
                <c:pt idx="310">
                  <c:v>1.2800000000000001E-2</c:v>
                </c:pt>
                <c:pt idx="311">
                  <c:v>1.3000000000000001E-2</c:v>
                </c:pt>
                <c:pt idx="312">
                  <c:v>1.49E-2</c:v>
                </c:pt>
                <c:pt idx="313">
                  <c:v>1.5600000000000001E-2</c:v>
                </c:pt>
                <c:pt idx="314">
                  <c:v>1.34E-2</c:v>
                </c:pt>
                <c:pt idx="315">
                  <c:v>1.6299999999999999E-2</c:v>
                </c:pt>
                <c:pt idx="316">
                  <c:v>1.77E-2</c:v>
                </c:pt>
                <c:pt idx="317">
                  <c:v>1.78E-2</c:v>
                </c:pt>
                <c:pt idx="318">
                  <c:v>1.55E-2</c:v>
                </c:pt>
                <c:pt idx="319">
                  <c:v>1.3300000000000001E-2</c:v>
                </c:pt>
                <c:pt idx="320">
                  <c:v>1.3899999999999999E-2</c:v>
                </c:pt>
                <c:pt idx="321">
                  <c:v>1.4499999999999999E-2</c:v>
                </c:pt>
                <c:pt idx="322">
                  <c:v>1.4199999999999999E-2</c:v>
                </c:pt>
                <c:pt idx="323">
                  <c:v>1.29E-2</c:v>
                </c:pt>
                <c:pt idx="324">
                  <c:v>1.3100000000000001E-2</c:v>
                </c:pt>
                <c:pt idx="325">
                  <c:v>1.3500000000000002E-2</c:v>
                </c:pt>
                <c:pt idx="326">
                  <c:v>1.2699999999999999E-2</c:v>
                </c:pt>
                <c:pt idx="327">
                  <c:v>1.26E-2</c:v>
                </c:pt>
                <c:pt idx="328">
                  <c:v>1.24E-2</c:v>
                </c:pt>
                <c:pt idx="329">
                  <c:v>1.2699999999999999E-2</c:v>
                </c:pt>
                <c:pt idx="330">
                  <c:v>1.32E-2</c:v>
                </c:pt>
                <c:pt idx="331">
                  <c:v>1.37E-2</c:v>
                </c:pt>
                <c:pt idx="332">
                  <c:v>1.3500000000000002E-2</c:v>
                </c:pt>
                <c:pt idx="333">
                  <c:v>1.3500000000000002E-2</c:v>
                </c:pt>
                <c:pt idx="334">
                  <c:v>1.3899999999999999E-2</c:v>
                </c:pt>
                <c:pt idx="335">
                  <c:v>1.41E-2</c:v>
                </c:pt>
                <c:pt idx="336">
                  <c:v>1.2699999999999999E-2</c:v>
                </c:pt>
                <c:pt idx="337">
                  <c:v>1.21E-2</c:v>
                </c:pt>
                <c:pt idx="338">
                  <c:v>1.2699999999999999E-2</c:v>
                </c:pt>
                <c:pt idx="339">
                  <c:v>1.23E-2</c:v>
                </c:pt>
                <c:pt idx="340">
                  <c:v>1.1699999999999999E-2</c:v>
                </c:pt>
                <c:pt idx="341">
                  <c:v>1.2199999999999999E-2</c:v>
                </c:pt>
                <c:pt idx="342">
                  <c:v>1.18E-2</c:v>
                </c:pt>
                <c:pt idx="343">
                  <c:v>1.1699999999999999E-2</c:v>
                </c:pt>
                <c:pt idx="344">
                  <c:v>1.2500000000000001E-2</c:v>
                </c:pt>
                <c:pt idx="345">
                  <c:v>1.2E-2</c:v>
                </c:pt>
                <c:pt idx="346">
                  <c:v>1.24E-2</c:v>
                </c:pt>
                <c:pt idx="347">
                  <c:v>1.2800000000000001E-2</c:v>
                </c:pt>
                <c:pt idx="348">
                  <c:v>1.2699999999999999E-2</c:v>
                </c:pt>
                <c:pt idx="349">
                  <c:v>1.29E-2</c:v>
                </c:pt>
                <c:pt idx="350">
                  <c:v>1.32E-2</c:v>
                </c:pt>
                <c:pt idx="351">
                  <c:v>1.41E-2</c:v>
                </c:pt>
                <c:pt idx="352">
                  <c:v>1.3100000000000001E-2</c:v>
                </c:pt>
                <c:pt idx="353">
                  <c:v>1.3899999999999999E-2</c:v>
                </c:pt>
                <c:pt idx="354">
                  <c:v>1.43E-2</c:v>
                </c:pt>
                <c:pt idx="355">
                  <c:v>1.38E-2</c:v>
                </c:pt>
                <c:pt idx="356">
                  <c:v>1.3500000000000002E-2</c:v>
                </c:pt>
                <c:pt idx="357">
                  <c:v>1.3000000000000001E-2</c:v>
                </c:pt>
                <c:pt idx="358">
                  <c:v>1.32E-2</c:v>
                </c:pt>
                <c:pt idx="359">
                  <c:v>1.44E-2</c:v>
                </c:pt>
                <c:pt idx="360">
                  <c:v>1.43E-2</c:v>
                </c:pt>
                <c:pt idx="361">
                  <c:v>1.3999999999999999E-2</c:v>
                </c:pt>
                <c:pt idx="362">
                  <c:v>1.3999999999999999E-2</c:v>
                </c:pt>
                <c:pt idx="363">
                  <c:v>1.37E-2</c:v>
                </c:pt>
                <c:pt idx="364">
                  <c:v>1.37E-2</c:v>
                </c:pt>
                <c:pt idx="365">
                  <c:v>1.43E-2</c:v>
                </c:pt>
                <c:pt idx="366">
                  <c:v>1.44E-2</c:v>
                </c:pt>
                <c:pt idx="367">
                  <c:v>1.47E-2</c:v>
                </c:pt>
                <c:pt idx="368">
                  <c:v>1.41E-2</c:v>
                </c:pt>
                <c:pt idx="369">
                  <c:v>1.46E-2</c:v>
                </c:pt>
                <c:pt idx="370">
                  <c:v>1.4800000000000001E-2</c:v>
                </c:pt>
                <c:pt idx="371">
                  <c:v>1.5600000000000001E-2</c:v>
                </c:pt>
                <c:pt idx="372">
                  <c:v>1.61E-2</c:v>
                </c:pt>
                <c:pt idx="373">
                  <c:v>1.6799999999999999E-2</c:v>
                </c:pt>
                <c:pt idx="374">
                  <c:v>1.6500000000000001E-2</c:v>
                </c:pt>
                <c:pt idx="375">
                  <c:v>1.5900000000000001E-2</c:v>
                </c:pt>
                <c:pt idx="376">
                  <c:v>1.5300000000000001E-2</c:v>
                </c:pt>
                <c:pt idx="377">
                  <c:v>1.41E-2</c:v>
                </c:pt>
                <c:pt idx="378">
                  <c:v>1.4499999999999999E-2</c:v>
                </c:pt>
                <c:pt idx="379">
                  <c:v>1.4499999999999999E-2</c:v>
                </c:pt>
                <c:pt idx="380">
                  <c:v>1.54E-2</c:v>
                </c:pt>
                <c:pt idx="381">
                  <c:v>1.52E-2</c:v>
                </c:pt>
                <c:pt idx="382">
                  <c:v>1.47E-2</c:v>
                </c:pt>
                <c:pt idx="383">
                  <c:v>1.47E-2</c:v>
                </c:pt>
                <c:pt idx="384">
                  <c:v>1.46E-2</c:v>
                </c:pt>
                <c:pt idx="385">
                  <c:v>1.49E-2</c:v>
                </c:pt>
                <c:pt idx="386">
                  <c:v>1.44E-2</c:v>
                </c:pt>
                <c:pt idx="387">
                  <c:v>1.43E-2</c:v>
                </c:pt>
                <c:pt idx="388">
                  <c:v>1.37E-2</c:v>
                </c:pt>
                <c:pt idx="389">
                  <c:v>1.3899999999999999E-2</c:v>
                </c:pt>
                <c:pt idx="390">
                  <c:v>1.41E-2</c:v>
                </c:pt>
                <c:pt idx="391">
                  <c:v>1.43E-2</c:v>
                </c:pt>
                <c:pt idx="392">
                  <c:v>1.43E-2</c:v>
                </c:pt>
                <c:pt idx="393">
                  <c:v>1.43E-2</c:v>
                </c:pt>
                <c:pt idx="394">
                  <c:v>1.4499999999999999E-2</c:v>
                </c:pt>
                <c:pt idx="395">
                  <c:v>1.38E-2</c:v>
                </c:pt>
                <c:pt idx="396">
                  <c:v>1.3899999999999999E-2</c:v>
                </c:pt>
                <c:pt idx="397">
                  <c:v>1.32E-2</c:v>
                </c:pt>
                <c:pt idx="398">
                  <c:v>1.3300000000000001E-2</c:v>
                </c:pt>
                <c:pt idx="399">
                  <c:v>1.3300000000000001E-2</c:v>
                </c:pt>
                <c:pt idx="400">
                  <c:v>1.3000000000000001E-2</c:v>
                </c:pt>
                <c:pt idx="401">
                  <c:v>1.3300000000000001E-2</c:v>
                </c:pt>
                <c:pt idx="402">
                  <c:v>1.3100000000000001E-2</c:v>
                </c:pt>
                <c:pt idx="403">
                  <c:v>1.3300000000000001E-2</c:v>
                </c:pt>
                <c:pt idx="404">
                  <c:v>1.32E-2</c:v>
                </c:pt>
                <c:pt idx="405">
                  <c:v>1.3100000000000001E-2</c:v>
                </c:pt>
                <c:pt idx="406">
                  <c:v>1.29E-2</c:v>
                </c:pt>
                <c:pt idx="407">
                  <c:v>1.24E-2</c:v>
                </c:pt>
                <c:pt idx="408">
                  <c:v>1.23E-2</c:v>
                </c:pt>
                <c:pt idx="409">
                  <c:v>1.2500000000000001E-2</c:v>
                </c:pt>
                <c:pt idx="410">
                  <c:v>1.2199999999999999E-2</c:v>
                </c:pt>
                <c:pt idx="411">
                  <c:v>1.24E-2</c:v>
                </c:pt>
                <c:pt idx="412">
                  <c:v>1.2E-2</c:v>
                </c:pt>
                <c:pt idx="413">
                  <c:v>1.2E-2</c:v>
                </c:pt>
                <c:pt idx="414">
                  <c:v>1.23E-2</c:v>
                </c:pt>
                <c:pt idx="415">
                  <c:v>1.1899999999999999E-2</c:v>
                </c:pt>
                <c:pt idx="416">
                  <c:v>1.2199999999999999E-2</c:v>
                </c:pt>
                <c:pt idx="417">
                  <c:v>1.2E-2</c:v>
                </c:pt>
                <c:pt idx="418">
                  <c:v>1.23E-2</c:v>
                </c:pt>
                <c:pt idx="419">
                  <c:v>1.2500000000000001E-2</c:v>
                </c:pt>
                <c:pt idx="420">
                  <c:v>1.32E-2</c:v>
                </c:pt>
                <c:pt idx="421">
                  <c:v>1.37E-2</c:v>
                </c:pt>
                <c:pt idx="422">
                  <c:v>1.4199999999999999E-2</c:v>
                </c:pt>
                <c:pt idx="423">
                  <c:v>1.4499999999999999E-2</c:v>
                </c:pt>
                <c:pt idx="424">
                  <c:v>1.43E-2</c:v>
                </c:pt>
                <c:pt idx="425">
                  <c:v>1.3999999999999999E-2</c:v>
                </c:pt>
                <c:pt idx="426">
                  <c:v>1.4199999999999999E-2</c:v>
                </c:pt>
                <c:pt idx="427">
                  <c:v>1.38E-2</c:v>
                </c:pt>
                <c:pt idx="428">
                  <c:v>1.3500000000000002E-2</c:v>
                </c:pt>
                <c:pt idx="429">
                  <c:v>1.3500000000000002E-2</c:v>
                </c:pt>
                <c:pt idx="430">
                  <c:v>1.3899999999999999E-2</c:v>
                </c:pt>
                <c:pt idx="431">
                  <c:v>1.41E-2</c:v>
                </c:pt>
                <c:pt idx="432">
                  <c:v>1.4999999999999999E-2</c:v>
                </c:pt>
                <c:pt idx="433">
                  <c:v>1.52E-2</c:v>
                </c:pt>
                <c:pt idx="434">
                  <c:v>1.49E-2</c:v>
                </c:pt>
                <c:pt idx="435">
                  <c:v>1.43E-2</c:v>
                </c:pt>
                <c:pt idx="436">
                  <c:v>1.38E-2</c:v>
                </c:pt>
                <c:pt idx="437">
                  <c:v>1.34E-2</c:v>
                </c:pt>
                <c:pt idx="438">
                  <c:v>1.46E-2</c:v>
                </c:pt>
                <c:pt idx="439">
                  <c:v>1.46E-2</c:v>
                </c:pt>
                <c:pt idx="440">
                  <c:v>1.43E-2</c:v>
                </c:pt>
                <c:pt idx="441">
                  <c:v>1.4499999999999999E-2</c:v>
                </c:pt>
                <c:pt idx="442">
                  <c:v>1.43E-2</c:v>
                </c:pt>
                <c:pt idx="443">
                  <c:v>1.4199999999999999E-2</c:v>
                </c:pt>
                <c:pt idx="444">
                  <c:v>1.4199999999999999E-2</c:v>
                </c:pt>
                <c:pt idx="445">
                  <c:v>1.43E-2</c:v>
                </c:pt>
                <c:pt idx="446">
                  <c:v>1.4499999999999999E-2</c:v>
                </c:pt>
                <c:pt idx="447">
                  <c:v>1.43E-2</c:v>
                </c:pt>
                <c:pt idx="448">
                  <c:v>1.4499999999999999E-2</c:v>
                </c:pt>
                <c:pt idx="449">
                  <c:v>1.43E-2</c:v>
                </c:pt>
                <c:pt idx="450">
                  <c:v>1.4199999999999999E-2</c:v>
                </c:pt>
                <c:pt idx="451">
                  <c:v>1.4199999999999999E-2</c:v>
                </c:pt>
                <c:pt idx="452">
                  <c:v>1.3999999999999999E-2</c:v>
                </c:pt>
                <c:pt idx="453">
                  <c:v>1.3999999999999999E-2</c:v>
                </c:pt>
                <c:pt idx="454">
                  <c:v>1.4199999999999999E-2</c:v>
                </c:pt>
                <c:pt idx="455">
                  <c:v>1.41E-2</c:v>
                </c:pt>
                <c:pt idx="456">
                  <c:v>1.46E-2</c:v>
                </c:pt>
                <c:pt idx="457">
                  <c:v>1.4499999999999999E-2</c:v>
                </c:pt>
                <c:pt idx="458">
                  <c:v>1.4800000000000001E-2</c:v>
                </c:pt>
                <c:pt idx="459">
                  <c:v>1.5700000000000002E-2</c:v>
                </c:pt>
                <c:pt idx="460">
                  <c:v>1.5600000000000001E-2</c:v>
                </c:pt>
                <c:pt idx="461">
                  <c:v>1.6E-2</c:v>
                </c:pt>
                <c:pt idx="462">
                  <c:v>1.5700000000000002E-2</c:v>
                </c:pt>
                <c:pt idx="463">
                  <c:v>1.5800000000000002E-2</c:v>
                </c:pt>
                <c:pt idx="464">
                  <c:v>1.5800000000000002E-2</c:v>
                </c:pt>
                <c:pt idx="465">
                  <c:v>1.52E-2</c:v>
                </c:pt>
                <c:pt idx="466">
                  <c:v>1.4999999999999999E-2</c:v>
                </c:pt>
                <c:pt idx="467">
                  <c:v>1.52E-2</c:v>
                </c:pt>
                <c:pt idx="468">
                  <c:v>1.52E-2</c:v>
                </c:pt>
                <c:pt idx="469">
                  <c:v>1.55E-2</c:v>
                </c:pt>
                <c:pt idx="470">
                  <c:v>1.6E-2</c:v>
                </c:pt>
                <c:pt idx="471">
                  <c:v>1.6200000000000003E-2</c:v>
                </c:pt>
                <c:pt idx="472">
                  <c:v>1.67E-2</c:v>
                </c:pt>
                <c:pt idx="473">
                  <c:v>1.6399999999999998E-2</c:v>
                </c:pt>
                <c:pt idx="474">
                  <c:v>1.5900000000000001E-2</c:v>
                </c:pt>
                <c:pt idx="475">
                  <c:v>1.5700000000000002E-2</c:v>
                </c:pt>
                <c:pt idx="476">
                  <c:v>1.5600000000000001E-2</c:v>
                </c:pt>
                <c:pt idx="477">
                  <c:v>1.6200000000000003E-2</c:v>
                </c:pt>
                <c:pt idx="478">
                  <c:v>1.6500000000000001E-2</c:v>
                </c:pt>
                <c:pt idx="479">
                  <c:v>1.6299999999999999E-2</c:v>
                </c:pt>
                <c:pt idx="480">
                  <c:v>1.66E-2</c:v>
                </c:pt>
                <c:pt idx="481">
                  <c:v>1.55E-2</c:v>
                </c:pt>
                <c:pt idx="482">
                  <c:v>1.54E-2</c:v>
                </c:pt>
                <c:pt idx="483">
                  <c:v>1.6E-2</c:v>
                </c:pt>
                <c:pt idx="484">
                  <c:v>1.7299999999999999E-2</c:v>
                </c:pt>
                <c:pt idx="485">
                  <c:v>1.7500000000000002E-2</c:v>
                </c:pt>
                <c:pt idx="486">
                  <c:v>1.7500000000000002E-2</c:v>
                </c:pt>
                <c:pt idx="487">
                  <c:v>1.6399999999999998E-2</c:v>
                </c:pt>
                <c:pt idx="488">
                  <c:v>1.6500000000000001E-2</c:v>
                </c:pt>
                <c:pt idx="489">
                  <c:v>1.66E-2</c:v>
                </c:pt>
                <c:pt idx="490">
                  <c:v>1.6200000000000003E-2</c:v>
                </c:pt>
                <c:pt idx="491">
                  <c:v>1.6200000000000003E-2</c:v>
                </c:pt>
                <c:pt idx="492">
                  <c:v>1.5800000000000002E-2</c:v>
                </c:pt>
                <c:pt idx="493">
                  <c:v>1.5300000000000001E-2</c:v>
                </c:pt>
                <c:pt idx="494">
                  <c:v>1.5600000000000001E-2</c:v>
                </c:pt>
                <c:pt idx="495">
                  <c:v>1.6E-2</c:v>
                </c:pt>
                <c:pt idx="496">
                  <c:v>1.6200000000000003E-2</c:v>
                </c:pt>
                <c:pt idx="497">
                  <c:v>1.6200000000000003E-2</c:v>
                </c:pt>
                <c:pt idx="498">
                  <c:v>1.5700000000000002E-2</c:v>
                </c:pt>
                <c:pt idx="499">
                  <c:v>1.5800000000000002E-2</c:v>
                </c:pt>
                <c:pt idx="500">
                  <c:v>1.66E-2</c:v>
                </c:pt>
                <c:pt idx="501">
                  <c:v>1.7000000000000001E-2</c:v>
                </c:pt>
                <c:pt idx="502">
                  <c:v>1.67E-2</c:v>
                </c:pt>
                <c:pt idx="503">
                  <c:v>1.7299999999999999E-2</c:v>
                </c:pt>
                <c:pt idx="504">
                  <c:v>1.6899999999999998E-2</c:v>
                </c:pt>
                <c:pt idx="505">
                  <c:v>1.67E-2</c:v>
                </c:pt>
                <c:pt idx="506">
                  <c:v>1.6899999999999998E-2</c:v>
                </c:pt>
                <c:pt idx="507">
                  <c:v>1.6500000000000001E-2</c:v>
                </c:pt>
                <c:pt idx="508">
                  <c:v>1.6299999999999999E-2</c:v>
                </c:pt>
                <c:pt idx="509">
                  <c:v>1.6299999999999999E-2</c:v>
                </c:pt>
                <c:pt idx="510">
                  <c:v>1.6500000000000001E-2</c:v>
                </c:pt>
                <c:pt idx="511">
                  <c:v>1.66E-2</c:v>
                </c:pt>
                <c:pt idx="512">
                  <c:v>1.6799999999999999E-2</c:v>
                </c:pt>
                <c:pt idx="513">
                  <c:v>1.7000000000000001E-2</c:v>
                </c:pt>
                <c:pt idx="514">
                  <c:v>1.6799999999999999E-2</c:v>
                </c:pt>
                <c:pt idx="515">
                  <c:v>1.6500000000000001E-2</c:v>
                </c:pt>
                <c:pt idx="516">
                  <c:v>1.7000000000000001E-2</c:v>
                </c:pt>
                <c:pt idx="517">
                  <c:v>1.66E-2</c:v>
                </c:pt>
                <c:pt idx="518">
                  <c:v>1.66E-2</c:v>
                </c:pt>
                <c:pt idx="519">
                  <c:v>1.67E-2</c:v>
                </c:pt>
                <c:pt idx="520">
                  <c:v>1.67E-2</c:v>
                </c:pt>
                <c:pt idx="521">
                  <c:v>1.66E-2</c:v>
                </c:pt>
                <c:pt idx="522">
                  <c:v>1.6500000000000001E-2</c:v>
                </c:pt>
                <c:pt idx="523">
                  <c:v>1.6500000000000001E-2</c:v>
                </c:pt>
                <c:pt idx="524">
                  <c:v>1.66E-2</c:v>
                </c:pt>
                <c:pt idx="525">
                  <c:v>1.7000000000000001E-2</c:v>
                </c:pt>
                <c:pt idx="526">
                  <c:v>1.8100000000000002E-2</c:v>
                </c:pt>
                <c:pt idx="527">
                  <c:v>1.8500000000000003E-2</c:v>
                </c:pt>
                <c:pt idx="528">
                  <c:v>1.8700000000000001E-2</c:v>
                </c:pt>
                <c:pt idx="529">
                  <c:v>1.8799999999999997E-2</c:v>
                </c:pt>
                <c:pt idx="530">
                  <c:v>1.8799999999999997E-2</c:v>
                </c:pt>
                <c:pt idx="531">
                  <c:v>1.8200000000000001E-2</c:v>
                </c:pt>
                <c:pt idx="532">
                  <c:v>1.8799999999999997E-2</c:v>
                </c:pt>
                <c:pt idx="533">
                  <c:v>1.8500000000000003E-2</c:v>
                </c:pt>
                <c:pt idx="534">
                  <c:v>1.8500000000000003E-2</c:v>
                </c:pt>
                <c:pt idx="535">
                  <c:v>1.84E-2</c:v>
                </c:pt>
                <c:pt idx="536">
                  <c:v>1.84E-2</c:v>
                </c:pt>
                <c:pt idx="537">
                  <c:v>1.8700000000000001E-2</c:v>
                </c:pt>
                <c:pt idx="538">
                  <c:v>1.8500000000000003E-2</c:v>
                </c:pt>
                <c:pt idx="539">
                  <c:v>1.8000000000000002E-2</c:v>
                </c:pt>
                <c:pt idx="540">
                  <c:v>1.8000000000000002E-2</c:v>
                </c:pt>
                <c:pt idx="541">
                  <c:v>1.7899999999999999E-2</c:v>
                </c:pt>
                <c:pt idx="542">
                  <c:v>1.8100000000000002E-2</c:v>
                </c:pt>
                <c:pt idx="543">
                  <c:v>1.8700000000000001E-2</c:v>
                </c:pt>
                <c:pt idx="544">
                  <c:v>1.84E-2</c:v>
                </c:pt>
                <c:pt idx="545">
                  <c:v>1.8700000000000001E-2</c:v>
                </c:pt>
                <c:pt idx="546">
                  <c:v>1.9199999999999998E-2</c:v>
                </c:pt>
                <c:pt idx="547">
                  <c:v>1.9299999999999998E-2</c:v>
                </c:pt>
                <c:pt idx="548">
                  <c:v>1.9699999999999999E-2</c:v>
                </c:pt>
                <c:pt idx="549">
                  <c:v>1.9599999999999999E-2</c:v>
                </c:pt>
                <c:pt idx="550">
                  <c:v>1.95E-2</c:v>
                </c:pt>
                <c:pt idx="551">
                  <c:v>1.9199999999999998E-2</c:v>
                </c:pt>
                <c:pt idx="552">
                  <c:v>1.9400000000000001E-2</c:v>
                </c:pt>
                <c:pt idx="553">
                  <c:v>2.0099999999999996E-2</c:v>
                </c:pt>
                <c:pt idx="554">
                  <c:v>2.0099999999999996E-2</c:v>
                </c:pt>
                <c:pt idx="555">
                  <c:v>2.0799999999999999E-2</c:v>
                </c:pt>
                <c:pt idx="556">
                  <c:v>2.06E-2</c:v>
                </c:pt>
                <c:pt idx="557">
                  <c:v>2.0799999999999999E-2</c:v>
                </c:pt>
                <c:pt idx="558">
                  <c:v>2.1400000000000002E-2</c:v>
                </c:pt>
                <c:pt idx="559">
                  <c:v>2.1899999999999999E-2</c:v>
                </c:pt>
                <c:pt idx="560">
                  <c:v>2.2099999999999998E-2</c:v>
                </c:pt>
                <c:pt idx="561">
                  <c:v>2.2400000000000003E-2</c:v>
                </c:pt>
                <c:pt idx="562">
                  <c:v>2.3300000000000001E-2</c:v>
                </c:pt>
                <c:pt idx="563">
                  <c:v>2.1700000000000001E-2</c:v>
                </c:pt>
                <c:pt idx="564">
                  <c:v>2.23E-2</c:v>
                </c:pt>
                <c:pt idx="565">
                  <c:v>2.2099999999999998E-2</c:v>
                </c:pt>
                <c:pt idx="566">
                  <c:v>2.2499999999999999E-2</c:v>
                </c:pt>
                <c:pt idx="567">
                  <c:v>2.3E-2</c:v>
                </c:pt>
                <c:pt idx="568">
                  <c:v>2.2799999999999997E-2</c:v>
                </c:pt>
                <c:pt idx="569">
                  <c:v>2.3099999999999999E-2</c:v>
                </c:pt>
                <c:pt idx="570">
                  <c:v>2.2599999999999999E-2</c:v>
                </c:pt>
                <c:pt idx="571">
                  <c:v>2.2400000000000003E-2</c:v>
                </c:pt>
                <c:pt idx="572">
                  <c:v>2.29E-2</c:v>
                </c:pt>
                <c:pt idx="573">
                  <c:v>2.4E-2</c:v>
                </c:pt>
                <c:pt idx="574">
                  <c:v>2.3700000000000002E-2</c:v>
                </c:pt>
                <c:pt idx="575">
                  <c:v>2.3799999999999998E-2</c:v>
                </c:pt>
                <c:pt idx="576">
                  <c:v>2.4199999999999999E-2</c:v>
                </c:pt>
                <c:pt idx="577">
                  <c:v>2.4500000000000001E-2</c:v>
                </c:pt>
                <c:pt idx="578">
                  <c:v>2.4500000000000001E-2</c:v>
                </c:pt>
                <c:pt idx="579">
                  <c:v>2.3799999999999998E-2</c:v>
                </c:pt>
                <c:pt idx="580">
                  <c:v>2.3399999999999997E-2</c:v>
                </c:pt>
                <c:pt idx="581">
                  <c:v>2.3099999999999999E-2</c:v>
                </c:pt>
                <c:pt idx="582">
                  <c:v>2.3399999999999997E-2</c:v>
                </c:pt>
                <c:pt idx="583">
                  <c:v>2.3700000000000002E-2</c:v>
                </c:pt>
                <c:pt idx="584">
                  <c:v>2.4300000000000002E-2</c:v>
                </c:pt>
                <c:pt idx="585">
                  <c:v>2.3799999999999998E-2</c:v>
                </c:pt>
                <c:pt idx="586">
                  <c:v>2.41E-2</c:v>
                </c:pt>
                <c:pt idx="587">
                  <c:v>2.3399999999999997E-2</c:v>
                </c:pt>
                <c:pt idx="588">
                  <c:v>2.35E-2</c:v>
                </c:pt>
                <c:pt idx="589">
                  <c:v>2.3599999999999999E-2</c:v>
                </c:pt>
                <c:pt idx="590">
                  <c:v>2.3199999999999998E-2</c:v>
                </c:pt>
                <c:pt idx="591">
                  <c:v>2.35E-2</c:v>
                </c:pt>
                <c:pt idx="592">
                  <c:v>2.3199999999999998E-2</c:v>
                </c:pt>
                <c:pt idx="593">
                  <c:v>2.3399999999999997E-2</c:v>
                </c:pt>
                <c:pt idx="594">
                  <c:v>2.3399999999999997E-2</c:v>
                </c:pt>
                <c:pt idx="595">
                  <c:v>2.3199999999999998E-2</c:v>
                </c:pt>
                <c:pt idx="596">
                  <c:v>2.3199999999999998E-2</c:v>
                </c:pt>
                <c:pt idx="597">
                  <c:v>2.23E-2</c:v>
                </c:pt>
                <c:pt idx="598">
                  <c:v>2.2599999999999999E-2</c:v>
                </c:pt>
                <c:pt idx="599">
                  <c:v>2.29E-2</c:v>
                </c:pt>
                <c:pt idx="600">
                  <c:v>2.2700000000000001E-2</c:v>
                </c:pt>
                <c:pt idx="601">
                  <c:v>2.2599999999999999E-2</c:v>
                </c:pt>
                <c:pt idx="602">
                  <c:v>2.2400000000000003E-2</c:v>
                </c:pt>
                <c:pt idx="603">
                  <c:v>2.2499999999999999E-2</c:v>
                </c:pt>
                <c:pt idx="604">
                  <c:v>2.2400000000000003E-2</c:v>
                </c:pt>
                <c:pt idx="605">
                  <c:v>2.29E-2</c:v>
                </c:pt>
                <c:pt idx="606">
                  <c:v>2.29E-2</c:v>
                </c:pt>
                <c:pt idx="607">
                  <c:v>2.3099999999999999E-2</c:v>
                </c:pt>
                <c:pt idx="608">
                  <c:v>2.3E-2</c:v>
                </c:pt>
                <c:pt idx="609">
                  <c:v>2.3E-2</c:v>
                </c:pt>
                <c:pt idx="610">
                  <c:v>2.2700000000000001E-2</c:v>
                </c:pt>
                <c:pt idx="611">
                  <c:v>2.2499999999999999E-2</c:v>
                </c:pt>
                <c:pt idx="612">
                  <c:v>2.2400000000000003E-2</c:v>
                </c:pt>
                <c:pt idx="613">
                  <c:v>2.2799999999999997E-2</c:v>
                </c:pt>
                <c:pt idx="614">
                  <c:v>2.3199999999999998E-2</c:v>
                </c:pt>
                <c:pt idx="615">
                  <c:v>2.35E-2</c:v>
                </c:pt>
                <c:pt idx="616">
                  <c:v>2.4E-2</c:v>
                </c:pt>
                <c:pt idx="617">
                  <c:v>2.3900000000000001E-2</c:v>
                </c:pt>
                <c:pt idx="618">
                  <c:v>2.35E-2</c:v>
                </c:pt>
                <c:pt idx="619">
                  <c:v>2.3599999999999999E-2</c:v>
                </c:pt>
                <c:pt idx="620">
                  <c:v>2.3700000000000002E-2</c:v>
                </c:pt>
                <c:pt idx="621">
                  <c:v>2.3799999999999998E-2</c:v>
                </c:pt>
                <c:pt idx="622">
                  <c:v>2.3399999999999997E-2</c:v>
                </c:pt>
                <c:pt idx="623">
                  <c:v>2.3300000000000001E-2</c:v>
                </c:pt>
                <c:pt idx="624">
                  <c:v>2.3099999999999999E-2</c:v>
                </c:pt>
                <c:pt idx="625">
                  <c:v>2.2599999999999999E-2</c:v>
                </c:pt>
                <c:pt idx="626">
                  <c:v>2.2700000000000001E-2</c:v>
                </c:pt>
                <c:pt idx="627">
                  <c:v>2.29E-2</c:v>
                </c:pt>
                <c:pt idx="628">
                  <c:v>2.2599999999999999E-2</c:v>
                </c:pt>
                <c:pt idx="629">
                  <c:v>2.2599999999999999E-2</c:v>
                </c:pt>
                <c:pt idx="630">
                  <c:v>2.3E-2</c:v>
                </c:pt>
                <c:pt idx="631">
                  <c:v>2.2799999999999997E-2</c:v>
                </c:pt>
                <c:pt idx="632">
                  <c:v>2.3E-2</c:v>
                </c:pt>
                <c:pt idx="633">
                  <c:v>2.2400000000000003E-2</c:v>
                </c:pt>
                <c:pt idx="634">
                  <c:v>2.2499999999999999E-2</c:v>
                </c:pt>
                <c:pt idx="635">
                  <c:v>2.2099999999999998E-2</c:v>
                </c:pt>
                <c:pt idx="636">
                  <c:v>2.1700000000000001E-2</c:v>
                </c:pt>
                <c:pt idx="637">
                  <c:v>2.1499999999999998E-2</c:v>
                </c:pt>
                <c:pt idx="638">
                  <c:v>2.1499999999999998E-2</c:v>
                </c:pt>
                <c:pt idx="639">
                  <c:v>2.1899999999999999E-2</c:v>
                </c:pt>
                <c:pt idx="640">
                  <c:v>2.2000000000000002E-2</c:v>
                </c:pt>
                <c:pt idx="641">
                  <c:v>2.2000000000000002E-2</c:v>
                </c:pt>
                <c:pt idx="642">
                  <c:v>2.1099999999999997E-2</c:v>
                </c:pt>
                <c:pt idx="643">
                  <c:v>2.0099999999999996E-2</c:v>
                </c:pt>
                <c:pt idx="644">
                  <c:v>2.1099999999999997E-2</c:v>
                </c:pt>
                <c:pt idx="645">
                  <c:v>2.1000000000000001E-2</c:v>
                </c:pt>
                <c:pt idx="646">
                  <c:v>2.1099999999999997E-2</c:v>
                </c:pt>
                <c:pt idx="647">
                  <c:v>2.1000000000000001E-2</c:v>
                </c:pt>
                <c:pt idx="648">
                  <c:v>2.1600000000000001E-2</c:v>
                </c:pt>
                <c:pt idx="649">
                  <c:v>2.1000000000000001E-2</c:v>
                </c:pt>
                <c:pt idx="650">
                  <c:v>2.1000000000000001E-2</c:v>
                </c:pt>
                <c:pt idx="651">
                  <c:v>2.06E-2</c:v>
                </c:pt>
                <c:pt idx="652">
                  <c:v>2.07E-2</c:v>
                </c:pt>
                <c:pt idx="653">
                  <c:v>2.0499999999999997E-2</c:v>
                </c:pt>
                <c:pt idx="654">
                  <c:v>2.0499999999999997E-2</c:v>
                </c:pt>
                <c:pt idx="655">
                  <c:v>0.02</c:v>
                </c:pt>
                <c:pt idx="656">
                  <c:v>1.9400000000000001E-2</c:v>
                </c:pt>
                <c:pt idx="657">
                  <c:v>1.9099999999999999E-2</c:v>
                </c:pt>
                <c:pt idx="658">
                  <c:v>1.9900000000000001E-2</c:v>
                </c:pt>
                <c:pt idx="659">
                  <c:v>0.02</c:v>
                </c:pt>
                <c:pt idx="660">
                  <c:v>2.0400000000000001E-2</c:v>
                </c:pt>
                <c:pt idx="661">
                  <c:v>1.9799999999999998E-2</c:v>
                </c:pt>
                <c:pt idx="662">
                  <c:v>1.9199999999999998E-2</c:v>
                </c:pt>
                <c:pt idx="663">
                  <c:v>1.9299999999999998E-2</c:v>
                </c:pt>
                <c:pt idx="664">
                  <c:v>1.8100000000000002E-2</c:v>
                </c:pt>
                <c:pt idx="665">
                  <c:v>1.8799999999999997E-2</c:v>
                </c:pt>
                <c:pt idx="666">
                  <c:v>1.9400000000000001E-2</c:v>
                </c:pt>
                <c:pt idx="667">
                  <c:v>1.9E-2</c:v>
                </c:pt>
                <c:pt idx="668">
                  <c:v>1.9199999999999998E-2</c:v>
                </c:pt>
                <c:pt idx="669">
                  <c:v>1.9299999999999998E-2</c:v>
                </c:pt>
                <c:pt idx="670">
                  <c:v>1.89E-2</c:v>
                </c:pt>
                <c:pt idx="671">
                  <c:v>1.9E-2</c:v>
                </c:pt>
                <c:pt idx="672">
                  <c:v>1.9099999999999999E-2</c:v>
                </c:pt>
                <c:pt idx="673">
                  <c:v>1.89E-2</c:v>
                </c:pt>
                <c:pt idx="674">
                  <c:v>1.8600000000000002E-2</c:v>
                </c:pt>
                <c:pt idx="675">
                  <c:v>1.8500000000000003E-2</c:v>
                </c:pt>
                <c:pt idx="676">
                  <c:v>1.83E-2</c:v>
                </c:pt>
                <c:pt idx="677">
                  <c:v>1.8600000000000002E-2</c:v>
                </c:pt>
                <c:pt idx="678">
                  <c:v>1.9400000000000001E-2</c:v>
                </c:pt>
                <c:pt idx="679">
                  <c:v>1.9599999999999999E-2</c:v>
                </c:pt>
                <c:pt idx="680">
                  <c:v>1.9900000000000001E-2</c:v>
                </c:pt>
                <c:pt idx="681">
                  <c:v>1.9900000000000001E-2</c:v>
                </c:pt>
                <c:pt idx="682">
                  <c:v>2.0299999999999999E-2</c:v>
                </c:pt>
                <c:pt idx="683">
                  <c:v>1.9400000000000001E-2</c:v>
                </c:pt>
                <c:pt idx="684">
                  <c:v>1.9199999999999998E-2</c:v>
                </c:pt>
                <c:pt idx="685">
                  <c:v>1.9199999999999998E-2</c:v>
                </c:pt>
                <c:pt idx="686">
                  <c:v>1.9099999999999999E-2</c:v>
                </c:pt>
                <c:pt idx="687">
                  <c:v>1.8799999999999997E-2</c:v>
                </c:pt>
                <c:pt idx="688">
                  <c:v>1.8700000000000001E-2</c:v>
                </c:pt>
                <c:pt idx="689">
                  <c:v>1.8700000000000001E-2</c:v>
                </c:pt>
                <c:pt idx="690">
                  <c:v>1.9099999999999999E-2</c:v>
                </c:pt>
                <c:pt idx="691">
                  <c:v>1.9599999999999999E-2</c:v>
                </c:pt>
                <c:pt idx="692">
                  <c:v>1.9400000000000001E-2</c:v>
                </c:pt>
                <c:pt idx="693">
                  <c:v>1.9099999999999999E-2</c:v>
                </c:pt>
                <c:pt idx="694">
                  <c:v>1.9E-2</c:v>
                </c:pt>
                <c:pt idx="695">
                  <c:v>1.9199999999999998E-2</c:v>
                </c:pt>
                <c:pt idx="696">
                  <c:v>1.9199999999999998E-2</c:v>
                </c:pt>
                <c:pt idx="697">
                  <c:v>1.9E-2</c:v>
                </c:pt>
                <c:pt idx="698">
                  <c:v>1.9400000000000001E-2</c:v>
                </c:pt>
                <c:pt idx="699">
                  <c:v>1.9400000000000001E-2</c:v>
                </c:pt>
                <c:pt idx="700">
                  <c:v>1.9900000000000001E-2</c:v>
                </c:pt>
                <c:pt idx="701">
                  <c:v>1.95E-2</c:v>
                </c:pt>
                <c:pt idx="702">
                  <c:v>1.9E-2</c:v>
                </c:pt>
                <c:pt idx="703">
                  <c:v>1.9400000000000001E-2</c:v>
                </c:pt>
                <c:pt idx="704">
                  <c:v>1.9099999999999999E-2</c:v>
                </c:pt>
                <c:pt idx="705">
                  <c:v>1.8500000000000003E-2</c:v>
                </c:pt>
                <c:pt idx="706">
                  <c:v>1.8700000000000001E-2</c:v>
                </c:pt>
                <c:pt idx="707">
                  <c:v>1.8799999999999997E-2</c:v>
                </c:pt>
                <c:pt idx="708">
                  <c:v>1.9099999999999999E-2</c:v>
                </c:pt>
                <c:pt idx="709">
                  <c:v>1.8500000000000003E-2</c:v>
                </c:pt>
                <c:pt idx="710">
                  <c:v>1.8600000000000002E-2</c:v>
                </c:pt>
                <c:pt idx="711">
                  <c:v>1.84E-2</c:v>
                </c:pt>
                <c:pt idx="712">
                  <c:v>1.9199999999999998E-2</c:v>
                </c:pt>
                <c:pt idx="713">
                  <c:v>1.9900000000000001E-2</c:v>
                </c:pt>
                <c:pt idx="714">
                  <c:v>1.9900000000000001E-2</c:v>
                </c:pt>
                <c:pt idx="715">
                  <c:v>2.07E-2</c:v>
                </c:pt>
                <c:pt idx="716">
                  <c:v>2.0899999999999998E-2</c:v>
                </c:pt>
                <c:pt idx="717">
                  <c:v>2.0799999999999999E-2</c:v>
                </c:pt>
                <c:pt idx="718">
                  <c:v>2.0400000000000001E-2</c:v>
                </c:pt>
                <c:pt idx="719">
                  <c:v>2.0499999999999997E-2</c:v>
                </c:pt>
                <c:pt idx="720">
                  <c:v>2.1000000000000001E-2</c:v>
                </c:pt>
                <c:pt idx="721">
                  <c:v>2.0799999999999999E-2</c:v>
                </c:pt>
                <c:pt idx="722">
                  <c:v>2.1299999999999999E-2</c:v>
                </c:pt>
                <c:pt idx="723">
                  <c:v>2.1600000000000001E-2</c:v>
                </c:pt>
                <c:pt idx="724">
                  <c:v>2.1600000000000001E-2</c:v>
                </c:pt>
                <c:pt idx="725">
                  <c:v>2.1000000000000001E-2</c:v>
                </c:pt>
                <c:pt idx="726">
                  <c:v>2.0499999999999997E-2</c:v>
                </c:pt>
                <c:pt idx="727">
                  <c:v>2.0199999999999999E-2</c:v>
                </c:pt>
                <c:pt idx="728">
                  <c:v>2.0499999999999997E-2</c:v>
                </c:pt>
                <c:pt idx="729">
                  <c:v>2.0099999999999996E-2</c:v>
                </c:pt>
                <c:pt idx="730">
                  <c:v>2.0899999999999998E-2</c:v>
                </c:pt>
                <c:pt idx="731">
                  <c:v>2.12E-2</c:v>
                </c:pt>
                <c:pt idx="732">
                  <c:v>2.1299999999999999E-2</c:v>
                </c:pt>
                <c:pt idx="733">
                  <c:v>2.0799999999999999E-2</c:v>
                </c:pt>
                <c:pt idx="734">
                  <c:v>2.0899999999999998E-2</c:v>
                </c:pt>
                <c:pt idx="735">
                  <c:v>2.0499999999999997E-2</c:v>
                </c:pt>
                <c:pt idx="736">
                  <c:v>1.95E-2</c:v>
                </c:pt>
                <c:pt idx="737">
                  <c:v>1.9599999999999999E-2</c:v>
                </c:pt>
                <c:pt idx="738">
                  <c:v>1.9299999999999998E-2</c:v>
                </c:pt>
                <c:pt idx="739">
                  <c:v>1.9799999999999998E-2</c:v>
                </c:pt>
                <c:pt idx="740">
                  <c:v>1.9599999999999999E-2</c:v>
                </c:pt>
                <c:pt idx="741">
                  <c:v>0.02</c:v>
                </c:pt>
                <c:pt idx="742">
                  <c:v>1.9599999999999999E-2</c:v>
                </c:pt>
                <c:pt idx="743">
                  <c:v>1.8700000000000001E-2</c:v>
                </c:pt>
                <c:pt idx="744">
                  <c:v>1.89E-2</c:v>
                </c:pt>
                <c:pt idx="745">
                  <c:v>1.83E-2</c:v>
                </c:pt>
                <c:pt idx="746">
                  <c:v>1.9199999999999998E-2</c:v>
                </c:pt>
                <c:pt idx="747">
                  <c:v>1.9199999999999998E-2</c:v>
                </c:pt>
                <c:pt idx="748">
                  <c:v>1.95E-2</c:v>
                </c:pt>
                <c:pt idx="749">
                  <c:v>2.0099999999999996E-2</c:v>
                </c:pt>
                <c:pt idx="750">
                  <c:v>2.0199999999999999E-2</c:v>
                </c:pt>
                <c:pt idx="751">
                  <c:v>0.02</c:v>
                </c:pt>
                <c:pt idx="752">
                  <c:v>1.9699999999999999E-2</c:v>
                </c:pt>
                <c:pt idx="753">
                  <c:v>1.9099999999999999E-2</c:v>
                </c:pt>
                <c:pt idx="754">
                  <c:v>1.9799999999999998E-2</c:v>
                </c:pt>
                <c:pt idx="755">
                  <c:v>2.0199999999999999E-2</c:v>
                </c:pt>
                <c:pt idx="756">
                  <c:v>1.9599999999999999E-2</c:v>
                </c:pt>
                <c:pt idx="757">
                  <c:v>1.9599999999999999E-2</c:v>
                </c:pt>
                <c:pt idx="758">
                  <c:v>1.83E-2</c:v>
                </c:pt>
                <c:pt idx="759">
                  <c:v>1.8700000000000001E-2</c:v>
                </c:pt>
                <c:pt idx="760">
                  <c:v>1.78E-2</c:v>
                </c:pt>
                <c:pt idx="761">
                  <c:v>1.77E-2</c:v>
                </c:pt>
                <c:pt idx="762">
                  <c:v>1.7600000000000001E-2</c:v>
                </c:pt>
                <c:pt idx="763">
                  <c:v>1.6899999999999998E-2</c:v>
                </c:pt>
                <c:pt idx="764">
                  <c:v>1.7500000000000002E-2</c:v>
                </c:pt>
                <c:pt idx="765">
                  <c:v>1.8000000000000002E-2</c:v>
                </c:pt>
                <c:pt idx="766">
                  <c:v>1.8700000000000001E-2</c:v>
                </c:pt>
                <c:pt idx="767">
                  <c:v>1.8700000000000001E-2</c:v>
                </c:pt>
                <c:pt idx="768">
                  <c:v>1.8799999999999997E-2</c:v>
                </c:pt>
                <c:pt idx="769">
                  <c:v>1.8100000000000002E-2</c:v>
                </c:pt>
                <c:pt idx="770">
                  <c:v>1.8200000000000001E-2</c:v>
                </c:pt>
                <c:pt idx="771">
                  <c:v>1.8600000000000002E-2</c:v>
                </c:pt>
                <c:pt idx="772">
                  <c:v>1.8700000000000001E-2</c:v>
                </c:pt>
                <c:pt idx="773">
                  <c:v>1.8200000000000001E-2</c:v>
                </c:pt>
                <c:pt idx="774">
                  <c:v>1.8500000000000003E-2</c:v>
                </c:pt>
                <c:pt idx="775">
                  <c:v>1.89E-2</c:v>
                </c:pt>
                <c:pt idx="776">
                  <c:v>1.8600000000000002E-2</c:v>
                </c:pt>
                <c:pt idx="777">
                  <c:v>1.9099999999999999E-2</c:v>
                </c:pt>
                <c:pt idx="778">
                  <c:v>1.9099999999999999E-2</c:v>
                </c:pt>
                <c:pt idx="779">
                  <c:v>1.8799999999999997E-2</c:v>
                </c:pt>
                <c:pt idx="780">
                  <c:v>1.9E-2</c:v>
                </c:pt>
                <c:pt idx="781">
                  <c:v>1.9599999999999999E-2</c:v>
                </c:pt>
                <c:pt idx="782">
                  <c:v>1.9299999999999998E-2</c:v>
                </c:pt>
                <c:pt idx="783">
                  <c:v>1.9E-2</c:v>
                </c:pt>
                <c:pt idx="784">
                  <c:v>2.0099999999999996E-2</c:v>
                </c:pt>
                <c:pt idx="785">
                  <c:v>2.07E-2</c:v>
                </c:pt>
                <c:pt idx="786">
                  <c:v>2.0899999999999998E-2</c:v>
                </c:pt>
                <c:pt idx="787">
                  <c:v>2.0899999999999998E-2</c:v>
                </c:pt>
                <c:pt idx="788">
                  <c:v>2.1099999999999997E-2</c:v>
                </c:pt>
                <c:pt idx="789">
                  <c:v>2.1099999999999997E-2</c:v>
                </c:pt>
                <c:pt idx="790">
                  <c:v>2.0799999999999999E-2</c:v>
                </c:pt>
                <c:pt idx="791">
                  <c:v>2.0799999999999999E-2</c:v>
                </c:pt>
                <c:pt idx="792">
                  <c:v>2.0499999999999997E-2</c:v>
                </c:pt>
                <c:pt idx="793">
                  <c:v>2.12E-2</c:v>
                </c:pt>
                <c:pt idx="794">
                  <c:v>2.12E-2</c:v>
                </c:pt>
                <c:pt idx="795">
                  <c:v>2.18E-2</c:v>
                </c:pt>
                <c:pt idx="796">
                  <c:v>2.1400000000000002E-2</c:v>
                </c:pt>
                <c:pt idx="797">
                  <c:v>2.1400000000000002E-2</c:v>
                </c:pt>
                <c:pt idx="798">
                  <c:v>2.07E-2</c:v>
                </c:pt>
                <c:pt idx="799">
                  <c:v>2.1000000000000001E-2</c:v>
                </c:pt>
                <c:pt idx="800">
                  <c:v>2.12E-2</c:v>
                </c:pt>
                <c:pt idx="801">
                  <c:v>2.1600000000000001E-2</c:v>
                </c:pt>
                <c:pt idx="802">
                  <c:v>2.0899999999999998E-2</c:v>
                </c:pt>
                <c:pt idx="803">
                  <c:v>2.07E-2</c:v>
                </c:pt>
                <c:pt idx="804">
                  <c:v>2.1099999999999997E-2</c:v>
                </c:pt>
                <c:pt idx="805">
                  <c:v>2.12E-2</c:v>
                </c:pt>
                <c:pt idx="806">
                  <c:v>2.1099999999999997E-2</c:v>
                </c:pt>
                <c:pt idx="807">
                  <c:v>2.1400000000000002E-2</c:v>
                </c:pt>
                <c:pt idx="808">
                  <c:v>2.23E-2</c:v>
                </c:pt>
                <c:pt idx="809">
                  <c:v>2.2200000000000001E-2</c:v>
                </c:pt>
                <c:pt idx="810">
                  <c:v>2.2499999999999999E-2</c:v>
                </c:pt>
                <c:pt idx="811">
                  <c:v>2.2499999999999999E-2</c:v>
                </c:pt>
                <c:pt idx="812">
                  <c:v>2.3E-2</c:v>
                </c:pt>
                <c:pt idx="813">
                  <c:v>2.2400000000000003E-2</c:v>
                </c:pt>
                <c:pt idx="814">
                  <c:v>2.29E-2</c:v>
                </c:pt>
                <c:pt idx="815">
                  <c:v>2.3700000000000002E-2</c:v>
                </c:pt>
                <c:pt idx="816">
                  <c:v>2.3399999999999997E-2</c:v>
                </c:pt>
                <c:pt idx="817">
                  <c:v>2.3099999999999999E-2</c:v>
                </c:pt>
                <c:pt idx="818">
                  <c:v>2.2400000000000003E-2</c:v>
                </c:pt>
                <c:pt idx="819">
                  <c:v>2.2400000000000003E-2</c:v>
                </c:pt>
                <c:pt idx="820">
                  <c:v>2.2400000000000003E-2</c:v>
                </c:pt>
                <c:pt idx="821">
                  <c:v>2.29E-2</c:v>
                </c:pt>
                <c:pt idx="822">
                  <c:v>2.2799999999999997E-2</c:v>
                </c:pt>
                <c:pt idx="823">
                  <c:v>2.29E-2</c:v>
                </c:pt>
                <c:pt idx="824">
                  <c:v>2.1700000000000001E-2</c:v>
                </c:pt>
                <c:pt idx="825">
                  <c:v>2.1099999999999997E-2</c:v>
                </c:pt>
                <c:pt idx="826">
                  <c:v>2.2400000000000003E-2</c:v>
                </c:pt>
                <c:pt idx="827">
                  <c:v>2.2400000000000003E-2</c:v>
                </c:pt>
                <c:pt idx="828">
                  <c:v>2.1600000000000001E-2</c:v>
                </c:pt>
                <c:pt idx="829">
                  <c:v>2.1899999999999999E-2</c:v>
                </c:pt>
                <c:pt idx="830">
                  <c:v>2.2400000000000003E-2</c:v>
                </c:pt>
                <c:pt idx="831">
                  <c:v>2.29E-2</c:v>
                </c:pt>
                <c:pt idx="832">
                  <c:v>2.3799999999999998E-2</c:v>
                </c:pt>
                <c:pt idx="833">
                  <c:v>2.3599999999999999E-2</c:v>
                </c:pt>
                <c:pt idx="834">
                  <c:v>2.4700000000000003E-2</c:v>
                </c:pt>
                <c:pt idx="835">
                  <c:v>2.4900000000000002E-2</c:v>
                </c:pt>
                <c:pt idx="836">
                  <c:v>2.46E-2</c:v>
                </c:pt>
                <c:pt idx="837">
                  <c:v>2.5000000000000001E-2</c:v>
                </c:pt>
                <c:pt idx="838">
                  <c:v>2.4199999999999999E-2</c:v>
                </c:pt>
                <c:pt idx="839">
                  <c:v>2.5499999999999998E-2</c:v>
                </c:pt>
                <c:pt idx="840">
                  <c:v>2.6000000000000002E-2</c:v>
                </c:pt>
                <c:pt idx="841">
                  <c:v>2.52E-2</c:v>
                </c:pt>
                <c:pt idx="842">
                  <c:v>2.5099999999999997E-2</c:v>
                </c:pt>
                <c:pt idx="843">
                  <c:v>2.6000000000000002E-2</c:v>
                </c:pt>
                <c:pt idx="844">
                  <c:v>2.5699999999999997E-2</c:v>
                </c:pt>
                <c:pt idx="845">
                  <c:v>2.53E-2</c:v>
                </c:pt>
                <c:pt idx="846">
                  <c:v>2.4799999999999999E-2</c:v>
                </c:pt>
                <c:pt idx="847">
                  <c:v>2.4399999999999998E-2</c:v>
                </c:pt>
                <c:pt idx="848">
                  <c:v>2.4399999999999998E-2</c:v>
                </c:pt>
                <c:pt idx="849">
                  <c:v>2.4799999999999999E-2</c:v>
                </c:pt>
                <c:pt idx="850">
                  <c:v>2.5699999999999997E-2</c:v>
                </c:pt>
                <c:pt idx="851">
                  <c:v>2.63E-2</c:v>
                </c:pt>
                <c:pt idx="852">
                  <c:v>2.69E-2</c:v>
                </c:pt>
                <c:pt idx="853">
                  <c:v>2.76E-2</c:v>
                </c:pt>
                <c:pt idx="854">
                  <c:v>2.8399999999999998E-2</c:v>
                </c:pt>
                <c:pt idx="855">
                  <c:v>2.8199999999999999E-2</c:v>
                </c:pt>
                <c:pt idx="856">
                  <c:v>2.81E-2</c:v>
                </c:pt>
                <c:pt idx="857">
                  <c:v>2.92E-2</c:v>
                </c:pt>
                <c:pt idx="858">
                  <c:v>2.92E-2</c:v>
                </c:pt>
                <c:pt idx="859">
                  <c:v>2.9500000000000002E-2</c:v>
                </c:pt>
                <c:pt idx="860">
                  <c:v>3.0099999999999998E-2</c:v>
                </c:pt>
                <c:pt idx="861">
                  <c:v>2.8999999999999998E-2</c:v>
                </c:pt>
                <c:pt idx="862">
                  <c:v>2.9399999999999999E-2</c:v>
                </c:pt>
                <c:pt idx="863">
                  <c:v>2.9500000000000002E-2</c:v>
                </c:pt>
                <c:pt idx="864">
                  <c:v>2.8799999999999999E-2</c:v>
                </c:pt>
                <c:pt idx="865">
                  <c:v>2.86E-2</c:v>
                </c:pt>
                <c:pt idx="866">
                  <c:v>2.9100000000000001E-2</c:v>
                </c:pt>
                <c:pt idx="867">
                  <c:v>2.92E-2</c:v>
                </c:pt>
                <c:pt idx="868">
                  <c:v>2.9600000000000001E-2</c:v>
                </c:pt>
                <c:pt idx="869">
                  <c:v>3.0699999999999998E-2</c:v>
                </c:pt>
                <c:pt idx="870">
                  <c:v>3.0299999999999997E-2</c:v>
                </c:pt>
                <c:pt idx="871">
                  <c:v>3.0099999999999998E-2</c:v>
                </c:pt>
                <c:pt idx="872">
                  <c:v>3.15E-2</c:v>
                </c:pt>
                <c:pt idx="873">
                  <c:v>3.2300000000000002E-2</c:v>
                </c:pt>
                <c:pt idx="874">
                  <c:v>3.1899999999999998E-2</c:v>
                </c:pt>
                <c:pt idx="875">
                  <c:v>3.1200000000000002E-2</c:v>
                </c:pt>
                <c:pt idx="876">
                  <c:v>3.0499999999999999E-2</c:v>
                </c:pt>
                <c:pt idx="877">
                  <c:v>0.03</c:v>
                </c:pt>
                <c:pt idx="878">
                  <c:v>3.1E-2</c:v>
                </c:pt>
                <c:pt idx="879">
                  <c:v>3.0899999999999997E-2</c:v>
                </c:pt>
                <c:pt idx="880">
                  <c:v>3.1699999999999999E-2</c:v>
                </c:pt>
                <c:pt idx="881">
                  <c:v>3.0699999999999998E-2</c:v>
                </c:pt>
                <c:pt idx="882">
                  <c:v>3.0499999999999999E-2</c:v>
                </c:pt>
                <c:pt idx="883">
                  <c:v>2.9900000000000003E-2</c:v>
                </c:pt>
                <c:pt idx="884">
                  <c:v>3.0800000000000001E-2</c:v>
                </c:pt>
                <c:pt idx="885">
                  <c:v>2.98E-2</c:v>
                </c:pt>
                <c:pt idx="886">
                  <c:v>2.9700000000000001E-2</c:v>
                </c:pt>
                <c:pt idx="887">
                  <c:v>2.9900000000000003E-2</c:v>
                </c:pt>
                <c:pt idx="888">
                  <c:v>2.9700000000000001E-2</c:v>
                </c:pt>
                <c:pt idx="889">
                  <c:v>2.9700000000000001E-2</c:v>
                </c:pt>
                <c:pt idx="890">
                  <c:v>3.0699999999999998E-2</c:v>
                </c:pt>
                <c:pt idx="891">
                  <c:v>3.0899999999999997E-2</c:v>
                </c:pt>
                <c:pt idx="892">
                  <c:v>3.0899999999999997E-2</c:v>
                </c:pt>
                <c:pt idx="893">
                  <c:v>3.1099999999999999E-2</c:v>
                </c:pt>
                <c:pt idx="894">
                  <c:v>3.1899999999999998E-2</c:v>
                </c:pt>
                <c:pt idx="895">
                  <c:v>3.1300000000000001E-2</c:v>
                </c:pt>
                <c:pt idx="896">
                  <c:v>3.1800000000000002E-2</c:v>
                </c:pt>
                <c:pt idx="897">
                  <c:v>3.1800000000000002E-2</c:v>
                </c:pt>
                <c:pt idx="898">
                  <c:v>3.2000000000000001E-2</c:v>
                </c:pt>
                <c:pt idx="899">
                  <c:v>3.4200000000000001E-2</c:v>
                </c:pt>
                <c:pt idx="900">
                  <c:v>3.4500000000000003E-2</c:v>
                </c:pt>
                <c:pt idx="901">
                  <c:v>3.39E-2</c:v>
                </c:pt>
                <c:pt idx="902">
                  <c:v>3.3500000000000002E-2</c:v>
                </c:pt>
                <c:pt idx="903">
                  <c:v>3.3500000000000002E-2</c:v>
                </c:pt>
                <c:pt idx="904">
                  <c:v>3.3000000000000002E-2</c:v>
                </c:pt>
                <c:pt idx="905">
                  <c:v>3.39E-2</c:v>
                </c:pt>
                <c:pt idx="906">
                  <c:v>3.2500000000000001E-2</c:v>
                </c:pt>
                <c:pt idx="907">
                  <c:v>3.2099999999999997E-2</c:v>
                </c:pt>
                <c:pt idx="908">
                  <c:v>3.2599999999999997E-2</c:v>
                </c:pt>
                <c:pt idx="909">
                  <c:v>3.3099999999999997E-2</c:v>
                </c:pt>
                <c:pt idx="910">
                  <c:v>3.3000000000000002E-2</c:v>
                </c:pt>
                <c:pt idx="911">
                  <c:v>3.2199999999999999E-2</c:v>
                </c:pt>
                <c:pt idx="912">
                  <c:v>3.1400000000000004E-2</c:v>
                </c:pt>
                <c:pt idx="913">
                  <c:v>3.1099999999999999E-2</c:v>
                </c:pt>
                <c:pt idx="914">
                  <c:v>3.1099999999999999E-2</c:v>
                </c:pt>
                <c:pt idx="915">
                  <c:v>3.0499999999999999E-2</c:v>
                </c:pt>
                <c:pt idx="916">
                  <c:v>3.1400000000000004E-2</c:v>
                </c:pt>
                <c:pt idx="917">
                  <c:v>3.2000000000000001E-2</c:v>
                </c:pt>
                <c:pt idx="918">
                  <c:v>3.27E-2</c:v>
                </c:pt>
                <c:pt idx="919">
                  <c:v>3.1800000000000002E-2</c:v>
                </c:pt>
                <c:pt idx="920">
                  <c:v>3.1300000000000001E-2</c:v>
                </c:pt>
                <c:pt idx="921">
                  <c:v>3.0800000000000001E-2</c:v>
                </c:pt>
                <c:pt idx="922">
                  <c:v>3.1099999999999999E-2</c:v>
                </c:pt>
                <c:pt idx="923">
                  <c:v>3.1E-2</c:v>
                </c:pt>
                <c:pt idx="924">
                  <c:v>3.1400000000000004E-2</c:v>
                </c:pt>
                <c:pt idx="925">
                  <c:v>3.1699999999999999E-2</c:v>
                </c:pt>
                <c:pt idx="926">
                  <c:v>3.1699999999999999E-2</c:v>
                </c:pt>
                <c:pt idx="927">
                  <c:v>3.0800000000000001E-2</c:v>
                </c:pt>
                <c:pt idx="928">
                  <c:v>0.03</c:v>
                </c:pt>
                <c:pt idx="929">
                  <c:v>3.04E-2</c:v>
                </c:pt>
                <c:pt idx="930">
                  <c:v>3.0299999999999997E-2</c:v>
                </c:pt>
                <c:pt idx="931">
                  <c:v>3.0299999999999997E-2</c:v>
                </c:pt>
                <c:pt idx="932">
                  <c:v>3.0200000000000001E-2</c:v>
                </c:pt>
                <c:pt idx="933">
                  <c:v>0.03</c:v>
                </c:pt>
                <c:pt idx="934">
                  <c:v>2.92E-2</c:v>
                </c:pt>
                <c:pt idx="935">
                  <c:v>0.03</c:v>
                </c:pt>
                <c:pt idx="936">
                  <c:v>2.9600000000000001E-2</c:v>
                </c:pt>
                <c:pt idx="937">
                  <c:v>2.9700000000000001E-2</c:v>
                </c:pt>
                <c:pt idx="938">
                  <c:v>3.0600000000000002E-2</c:v>
                </c:pt>
                <c:pt idx="939">
                  <c:v>0.03</c:v>
                </c:pt>
                <c:pt idx="940">
                  <c:v>3.0099999999999998E-2</c:v>
                </c:pt>
                <c:pt idx="941">
                  <c:v>3.04E-2</c:v>
                </c:pt>
                <c:pt idx="942">
                  <c:v>3.15E-2</c:v>
                </c:pt>
                <c:pt idx="943">
                  <c:v>3.1200000000000002E-2</c:v>
                </c:pt>
                <c:pt idx="944">
                  <c:v>3.1E-2</c:v>
                </c:pt>
                <c:pt idx="945">
                  <c:v>3.1099999999999999E-2</c:v>
                </c:pt>
                <c:pt idx="946">
                  <c:v>3.15E-2</c:v>
                </c:pt>
                <c:pt idx="947">
                  <c:v>3.1400000000000004E-2</c:v>
                </c:pt>
                <c:pt idx="948">
                  <c:v>3.2199999999999999E-2</c:v>
                </c:pt>
                <c:pt idx="949">
                  <c:v>3.2400000000000005E-2</c:v>
                </c:pt>
                <c:pt idx="950">
                  <c:v>3.2599999999999997E-2</c:v>
                </c:pt>
                <c:pt idx="951">
                  <c:v>3.32E-2</c:v>
                </c:pt>
                <c:pt idx="952">
                  <c:v>3.2500000000000001E-2</c:v>
                </c:pt>
                <c:pt idx="953">
                  <c:v>3.2099999999999997E-2</c:v>
                </c:pt>
                <c:pt idx="954">
                  <c:v>3.2500000000000001E-2</c:v>
                </c:pt>
                <c:pt idx="955">
                  <c:v>3.2300000000000002E-2</c:v>
                </c:pt>
                <c:pt idx="956">
                  <c:v>3.27E-2</c:v>
                </c:pt>
                <c:pt idx="957">
                  <c:v>3.3700000000000001E-2</c:v>
                </c:pt>
                <c:pt idx="958">
                  <c:v>3.3500000000000002E-2</c:v>
                </c:pt>
                <c:pt idx="959">
                  <c:v>3.49E-2</c:v>
                </c:pt>
                <c:pt idx="960">
                  <c:v>3.4200000000000001E-2</c:v>
                </c:pt>
                <c:pt idx="961">
                  <c:v>3.4500000000000003E-2</c:v>
                </c:pt>
                <c:pt idx="962">
                  <c:v>3.4700000000000002E-2</c:v>
                </c:pt>
                <c:pt idx="963">
                  <c:v>3.5299999999999998E-2</c:v>
                </c:pt>
                <c:pt idx="964">
                  <c:v>3.5099999999999999E-2</c:v>
                </c:pt>
                <c:pt idx="965">
                  <c:v>3.4700000000000002E-2</c:v>
                </c:pt>
                <c:pt idx="966">
                  <c:v>3.4799999999999998E-2</c:v>
                </c:pt>
                <c:pt idx="967">
                  <c:v>3.5200000000000002E-2</c:v>
                </c:pt>
                <c:pt idx="968">
                  <c:v>3.5200000000000002E-2</c:v>
                </c:pt>
                <c:pt idx="969">
                  <c:v>3.5900000000000001E-2</c:v>
                </c:pt>
                <c:pt idx="970">
                  <c:v>3.5000000000000003E-2</c:v>
                </c:pt>
                <c:pt idx="971">
                  <c:v>3.6499999999999998E-2</c:v>
                </c:pt>
                <c:pt idx="972">
                  <c:v>3.61E-2</c:v>
                </c:pt>
                <c:pt idx="973">
                  <c:v>3.7200000000000004E-2</c:v>
                </c:pt>
                <c:pt idx="974">
                  <c:v>3.8699999999999998E-2</c:v>
                </c:pt>
                <c:pt idx="975">
                  <c:v>3.7000000000000005E-2</c:v>
                </c:pt>
                <c:pt idx="976">
                  <c:v>3.7100000000000001E-2</c:v>
                </c:pt>
                <c:pt idx="977">
                  <c:v>3.7900000000000003E-2</c:v>
                </c:pt>
                <c:pt idx="978">
                  <c:v>3.73E-2</c:v>
                </c:pt>
                <c:pt idx="979">
                  <c:v>3.7000000000000005E-2</c:v>
                </c:pt>
                <c:pt idx="980">
                  <c:v>3.78E-2</c:v>
                </c:pt>
                <c:pt idx="981">
                  <c:v>3.8100000000000002E-2</c:v>
                </c:pt>
                <c:pt idx="982">
                  <c:v>3.8599999999999995E-2</c:v>
                </c:pt>
                <c:pt idx="983">
                  <c:v>3.9199999999999999E-2</c:v>
                </c:pt>
                <c:pt idx="984">
                  <c:v>3.9E-2</c:v>
                </c:pt>
                <c:pt idx="985">
                  <c:v>3.9699999999999999E-2</c:v>
                </c:pt>
                <c:pt idx="986">
                  <c:v>3.9900000000000005E-2</c:v>
                </c:pt>
                <c:pt idx="987">
                  <c:v>4.0399999999999998E-2</c:v>
                </c:pt>
                <c:pt idx="988">
                  <c:v>4.0399999999999998E-2</c:v>
                </c:pt>
                <c:pt idx="989">
                  <c:v>4.1500000000000002E-2</c:v>
                </c:pt>
                <c:pt idx="990">
                  <c:v>4.24E-2</c:v>
                </c:pt>
                <c:pt idx="991">
                  <c:v>4.3299999999999998E-2</c:v>
                </c:pt>
                <c:pt idx="992">
                  <c:v>4.4000000000000004E-2</c:v>
                </c:pt>
                <c:pt idx="993">
                  <c:v>4.2599999999999999E-2</c:v>
                </c:pt>
                <c:pt idx="994">
                  <c:v>4.1900000000000007E-2</c:v>
                </c:pt>
                <c:pt idx="995">
                  <c:v>4.1200000000000001E-2</c:v>
                </c:pt>
                <c:pt idx="996">
                  <c:v>4.1500000000000002E-2</c:v>
                </c:pt>
                <c:pt idx="997">
                  <c:v>4.2199999999999994E-2</c:v>
                </c:pt>
                <c:pt idx="998">
                  <c:v>4.1399999999999999E-2</c:v>
                </c:pt>
                <c:pt idx="999">
                  <c:v>4.1500000000000002E-2</c:v>
                </c:pt>
                <c:pt idx="1000">
                  <c:v>4.1799999999999997E-2</c:v>
                </c:pt>
                <c:pt idx="1001">
                  <c:v>4.2699999999999995E-2</c:v>
                </c:pt>
                <c:pt idx="1002">
                  <c:v>4.3400000000000001E-2</c:v>
                </c:pt>
                <c:pt idx="1003">
                  <c:v>4.2800000000000005E-2</c:v>
                </c:pt>
                <c:pt idx="1004">
                  <c:v>4.3099999999999999E-2</c:v>
                </c:pt>
                <c:pt idx="1005">
                  <c:v>4.0300000000000002E-2</c:v>
                </c:pt>
                <c:pt idx="1006">
                  <c:v>4.07E-2</c:v>
                </c:pt>
                <c:pt idx="1007">
                  <c:v>3.9800000000000002E-2</c:v>
                </c:pt>
                <c:pt idx="1008">
                  <c:v>3.85E-2</c:v>
                </c:pt>
                <c:pt idx="1009">
                  <c:v>3.8900000000000004E-2</c:v>
                </c:pt>
                <c:pt idx="1010">
                  <c:v>3.9199999999999999E-2</c:v>
                </c:pt>
                <c:pt idx="1011">
                  <c:v>3.9100000000000003E-2</c:v>
                </c:pt>
                <c:pt idx="1012">
                  <c:v>3.8300000000000001E-2</c:v>
                </c:pt>
                <c:pt idx="1013">
                  <c:v>3.7400000000000003E-2</c:v>
                </c:pt>
                <c:pt idx="1014">
                  <c:v>3.7400000000000003E-2</c:v>
                </c:pt>
                <c:pt idx="1015">
                  <c:v>3.7400000000000003E-2</c:v>
                </c:pt>
                <c:pt idx="1016">
                  <c:v>3.8100000000000002E-2</c:v>
                </c:pt>
                <c:pt idx="1017">
                  <c:v>3.7999999999999999E-2</c:v>
                </c:pt>
                <c:pt idx="1018">
                  <c:v>3.6400000000000002E-2</c:v>
                </c:pt>
                <c:pt idx="1019">
                  <c:v>3.56E-2</c:v>
                </c:pt>
                <c:pt idx="1020">
                  <c:v>3.6200000000000003E-2</c:v>
                </c:pt>
                <c:pt idx="1021">
                  <c:v>3.5200000000000002E-2</c:v>
                </c:pt>
                <c:pt idx="1022">
                  <c:v>3.4200000000000001E-2</c:v>
                </c:pt>
                <c:pt idx="1023">
                  <c:v>3.44E-2</c:v>
                </c:pt>
                <c:pt idx="1024">
                  <c:v>3.56E-2</c:v>
                </c:pt>
                <c:pt idx="1025">
                  <c:v>3.5699999999999996E-2</c:v>
                </c:pt>
                <c:pt idx="1026">
                  <c:v>3.5299999999999998E-2</c:v>
                </c:pt>
                <c:pt idx="1027">
                  <c:v>3.5200000000000002E-2</c:v>
                </c:pt>
                <c:pt idx="1028">
                  <c:v>3.4799999999999998E-2</c:v>
                </c:pt>
                <c:pt idx="1029">
                  <c:v>3.5299999999999998E-2</c:v>
                </c:pt>
                <c:pt idx="1030">
                  <c:v>3.6200000000000003E-2</c:v>
                </c:pt>
                <c:pt idx="1031">
                  <c:v>3.7400000000000003E-2</c:v>
                </c:pt>
                <c:pt idx="1032">
                  <c:v>3.7400000000000003E-2</c:v>
                </c:pt>
                <c:pt idx="1033">
                  <c:v>3.73E-2</c:v>
                </c:pt>
                <c:pt idx="1034">
                  <c:v>3.8199999999999998E-2</c:v>
                </c:pt>
                <c:pt idx="1035">
                  <c:v>3.9300000000000002E-2</c:v>
                </c:pt>
                <c:pt idx="1036">
                  <c:v>3.9800000000000002E-2</c:v>
                </c:pt>
                <c:pt idx="1037">
                  <c:v>3.9199999999999999E-2</c:v>
                </c:pt>
                <c:pt idx="1038">
                  <c:v>3.9699999999999999E-2</c:v>
                </c:pt>
                <c:pt idx="1039">
                  <c:v>3.8800000000000001E-2</c:v>
                </c:pt>
                <c:pt idx="1040">
                  <c:v>3.8100000000000002E-2</c:v>
                </c:pt>
                <c:pt idx="1041">
                  <c:v>3.78E-2</c:v>
                </c:pt>
                <c:pt idx="1042">
                  <c:v>3.6699999999999997E-2</c:v>
                </c:pt>
                <c:pt idx="1043">
                  <c:v>3.6600000000000001E-2</c:v>
                </c:pt>
                <c:pt idx="1044">
                  <c:v>3.7400000000000003E-2</c:v>
                </c:pt>
                <c:pt idx="1045">
                  <c:v>3.6699999999999997E-2</c:v>
                </c:pt>
                <c:pt idx="1046">
                  <c:v>3.56E-2</c:v>
                </c:pt>
                <c:pt idx="1047">
                  <c:v>3.61E-2</c:v>
                </c:pt>
                <c:pt idx="1048">
                  <c:v>3.6400000000000002E-2</c:v>
                </c:pt>
                <c:pt idx="1049">
                  <c:v>3.5400000000000001E-2</c:v>
                </c:pt>
                <c:pt idx="1050">
                  <c:v>3.5699999999999996E-2</c:v>
                </c:pt>
                <c:pt idx="1051">
                  <c:v>3.6600000000000001E-2</c:v>
                </c:pt>
                <c:pt idx="1052">
                  <c:v>3.6900000000000002E-2</c:v>
                </c:pt>
                <c:pt idx="1053">
                  <c:v>3.6200000000000003E-2</c:v>
                </c:pt>
                <c:pt idx="1054">
                  <c:v>3.6200000000000003E-2</c:v>
                </c:pt>
                <c:pt idx="1055">
                  <c:v>3.6200000000000003E-2</c:v>
                </c:pt>
                <c:pt idx="1056">
                  <c:v>3.6400000000000002E-2</c:v>
                </c:pt>
                <c:pt idx="1057">
                  <c:v>3.6600000000000001E-2</c:v>
                </c:pt>
                <c:pt idx="1058">
                  <c:v>3.6499999999999998E-2</c:v>
                </c:pt>
                <c:pt idx="1059">
                  <c:v>3.5499999999999997E-2</c:v>
                </c:pt>
                <c:pt idx="1060">
                  <c:v>3.5499999999999997E-2</c:v>
                </c:pt>
                <c:pt idx="1061">
                  <c:v>3.6299999999999999E-2</c:v>
                </c:pt>
                <c:pt idx="1062">
                  <c:v>3.6699999999999997E-2</c:v>
                </c:pt>
                <c:pt idx="1063">
                  <c:v>3.7200000000000004E-2</c:v>
                </c:pt>
                <c:pt idx="1064">
                  <c:v>3.7000000000000005E-2</c:v>
                </c:pt>
                <c:pt idx="1065">
                  <c:v>3.7499999999999999E-2</c:v>
                </c:pt>
                <c:pt idx="1066">
                  <c:v>3.8300000000000001E-2</c:v>
                </c:pt>
                <c:pt idx="1067">
                  <c:v>3.7900000000000003E-2</c:v>
                </c:pt>
                <c:pt idx="1068">
                  <c:v>3.8100000000000002E-2</c:v>
                </c:pt>
                <c:pt idx="1069">
                  <c:v>3.85E-2</c:v>
                </c:pt>
                <c:pt idx="1070">
                  <c:v>3.9199999999999999E-2</c:v>
                </c:pt>
                <c:pt idx="1071">
                  <c:v>3.8800000000000001E-2</c:v>
                </c:pt>
                <c:pt idx="1072">
                  <c:v>3.9800000000000002E-2</c:v>
                </c:pt>
                <c:pt idx="1073">
                  <c:v>3.9399999999999998E-2</c:v>
                </c:pt>
                <c:pt idx="1074">
                  <c:v>3.8800000000000001E-2</c:v>
                </c:pt>
                <c:pt idx="1075">
                  <c:v>3.9300000000000002E-2</c:v>
                </c:pt>
                <c:pt idx="1076">
                  <c:v>3.9300000000000002E-2</c:v>
                </c:pt>
                <c:pt idx="1077">
                  <c:v>3.9300000000000002E-2</c:v>
                </c:pt>
                <c:pt idx="1078">
                  <c:v>3.9699999999999999E-2</c:v>
                </c:pt>
                <c:pt idx="1079">
                  <c:v>4.0300000000000002E-2</c:v>
                </c:pt>
                <c:pt idx="1080">
                  <c:v>3.9E-2</c:v>
                </c:pt>
                <c:pt idx="1081">
                  <c:v>3.9199999999999999E-2</c:v>
                </c:pt>
                <c:pt idx="1082">
                  <c:v>3.8800000000000001E-2</c:v>
                </c:pt>
                <c:pt idx="1083">
                  <c:v>3.8800000000000001E-2</c:v>
                </c:pt>
                <c:pt idx="1084">
                  <c:v>3.8800000000000001E-2</c:v>
                </c:pt>
                <c:pt idx="1085">
                  <c:v>3.7000000000000005E-2</c:v>
                </c:pt>
                <c:pt idx="1086">
                  <c:v>3.7000000000000005E-2</c:v>
                </c:pt>
                <c:pt idx="1087">
                  <c:v>3.7699999999999997E-2</c:v>
                </c:pt>
                <c:pt idx="1088">
                  <c:v>3.7000000000000005E-2</c:v>
                </c:pt>
                <c:pt idx="1089">
                  <c:v>3.7100000000000001E-2</c:v>
                </c:pt>
                <c:pt idx="1090">
                  <c:v>3.6000000000000004E-2</c:v>
                </c:pt>
                <c:pt idx="1091">
                  <c:v>3.6499999999999998E-2</c:v>
                </c:pt>
                <c:pt idx="1092">
                  <c:v>3.73E-2</c:v>
                </c:pt>
                <c:pt idx="1093">
                  <c:v>3.6799999999999999E-2</c:v>
                </c:pt>
                <c:pt idx="1094">
                  <c:v>3.6600000000000001E-2</c:v>
                </c:pt>
                <c:pt idx="1095">
                  <c:v>3.6400000000000002E-2</c:v>
                </c:pt>
                <c:pt idx="1096">
                  <c:v>3.7699999999999997E-2</c:v>
                </c:pt>
                <c:pt idx="1097">
                  <c:v>3.7699999999999997E-2</c:v>
                </c:pt>
                <c:pt idx="1098">
                  <c:v>3.78E-2</c:v>
                </c:pt>
                <c:pt idx="1099">
                  <c:v>3.7400000000000003E-2</c:v>
                </c:pt>
                <c:pt idx="1100">
                  <c:v>3.6699999999999997E-2</c:v>
                </c:pt>
                <c:pt idx="1101">
                  <c:v>3.6400000000000002E-2</c:v>
                </c:pt>
                <c:pt idx="1102">
                  <c:v>3.6000000000000004E-2</c:v>
                </c:pt>
                <c:pt idx="1103">
                  <c:v>3.56E-2</c:v>
                </c:pt>
                <c:pt idx="1104">
                  <c:v>3.5400000000000001E-2</c:v>
                </c:pt>
                <c:pt idx="1105">
                  <c:v>3.61E-2</c:v>
                </c:pt>
                <c:pt idx="1106">
                  <c:v>3.6200000000000003E-2</c:v>
                </c:pt>
                <c:pt idx="1107">
                  <c:v>3.6200000000000003E-2</c:v>
                </c:pt>
                <c:pt idx="1108">
                  <c:v>3.6400000000000002E-2</c:v>
                </c:pt>
              </c:numCache>
            </c:numRef>
          </c:val>
          <c:smooth val="0"/>
          <c:extLst>
            <c:ext xmlns:c16="http://schemas.microsoft.com/office/drawing/2014/chart" uri="{C3380CC4-5D6E-409C-BE32-E72D297353CC}">
              <c16:uniqueId val="{00000002-FD5D-4039-A317-292E5FC7E9CC}"/>
            </c:ext>
          </c:extLst>
        </c:ser>
        <c:dLbls>
          <c:showLegendKey val="0"/>
          <c:showVal val="0"/>
          <c:showCatName val="0"/>
          <c:showSerName val="0"/>
          <c:showPercent val="0"/>
          <c:showBubbleSize val="0"/>
        </c:dLbls>
        <c:marker val="1"/>
        <c:smooth val="0"/>
        <c:axId val="1069691152"/>
        <c:axId val="1069685576"/>
      </c:lineChart>
      <c:dateAx>
        <c:axId val="1069691152"/>
        <c:scaling>
          <c:orientation val="minMax"/>
          <c:min val="43466"/>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685576"/>
        <c:crosses val="autoZero"/>
        <c:auto val="1"/>
        <c:lblOffset val="100"/>
        <c:baseTimeUnit val="days"/>
        <c:majorUnit val="1"/>
        <c:majorTimeUnit val="years"/>
      </c:dateAx>
      <c:valAx>
        <c:axId val="1069685576"/>
        <c:scaling>
          <c:orientation val="minMax"/>
          <c:max val="5.000000000000001E-2"/>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691152"/>
        <c:crosses val="autoZero"/>
        <c:crossBetween val="between"/>
      </c:valAx>
      <c:spPr>
        <a:noFill/>
        <a:ln>
          <a:noFill/>
        </a:ln>
        <a:effectLst/>
      </c:spPr>
    </c:plotArea>
    <c:legend>
      <c:legendPos val="b"/>
      <c:layout>
        <c:manualLayout>
          <c:xMode val="edge"/>
          <c:yMode val="edge"/>
          <c:x val="0"/>
          <c:y val="0.92071595217264512"/>
          <c:w val="1"/>
          <c:h val="7.812554680664918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30Y Healthcare BVAL Spreads Since 2016</a:t>
            </a:r>
          </a:p>
        </c:rich>
      </c:tx>
      <c:layout>
        <c:manualLayout>
          <c:xMode val="edge"/>
          <c:yMode val="edge"/>
          <c:x val="0.2920826771653543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9539370078740158E-2"/>
          <c:y val="6.317910154539022E-2"/>
          <c:w val="0.91593525809273835"/>
          <c:h val="0.812347826328784"/>
        </c:manualLayout>
      </c:layout>
      <c:areaChart>
        <c:grouping val="standard"/>
        <c:varyColors val="0"/>
        <c:ser>
          <c:idx val="3"/>
          <c:order val="3"/>
          <c:tx>
            <c:v>Recession</c:v>
          </c:tx>
          <c:spPr>
            <a:solidFill>
              <a:schemeClr val="tx1">
                <a:lumMod val="50000"/>
                <a:lumOff val="50000"/>
              </a:schemeClr>
            </a:solidFill>
            <a:ln>
              <a:noFill/>
            </a:ln>
            <a:effectLst/>
          </c:spPr>
          <c:cat>
            <c:numRef>
              <c:f>'Input - Raw Data'!$B$9287:$B$13000</c:f>
              <c:numCache>
                <c:formatCode>m/d/yyyy</c:formatCode>
                <c:ptCount val="3714"/>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43007</c:v>
                </c:pt>
                <c:pt idx="456">
                  <c:v>43010</c:v>
                </c:pt>
                <c:pt idx="457">
                  <c:v>43011</c:v>
                </c:pt>
                <c:pt idx="458">
                  <c:v>43012</c:v>
                </c:pt>
                <c:pt idx="459">
                  <c:v>43013</c:v>
                </c:pt>
                <c:pt idx="460">
                  <c:v>43014</c:v>
                </c:pt>
                <c:pt idx="461">
                  <c:v>43017</c:v>
                </c:pt>
                <c:pt idx="462">
                  <c:v>43018</c:v>
                </c:pt>
                <c:pt idx="463">
                  <c:v>43019</c:v>
                </c:pt>
                <c:pt idx="464">
                  <c:v>43020</c:v>
                </c:pt>
                <c:pt idx="465">
                  <c:v>43021</c:v>
                </c:pt>
                <c:pt idx="466">
                  <c:v>43024</c:v>
                </c:pt>
                <c:pt idx="467">
                  <c:v>43025</c:v>
                </c:pt>
                <c:pt idx="468">
                  <c:v>43026</c:v>
                </c:pt>
                <c:pt idx="469">
                  <c:v>43027</c:v>
                </c:pt>
                <c:pt idx="470">
                  <c:v>43028</c:v>
                </c:pt>
                <c:pt idx="471">
                  <c:v>43031</c:v>
                </c:pt>
                <c:pt idx="472">
                  <c:v>43032</c:v>
                </c:pt>
                <c:pt idx="473">
                  <c:v>43033</c:v>
                </c:pt>
                <c:pt idx="474">
                  <c:v>43034</c:v>
                </c:pt>
                <c:pt idx="475">
                  <c:v>43035</c:v>
                </c:pt>
                <c:pt idx="476">
                  <c:v>43038</c:v>
                </c:pt>
                <c:pt idx="477">
                  <c:v>43039</c:v>
                </c:pt>
                <c:pt idx="478">
                  <c:v>43040</c:v>
                </c:pt>
                <c:pt idx="479">
                  <c:v>43041</c:v>
                </c:pt>
                <c:pt idx="480">
                  <c:v>43042</c:v>
                </c:pt>
                <c:pt idx="481">
                  <c:v>43045</c:v>
                </c:pt>
                <c:pt idx="482">
                  <c:v>43046</c:v>
                </c:pt>
                <c:pt idx="483">
                  <c:v>43047</c:v>
                </c:pt>
                <c:pt idx="484">
                  <c:v>43048</c:v>
                </c:pt>
                <c:pt idx="485">
                  <c:v>43049</c:v>
                </c:pt>
                <c:pt idx="486">
                  <c:v>43052</c:v>
                </c:pt>
                <c:pt idx="487">
                  <c:v>43053</c:v>
                </c:pt>
                <c:pt idx="488">
                  <c:v>43054</c:v>
                </c:pt>
                <c:pt idx="489">
                  <c:v>43055</c:v>
                </c:pt>
                <c:pt idx="490">
                  <c:v>43056</c:v>
                </c:pt>
                <c:pt idx="491">
                  <c:v>43059</c:v>
                </c:pt>
                <c:pt idx="492">
                  <c:v>43060</c:v>
                </c:pt>
                <c:pt idx="493">
                  <c:v>43061</c:v>
                </c:pt>
                <c:pt idx="494">
                  <c:v>43062</c:v>
                </c:pt>
                <c:pt idx="495">
                  <c:v>43063</c:v>
                </c:pt>
                <c:pt idx="496">
                  <c:v>43066</c:v>
                </c:pt>
                <c:pt idx="497">
                  <c:v>43067</c:v>
                </c:pt>
                <c:pt idx="498">
                  <c:v>43068</c:v>
                </c:pt>
                <c:pt idx="499">
                  <c:v>43069</c:v>
                </c:pt>
                <c:pt idx="500">
                  <c:v>43070</c:v>
                </c:pt>
                <c:pt idx="501">
                  <c:v>43073</c:v>
                </c:pt>
                <c:pt idx="502">
                  <c:v>43074</c:v>
                </c:pt>
                <c:pt idx="503">
                  <c:v>43075</c:v>
                </c:pt>
                <c:pt idx="504">
                  <c:v>43076</c:v>
                </c:pt>
                <c:pt idx="505">
                  <c:v>43077</c:v>
                </c:pt>
                <c:pt idx="506">
                  <c:v>43080</c:v>
                </c:pt>
                <c:pt idx="507">
                  <c:v>43081</c:v>
                </c:pt>
                <c:pt idx="508">
                  <c:v>43082</c:v>
                </c:pt>
                <c:pt idx="509">
                  <c:v>43083</c:v>
                </c:pt>
                <c:pt idx="510">
                  <c:v>43084</c:v>
                </c:pt>
                <c:pt idx="511">
                  <c:v>43087</c:v>
                </c:pt>
                <c:pt idx="512">
                  <c:v>43088</c:v>
                </c:pt>
                <c:pt idx="513">
                  <c:v>43089</c:v>
                </c:pt>
                <c:pt idx="514">
                  <c:v>43090</c:v>
                </c:pt>
                <c:pt idx="515">
                  <c:v>43091</c:v>
                </c:pt>
                <c:pt idx="516">
                  <c:v>43094</c:v>
                </c:pt>
                <c:pt idx="517">
                  <c:v>43095</c:v>
                </c:pt>
                <c:pt idx="518">
                  <c:v>43096</c:v>
                </c:pt>
                <c:pt idx="519">
                  <c:v>43097</c:v>
                </c:pt>
                <c:pt idx="520">
                  <c:v>43098</c:v>
                </c:pt>
                <c:pt idx="521">
                  <c:v>43101</c:v>
                </c:pt>
                <c:pt idx="522">
                  <c:v>43102</c:v>
                </c:pt>
                <c:pt idx="523">
                  <c:v>43103</c:v>
                </c:pt>
                <c:pt idx="524">
                  <c:v>43104</c:v>
                </c:pt>
                <c:pt idx="525">
                  <c:v>43105</c:v>
                </c:pt>
                <c:pt idx="526">
                  <c:v>43108</c:v>
                </c:pt>
                <c:pt idx="527">
                  <c:v>43109</c:v>
                </c:pt>
                <c:pt idx="528">
                  <c:v>43110</c:v>
                </c:pt>
                <c:pt idx="529">
                  <c:v>43111</c:v>
                </c:pt>
                <c:pt idx="530">
                  <c:v>43112</c:v>
                </c:pt>
                <c:pt idx="531">
                  <c:v>43115</c:v>
                </c:pt>
                <c:pt idx="532">
                  <c:v>43116</c:v>
                </c:pt>
                <c:pt idx="533">
                  <c:v>43117</c:v>
                </c:pt>
                <c:pt idx="534">
                  <c:v>43118</c:v>
                </c:pt>
                <c:pt idx="535">
                  <c:v>43119</c:v>
                </c:pt>
                <c:pt idx="536">
                  <c:v>43122</c:v>
                </c:pt>
                <c:pt idx="537">
                  <c:v>43123</c:v>
                </c:pt>
                <c:pt idx="538">
                  <c:v>43124</c:v>
                </c:pt>
                <c:pt idx="539">
                  <c:v>43125</c:v>
                </c:pt>
                <c:pt idx="540">
                  <c:v>43126</c:v>
                </c:pt>
                <c:pt idx="541">
                  <c:v>43129</c:v>
                </c:pt>
                <c:pt idx="542">
                  <c:v>43130</c:v>
                </c:pt>
                <c:pt idx="543">
                  <c:v>43131</c:v>
                </c:pt>
                <c:pt idx="544">
                  <c:v>43132</c:v>
                </c:pt>
                <c:pt idx="545">
                  <c:v>43133</c:v>
                </c:pt>
                <c:pt idx="546">
                  <c:v>43136</c:v>
                </c:pt>
                <c:pt idx="547">
                  <c:v>43137</c:v>
                </c:pt>
                <c:pt idx="548">
                  <c:v>43138</c:v>
                </c:pt>
                <c:pt idx="549">
                  <c:v>43139</c:v>
                </c:pt>
                <c:pt idx="550">
                  <c:v>43140</c:v>
                </c:pt>
                <c:pt idx="551">
                  <c:v>43143</c:v>
                </c:pt>
                <c:pt idx="552">
                  <c:v>43144</c:v>
                </c:pt>
                <c:pt idx="553">
                  <c:v>43145</c:v>
                </c:pt>
                <c:pt idx="554">
                  <c:v>43146</c:v>
                </c:pt>
                <c:pt idx="555">
                  <c:v>43147</c:v>
                </c:pt>
                <c:pt idx="556">
                  <c:v>43150</c:v>
                </c:pt>
                <c:pt idx="557">
                  <c:v>43151</c:v>
                </c:pt>
                <c:pt idx="558">
                  <c:v>43152</c:v>
                </c:pt>
                <c:pt idx="559">
                  <c:v>43153</c:v>
                </c:pt>
                <c:pt idx="560">
                  <c:v>43154</c:v>
                </c:pt>
                <c:pt idx="561">
                  <c:v>43157</c:v>
                </c:pt>
                <c:pt idx="562">
                  <c:v>43158</c:v>
                </c:pt>
                <c:pt idx="563">
                  <c:v>43159</c:v>
                </c:pt>
                <c:pt idx="564">
                  <c:v>43160</c:v>
                </c:pt>
                <c:pt idx="565">
                  <c:v>43161</c:v>
                </c:pt>
                <c:pt idx="566">
                  <c:v>43164</c:v>
                </c:pt>
                <c:pt idx="567">
                  <c:v>43165</c:v>
                </c:pt>
                <c:pt idx="568">
                  <c:v>43166</c:v>
                </c:pt>
                <c:pt idx="569">
                  <c:v>43167</c:v>
                </c:pt>
                <c:pt idx="570">
                  <c:v>43168</c:v>
                </c:pt>
                <c:pt idx="571">
                  <c:v>43171</c:v>
                </c:pt>
                <c:pt idx="572">
                  <c:v>43172</c:v>
                </c:pt>
                <c:pt idx="573">
                  <c:v>43173</c:v>
                </c:pt>
                <c:pt idx="574">
                  <c:v>43174</c:v>
                </c:pt>
                <c:pt idx="575">
                  <c:v>43175</c:v>
                </c:pt>
                <c:pt idx="576">
                  <c:v>43178</c:v>
                </c:pt>
                <c:pt idx="577">
                  <c:v>43179</c:v>
                </c:pt>
                <c:pt idx="578">
                  <c:v>43180</c:v>
                </c:pt>
                <c:pt idx="579">
                  <c:v>43181</c:v>
                </c:pt>
                <c:pt idx="580">
                  <c:v>43182</c:v>
                </c:pt>
                <c:pt idx="581">
                  <c:v>43185</c:v>
                </c:pt>
                <c:pt idx="582">
                  <c:v>43186</c:v>
                </c:pt>
                <c:pt idx="583">
                  <c:v>43187</c:v>
                </c:pt>
                <c:pt idx="584">
                  <c:v>43188</c:v>
                </c:pt>
                <c:pt idx="585">
                  <c:v>43189</c:v>
                </c:pt>
                <c:pt idx="586">
                  <c:v>43192</c:v>
                </c:pt>
                <c:pt idx="587">
                  <c:v>43193</c:v>
                </c:pt>
                <c:pt idx="588">
                  <c:v>43194</c:v>
                </c:pt>
                <c:pt idx="589">
                  <c:v>43195</c:v>
                </c:pt>
                <c:pt idx="590">
                  <c:v>43196</c:v>
                </c:pt>
                <c:pt idx="591">
                  <c:v>43199</c:v>
                </c:pt>
                <c:pt idx="592">
                  <c:v>43200</c:v>
                </c:pt>
                <c:pt idx="593">
                  <c:v>43201</c:v>
                </c:pt>
                <c:pt idx="594">
                  <c:v>43202</c:v>
                </c:pt>
                <c:pt idx="595">
                  <c:v>43203</c:v>
                </c:pt>
                <c:pt idx="596">
                  <c:v>43206</c:v>
                </c:pt>
                <c:pt idx="597">
                  <c:v>43207</c:v>
                </c:pt>
                <c:pt idx="598">
                  <c:v>43208</c:v>
                </c:pt>
                <c:pt idx="599">
                  <c:v>43209</c:v>
                </c:pt>
                <c:pt idx="600">
                  <c:v>43210</c:v>
                </c:pt>
                <c:pt idx="601">
                  <c:v>43213</c:v>
                </c:pt>
                <c:pt idx="602">
                  <c:v>43214</c:v>
                </c:pt>
                <c:pt idx="603">
                  <c:v>43215</c:v>
                </c:pt>
                <c:pt idx="604">
                  <c:v>43216</c:v>
                </c:pt>
                <c:pt idx="605">
                  <c:v>43217</c:v>
                </c:pt>
                <c:pt idx="606">
                  <c:v>43220</c:v>
                </c:pt>
                <c:pt idx="607">
                  <c:v>43221</c:v>
                </c:pt>
                <c:pt idx="608">
                  <c:v>43222</c:v>
                </c:pt>
                <c:pt idx="609">
                  <c:v>43223</c:v>
                </c:pt>
                <c:pt idx="610">
                  <c:v>43224</c:v>
                </c:pt>
                <c:pt idx="611">
                  <c:v>43227</c:v>
                </c:pt>
                <c:pt idx="612">
                  <c:v>43228</c:v>
                </c:pt>
                <c:pt idx="613">
                  <c:v>43229</c:v>
                </c:pt>
                <c:pt idx="614">
                  <c:v>43230</c:v>
                </c:pt>
                <c:pt idx="615">
                  <c:v>43231</c:v>
                </c:pt>
                <c:pt idx="616">
                  <c:v>43234</c:v>
                </c:pt>
                <c:pt idx="617">
                  <c:v>43235</c:v>
                </c:pt>
                <c:pt idx="618">
                  <c:v>43236</c:v>
                </c:pt>
                <c:pt idx="619">
                  <c:v>43237</c:v>
                </c:pt>
                <c:pt idx="620">
                  <c:v>43238</c:v>
                </c:pt>
                <c:pt idx="621">
                  <c:v>43241</c:v>
                </c:pt>
                <c:pt idx="622">
                  <c:v>43242</c:v>
                </c:pt>
                <c:pt idx="623">
                  <c:v>43243</c:v>
                </c:pt>
                <c:pt idx="624">
                  <c:v>43244</c:v>
                </c:pt>
                <c:pt idx="625">
                  <c:v>43245</c:v>
                </c:pt>
                <c:pt idx="626">
                  <c:v>43248</c:v>
                </c:pt>
                <c:pt idx="627">
                  <c:v>43249</c:v>
                </c:pt>
                <c:pt idx="628">
                  <c:v>43250</c:v>
                </c:pt>
                <c:pt idx="629">
                  <c:v>43251</c:v>
                </c:pt>
                <c:pt idx="630">
                  <c:v>43252</c:v>
                </c:pt>
                <c:pt idx="631">
                  <c:v>43255</c:v>
                </c:pt>
                <c:pt idx="632">
                  <c:v>43256</c:v>
                </c:pt>
                <c:pt idx="633">
                  <c:v>43257</c:v>
                </c:pt>
                <c:pt idx="634">
                  <c:v>43258</c:v>
                </c:pt>
                <c:pt idx="635">
                  <c:v>43259</c:v>
                </c:pt>
                <c:pt idx="636">
                  <c:v>43262</c:v>
                </c:pt>
                <c:pt idx="637">
                  <c:v>43263</c:v>
                </c:pt>
                <c:pt idx="638">
                  <c:v>43264</c:v>
                </c:pt>
                <c:pt idx="639">
                  <c:v>43265</c:v>
                </c:pt>
                <c:pt idx="640">
                  <c:v>43266</c:v>
                </c:pt>
                <c:pt idx="641">
                  <c:v>43269</c:v>
                </c:pt>
                <c:pt idx="642">
                  <c:v>43270</c:v>
                </c:pt>
                <c:pt idx="643">
                  <c:v>43271</c:v>
                </c:pt>
                <c:pt idx="644">
                  <c:v>43272</c:v>
                </c:pt>
                <c:pt idx="645">
                  <c:v>43273</c:v>
                </c:pt>
                <c:pt idx="646">
                  <c:v>43276</c:v>
                </c:pt>
                <c:pt idx="647">
                  <c:v>43277</c:v>
                </c:pt>
                <c:pt idx="648">
                  <c:v>43278</c:v>
                </c:pt>
                <c:pt idx="649">
                  <c:v>43279</c:v>
                </c:pt>
                <c:pt idx="650">
                  <c:v>43280</c:v>
                </c:pt>
                <c:pt idx="651">
                  <c:v>43283</c:v>
                </c:pt>
                <c:pt idx="652">
                  <c:v>43284</c:v>
                </c:pt>
                <c:pt idx="653">
                  <c:v>43285</c:v>
                </c:pt>
                <c:pt idx="654">
                  <c:v>43286</c:v>
                </c:pt>
                <c:pt idx="655">
                  <c:v>43287</c:v>
                </c:pt>
                <c:pt idx="656">
                  <c:v>43290</c:v>
                </c:pt>
                <c:pt idx="657">
                  <c:v>43291</c:v>
                </c:pt>
                <c:pt idx="658">
                  <c:v>43292</c:v>
                </c:pt>
                <c:pt idx="659">
                  <c:v>43293</c:v>
                </c:pt>
                <c:pt idx="660">
                  <c:v>43294</c:v>
                </c:pt>
                <c:pt idx="661">
                  <c:v>43297</c:v>
                </c:pt>
                <c:pt idx="662">
                  <c:v>43298</c:v>
                </c:pt>
                <c:pt idx="663">
                  <c:v>43299</c:v>
                </c:pt>
                <c:pt idx="664">
                  <c:v>43300</c:v>
                </c:pt>
                <c:pt idx="665">
                  <c:v>43301</c:v>
                </c:pt>
                <c:pt idx="666">
                  <c:v>43304</c:v>
                </c:pt>
                <c:pt idx="667">
                  <c:v>43305</c:v>
                </c:pt>
                <c:pt idx="668">
                  <c:v>43306</c:v>
                </c:pt>
                <c:pt idx="669">
                  <c:v>43307</c:v>
                </c:pt>
                <c:pt idx="670">
                  <c:v>43308</c:v>
                </c:pt>
                <c:pt idx="671">
                  <c:v>43311</c:v>
                </c:pt>
                <c:pt idx="672">
                  <c:v>43312</c:v>
                </c:pt>
                <c:pt idx="673">
                  <c:v>43313</c:v>
                </c:pt>
                <c:pt idx="674">
                  <c:v>43314</c:v>
                </c:pt>
                <c:pt idx="675">
                  <c:v>43315</c:v>
                </c:pt>
                <c:pt idx="676">
                  <c:v>43318</c:v>
                </c:pt>
                <c:pt idx="677">
                  <c:v>43319</c:v>
                </c:pt>
                <c:pt idx="678">
                  <c:v>43320</c:v>
                </c:pt>
                <c:pt idx="679">
                  <c:v>43321</c:v>
                </c:pt>
                <c:pt idx="680">
                  <c:v>43322</c:v>
                </c:pt>
                <c:pt idx="681">
                  <c:v>43325</c:v>
                </c:pt>
                <c:pt idx="682">
                  <c:v>43326</c:v>
                </c:pt>
                <c:pt idx="683">
                  <c:v>43327</c:v>
                </c:pt>
                <c:pt idx="684">
                  <c:v>43328</c:v>
                </c:pt>
                <c:pt idx="685">
                  <c:v>43329</c:v>
                </c:pt>
                <c:pt idx="686">
                  <c:v>43332</c:v>
                </c:pt>
                <c:pt idx="687">
                  <c:v>43333</c:v>
                </c:pt>
                <c:pt idx="688">
                  <c:v>43334</c:v>
                </c:pt>
                <c:pt idx="689">
                  <c:v>43335</c:v>
                </c:pt>
                <c:pt idx="690">
                  <c:v>43336</c:v>
                </c:pt>
                <c:pt idx="691">
                  <c:v>43339</c:v>
                </c:pt>
                <c:pt idx="692">
                  <c:v>43340</c:v>
                </c:pt>
                <c:pt idx="693">
                  <c:v>43341</c:v>
                </c:pt>
                <c:pt idx="694">
                  <c:v>43342</c:v>
                </c:pt>
                <c:pt idx="695">
                  <c:v>43343</c:v>
                </c:pt>
                <c:pt idx="696">
                  <c:v>43346</c:v>
                </c:pt>
                <c:pt idx="697">
                  <c:v>43347</c:v>
                </c:pt>
                <c:pt idx="698">
                  <c:v>43348</c:v>
                </c:pt>
                <c:pt idx="699">
                  <c:v>43349</c:v>
                </c:pt>
                <c:pt idx="700">
                  <c:v>43350</c:v>
                </c:pt>
                <c:pt idx="701">
                  <c:v>43353</c:v>
                </c:pt>
                <c:pt idx="702">
                  <c:v>43354</c:v>
                </c:pt>
                <c:pt idx="703">
                  <c:v>43355</c:v>
                </c:pt>
                <c:pt idx="704">
                  <c:v>43356</c:v>
                </c:pt>
                <c:pt idx="705">
                  <c:v>43357</c:v>
                </c:pt>
                <c:pt idx="706">
                  <c:v>43360</c:v>
                </c:pt>
                <c:pt idx="707">
                  <c:v>43361</c:v>
                </c:pt>
                <c:pt idx="708">
                  <c:v>43362</c:v>
                </c:pt>
                <c:pt idx="709">
                  <c:v>43363</c:v>
                </c:pt>
                <c:pt idx="710">
                  <c:v>43364</c:v>
                </c:pt>
                <c:pt idx="711">
                  <c:v>43367</c:v>
                </c:pt>
                <c:pt idx="712">
                  <c:v>43368</c:v>
                </c:pt>
                <c:pt idx="713">
                  <c:v>43369</c:v>
                </c:pt>
                <c:pt idx="714">
                  <c:v>43370</c:v>
                </c:pt>
                <c:pt idx="715">
                  <c:v>43371</c:v>
                </c:pt>
                <c:pt idx="716">
                  <c:v>43374</c:v>
                </c:pt>
                <c:pt idx="717">
                  <c:v>43375</c:v>
                </c:pt>
                <c:pt idx="718">
                  <c:v>43376</c:v>
                </c:pt>
                <c:pt idx="719">
                  <c:v>43377</c:v>
                </c:pt>
                <c:pt idx="720">
                  <c:v>43378</c:v>
                </c:pt>
                <c:pt idx="721">
                  <c:v>43381</c:v>
                </c:pt>
                <c:pt idx="722">
                  <c:v>43382</c:v>
                </c:pt>
                <c:pt idx="723">
                  <c:v>43383</c:v>
                </c:pt>
                <c:pt idx="724">
                  <c:v>43384</c:v>
                </c:pt>
                <c:pt idx="725">
                  <c:v>43385</c:v>
                </c:pt>
                <c:pt idx="726">
                  <c:v>43388</c:v>
                </c:pt>
                <c:pt idx="727">
                  <c:v>43389</c:v>
                </c:pt>
                <c:pt idx="728">
                  <c:v>43390</c:v>
                </c:pt>
                <c:pt idx="729">
                  <c:v>43391</c:v>
                </c:pt>
                <c:pt idx="730">
                  <c:v>43392</c:v>
                </c:pt>
                <c:pt idx="731">
                  <c:v>43395</c:v>
                </c:pt>
                <c:pt idx="732">
                  <c:v>43396</c:v>
                </c:pt>
                <c:pt idx="733">
                  <c:v>43397</c:v>
                </c:pt>
                <c:pt idx="734">
                  <c:v>43398</c:v>
                </c:pt>
                <c:pt idx="735">
                  <c:v>43399</c:v>
                </c:pt>
                <c:pt idx="736">
                  <c:v>43402</c:v>
                </c:pt>
                <c:pt idx="737">
                  <c:v>43403</c:v>
                </c:pt>
                <c:pt idx="738">
                  <c:v>43404</c:v>
                </c:pt>
                <c:pt idx="739">
                  <c:v>43405</c:v>
                </c:pt>
                <c:pt idx="740">
                  <c:v>43406</c:v>
                </c:pt>
                <c:pt idx="741">
                  <c:v>43409</c:v>
                </c:pt>
                <c:pt idx="742">
                  <c:v>43410</c:v>
                </c:pt>
                <c:pt idx="743">
                  <c:v>43411</c:v>
                </c:pt>
                <c:pt idx="744">
                  <c:v>43412</c:v>
                </c:pt>
                <c:pt idx="745">
                  <c:v>43413</c:v>
                </c:pt>
                <c:pt idx="746">
                  <c:v>43416</c:v>
                </c:pt>
                <c:pt idx="747">
                  <c:v>43417</c:v>
                </c:pt>
                <c:pt idx="748">
                  <c:v>43418</c:v>
                </c:pt>
                <c:pt idx="749">
                  <c:v>43419</c:v>
                </c:pt>
                <c:pt idx="750">
                  <c:v>43420</c:v>
                </c:pt>
                <c:pt idx="751">
                  <c:v>43423</c:v>
                </c:pt>
                <c:pt idx="752">
                  <c:v>43424</c:v>
                </c:pt>
                <c:pt idx="753">
                  <c:v>43425</c:v>
                </c:pt>
                <c:pt idx="754">
                  <c:v>43426</c:v>
                </c:pt>
                <c:pt idx="755">
                  <c:v>43427</c:v>
                </c:pt>
                <c:pt idx="756">
                  <c:v>43430</c:v>
                </c:pt>
                <c:pt idx="757">
                  <c:v>43431</c:v>
                </c:pt>
                <c:pt idx="758">
                  <c:v>43432</c:v>
                </c:pt>
                <c:pt idx="759">
                  <c:v>43433</c:v>
                </c:pt>
                <c:pt idx="760">
                  <c:v>43434</c:v>
                </c:pt>
                <c:pt idx="761">
                  <c:v>43437</c:v>
                </c:pt>
                <c:pt idx="762">
                  <c:v>43438</c:v>
                </c:pt>
                <c:pt idx="763">
                  <c:v>43439</c:v>
                </c:pt>
                <c:pt idx="764">
                  <c:v>43440</c:v>
                </c:pt>
                <c:pt idx="765">
                  <c:v>43441</c:v>
                </c:pt>
                <c:pt idx="766">
                  <c:v>43444</c:v>
                </c:pt>
                <c:pt idx="767">
                  <c:v>43445</c:v>
                </c:pt>
                <c:pt idx="768">
                  <c:v>43446</c:v>
                </c:pt>
                <c:pt idx="769">
                  <c:v>43447</c:v>
                </c:pt>
                <c:pt idx="770">
                  <c:v>43448</c:v>
                </c:pt>
                <c:pt idx="771">
                  <c:v>43451</c:v>
                </c:pt>
                <c:pt idx="772">
                  <c:v>43452</c:v>
                </c:pt>
                <c:pt idx="773">
                  <c:v>43453</c:v>
                </c:pt>
                <c:pt idx="774">
                  <c:v>43454</c:v>
                </c:pt>
                <c:pt idx="775">
                  <c:v>43455</c:v>
                </c:pt>
                <c:pt idx="776">
                  <c:v>43458</c:v>
                </c:pt>
                <c:pt idx="777">
                  <c:v>43459</c:v>
                </c:pt>
                <c:pt idx="778">
                  <c:v>43460</c:v>
                </c:pt>
                <c:pt idx="779">
                  <c:v>43461</c:v>
                </c:pt>
                <c:pt idx="780">
                  <c:v>43462</c:v>
                </c:pt>
                <c:pt idx="781">
                  <c:v>43465</c:v>
                </c:pt>
                <c:pt idx="782">
                  <c:v>43466</c:v>
                </c:pt>
                <c:pt idx="783">
                  <c:v>43467</c:v>
                </c:pt>
                <c:pt idx="784">
                  <c:v>43468</c:v>
                </c:pt>
                <c:pt idx="785">
                  <c:v>43469</c:v>
                </c:pt>
                <c:pt idx="786">
                  <c:v>43472</c:v>
                </c:pt>
                <c:pt idx="787">
                  <c:v>43473</c:v>
                </c:pt>
                <c:pt idx="788">
                  <c:v>43474</c:v>
                </c:pt>
                <c:pt idx="789">
                  <c:v>43475</c:v>
                </c:pt>
                <c:pt idx="790">
                  <c:v>43476</c:v>
                </c:pt>
                <c:pt idx="791">
                  <c:v>43479</c:v>
                </c:pt>
                <c:pt idx="792">
                  <c:v>43480</c:v>
                </c:pt>
                <c:pt idx="793">
                  <c:v>43481</c:v>
                </c:pt>
                <c:pt idx="794">
                  <c:v>43482</c:v>
                </c:pt>
                <c:pt idx="795">
                  <c:v>43483</c:v>
                </c:pt>
                <c:pt idx="796">
                  <c:v>43486</c:v>
                </c:pt>
                <c:pt idx="797">
                  <c:v>43487</c:v>
                </c:pt>
                <c:pt idx="798">
                  <c:v>43488</c:v>
                </c:pt>
                <c:pt idx="799">
                  <c:v>43489</c:v>
                </c:pt>
                <c:pt idx="800">
                  <c:v>43490</c:v>
                </c:pt>
                <c:pt idx="801">
                  <c:v>43493</c:v>
                </c:pt>
                <c:pt idx="802">
                  <c:v>43494</c:v>
                </c:pt>
                <c:pt idx="803">
                  <c:v>43495</c:v>
                </c:pt>
                <c:pt idx="804">
                  <c:v>43496</c:v>
                </c:pt>
                <c:pt idx="805">
                  <c:v>43497</c:v>
                </c:pt>
                <c:pt idx="806">
                  <c:v>43500</c:v>
                </c:pt>
                <c:pt idx="807">
                  <c:v>43501</c:v>
                </c:pt>
                <c:pt idx="808">
                  <c:v>43502</c:v>
                </c:pt>
                <c:pt idx="809">
                  <c:v>43503</c:v>
                </c:pt>
                <c:pt idx="810">
                  <c:v>43504</c:v>
                </c:pt>
                <c:pt idx="811">
                  <c:v>43507</c:v>
                </c:pt>
                <c:pt idx="812">
                  <c:v>43508</c:v>
                </c:pt>
                <c:pt idx="813">
                  <c:v>43509</c:v>
                </c:pt>
                <c:pt idx="814">
                  <c:v>43510</c:v>
                </c:pt>
                <c:pt idx="815">
                  <c:v>43511</c:v>
                </c:pt>
                <c:pt idx="816">
                  <c:v>43514</c:v>
                </c:pt>
                <c:pt idx="817">
                  <c:v>43515</c:v>
                </c:pt>
                <c:pt idx="818">
                  <c:v>43516</c:v>
                </c:pt>
                <c:pt idx="819">
                  <c:v>43517</c:v>
                </c:pt>
                <c:pt idx="820">
                  <c:v>43518</c:v>
                </c:pt>
                <c:pt idx="821">
                  <c:v>43521</c:v>
                </c:pt>
                <c:pt idx="822">
                  <c:v>43522</c:v>
                </c:pt>
                <c:pt idx="823">
                  <c:v>43523</c:v>
                </c:pt>
                <c:pt idx="824">
                  <c:v>43524</c:v>
                </c:pt>
                <c:pt idx="825">
                  <c:v>43525</c:v>
                </c:pt>
                <c:pt idx="826">
                  <c:v>43528</c:v>
                </c:pt>
                <c:pt idx="827">
                  <c:v>43529</c:v>
                </c:pt>
                <c:pt idx="828">
                  <c:v>43530</c:v>
                </c:pt>
                <c:pt idx="829">
                  <c:v>43531</c:v>
                </c:pt>
                <c:pt idx="830">
                  <c:v>43532</c:v>
                </c:pt>
                <c:pt idx="831">
                  <c:v>43535</c:v>
                </c:pt>
                <c:pt idx="832">
                  <c:v>43536</c:v>
                </c:pt>
                <c:pt idx="833">
                  <c:v>43537</c:v>
                </c:pt>
                <c:pt idx="834">
                  <c:v>43538</c:v>
                </c:pt>
                <c:pt idx="835">
                  <c:v>43539</c:v>
                </c:pt>
                <c:pt idx="836">
                  <c:v>43542</c:v>
                </c:pt>
                <c:pt idx="837">
                  <c:v>43543</c:v>
                </c:pt>
                <c:pt idx="838">
                  <c:v>43544</c:v>
                </c:pt>
                <c:pt idx="839">
                  <c:v>43545</c:v>
                </c:pt>
                <c:pt idx="840">
                  <c:v>43546</c:v>
                </c:pt>
                <c:pt idx="841">
                  <c:v>43549</c:v>
                </c:pt>
                <c:pt idx="842">
                  <c:v>43550</c:v>
                </c:pt>
                <c:pt idx="843">
                  <c:v>43551</c:v>
                </c:pt>
                <c:pt idx="844">
                  <c:v>43552</c:v>
                </c:pt>
                <c:pt idx="845">
                  <c:v>43553</c:v>
                </c:pt>
                <c:pt idx="846">
                  <c:v>43556</c:v>
                </c:pt>
                <c:pt idx="847">
                  <c:v>43557</c:v>
                </c:pt>
                <c:pt idx="848">
                  <c:v>43558</c:v>
                </c:pt>
                <c:pt idx="849">
                  <c:v>43559</c:v>
                </c:pt>
                <c:pt idx="850">
                  <c:v>43560</c:v>
                </c:pt>
                <c:pt idx="851">
                  <c:v>43563</c:v>
                </c:pt>
                <c:pt idx="852">
                  <c:v>43564</c:v>
                </c:pt>
                <c:pt idx="853">
                  <c:v>43565</c:v>
                </c:pt>
                <c:pt idx="854">
                  <c:v>43566</c:v>
                </c:pt>
                <c:pt idx="855">
                  <c:v>43567</c:v>
                </c:pt>
                <c:pt idx="856">
                  <c:v>43570</c:v>
                </c:pt>
                <c:pt idx="857">
                  <c:v>43571</c:v>
                </c:pt>
                <c:pt idx="858">
                  <c:v>43572</c:v>
                </c:pt>
                <c:pt idx="859">
                  <c:v>43573</c:v>
                </c:pt>
                <c:pt idx="860">
                  <c:v>43574</c:v>
                </c:pt>
                <c:pt idx="861">
                  <c:v>43577</c:v>
                </c:pt>
                <c:pt idx="862">
                  <c:v>43578</c:v>
                </c:pt>
                <c:pt idx="863">
                  <c:v>43579</c:v>
                </c:pt>
                <c:pt idx="864">
                  <c:v>43580</c:v>
                </c:pt>
                <c:pt idx="865">
                  <c:v>43581</c:v>
                </c:pt>
                <c:pt idx="866">
                  <c:v>43584</c:v>
                </c:pt>
                <c:pt idx="867">
                  <c:v>43585</c:v>
                </c:pt>
                <c:pt idx="868">
                  <c:v>43586</c:v>
                </c:pt>
                <c:pt idx="869">
                  <c:v>43587</c:v>
                </c:pt>
                <c:pt idx="870">
                  <c:v>43588</c:v>
                </c:pt>
                <c:pt idx="871">
                  <c:v>43591</c:v>
                </c:pt>
                <c:pt idx="872">
                  <c:v>43592</c:v>
                </c:pt>
                <c:pt idx="873">
                  <c:v>43593</c:v>
                </c:pt>
                <c:pt idx="874">
                  <c:v>43594</c:v>
                </c:pt>
                <c:pt idx="875">
                  <c:v>43595</c:v>
                </c:pt>
                <c:pt idx="876">
                  <c:v>43598</c:v>
                </c:pt>
                <c:pt idx="877">
                  <c:v>43599</c:v>
                </c:pt>
                <c:pt idx="878">
                  <c:v>43600</c:v>
                </c:pt>
                <c:pt idx="879">
                  <c:v>43601</c:v>
                </c:pt>
                <c:pt idx="880">
                  <c:v>43602</c:v>
                </c:pt>
                <c:pt idx="881">
                  <c:v>43605</c:v>
                </c:pt>
                <c:pt idx="882">
                  <c:v>43606</c:v>
                </c:pt>
                <c:pt idx="883">
                  <c:v>43607</c:v>
                </c:pt>
                <c:pt idx="884">
                  <c:v>43608</c:v>
                </c:pt>
                <c:pt idx="885">
                  <c:v>43609</c:v>
                </c:pt>
                <c:pt idx="886">
                  <c:v>43612</c:v>
                </c:pt>
                <c:pt idx="887">
                  <c:v>43613</c:v>
                </c:pt>
                <c:pt idx="888">
                  <c:v>43614</c:v>
                </c:pt>
                <c:pt idx="889">
                  <c:v>43615</c:v>
                </c:pt>
                <c:pt idx="890">
                  <c:v>43616</c:v>
                </c:pt>
                <c:pt idx="891">
                  <c:v>43619</c:v>
                </c:pt>
                <c:pt idx="892">
                  <c:v>43620</c:v>
                </c:pt>
                <c:pt idx="893">
                  <c:v>43621</c:v>
                </c:pt>
                <c:pt idx="894">
                  <c:v>43622</c:v>
                </c:pt>
                <c:pt idx="895">
                  <c:v>43623</c:v>
                </c:pt>
                <c:pt idx="896">
                  <c:v>43626</c:v>
                </c:pt>
                <c:pt idx="897">
                  <c:v>43627</c:v>
                </c:pt>
                <c:pt idx="898">
                  <c:v>43628</c:v>
                </c:pt>
                <c:pt idx="899">
                  <c:v>43629</c:v>
                </c:pt>
                <c:pt idx="900">
                  <c:v>43630</c:v>
                </c:pt>
                <c:pt idx="901">
                  <c:v>43633</c:v>
                </c:pt>
                <c:pt idx="902">
                  <c:v>43634</c:v>
                </c:pt>
                <c:pt idx="903">
                  <c:v>43635</c:v>
                </c:pt>
                <c:pt idx="904">
                  <c:v>43636</c:v>
                </c:pt>
                <c:pt idx="905">
                  <c:v>43637</c:v>
                </c:pt>
                <c:pt idx="906">
                  <c:v>43640</c:v>
                </c:pt>
                <c:pt idx="907">
                  <c:v>43641</c:v>
                </c:pt>
                <c:pt idx="908">
                  <c:v>43642</c:v>
                </c:pt>
                <c:pt idx="909">
                  <c:v>43643</c:v>
                </c:pt>
                <c:pt idx="910">
                  <c:v>43644</c:v>
                </c:pt>
                <c:pt idx="911">
                  <c:v>43647</c:v>
                </c:pt>
                <c:pt idx="912">
                  <c:v>43648</c:v>
                </c:pt>
                <c:pt idx="913">
                  <c:v>43649</c:v>
                </c:pt>
                <c:pt idx="914">
                  <c:v>43650</c:v>
                </c:pt>
                <c:pt idx="915">
                  <c:v>43651</c:v>
                </c:pt>
                <c:pt idx="916">
                  <c:v>43654</c:v>
                </c:pt>
                <c:pt idx="917">
                  <c:v>43655</c:v>
                </c:pt>
                <c:pt idx="918">
                  <c:v>43656</c:v>
                </c:pt>
                <c:pt idx="919">
                  <c:v>43657</c:v>
                </c:pt>
                <c:pt idx="920">
                  <c:v>43658</c:v>
                </c:pt>
                <c:pt idx="921">
                  <c:v>43661</c:v>
                </c:pt>
                <c:pt idx="922">
                  <c:v>43662</c:v>
                </c:pt>
                <c:pt idx="923">
                  <c:v>43663</c:v>
                </c:pt>
                <c:pt idx="924">
                  <c:v>43664</c:v>
                </c:pt>
                <c:pt idx="925">
                  <c:v>43665</c:v>
                </c:pt>
                <c:pt idx="926">
                  <c:v>43668</c:v>
                </c:pt>
                <c:pt idx="927">
                  <c:v>43669</c:v>
                </c:pt>
                <c:pt idx="928">
                  <c:v>43670</c:v>
                </c:pt>
                <c:pt idx="929">
                  <c:v>43671</c:v>
                </c:pt>
                <c:pt idx="930">
                  <c:v>43672</c:v>
                </c:pt>
                <c:pt idx="931">
                  <c:v>43675</c:v>
                </c:pt>
                <c:pt idx="932">
                  <c:v>43676</c:v>
                </c:pt>
                <c:pt idx="933">
                  <c:v>43677</c:v>
                </c:pt>
                <c:pt idx="934">
                  <c:v>43678</c:v>
                </c:pt>
                <c:pt idx="935">
                  <c:v>43679</c:v>
                </c:pt>
                <c:pt idx="936">
                  <c:v>43682</c:v>
                </c:pt>
                <c:pt idx="937">
                  <c:v>43683</c:v>
                </c:pt>
                <c:pt idx="938">
                  <c:v>43684</c:v>
                </c:pt>
                <c:pt idx="939">
                  <c:v>43685</c:v>
                </c:pt>
                <c:pt idx="940">
                  <c:v>43686</c:v>
                </c:pt>
                <c:pt idx="941">
                  <c:v>43689</c:v>
                </c:pt>
                <c:pt idx="942">
                  <c:v>43690</c:v>
                </c:pt>
                <c:pt idx="943">
                  <c:v>43691</c:v>
                </c:pt>
                <c:pt idx="944">
                  <c:v>43692</c:v>
                </c:pt>
                <c:pt idx="945">
                  <c:v>43693</c:v>
                </c:pt>
                <c:pt idx="946">
                  <c:v>43696</c:v>
                </c:pt>
                <c:pt idx="947">
                  <c:v>43697</c:v>
                </c:pt>
                <c:pt idx="948">
                  <c:v>43698</c:v>
                </c:pt>
                <c:pt idx="949">
                  <c:v>43699</c:v>
                </c:pt>
                <c:pt idx="950">
                  <c:v>43700</c:v>
                </c:pt>
                <c:pt idx="951">
                  <c:v>43703</c:v>
                </c:pt>
                <c:pt idx="952">
                  <c:v>43704</c:v>
                </c:pt>
                <c:pt idx="953">
                  <c:v>43705</c:v>
                </c:pt>
                <c:pt idx="954">
                  <c:v>43706</c:v>
                </c:pt>
                <c:pt idx="955">
                  <c:v>43707</c:v>
                </c:pt>
                <c:pt idx="956">
                  <c:v>43710</c:v>
                </c:pt>
                <c:pt idx="957">
                  <c:v>43711</c:v>
                </c:pt>
                <c:pt idx="958">
                  <c:v>43712</c:v>
                </c:pt>
                <c:pt idx="959">
                  <c:v>43713</c:v>
                </c:pt>
                <c:pt idx="960">
                  <c:v>43714</c:v>
                </c:pt>
                <c:pt idx="961">
                  <c:v>43717</c:v>
                </c:pt>
                <c:pt idx="962">
                  <c:v>43718</c:v>
                </c:pt>
                <c:pt idx="963">
                  <c:v>43719</c:v>
                </c:pt>
                <c:pt idx="964">
                  <c:v>43720</c:v>
                </c:pt>
                <c:pt idx="965">
                  <c:v>43721</c:v>
                </c:pt>
                <c:pt idx="966">
                  <c:v>43724</c:v>
                </c:pt>
                <c:pt idx="967">
                  <c:v>43725</c:v>
                </c:pt>
                <c:pt idx="968">
                  <c:v>43726</c:v>
                </c:pt>
                <c:pt idx="969">
                  <c:v>43727</c:v>
                </c:pt>
                <c:pt idx="970">
                  <c:v>43728</c:v>
                </c:pt>
                <c:pt idx="971">
                  <c:v>43731</c:v>
                </c:pt>
                <c:pt idx="972">
                  <c:v>43732</c:v>
                </c:pt>
                <c:pt idx="973">
                  <c:v>43733</c:v>
                </c:pt>
                <c:pt idx="974">
                  <c:v>43734</c:v>
                </c:pt>
                <c:pt idx="975">
                  <c:v>43735</c:v>
                </c:pt>
                <c:pt idx="976">
                  <c:v>43738</c:v>
                </c:pt>
                <c:pt idx="977">
                  <c:v>43739</c:v>
                </c:pt>
                <c:pt idx="978">
                  <c:v>43740</c:v>
                </c:pt>
                <c:pt idx="979">
                  <c:v>43741</c:v>
                </c:pt>
                <c:pt idx="980">
                  <c:v>43742</c:v>
                </c:pt>
                <c:pt idx="981">
                  <c:v>43745</c:v>
                </c:pt>
                <c:pt idx="982">
                  <c:v>43746</c:v>
                </c:pt>
                <c:pt idx="983">
                  <c:v>43747</c:v>
                </c:pt>
                <c:pt idx="984">
                  <c:v>43748</c:v>
                </c:pt>
                <c:pt idx="985">
                  <c:v>43749</c:v>
                </c:pt>
                <c:pt idx="986">
                  <c:v>43752</c:v>
                </c:pt>
                <c:pt idx="987">
                  <c:v>43753</c:v>
                </c:pt>
                <c:pt idx="988">
                  <c:v>43754</c:v>
                </c:pt>
                <c:pt idx="989">
                  <c:v>43755</c:v>
                </c:pt>
                <c:pt idx="990">
                  <c:v>43756</c:v>
                </c:pt>
                <c:pt idx="991">
                  <c:v>43759</c:v>
                </c:pt>
                <c:pt idx="992">
                  <c:v>43760</c:v>
                </c:pt>
                <c:pt idx="993">
                  <c:v>43761</c:v>
                </c:pt>
                <c:pt idx="994">
                  <c:v>43762</c:v>
                </c:pt>
                <c:pt idx="995">
                  <c:v>43763</c:v>
                </c:pt>
                <c:pt idx="996">
                  <c:v>43766</c:v>
                </c:pt>
                <c:pt idx="997">
                  <c:v>43767</c:v>
                </c:pt>
                <c:pt idx="998">
                  <c:v>43768</c:v>
                </c:pt>
                <c:pt idx="999">
                  <c:v>43769</c:v>
                </c:pt>
                <c:pt idx="1000">
                  <c:v>43770</c:v>
                </c:pt>
                <c:pt idx="1001">
                  <c:v>43773</c:v>
                </c:pt>
                <c:pt idx="1002">
                  <c:v>43774</c:v>
                </c:pt>
                <c:pt idx="1003">
                  <c:v>43775</c:v>
                </c:pt>
                <c:pt idx="1004">
                  <c:v>43776</c:v>
                </c:pt>
                <c:pt idx="1005">
                  <c:v>43777</c:v>
                </c:pt>
                <c:pt idx="1006">
                  <c:v>43780</c:v>
                </c:pt>
                <c:pt idx="1007">
                  <c:v>43781</c:v>
                </c:pt>
                <c:pt idx="1008">
                  <c:v>43782</c:v>
                </c:pt>
                <c:pt idx="1009">
                  <c:v>43783</c:v>
                </c:pt>
                <c:pt idx="1010">
                  <c:v>43784</c:v>
                </c:pt>
                <c:pt idx="1011">
                  <c:v>43787</c:v>
                </c:pt>
                <c:pt idx="1012">
                  <c:v>43788</c:v>
                </c:pt>
                <c:pt idx="1013">
                  <c:v>43789</c:v>
                </c:pt>
                <c:pt idx="1014">
                  <c:v>43790</c:v>
                </c:pt>
                <c:pt idx="1015">
                  <c:v>43791</c:v>
                </c:pt>
                <c:pt idx="1016">
                  <c:v>43794</c:v>
                </c:pt>
                <c:pt idx="1017">
                  <c:v>43795</c:v>
                </c:pt>
                <c:pt idx="1018">
                  <c:v>43796</c:v>
                </c:pt>
                <c:pt idx="1019">
                  <c:v>43797</c:v>
                </c:pt>
                <c:pt idx="1020">
                  <c:v>43798</c:v>
                </c:pt>
                <c:pt idx="1021">
                  <c:v>43801</c:v>
                </c:pt>
                <c:pt idx="1022">
                  <c:v>43802</c:v>
                </c:pt>
                <c:pt idx="1023">
                  <c:v>43803</c:v>
                </c:pt>
                <c:pt idx="1024">
                  <c:v>43804</c:v>
                </c:pt>
                <c:pt idx="1025">
                  <c:v>43805</c:v>
                </c:pt>
                <c:pt idx="1026">
                  <c:v>43808</c:v>
                </c:pt>
                <c:pt idx="1027">
                  <c:v>43809</c:v>
                </c:pt>
                <c:pt idx="1028">
                  <c:v>43810</c:v>
                </c:pt>
                <c:pt idx="1029">
                  <c:v>43811</c:v>
                </c:pt>
                <c:pt idx="1030">
                  <c:v>43812</c:v>
                </c:pt>
                <c:pt idx="1031">
                  <c:v>43815</c:v>
                </c:pt>
                <c:pt idx="1032">
                  <c:v>43816</c:v>
                </c:pt>
                <c:pt idx="1033">
                  <c:v>43817</c:v>
                </c:pt>
                <c:pt idx="1034">
                  <c:v>43818</c:v>
                </c:pt>
                <c:pt idx="1035">
                  <c:v>43819</c:v>
                </c:pt>
                <c:pt idx="1036">
                  <c:v>43822</c:v>
                </c:pt>
                <c:pt idx="1037">
                  <c:v>43823</c:v>
                </c:pt>
                <c:pt idx="1038">
                  <c:v>43824</c:v>
                </c:pt>
                <c:pt idx="1039">
                  <c:v>43825</c:v>
                </c:pt>
                <c:pt idx="1040">
                  <c:v>43826</c:v>
                </c:pt>
                <c:pt idx="1041">
                  <c:v>43829</c:v>
                </c:pt>
                <c:pt idx="1042">
                  <c:v>43830</c:v>
                </c:pt>
                <c:pt idx="1043">
                  <c:v>43831</c:v>
                </c:pt>
                <c:pt idx="1044">
                  <c:v>43832</c:v>
                </c:pt>
                <c:pt idx="1045">
                  <c:v>43833</c:v>
                </c:pt>
                <c:pt idx="1046">
                  <c:v>43836</c:v>
                </c:pt>
                <c:pt idx="1047">
                  <c:v>43837</c:v>
                </c:pt>
                <c:pt idx="1048">
                  <c:v>43838</c:v>
                </c:pt>
                <c:pt idx="1049">
                  <c:v>43839</c:v>
                </c:pt>
                <c:pt idx="1050">
                  <c:v>43840</c:v>
                </c:pt>
                <c:pt idx="1051">
                  <c:v>43843</c:v>
                </c:pt>
                <c:pt idx="1052">
                  <c:v>43844</c:v>
                </c:pt>
                <c:pt idx="1053">
                  <c:v>43845</c:v>
                </c:pt>
                <c:pt idx="1054">
                  <c:v>43846</c:v>
                </c:pt>
                <c:pt idx="1055">
                  <c:v>43847</c:v>
                </c:pt>
                <c:pt idx="1056">
                  <c:v>43850</c:v>
                </c:pt>
                <c:pt idx="1057">
                  <c:v>43851</c:v>
                </c:pt>
                <c:pt idx="1058">
                  <c:v>43852</c:v>
                </c:pt>
                <c:pt idx="1059">
                  <c:v>43853</c:v>
                </c:pt>
                <c:pt idx="1060">
                  <c:v>43854</c:v>
                </c:pt>
                <c:pt idx="1061">
                  <c:v>43857</c:v>
                </c:pt>
                <c:pt idx="1062">
                  <c:v>43858</c:v>
                </c:pt>
                <c:pt idx="1063">
                  <c:v>43859</c:v>
                </c:pt>
                <c:pt idx="1064">
                  <c:v>43860</c:v>
                </c:pt>
                <c:pt idx="1065">
                  <c:v>43861</c:v>
                </c:pt>
                <c:pt idx="1066">
                  <c:v>43864</c:v>
                </c:pt>
                <c:pt idx="1067">
                  <c:v>43865</c:v>
                </c:pt>
                <c:pt idx="1068">
                  <c:v>43866</c:v>
                </c:pt>
                <c:pt idx="1069">
                  <c:v>43867</c:v>
                </c:pt>
                <c:pt idx="1070">
                  <c:v>43868</c:v>
                </c:pt>
                <c:pt idx="1071">
                  <c:v>43871</c:v>
                </c:pt>
                <c:pt idx="1072">
                  <c:v>43872</c:v>
                </c:pt>
                <c:pt idx="1073">
                  <c:v>43873</c:v>
                </c:pt>
                <c:pt idx="1074">
                  <c:v>43874</c:v>
                </c:pt>
                <c:pt idx="1075">
                  <c:v>43875</c:v>
                </c:pt>
                <c:pt idx="1076">
                  <c:v>43878</c:v>
                </c:pt>
                <c:pt idx="1077">
                  <c:v>43879</c:v>
                </c:pt>
                <c:pt idx="1078">
                  <c:v>43880</c:v>
                </c:pt>
                <c:pt idx="1079">
                  <c:v>43881</c:v>
                </c:pt>
                <c:pt idx="1080">
                  <c:v>43882</c:v>
                </c:pt>
                <c:pt idx="1081">
                  <c:v>43885</c:v>
                </c:pt>
                <c:pt idx="1082">
                  <c:v>43886</c:v>
                </c:pt>
                <c:pt idx="1083">
                  <c:v>43887</c:v>
                </c:pt>
                <c:pt idx="1084">
                  <c:v>43888</c:v>
                </c:pt>
                <c:pt idx="1085">
                  <c:v>43889</c:v>
                </c:pt>
                <c:pt idx="1086">
                  <c:v>43892</c:v>
                </c:pt>
                <c:pt idx="1087">
                  <c:v>43893</c:v>
                </c:pt>
                <c:pt idx="1088">
                  <c:v>43894</c:v>
                </c:pt>
                <c:pt idx="1089">
                  <c:v>43895</c:v>
                </c:pt>
                <c:pt idx="1090">
                  <c:v>43896</c:v>
                </c:pt>
                <c:pt idx="1091">
                  <c:v>43899</c:v>
                </c:pt>
                <c:pt idx="1092">
                  <c:v>43900</c:v>
                </c:pt>
                <c:pt idx="1093">
                  <c:v>43901</c:v>
                </c:pt>
                <c:pt idx="1094">
                  <c:v>43902</c:v>
                </c:pt>
                <c:pt idx="1095">
                  <c:v>43903</c:v>
                </c:pt>
                <c:pt idx="1096">
                  <c:v>43906</c:v>
                </c:pt>
                <c:pt idx="1097">
                  <c:v>43907</c:v>
                </c:pt>
                <c:pt idx="1098">
                  <c:v>43908</c:v>
                </c:pt>
                <c:pt idx="1099">
                  <c:v>43909</c:v>
                </c:pt>
                <c:pt idx="1100">
                  <c:v>43910</c:v>
                </c:pt>
                <c:pt idx="1101">
                  <c:v>43913</c:v>
                </c:pt>
                <c:pt idx="1102">
                  <c:v>43914</c:v>
                </c:pt>
                <c:pt idx="1103">
                  <c:v>43915</c:v>
                </c:pt>
                <c:pt idx="1104">
                  <c:v>43916</c:v>
                </c:pt>
                <c:pt idx="1105">
                  <c:v>43917</c:v>
                </c:pt>
                <c:pt idx="1106">
                  <c:v>43920</c:v>
                </c:pt>
                <c:pt idx="1107">
                  <c:v>43921</c:v>
                </c:pt>
                <c:pt idx="1108">
                  <c:v>43922</c:v>
                </c:pt>
                <c:pt idx="1109">
                  <c:v>43923</c:v>
                </c:pt>
                <c:pt idx="1110">
                  <c:v>43924</c:v>
                </c:pt>
                <c:pt idx="1111">
                  <c:v>43927</c:v>
                </c:pt>
                <c:pt idx="1112">
                  <c:v>43928</c:v>
                </c:pt>
                <c:pt idx="1113">
                  <c:v>43929</c:v>
                </c:pt>
                <c:pt idx="1114">
                  <c:v>43930</c:v>
                </c:pt>
                <c:pt idx="1115">
                  <c:v>43931</c:v>
                </c:pt>
                <c:pt idx="1116">
                  <c:v>43934</c:v>
                </c:pt>
                <c:pt idx="1117">
                  <c:v>43935</c:v>
                </c:pt>
                <c:pt idx="1118">
                  <c:v>43936</c:v>
                </c:pt>
                <c:pt idx="1119">
                  <c:v>43937</c:v>
                </c:pt>
                <c:pt idx="1120">
                  <c:v>43938</c:v>
                </c:pt>
                <c:pt idx="1121">
                  <c:v>43941</c:v>
                </c:pt>
                <c:pt idx="1122">
                  <c:v>43942</c:v>
                </c:pt>
                <c:pt idx="1123">
                  <c:v>43943</c:v>
                </c:pt>
                <c:pt idx="1124">
                  <c:v>43944</c:v>
                </c:pt>
                <c:pt idx="1125">
                  <c:v>43945</c:v>
                </c:pt>
                <c:pt idx="1126">
                  <c:v>43948</c:v>
                </c:pt>
                <c:pt idx="1127">
                  <c:v>43949</c:v>
                </c:pt>
                <c:pt idx="1128">
                  <c:v>43950</c:v>
                </c:pt>
                <c:pt idx="1129">
                  <c:v>43951</c:v>
                </c:pt>
                <c:pt idx="1130">
                  <c:v>43952</c:v>
                </c:pt>
                <c:pt idx="1131">
                  <c:v>43955</c:v>
                </c:pt>
                <c:pt idx="1132">
                  <c:v>43956</c:v>
                </c:pt>
                <c:pt idx="1133">
                  <c:v>43957</c:v>
                </c:pt>
                <c:pt idx="1134">
                  <c:v>43958</c:v>
                </c:pt>
                <c:pt idx="1135">
                  <c:v>43959</c:v>
                </c:pt>
                <c:pt idx="1136">
                  <c:v>43962</c:v>
                </c:pt>
                <c:pt idx="1137">
                  <c:v>43963</c:v>
                </c:pt>
                <c:pt idx="1138">
                  <c:v>43964</c:v>
                </c:pt>
                <c:pt idx="1139">
                  <c:v>43965</c:v>
                </c:pt>
                <c:pt idx="1140">
                  <c:v>43966</c:v>
                </c:pt>
                <c:pt idx="1141">
                  <c:v>43969</c:v>
                </c:pt>
                <c:pt idx="1142">
                  <c:v>43970</c:v>
                </c:pt>
                <c:pt idx="1143">
                  <c:v>43971</c:v>
                </c:pt>
                <c:pt idx="1144">
                  <c:v>43972</c:v>
                </c:pt>
                <c:pt idx="1145">
                  <c:v>43973</c:v>
                </c:pt>
                <c:pt idx="1146">
                  <c:v>43976</c:v>
                </c:pt>
                <c:pt idx="1147">
                  <c:v>43977</c:v>
                </c:pt>
                <c:pt idx="1148">
                  <c:v>43978</c:v>
                </c:pt>
                <c:pt idx="1149">
                  <c:v>43979</c:v>
                </c:pt>
                <c:pt idx="1150">
                  <c:v>43980</c:v>
                </c:pt>
                <c:pt idx="1151">
                  <c:v>43983</c:v>
                </c:pt>
                <c:pt idx="1152">
                  <c:v>43984</c:v>
                </c:pt>
                <c:pt idx="1153">
                  <c:v>43985</c:v>
                </c:pt>
                <c:pt idx="1154">
                  <c:v>43986</c:v>
                </c:pt>
                <c:pt idx="1155">
                  <c:v>43987</c:v>
                </c:pt>
                <c:pt idx="1156">
                  <c:v>43990</c:v>
                </c:pt>
                <c:pt idx="1157">
                  <c:v>43991</c:v>
                </c:pt>
                <c:pt idx="1158">
                  <c:v>43992</c:v>
                </c:pt>
                <c:pt idx="1159">
                  <c:v>43993</c:v>
                </c:pt>
                <c:pt idx="1160">
                  <c:v>43994</c:v>
                </c:pt>
                <c:pt idx="1161">
                  <c:v>43997</c:v>
                </c:pt>
                <c:pt idx="1162">
                  <c:v>43998</c:v>
                </c:pt>
                <c:pt idx="1163">
                  <c:v>43999</c:v>
                </c:pt>
                <c:pt idx="1164">
                  <c:v>44000</c:v>
                </c:pt>
                <c:pt idx="1165">
                  <c:v>44001</c:v>
                </c:pt>
                <c:pt idx="1166">
                  <c:v>44004</c:v>
                </c:pt>
                <c:pt idx="1167">
                  <c:v>44005</c:v>
                </c:pt>
                <c:pt idx="1168">
                  <c:v>44006</c:v>
                </c:pt>
                <c:pt idx="1169">
                  <c:v>44007</c:v>
                </c:pt>
                <c:pt idx="1170">
                  <c:v>44008</c:v>
                </c:pt>
                <c:pt idx="1171">
                  <c:v>44011</c:v>
                </c:pt>
                <c:pt idx="1172">
                  <c:v>44012</c:v>
                </c:pt>
                <c:pt idx="1173">
                  <c:v>44013</c:v>
                </c:pt>
                <c:pt idx="1174">
                  <c:v>44014</c:v>
                </c:pt>
                <c:pt idx="1175">
                  <c:v>44015</c:v>
                </c:pt>
                <c:pt idx="1176">
                  <c:v>44018</c:v>
                </c:pt>
                <c:pt idx="1177">
                  <c:v>44019</c:v>
                </c:pt>
                <c:pt idx="1178">
                  <c:v>44020</c:v>
                </c:pt>
                <c:pt idx="1179">
                  <c:v>44021</c:v>
                </c:pt>
                <c:pt idx="1180">
                  <c:v>44022</c:v>
                </c:pt>
                <c:pt idx="1181">
                  <c:v>44025</c:v>
                </c:pt>
                <c:pt idx="1182">
                  <c:v>44026</c:v>
                </c:pt>
                <c:pt idx="1183">
                  <c:v>44027</c:v>
                </c:pt>
                <c:pt idx="1184">
                  <c:v>44028</c:v>
                </c:pt>
                <c:pt idx="1185">
                  <c:v>44029</c:v>
                </c:pt>
                <c:pt idx="1186">
                  <c:v>44032</c:v>
                </c:pt>
                <c:pt idx="1187">
                  <c:v>44033</c:v>
                </c:pt>
                <c:pt idx="1188">
                  <c:v>44034</c:v>
                </c:pt>
                <c:pt idx="1189">
                  <c:v>44035</c:v>
                </c:pt>
                <c:pt idx="1190">
                  <c:v>44036</c:v>
                </c:pt>
                <c:pt idx="1191">
                  <c:v>44039</c:v>
                </c:pt>
                <c:pt idx="1192">
                  <c:v>44040</c:v>
                </c:pt>
                <c:pt idx="1193">
                  <c:v>44041</c:v>
                </c:pt>
                <c:pt idx="1194">
                  <c:v>44042</c:v>
                </c:pt>
                <c:pt idx="1195">
                  <c:v>44043</c:v>
                </c:pt>
                <c:pt idx="1196">
                  <c:v>44046</c:v>
                </c:pt>
                <c:pt idx="1197">
                  <c:v>44047</c:v>
                </c:pt>
                <c:pt idx="1198">
                  <c:v>44048</c:v>
                </c:pt>
                <c:pt idx="1199">
                  <c:v>44049</c:v>
                </c:pt>
                <c:pt idx="1200">
                  <c:v>44050</c:v>
                </c:pt>
                <c:pt idx="1201">
                  <c:v>44053</c:v>
                </c:pt>
                <c:pt idx="1202">
                  <c:v>44054</c:v>
                </c:pt>
                <c:pt idx="1203">
                  <c:v>44055</c:v>
                </c:pt>
                <c:pt idx="1204">
                  <c:v>44056</c:v>
                </c:pt>
                <c:pt idx="1205">
                  <c:v>44057</c:v>
                </c:pt>
                <c:pt idx="1206">
                  <c:v>44060</c:v>
                </c:pt>
                <c:pt idx="1207">
                  <c:v>44061</c:v>
                </c:pt>
                <c:pt idx="1208">
                  <c:v>44062</c:v>
                </c:pt>
                <c:pt idx="1209">
                  <c:v>44063</c:v>
                </c:pt>
                <c:pt idx="1210">
                  <c:v>44064</c:v>
                </c:pt>
                <c:pt idx="1211">
                  <c:v>44067</c:v>
                </c:pt>
                <c:pt idx="1212">
                  <c:v>44068</c:v>
                </c:pt>
                <c:pt idx="1213">
                  <c:v>44069</c:v>
                </c:pt>
                <c:pt idx="1214">
                  <c:v>44070</c:v>
                </c:pt>
                <c:pt idx="1215">
                  <c:v>44071</c:v>
                </c:pt>
                <c:pt idx="1216">
                  <c:v>44074</c:v>
                </c:pt>
                <c:pt idx="1217">
                  <c:v>44075</c:v>
                </c:pt>
                <c:pt idx="1218">
                  <c:v>44076</c:v>
                </c:pt>
                <c:pt idx="1219">
                  <c:v>44077</c:v>
                </c:pt>
                <c:pt idx="1220">
                  <c:v>44078</c:v>
                </c:pt>
                <c:pt idx="1221">
                  <c:v>44081</c:v>
                </c:pt>
                <c:pt idx="1222">
                  <c:v>44082</c:v>
                </c:pt>
                <c:pt idx="1223">
                  <c:v>44083</c:v>
                </c:pt>
                <c:pt idx="1224">
                  <c:v>44084</c:v>
                </c:pt>
                <c:pt idx="1225">
                  <c:v>44085</c:v>
                </c:pt>
                <c:pt idx="1226">
                  <c:v>44088</c:v>
                </c:pt>
                <c:pt idx="1227">
                  <c:v>44089</c:v>
                </c:pt>
                <c:pt idx="1228">
                  <c:v>44090</c:v>
                </c:pt>
                <c:pt idx="1229">
                  <c:v>44091</c:v>
                </c:pt>
                <c:pt idx="1230">
                  <c:v>44092</c:v>
                </c:pt>
                <c:pt idx="1231">
                  <c:v>44095</c:v>
                </c:pt>
                <c:pt idx="1232">
                  <c:v>44096</c:v>
                </c:pt>
                <c:pt idx="1233">
                  <c:v>44097</c:v>
                </c:pt>
                <c:pt idx="1234">
                  <c:v>44098</c:v>
                </c:pt>
                <c:pt idx="1235">
                  <c:v>44099</c:v>
                </c:pt>
                <c:pt idx="1236">
                  <c:v>44102</c:v>
                </c:pt>
                <c:pt idx="1237">
                  <c:v>44103</c:v>
                </c:pt>
                <c:pt idx="1238">
                  <c:v>44104</c:v>
                </c:pt>
                <c:pt idx="1239">
                  <c:v>44105</c:v>
                </c:pt>
                <c:pt idx="1240">
                  <c:v>44106</c:v>
                </c:pt>
                <c:pt idx="1241">
                  <c:v>44109</c:v>
                </c:pt>
                <c:pt idx="1242">
                  <c:v>44110</c:v>
                </c:pt>
                <c:pt idx="1243">
                  <c:v>44111</c:v>
                </c:pt>
                <c:pt idx="1244">
                  <c:v>44112</c:v>
                </c:pt>
                <c:pt idx="1245">
                  <c:v>44113</c:v>
                </c:pt>
                <c:pt idx="1246">
                  <c:v>44116</c:v>
                </c:pt>
                <c:pt idx="1247">
                  <c:v>44117</c:v>
                </c:pt>
                <c:pt idx="1248">
                  <c:v>44118</c:v>
                </c:pt>
                <c:pt idx="1249">
                  <c:v>44119</c:v>
                </c:pt>
                <c:pt idx="1250">
                  <c:v>44120</c:v>
                </c:pt>
                <c:pt idx="1251">
                  <c:v>44123</c:v>
                </c:pt>
                <c:pt idx="1252">
                  <c:v>44124</c:v>
                </c:pt>
                <c:pt idx="1253">
                  <c:v>44125</c:v>
                </c:pt>
                <c:pt idx="1254">
                  <c:v>44126</c:v>
                </c:pt>
                <c:pt idx="1255">
                  <c:v>44127</c:v>
                </c:pt>
                <c:pt idx="1256">
                  <c:v>44130</c:v>
                </c:pt>
                <c:pt idx="1257">
                  <c:v>44131</c:v>
                </c:pt>
                <c:pt idx="1258">
                  <c:v>44132</c:v>
                </c:pt>
                <c:pt idx="1259">
                  <c:v>44133</c:v>
                </c:pt>
                <c:pt idx="1260">
                  <c:v>44134</c:v>
                </c:pt>
                <c:pt idx="1261">
                  <c:v>44137</c:v>
                </c:pt>
                <c:pt idx="1262">
                  <c:v>44138</c:v>
                </c:pt>
                <c:pt idx="1263">
                  <c:v>44139</c:v>
                </c:pt>
                <c:pt idx="1264">
                  <c:v>44140</c:v>
                </c:pt>
                <c:pt idx="1265">
                  <c:v>44141</c:v>
                </c:pt>
                <c:pt idx="1266">
                  <c:v>44144</c:v>
                </c:pt>
                <c:pt idx="1267">
                  <c:v>44145</c:v>
                </c:pt>
                <c:pt idx="1268">
                  <c:v>44146</c:v>
                </c:pt>
                <c:pt idx="1269">
                  <c:v>44147</c:v>
                </c:pt>
                <c:pt idx="1270">
                  <c:v>44148</c:v>
                </c:pt>
                <c:pt idx="1271">
                  <c:v>44151</c:v>
                </c:pt>
                <c:pt idx="1272">
                  <c:v>44152</c:v>
                </c:pt>
                <c:pt idx="1273">
                  <c:v>44153</c:v>
                </c:pt>
                <c:pt idx="1274">
                  <c:v>44154</c:v>
                </c:pt>
                <c:pt idx="1275">
                  <c:v>44155</c:v>
                </c:pt>
                <c:pt idx="1276">
                  <c:v>44158</c:v>
                </c:pt>
                <c:pt idx="1277">
                  <c:v>44159</c:v>
                </c:pt>
                <c:pt idx="1278">
                  <c:v>44160</c:v>
                </c:pt>
                <c:pt idx="1279">
                  <c:v>44161</c:v>
                </c:pt>
                <c:pt idx="1280">
                  <c:v>44162</c:v>
                </c:pt>
                <c:pt idx="1281">
                  <c:v>44165</c:v>
                </c:pt>
                <c:pt idx="1282">
                  <c:v>44166</c:v>
                </c:pt>
                <c:pt idx="1283">
                  <c:v>44167</c:v>
                </c:pt>
                <c:pt idx="1284">
                  <c:v>44168</c:v>
                </c:pt>
                <c:pt idx="1285">
                  <c:v>44169</c:v>
                </c:pt>
                <c:pt idx="1286">
                  <c:v>44172</c:v>
                </c:pt>
                <c:pt idx="1287">
                  <c:v>44173</c:v>
                </c:pt>
                <c:pt idx="1288">
                  <c:v>44174</c:v>
                </c:pt>
                <c:pt idx="1289">
                  <c:v>44175</c:v>
                </c:pt>
                <c:pt idx="1290">
                  <c:v>44176</c:v>
                </c:pt>
                <c:pt idx="1291">
                  <c:v>44179</c:v>
                </c:pt>
                <c:pt idx="1292">
                  <c:v>44180</c:v>
                </c:pt>
                <c:pt idx="1293">
                  <c:v>44181</c:v>
                </c:pt>
                <c:pt idx="1294">
                  <c:v>44182</c:v>
                </c:pt>
                <c:pt idx="1295">
                  <c:v>44183</c:v>
                </c:pt>
                <c:pt idx="1296">
                  <c:v>44186</c:v>
                </c:pt>
                <c:pt idx="1297">
                  <c:v>44187</c:v>
                </c:pt>
                <c:pt idx="1298">
                  <c:v>44188</c:v>
                </c:pt>
                <c:pt idx="1299">
                  <c:v>44189</c:v>
                </c:pt>
                <c:pt idx="1300">
                  <c:v>44190</c:v>
                </c:pt>
                <c:pt idx="1301">
                  <c:v>44193</c:v>
                </c:pt>
                <c:pt idx="1302">
                  <c:v>44194</c:v>
                </c:pt>
                <c:pt idx="1303">
                  <c:v>44195</c:v>
                </c:pt>
                <c:pt idx="1304">
                  <c:v>44196</c:v>
                </c:pt>
                <c:pt idx="1305">
                  <c:v>44197</c:v>
                </c:pt>
                <c:pt idx="1306">
                  <c:v>44200</c:v>
                </c:pt>
                <c:pt idx="1307">
                  <c:v>44201</c:v>
                </c:pt>
                <c:pt idx="1308">
                  <c:v>44202</c:v>
                </c:pt>
                <c:pt idx="1309">
                  <c:v>44203</c:v>
                </c:pt>
                <c:pt idx="1310">
                  <c:v>44204</c:v>
                </c:pt>
                <c:pt idx="1311">
                  <c:v>44207</c:v>
                </c:pt>
                <c:pt idx="1312">
                  <c:v>44208</c:v>
                </c:pt>
                <c:pt idx="1313">
                  <c:v>44209</c:v>
                </c:pt>
                <c:pt idx="1314">
                  <c:v>44210</c:v>
                </c:pt>
                <c:pt idx="1315">
                  <c:v>44211</c:v>
                </c:pt>
                <c:pt idx="1316">
                  <c:v>44214</c:v>
                </c:pt>
                <c:pt idx="1317">
                  <c:v>44215</c:v>
                </c:pt>
                <c:pt idx="1318">
                  <c:v>44216</c:v>
                </c:pt>
                <c:pt idx="1319">
                  <c:v>44217</c:v>
                </c:pt>
                <c:pt idx="1320">
                  <c:v>44218</c:v>
                </c:pt>
                <c:pt idx="1321">
                  <c:v>44221</c:v>
                </c:pt>
                <c:pt idx="1322">
                  <c:v>44222</c:v>
                </c:pt>
                <c:pt idx="1323">
                  <c:v>44223</c:v>
                </c:pt>
                <c:pt idx="1324">
                  <c:v>44224</c:v>
                </c:pt>
                <c:pt idx="1325">
                  <c:v>44225</c:v>
                </c:pt>
                <c:pt idx="1326">
                  <c:v>44228</c:v>
                </c:pt>
                <c:pt idx="1327">
                  <c:v>44229</c:v>
                </c:pt>
                <c:pt idx="1328">
                  <c:v>44230</c:v>
                </c:pt>
                <c:pt idx="1329">
                  <c:v>44231</c:v>
                </c:pt>
                <c:pt idx="1330">
                  <c:v>44232</c:v>
                </c:pt>
                <c:pt idx="1331">
                  <c:v>44235</c:v>
                </c:pt>
                <c:pt idx="1332">
                  <c:v>44236</c:v>
                </c:pt>
                <c:pt idx="1333">
                  <c:v>44237</c:v>
                </c:pt>
                <c:pt idx="1334">
                  <c:v>44238</c:v>
                </c:pt>
                <c:pt idx="1335">
                  <c:v>44239</c:v>
                </c:pt>
                <c:pt idx="1336">
                  <c:v>44242</c:v>
                </c:pt>
                <c:pt idx="1337">
                  <c:v>44243</c:v>
                </c:pt>
                <c:pt idx="1338">
                  <c:v>44244</c:v>
                </c:pt>
                <c:pt idx="1339">
                  <c:v>44245</c:v>
                </c:pt>
                <c:pt idx="1340">
                  <c:v>44246</c:v>
                </c:pt>
                <c:pt idx="1341">
                  <c:v>44249</c:v>
                </c:pt>
                <c:pt idx="1342">
                  <c:v>44250</c:v>
                </c:pt>
                <c:pt idx="1343">
                  <c:v>44251</c:v>
                </c:pt>
                <c:pt idx="1344">
                  <c:v>44252</c:v>
                </c:pt>
                <c:pt idx="1345">
                  <c:v>44253</c:v>
                </c:pt>
                <c:pt idx="1346">
                  <c:v>44256</c:v>
                </c:pt>
                <c:pt idx="1347">
                  <c:v>44257</c:v>
                </c:pt>
                <c:pt idx="1348">
                  <c:v>44258</c:v>
                </c:pt>
                <c:pt idx="1349">
                  <c:v>44259</c:v>
                </c:pt>
                <c:pt idx="1350">
                  <c:v>44260</c:v>
                </c:pt>
                <c:pt idx="1351">
                  <c:v>44263</c:v>
                </c:pt>
                <c:pt idx="1352">
                  <c:v>44264</c:v>
                </c:pt>
                <c:pt idx="1353">
                  <c:v>44265</c:v>
                </c:pt>
                <c:pt idx="1354">
                  <c:v>44266</c:v>
                </c:pt>
                <c:pt idx="1355">
                  <c:v>44267</c:v>
                </c:pt>
                <c:pt idx="1356">
                  <c:v>44270</c:v>
                </c:pt>
                <c:pt idx="1357">
                  <c:v>44271</c:v>
                </c:pt>
                <c:pt idx="1358">
                  <c:v>44272</c:v>
                </c:pt>
                <c:pt idx="1359">
                  <c:v>44273</c:v>
                </c:pt>
                <c:pt idx="1360">
                  <c:v>44274</c:v>
                </c:pt>
                <c:pt idx="1361">
                  <c:v>44277</c:v>
                </c:pt>
                <c:pt idx="1362">
                  <c:v>44278</c:v>
                </c:pt>
                <c:pt idx="1363">
                  <c:v>44279</c:v>
                </c:pt>
                <c:pt idx="1364">
                  <c:v>44280</c:v>
                </c:pt>
                <c:pt idx="1365">
                  <c:v>44281</c:v>
                </c:pt>
                <c:pt idx="1366">
                  <c:v>44284</c:v>
                </c:pt>
                <c:pt idx="1367">
                  <c:v>44285</c:v>
                </c:pt>
                <c:pt idx="1368">
                  <c:v>44286</c:v>
                </c:pt>
                <c:pt idx="1369">
                  <c:v>44287</c:v>
                </c:pt>
                <c:pt idx="1370">
                  <c:v>44288</c:v>
                </c:pt>
                <c:pt idx="1371">
                  <c:v>44291</c:v>
                </c:pt>
                <c:pt idx="1372">
                  <c:v>44292</c:v>
                </c:pt>
                <c:pt idx="1373">
                  <c:v>44293</c:v>
                </c:pt>
                <c:pt idx="1374">
                  <c:v>44294</c:v>
                </c:pt>
                <c:pt idx="1375">
                  <c:v>44295</c:v>
                </c:pt>
                <c:pt idx="1376">
                  <c:v>44298</c:v>
                </c:pt>
                <c:pt idx="1377">
                  <c:v>44299</c:v>
                </c:pt>
                <c:pt idx="1378">
                  <c:v>44300</c:v>
                </c:pt>
                <c:pt idx="1379">
                  <c:v>44301</c:v>
                </c:pt>
                <c:pt idx="1380">
                  <c:v>44302</c:v>
                </c:pt>
                <c:pt idx="1381">
                  <c:v>44305</c:v>
                </c:pt>
                <c:pt idx="1382">
                  <c:v>44306</c:v>
                </c:pt>
                <c:pt idx="1383">
                  <c:v>44307</c:v>
                </c:pt>
                <c:pt idx="1384">
                  <c:v>44308</c:v>
                </c:pt>
                <c:pt idx="1385">
                  <c:v>44309</c:v>
                </c:pt>
                <c:pt idx="1386">
                  <c:v>44312</c:v>
                </c:pt>
                <c:pt idx="1387">
                  <c:v>44313</c:v>
                </c:pt>
                <c:pt idx="1388">
                  <c:v>44314</c:v>
                </c:pt>
                <c:pt idx="1389">
                  <c:v>44315</c:v>
                </c:pt>
                <c:pt idx="1390">
                  <c:v>44316</c:v>
                </c:pt>
                <c:pt idx="1391">
                  <c:v>44319</c:v>
                </c:pt>
                <c:pt idx="1392">
                  <c:v>44320</c:v>
                </c:pt>
                <c:pt idx="1393">
                  <c:v>44321</c:v>
                </c:pt>
                <c:pt idx="1394">
                  <c:v>44322</c:v>
                </c:pt>
                <c:pt idx="1395">
                  <c:v>44323</c:v>
                </c:pt>
                <c:pt idx="1396">
                  <c:v>44326</c:v>
                </c:pt>
                <c:pt idx="1397">
                  <c:v>44327</c:v>
                </c:pt>
                <c:pt idx="1398">
                  <c:v>44328</c:v>
                </c:pt>
                <c:pt idx="1399">
                  <c:v>44329</c:v>
                </c:pt>
                <c:pt idx="1400">
                  <c:v>44330</c:v>
                </c:pt>
                <c:pt idx="1401">
                  <c:v>44333</c:v>
                </c:pt>
                <c:pt idx="1402">
                  <c:v>44334</c:v>
                </c:pt>
                <c:pt idx="1403">
                  <c:v>44335</c:v>
                </c:pt>
                <c:pt idx="1404">
                  <c:v>44336</c:v>
                </c:pt>
                <c:pt idx="1405">
                  <c:v>44337</c:v>
                </c:pt>
                <c:pt idx="1406">
                  <c:v>44340</c:v>
                </c:pt>
                <c:pt idx="1407">
                  <c:v>44341</c:v>
                </c:pt>
                <c:pt idx="1408">
                  <c:v>44342</c:v>
                </c:pt>
                <c:pt idx="1409">
                  <c:v>44343</c:v>
                </c:pt>
                <c:pt idx="1410">
                  <c:v>44344</c:v>
                </c:pt>
                <c:pt idx="1411">
                  <c:v>44347</c:v>
                </c:pt>
                <c:pt idx="1412">
                  <c:v>44348</c:v>
                </c:pt>
                <c:pt idx="1413">
                  <c:v>44349</c:v>
                </c:pt>
                <c:pt idx="1414">
                  <c:v>44350</c:v>
                </c:pt>
                <c:pt idx="1415">
                  <c:v>44351</c:v>
                </c:pt>
                <c:pt idx="1416">
                  <c:v>44354</c:v>
                </c:pt>
                <c:pt idx="1417">
                  <c:v>44355</c:v>
                </c:pt>
                <c:pt idx="1418">
                  <c:v>44356</c:v>
                </c:pt>
                <c:pt idx="1419">
                  <c:v>44357</c:v>
                </c:pt>
                <c:pt idx="1420">
                  <c:v>44358</c:v>
                </c:pt>
                <c:pt idx="1421">
                  <c:v>44361</c:v>
                </c:pt>
                <c:pt idx="1422">
                  <c:v>44362</c:v>
                </c:pt>
                <c:pt idx="1423">
                  <c:v>44363</c:v>
                </c:pt>
                <c:pt idx="1424">
                  <c:v>44364</c:v>
                </c:pt>
                <c:pt idx="1425">
                  <c:v>44365</c:v>
                </c:pt>
                <c:pt idx="1426">
                  <c:v>44368</c:v>
                </c:pt>
                <c:pt idx="1427">
                  <c:v>44369</c:v>
                </c:pt>
                <c:pt idx="1428">
                  <c:v>44370</c:v>
                </c:pt>
                <c:pt idx="1429">
                  <c:v>44371</c:v>
                </c:pt>
                <c:pt idx="1430">
                  <c:v>44372</c:v>
                </c:pt>
                <c:pt idx="1431">
                  <c:v>44375</c:v>
                </c:pt>
                <c:pt idx="1432">
                  <c:v>44376</c:v>
                </c:pt>
                <c:pt idx="1433">
                  <c:v>44377</c:v>
                </c:pt>
                <c:pt idx="1434">
                  <c:v>44378</c:v>
                </c:pt>
                <c:pt idx="1435">
                  <c:v>44379</c:v>
                </c:pt>
                <c:pt idx="1436">
                  <c:v>44382</c:v>
                </c:pt>
                <c:pt idx="1437">
                  <c:v>44383</c:v>
                </c:pt>
                <c:pt idx="1438">
                  <c:v>44384</c:v>
                </c:pt>
                <c:pt idx="1439">
                  <c:v>44385</c:v>
                </c:pt>
                <c:pt idx="1440">
                  <c:v>44386</c:v>
                </c:pt>
                <c:pt idx="1441">
                  <c:v>44389</c:v>
                </c:pt>
                <c:pt idx="1442">
                  <c:v>44390</c:v>
                </c:pt>
                <c:pt idx="1443">
                  <c:v>44391</c:v>
                </c:pt>
                <c:pt idx="1444">
                  <c:v>44392</c:v>
                </c:pt>
                <c:pt idx="1445">
                  <c:v>44393</c:v>
                </c:pt>
                <c:pt idx="1446">
                  <c:v>44396</c:v>
                </c:pt>
                <c:pt idx="1447">
                  <c:v>44397</c:v>
                </c:pt>
                <c:pt idx="1448">
                  <c:v>44398</c:v>
                </c:pt>
                <c:pt idx="1449">
                  <c:v>44399</c:v>
                </c:pt>
                <c:pt idx="1450">
                  <c:v>44400</c:v>
                </c:pt>
                <c:pt idx="1451">
                  <c:v>44403</c:v>
                </c:pt>
                <c:pt idx="1452">
                  <c:v>44404</c:v>
                </c:pt>
                <c:pt idx="1453">
                  <c:v>44405</c:v>
                </c:pt>
                <c:pt idx="1454">
                  <c:v>44406</c:v>
                </c:pt>
                <c:pt idx="1455">
                  <c:v>44407</c:v>
                </c:pt>
                <c:pt idx="1456">
                  <c:v>44410</c:v>
                </c:pt>
                <c:pt idx="1457">
                  <c:v>44411</c:v>
                </c:pt>
                <c:pt idx="1458">
                  <c:v>44412</c:v>
                </c:pt>
                <c:pt idx="1459">
                  <c:v>44413</c:v>
                </c:pt>
                <c:pt idx="1460">
                  <c:v>44414</c:v>
                </c:pt>
                <c:pt idx="1461">
                  <c:v>44417</c:v>
                </c:pt>
                <c:pt idx="1462">
                  <c:v>44418</c:v>
                </c:pt>
                <c:pt idx="1463">
                  <c:v>44419</c:v>
                </c:pt>
                <c:pt idx="1464">
                  <c:v>44420</c:v>
                </c:pt>
                <c:pt idx="1465">
                  <c:v>44421</c:v>
                </c:pt>
                <c:pt idx="1466">
                  <c:v>44424</c:v>
                </c:pt>
                <c:pt idx="1467">
                  <c:v>44425</c:v>
                </c:pt>
                <c:pt idx="1468">
                  <c:v>44426</c:v>
                </c:pt>
                <c:pt idx="1469">
                  <c:v>44427</c:v>
                </c:pt>
                <c:pt idx="1470">
                  <c:v>44428</c:v>
                </c:pt>
                <c:pt idx="1471">
                  <c:v>44431</c:v>
                </c:pt>
                <c:pt idx="1472">
                  <c:v>44432</c:v>
                </c:pt>
                <c:pt idx="1473">
                  <c:v>44433</c:v>
                </c:pt>
                <c:pt idx="1474">
                  <c:v>44434</c:v>
                </c:pt>
                <c:pt idx="1475">
                  <c:v>44435</c:v>
                </c:pt>
                <c:pt idx="1476">
                  <c:v>44438</c:v>
                </c:pt>
                <c:pt idx="1477">
                  <c:v>44439</c:v>
                </c:pt>
                <c:pt idx="1478">
                  <c:v>44440</c:v>
                </c:pt>
                <c:pt idx="1479">
                  <c:v>44441</c:v>
                </c:pt>
                <c:pt idx="1480">
                  <c:v>44442</c:v>
                </c:pt>
                <c:pt idx="1481">
                  <c:v>44445</c:v>
                </c:pt>
                <c:pt idx="1482">
                  <c:v>44446</c:v>
                </c:pt>
                <c:pt idx="1483">
                  <c:v>44447</c:v>
                </c:pt>
                <c:pt idx="1484">
                  <c:v>44448</c:v>
                </c:pt>
                <c:pt idx="1485">
                  <c:v>44449</c:v>
                </c:pt>
                <c:pt idx="1486">
                  <c:v>44452</c:v>
                </c:pt>
                <c:pt idx="1487">
                  <c:v>44453</c:v>
                </c:pt>
                <c:pt idx="1488">
                  <c:v>44454</c:v>
                </c:pt>
                <c:pt idx="1489">
                  <c:v>44455</c:v>
                </c:pt>
                <c:pt idx="1490">
                  <c:v>44456</c:v>
                </c:pt>
                <c:pt idx="1491">
                  <c:v>44459</c:v>
                </c:pt>
                <c:pt idx="1492">
                  <c:v>44460</c:v>
                </c:pt>
                <c:pt idx="1493">
                  <c:v>44461</c:v>
                </c:pt>
                <c:pt idx="1494">
                  <c:v>44462</c:v>
                </c:pt>
                <c:pt idx="1495">
                  <c:v>44463</c:v>
                </c:pt>
                <c:pt idx="1496">
                  <c:v>44466</c:v>
                </c:pt>
                <c:pt idx="1497">
                  <c:v>44467</c:v>
                </c:pt>
                <c:pt idx="1498">
                  <c:v>44468</c:v>
                </c:pt>
                <c:pt idx="1499">
                  <c:v>44469</c:v>
                </c:pt>
                <c:pt idx="1500">
                  <c:v>44470</c:v>
                </c:pt>
                <c:pt idx="1501">
                  <c:v>44473</c:v>
                </c:pt>
                <c:pt idx="1502">
                  <c:v>44474</c:v>
                </c:pt>
                <c:pt idx="1503">
                  <c:v>44475</c:v>
                </c:pt>
                <c:pt idx="1504">
                  <c:v>44476</c:v>
                </c:pt>
                <c:pt idx="1505">
                  <c:v>44477</c:v>
                </c:pt>
                <c:pt idx="1506">
                  <c:v>44480</c:v>
                </c:pt>
                <c:pt idx="1507">
                  <c:v>44481</c:v>
                </c:pt>
                <c:pt idx="1508">
                  <c:v>44482</c:v>
                </c:pt>
                <c:pt idx="1509">
                  <c:v>44483</c:v>
                </c:pt>
                <c:pt idx="1510">
                  <c:v>44484</c:v>
                </c:pt>
                <c:pt idx="1511">
                  <c:v>44487</c:v>
                </c:pt>
                <c:pt idx="1512">
                  <c:v>44488</c:v>
                </c:pt>
                <c:pt idx="1513">
                  <c:v>44489</c:v>
                </c:pt>
                <c:pt idx="1514">
                  <c:v>44490</c:v>
                </c:pt>
                <c:pt idx="1515">
                  <c:v>44491</c:v>
                </c:pt>
                <c:pt idx="1516">
                  <c:v>44494</c:v>
                </c:pt>
                <c:pt idx="1517">
                  <c:v>44495</c:v>
                </c:pt>
                <c:pt idx="1518">
                  <c:v>44496</c:v>
                </c:pt>
                <c:pt idx="1519">
                  <c:v>44497</c:v>
                </c:pt>
                <c:pt idx="1520">
                  <c:v>44498</c:v>
                </c:pt>
                <c:pt idx="1521">
                  <c:v>44501</c:v>
                </c:pt>
                <c:pt idx="1522">
                  <c:v>44502</c:v>
                </c:pt>
                <c:pt idx="1523">
                  <c:v>44503</c:v>
                </c:pt>
                <c:pt idx="1524">
                  <c:v>44504</c:v>
                </c:pt>
                <c:pt idx="1525">
                  <c:v>44505</c:v>
                </c:pt>
                <c:pt idx="1526">
                  <c:v>44508</c:v>
                </c:pt>
                <c:pt idx="1527">
                  <c:v>44509</c:v>
                </c:pt>
                <c:pt idx="1528">
                  <c:v>44510</c:v>
                </c:pt>
                <c:pt idx="1529">
                  <c:v>44511</c:v>
                </c:pt>
                <c:pt idx="1530">
                  <c:v>44512</c:v>
                </c:pt>
                <c:pt idx="1531">
                  <c:v>44515</c:v>
                </c:pt>
                <c:pt idx="1532">
                  <c:v>44516</c:v>
                </c:pt>
                <c:pt idx="1533">
                  <c:v>44517</c:v>
                </c:pt>
                <c:pt idx="1534">
                  <c:v>44518</c:v>
                </c:pt>
                <c:pt idx="1535">
                  <c:v>44519</c:v>
                </c:pt>
                <c:pt idx="1536">
                  <c:v>44522</c:v>
                </c:pt>
                <c:pt idx="1537">
                  <c:v>44523</c:v>
                </c:pt>
                <c:pt idx="1538">
                  <c:v>44524</c:v>
                </c:pt>
                <c:pt idx="1539">
                  <c:v>44525</c:v>
                </c:pt>
                <c:pt idx="1540">
                  <c:v>44526</c:v>
                </c:pt>
                <c:pt idx="1541">
                  <c:v>44529</c:v>
                </c:pt>
                <c:pt idx="1542">
                  <c:v>44530</c:v>
                </c:pt>
                <c:pt idx="1543">
                  <c:v>44531</c:v>
                </c:pt>
                <c:pt idx="1544">
                  <c:v>44532</c:v>
                </c:pt>
                <c:pt idx="1545">
                  <c:v>44533</c:v>
                </c:pt>
                <c:pt idx="1546">
                  <c:v>44536</c:v>
                </c:pt>
                <c:pt idx="1547">
                  <c:v>44537</c:v>
                </c:pt>
                <c:pt idx="1548">
                  <c:v>44538</c:v>
                </c:pt>
                <c:pt idx="1549">
                  <c:v>44539</c:v>
                </c:pt>
                <c:pt idx="1550">
                  <c:v>44540</c:v>
                </c:pt>
                <c:pt idx="1551">
                  <c:v>44543</c:v>
                </c:pt>
                <c:pt idx="1552">
                  <c:v>44544</c:v>
                </c:pt>
                <c:pt idx="1553">
                  <c:v>44545</c:v>
                </c:pt>
                <c:pt idx="1554">
                  <c:v>44546</c:v>
                </c:pt>
                <c:pt idx="1555">
                  <c:v>44547</c:v>
                </c:pt>
                <c:pt idx="1556">
                  <c:v>44550</c:v>
                </c:pt>
                <c:pt idx="1557">
                  <c:v>44551</c:v>
                </c:pt>
                <c:pt idx="1558">
                  <c:v>44552</c:v>
                </c:pt>
                <c:pt idx="1559">
                  <c:v>44553</c:v>
                </c:pt>
                <c:pt idx="1560">
                  <c:v>44554</c:v>
                </c:pt>
                <c:pt idx="1561">
                  <c:v>44557</c:v>
                </c:pt>
                <c:pt idx="1562">
                  <c:v>44558</c:v>
                </c:pt>
                <c:pt idx="1563">
                  <c:v>44559</c:v>
                </c:pt>
                <c:pt idx="1564">
                  <c:v>44560</c:v>
                </c:pt>
                <c:pt idx="1565">
                  <c:v>44561</c:v>
                </c:pt>
                <c:pt idx="1566">
                  <c:v>44564</c:v>
                </c:pt>
                <c:pt idx="1567">
                  <c:v>44565</c:v>
                </c:pt>
                <c:pt idx="1568">
                  <c:v>44566</c:v>
                </c:pt>
                <c:pt idx="1569">
                  <c:v>44567</c:v>
                </c:pt>
                <c:pt idx="1570">
                  <c:v>44568</c:v>
                </c:pt>
                <c:pt idx="1571">
                  <c:v>44571</c:v>
                </c:pt>
                <c:pt idx="1572">
                  <c:v>44572</c:v>
                </c:pt>
                <c:pt idx="1573">
                  <c:v>44573</c:v>
                </c:pt>
                <c:pt idx="1574">
                  <c:v>44574</c:v>
                </c:pt>
                <c:pt idx="1575">
                  <c:v>44575</c:v>
                </c:pt>
                <c:pt idx="1576">
                  <c:v>44578</c:v>
                </c:pt>
                <c:pt idx="1577">
                  <c:v>44579</c:v>
                </c:pt>
                <c:pt idx="1578">
                  <c:v>44580</c:v>
                </c:pt>
                <c:pt idx="1579">
                  <c:v>44581</c:v>
                </c:pt>
                <c:pt idx="1580">
                  <c:v>44582</c:v>
                </c:pt>
                <c:pt idx="1581">
                  <c:v>44585</c:v>
                </c:pt>
                <c:pt idx="1582">
                  <c:v>44586</c:v>
                </c:pt>
                <c:pt idx="1583">
                  <c:v>44587</c:v>
                </c:pt>
                <c:pt idx="1584">
                  <c:v>44588</c:v>
                </c:pt>
                <c:pt idx="1585">
                  <c:v>44589</c:v>
                </c:pt>
                <c:pt idx="1586">
                  <c:v>44592</c:v>
                </c:pt>
                <c:pt idx="1587">
                  <c:v>44593</c:v>
                </c:pt>
                <c:pt idx="1588">
                  <c:v>44594</c:v>
                </c:pt>
                <c:pt idx="1589">
                  <c:v>44595</c:v>
                </c:pt>
                <c:pt idx="1590">
                  <c:v>44596</c:v>
                </c:pt>
                <c:pt idx="1591">
                  <c:v>44599</c:v>
                </c:pt>
                <c:pt idx="1592">
                  <c:v>44600</c:v>
                </c:pt>
                <c:pt idx="1593">
                  <c:v>44601</c:v>
                </c:pt>
                <c:pt idx="1594">
                  <c:v>44602</c:v>
                </c:pt>
                <c:pt idx="1595">
                  <c:v>44603</c:v>
                </c:pt>
                <c:pt idx="1596">
                  <c:v>44606</c:v>
                </c:pt>
                <c:pt idx="1597">
                  <c:v>44607</c:v>
                </c:pt>
                <c:pt idx="1598">
                  <c:v>44608</c:v>
                </c:pt>
                <c:pt idx="1599">
                  <c:v>44609</c:v>
                </c:pt>
                <c:pt idx="1600">
                  <c:v>44610</c:v>
                </c:pt>
                <c:pt idx="1601">
                  <c:v>44613</c:v>
                </c:pt>
                <c:pt idx="1602">
                  <c:v>44614</c:v>
                </c:pt>
                <c:pt idx="1603">
                  <c:v>44615</c:v>
                </c:pt>
                <c:pt idx="1604">
                  <c:v>44616</c:v>
                </c:pt>
                <c:pt idx="1605">
                  <c:v>44617</c:v>
                </c:pt>
                <c:pt idx="1606">
                  <c:v>44620</c:v>
                </c:pt>
                <c:pt idx="1607">
                  <c:v>44621</c:v>
                </c:pt>
                <c:pt idx="1608">
                  <c:v>44622</c:v>
                </c:pt>
                <c:pt idx="1609">
                  <c:v>44623</c:v>
                </c:pt>
                <c:pt idx="1610">
                  <c:v>44624</c:v>
                </c:pt>
                <c:pt idx="1611">
                  <c:v>44627</c:v>
                </c:pt>
                <c:pt idx="1612">
                  <c:v>44628</c:v>
                </c:pt>
                <c:pt idx="1613">
                  <c:v>44629</c:v>
                </c:pt>
                <c:pt idx="1614">
                  <c:v>44630</c:v>
                </c:pt>
                <c:pt idx="1615">
                  <c:v>44631</c:v>
                </c:pt>
                <c:pt idx="1616">
                  <c:v>44634</c:v>
                </c:pt>
                <c:pt idx="1617">
                  <c:v>44635</c:v>
                </c:pt>
                <c:pt idx="1618">
                  <c:v>44636</c:v>
                </c:pt>
                <c:pt idx="1619">
                  <c:v>44637</c:v>
                </c:pt>
                <c:pt idx="1620">
                  <c:v>44638</c:v>
                </c:pt>
                <c:pt idx="1621">
                  <c:v>44641</c:v>
                </c:pt>
                <c:pt idx="1622">
                  <c:v>44642</c:v>
                </c:pt>
                <c:pt idx="1623">
                  <c:v>44643</c:v>
                </c:pt>
                <c:pt idx="1624">
                  <c:v>44644</c:v>
                </c:pt>
                <c:pt idx="1625">
                  <c:v>44645</c:v>
                </c:pt>
                <c:pt idx="1626">
                  <c:v>44648</c:v>
                </c:pt>
                <c:pt idx="1627">
                  <c:v>44649</c:v>
                </c:pt>
                <c:pt idx="1628">
                  <c:v>44650</c:v>
                </c:pt>
                <c:pt idx="1629">
                  <c:v>44651</c:v>
                </c:pt>
                <c:pt idx="1630">
                  <c:v>44652</c:v>
                </c:pt>
                <c:pt idx="1631">
                  <c:v>44655</c:v>
                </c:pt>
                <c:pt idx="1632">
                  <c:v>44656</c:v>
                </c:pt>
                <c:pt idx="1633">
                  <c:v>44657</c:v>
                </c:pt>
                <c:pt idx="1634">
                  <c:v>44658</c:v>
                </c:pt>
                <c:pt idx="1635">
                  <c:v>44659</c:v>
                </c:pt>
                <c:pt idx="1636">
                  <c:v>44662</c:v>
                </c:pt>
                <c:pt idx="1637">
                  <c:v>44663</c:v>
                </c:pt>
                <c:pt idx="1638">
                  <c:v>44664</c:v>
                </c:pt>
                <c:pt idx="1639">
                  <c:v>44665</c:v>
                </c:pt>
                <c:pt idx="1640">
                  <c:v>44666</c:v>
                </c:pt>
                <c:pt idx="1641">
                  <c:v>44669</c:v>
                </c:pt>
                <c:pt idx="1642">
                  <c:v>44670</c:v>
                </c:pt>
                <c:pt idx="1643">
                  <c:v>44671</c:v>
                </c:pt>
                <c:pt idx="1644">
                  <c:v>44672</c:v>
                </c:pt>
                <c:pt idx="1645">
                  <c:v>44673</c:v>
                </c:pt>
                <c:pt idx="1646">
                  <c:v>44676</c:v>
                </c:pt>
                <c:pt idx="1647">
                  <c:v>44677</c:v>
                </c:pt>
                <c:pt idx="1648">
                  <c:v>44678</c:v>
                </c:pt>
                <c:pt idx="1649">
                  <c:v>44679</c:v>
                </c:pt>
                <c:pt idx="1650">
                  <c:v>44680</c:v>
                </c:pt>
                <c:pt idx="1651">
                  <c:v>44683</c:v>
                </c:pt>
                <c:pt idx="1652">
                  <c:v>44684</c:v>
                </c:pt>
                <c:pt idx="1653">
                  <c:v>44685</c:v>
                </c:pt>
                <c:pt idx="1654">
                  <c:v>44686</c:v>
                </c:pt>
                <c:pt idx="1655">
                  <c:v>44687</c:v>
                </c:pt>
                <c:pt idx="1656">
                  <c:v>44690</c:v>
                </c:pt>
                <c:pt idx="1657">
                  <c:v>44691</c:v>
                </c:pt>
                <c:pt idx="1658">
                  <c:v>44692</c:v>
                </c:pt>
                <c:pt idx="1659">
                  <c:v>44693</c:v>
                </c:pt>
                <c:pt idx="1660">
                  <c:v>44694</c:v>
                </c:pt>
                <c:pt idx="1661">
                  <c:v>44697</c:v>
                </c:pt>
                <c:pt idx="1662">
                  <c:v>44698</c:v>
                </c:pt>
                <c:pt idx="1663">
                  <c:v>44699</c:v>
                </c:pt>
                <c:pt idx="1664">
                  <c:v>44700</c:v>
                </c:pt>
                <c:pt idx="1665">
                  <c:v>44701</c:v>
                </c:pt>
                <c:pt idx="1666">
                  <c:v>44704</c:v>
                </c:pt>
                <c:pt idx="1667">
                  <c:v>44705</c:v>
                </c:pt>
                <c:pt idx="1668">
                  <c:v>44706</c:v>
                </c:pt>
                <c:pt idx="1669">
                  <c:v>44707</c:v>
                </c:pt>
                <c:pt idx="1670">
                  <c:v>44708</c:v>
                </c:pt>
                <c:pt idx="1671">
                  <c:v>44711</c:v>
                </c:pt>
                <c:pt idx="1672">
                  <c:v>44712</c:v>
                </c:pt>
                <c:pt idx="1673">
                  <c:v>44713</c:v>
                </c:pt>
                <c:pt idx="1674">
                  <c:v>44714</c:v>
                </c:pt>
                <c:pt idx="1675">
                  <c:v>44715</c:v>
                </c:pt>
                <c:pt idx="1676">
                  <c:v>44718</c:v>
                </c:pt>
                <c:pt idx="1677">
                  <c:v>44719</c:v>
                </c:pt>
                <c:pt idx="1678">
                  <c:v>44720</c:v>
                </c:pt>
                <c:pt idx="1679">
                  <c:v>44721</c:v>
                </c:pt>
                <c:pt idx="1680">
                  <c:v>44722</c:v>
                </c:pt>
                <c:pt idx="1681">
                  <c:v>44725</c:v>
                </c:pt>
                <c:pt idx="1682">
                  <c:v>44726</c:v>
                </c:pt>
                <c:pt idx="1683">
                  <c:v>44727</c:v>
                </c:pt>
                <c:pt idx="1684">
                  <c:v>44728</c:v>
                </c:pt>
                <c:pt idx="1685">
                  <c:v>44729</c:v>
                </c:pt>
                <c:pt idx="1686">
                  <c:v>44732</c:v>
                </c:pt>
                <c:pt idx="1687">
                  <c:v>44733</c:v>
                </c:pt>
                <c:pt idx="1688">
                  <c:v>44734</c:v>
                </c:pt>
                <c:pt idx="1689">
                  <c:v>44735</c:v>
                </c:pt>
                <c:pt idx="1690">
                  <c:v>44736</c:v>
                </c:pt>
                <c:pt idx="1691">
                  <c:v>44739</c:v>
                </c:pt>
                <c:pt idx="1692">
                  <c:v>44740</c:v>
                </c:pt>
                <c:pt idx="1693">
                  <c:v>44741</c:v>
                </c:pt>
                <c:pt idx="1694">
                  <c:v>44742</c:v>
                </c:pt>
                <c:pt idx="1695">
                  <c:v>44743</c:v>
                </c:pt>
                <c:pt idx="1696">
                  <c:v>44746</c:v>
                </c:pt>
                <c:pt idx="1697">
                  <c:v>44747</c:v>
                </c:pt>
                <c:pt idx="1698">
                  <c:v>44748</c:v>
                </c:pt>
                <c:pt idx="1699">
                  <c:v>44749</c:v>
                </c:pt>
                <c:pt idx="1700">
                  <c:v>44750</c:v>
                </c:pt>
                <c:pt idx="1701">
                  <c:v>44753</c:v>
                </c:pt>
                <c:pt idx="1702">
                  <c:v>44754</c:v>
                </c:pt>
                <c:pt idx="1703">
                  <c:v>44755</c:v>
                </c:pt>
                <c:pt idx="1704">
                  <c:v>44756</c:v>
                </c:pt>
                <c:pt idx="1705">
                  <c:v>44757</c:v>
                </c:pt>
                <c:pt idx="1706">
                  <c:v>44760</c:v>
                </c:pt>
                <c:pt idx="1707">
                  <c:v>44761</c:v>
                </c:pt>
                <c:pt idx="1708">
                  <c:v>44762</c:v>
                </c:pt>
                <c:pt idx="1709">
                  <c:v>44763</c:v>
                </c:pt>
                <c:pt idx="1710">
                  <c:v>44764</c:v>
                </c:pt>
                <c:pt idx="1711">
                  <c:v>44767</c:v>
                </c:pt>
                <c:pt idx="1712">
                  <c:v>44768</c:v>
                </c:pt>
                <c:pt idx="1713">
                  <c:v>44769</c:v>
                </c:pt>
                <c:pt idx="1714">
                  <c:v>44770</c:v>
                </c:pt>
                <c:pt idx="1715">
                  <c:v>44771</c:v>
                </c:pt>
                <c:pt idx="1716">
                  <c:v>44774</c:v>
                </c:pt>
                <c:pt idx="1717">
                  <c:v>44775</c:v>
                </c:pt>
                <c:pt idx="1718">
                  <c:v>44776</c:v>
                </c:pt>
                <c:pt idx="1719">
                  <c:v>44777</c:v>
                </c:pt>
                <c:pt idx="1720">
                  <c:v>44778</c:v>
                </c:pt>
                <c:pt idx="1721">
                  <c:v>44781</c:v>
                </c:pt>
                <c:pt idx="1722">
                  <c:v>44782</c:v>
                </c:pt>
                <c:pt idx="1723">
                  <c:v>44783</c:v>
                </c:pt>
                <c:pt idx="1724">
                  <c:v>44784</c:v>
                </c:pt>
                <c:pt idx="1725">
                  <c:v>44785</c:v>
                </c:pt>
                <c:pt idx="1726">
                  <c:v>44788</c:v>
                </c:pt>
                <c:pt idx="1727">
                  <c:v>44789</c:v>
                </c:pt>
                <c:pt idx="1728">
                  <c:v>44790</c:v>
                </c:pt>
                <c:pt idx="1729">
                  <c:v>44791</c:v>
                </c:pt>
                <c:pt idx="1730">
                  <c:v>44792</c:v>
                </c:pt>
                <c:pt idx="1731">
                  <c:v>44795</c:v>
                </c:pt>
                <c:pt idx="1732">
                  <c:v>44796</c:v>
                </c:pt>
                <c:pt idx="1733">
                  <c:v>44797</c:v>
                </c:pt>
                <c:pt idx="1734">
                  <c:v>44798</c:v>
                </c:pt>
                <c:pt idx="1735">
                  <c:v>44799</c:v>
                </c:pt>
                <c:pt idx="1736">
                  <c:v>44802</c:v>
                </c:pt>
                <c:pt idx="1737">
                  <c:v>44803</c:v>
                </c:pt>
                <c:pt idx="1738">
                  <c:v>44804</c:v>
                </c:pt>
                <c:pt idx="1739">
                  <c:v>44805</c:v>
                </c:pt>
                <c:pt idx="1740">
                  <c:v>44806</c:v>
                </c:pt>
                <c:pt idx="1741">
                  <c:v>44810</c:v>
                </c:pt>
                <c:pt idx="1742">
                  <c:v>44811</c:v>
                </c:pt>
                <c:pt idx="1743">
                  <c:v>44812</c:v>
                </c:pt>
                <c:pt idx="1744">
                  <c:v>44813</c:v>
                </c:pt>
                <c:pt idx="1745">
                  <c:v>44816</c:v>
                </c:pt>
                <c:pt idx="1746">
                  <c:v>44817</c:v>
                </c:pt>
                <c:pt idx="1747">
                  <c:v>44818</c:v>
                </c:pt>
                <c:pt idx="1748">
                  <c:v>44819</c:v>
                </c:pt>
                <c:pt idx="1749">
                  <c:v>44820</c:v>
                </c:pt>
                <c:pt idx="1750">
                  <c:v>44823</c:v>
                </c:pt>
                <c:pt idx="1751">
                  <c:v>44824</c:v>
                </c:pt>
                <c:pt idx="1752">
                  <c:v>44825</c:v>
                </c:pt>
                <c:pt idx="1753">
                  <c:v>44826</c:v>
                </c:pt>
                <c:pt idx="1754">
                  <c:v>44827</c:v>
                </c:pt>
                <c:pt idx="1755">
                  <c:v>44830</c:v>
                </c:pt>
                <c:pt idx="1756">
                  <c:v>44831</c:v>
                </c:pt>
                <c:pt idx="1757">
                  <c:v>44832</c:v>
                </c:pt>
                <c:pt idx="1758">
                  <c:v>44833</c:v>
                </c:pt>
                <c:pt idx="1759">
                  <c:v>44834</c:v>
                </c:pt>
                <c:pt idx="1760">
                  <c:v>44837</c:v>
                </c:pt>
                <c:pt idx="1761">
                  <c:v>44838</c:v>
                </c:pt>
                <c:pt idx="1762">
                  <c:v>44839</c:v>
                </c:pt>
                <c:pt idx="1763">
                  <c:v>44840</c:v>
                </c:pt>
                <c:pt idx="1764">
                  <c:v>44841</c:v>
                </c:pt>
                <c:pt idx="1765">
                  <c:v>44845</c:v>
                </c:pt>
                <c:pt idx="1766">
                  <c:v>44846</c:v>
                </c:pt>
                <c:pt idx="1767">
                  <c:v>44847</c:v>
                </c:pt>
                <c:pt idx="1768">
                  <c:v>44848</c:v>
                </c:pt>
                <c:pt idx="1769">
                  <c:v>44851</c:v>
                </c:pt>
                <c:pt idx="1770">
                  <c:v>44852</c:v>
                </c:pt>
                <c:pt idx="1771">
                  <c:v>44853</c:v>
                </c:pt>
                <c:pt idx="1772">
                  <c:v>44854</c:v>
                </c:pt>
                <c:pt idx="1773">
                  <c:v>44855</c:v>
                </c:pt>
                <c:pt idx="1774">
                  <c:v>44858</c:v>
                </c:pt>
                <c:pt idx="1775">
                  <c:v>44859</c:v>
                </c:pt>
                <c:pt idx="1776">
                  <c:v>44860</c:v>
                </c:pt>
                <c:pt idx="1777">
                  <c:v>44861</c:v>
                </c:pt>
                <c:pt idx="1778">
                  <c:v>44862</c:v>
                </c:pt>
                <c:pt idx="1779">
                  <c:v>44865</c:v>
                </c:pt>
                <c:pt idx="1780">
                  <c:v>44866</c:v>
                </c:pt>
                <c:pt idx="1781">
                  <c:v>44867</c:v>
                </c:pt>
                <c:pt idx="1782">
                  <c:v>44868</c:v>
                </c:pt>
                <c:pt idx="1783">
                  <c:v>44869</c:v>
                </c:pt>
                <c:pt idx="1784">
                  <c:v>44872</c:v>
                </c:pt>
                <c:pt idx="1785">
                  <c:v>44873</c:v>
                </c:pt>
                <c:pt idx="1786">
                  <c:v>44874</c:v>
                </c:pt>
                <c:pt idx="1787">
                  <c:v>44875</c:v>
                </c:pt>
                <c:pt idx="1788">
                  <c:v>44879</c:v>
                </c:pt>
                <c:pt idx="1789">
                  <c:v>44880</c:v>
                </c:pt>
                <c:pt idx="1790">
                  <c:v>44881</c:v>
                </c:pt>
                <c:pt idx="1791">
                  <c:v>44882</c:v>
                </c:pt>
                <c:pt idx="1792">
                  <c:v>44883</c:v>
                </c:pt>
                <c:pt idx="1793">
                  <c:v>44886</c:v>
                </c:pt>
                <c:pt idx="1794">
                  <c:v>44887</c:v>
                </c:pt>
                <c:pt idx="1795">
                  <c:v>44888</c:v>
                </c:pt>
                <c:pt idx="1796">
                  <c:v>44890</c:v>
                </c:pt>
                <c:pt idx="1797">
                  <c:v>44893</c:v>
                </c:pt>
                <c:pt idx="1798">
                  <c:v>44894</c:v>
                </c:pt>
                <c:pt idx="1799">
                  <c:v>44895</c:v>
                </c:pt>
                <c:pt idx="1800">
                  <c:v>44896</c:v>
                </c:pt>
                <c:pt idx="1801">
                  <c:v>44897</c:v>
                </c:pt>
                <c:pt idx="1802">
                  <c:v>44900</c:v>
                </c:pt>
                <c:pt idx="1803">
                  <c:v>44901</c:v>
                </c:pt>
                <c:pt idx="1804">
                  <c:v>44902</c:v>
                </c:pt>
                <c:pt idx="1805">
                  <c:v>44903</c:v>
                </c:pt>
                <c:pt idx="1806">
                  <c:v>44904</c:v>
                </c:pt>
                <c:pt idx="1807">
                  <c:v>44907</c:v>
                </c:pt>
                <c:pt idx="1808">
                  <c:v>44908</c:v>
                </c:pt>
                <c:pt idx="1809">
                  <c:v>44909</c:v>
                </c:pt>
                <c:pt idx="1810">
                  <c:v>44910</c:v>
                </c:pt>
                <c:pt idx="1811">
                  <c:v>44911</c:v>
                </c:pt>
                <c:pt idx="1812">
                  <c:v>44914</c:v>
                </c:pt>
                <c:pt idx="1813">
                  <c:v>44915</c:v>
                </c:pt>
                <c:pt idx="1814">
                  <c:v>44916</c:v>
                </c:pt>
                <c:pt idx="1815">
                  <c:v>44917</c:v>
                </c:pt>
                <c:pt idx="1816">
                  <c:v>44918</c:v>
                </c:pt>
                <c:pt idx="1817">
                  <c:v>44922</c:v>
                </c:pt>
                <c:pt idx="1818">
                  <c:v>44923</c:v>
                </c:pt>
                <c:pt idx="1819">
                  <c:v>44924</c:v>
                </c:pt>
                <c:pt idx="1820">
                  <c:v>44925</c:v>
                </c:pt>
                <c:pt idx="1821">
                  <c:v>44929</c:v>
                </c:pt>
                <c:pt idx="1822">
                  <c:v>44930</c:v>
                </c:pt>
                <c:pt idx="1823">
                  <c:v>44931</c:v>
                </c:pt>
                <c:pt idx="1824">
                  <c:v>44932</c:v>
                </c:pt>
                <c:pt idx="1825">
                  <c:v>44935</c:v>
                </c:pt>
                <c:pt idx="1826">
                  <c:v>44936</c:v>
                </c:pt>
                <c:pt idx="1827">
                  <c:v>44937</c:v>
                </c:pt>
                <c:pt idx="1828">
                  <c:v>44938</c:v>
                </c:pt>
                <c:pt idx="1829">
                  <c:v>44939</c:v>
                </c:pt>
                <c:pt idx="1830">
                  <c:v>44943</c:v>
                </c:pt>
                <c:pt idx="1831">
                  <c:v>44944</c:v>
                </c:pt>
                <c:pt idx="1832">
                  <c:v>44945</c:v>
                </c:pt>
                <c:pt idx="1833">
                  <c:v>44946</c:v>
                </c:pt>
                <c:pt idx="1834">
                  <c:v>44949</c:v>
                </c:pt>
                <c:pt idx="1835">
                  <c:v>44950</c:v>
                </c:pt>
                <c:pt idx="1836">
                  <c:v>44951</c:v>
                </c:pt>
                <c:pt idx="1837">
                  <c:v>44952</c:v>
                </c:pt>
                <c:pt idx="1838">
                  <c:v>44953</c:v>
                </c:pt>
                <c:pt idx="1839">
                  <c:v>44956</c:v>
                </c:pt>
                <c:pt idx="1840">
                  <c:v>44957</c:v>
                </c:pt>
                <c:pt idx="1841">
                  <c:v>44958</c:v>
                </c:pt>
                <c:pt idx="1842">
                  <c:v>44959</c:v>
                </c:pt>
                <c:pt idx="1843">
                  <c:v>44960</c:v>
                </c:pt>
                <c:pt idx="1844">
                  <c:v>44963</c:v>
                </c:pt>
                <c:pt idx="1845">
                  <c:v>44964</c:v>
                </c:pt>
                <c:pt idx="1846">
                  <c:v>44965</c:v>
                </c:pt>
                <c:pt idx="1847">
                  <c:v>44966</c:v>
                </c:pt>
                <c:pt idx="1848">
                  <c:v>44967</c:v>
                </c:pt>
                <c:pt idx="1849">
                  <c:v>44970</c:v>
                </c:pt>
                <c:pt idx="1850">
                  <c:v>44971</c:v>
                </c:pt>
                <c:pt idx="1851">
                  <c:v>44972</c:v>
                </c:pt>
                <c:pt idx="1852">
                  <c:v>44973</c:v>
                </c:pt>
                <c:pt idx="1853">
                  <c:v>44974</c:v>
                </c:pt>
                <c:pt idx="1854">
                  <c:v>44978</c:v>
                </c:pt>
                <c:pt idx="1855">
                  <c:v>44979</c:v>
                </c:pt>
                <c:pt idx="1856">
                  <c:v>44980</c:v>
                </c:pt>
                <c:pt idx="1857">
                  <c:v>44981</c:v>
                </c:pt>
                <c:pt idx="1858">
                  <c:v>44984</c:v>
                </c:pt>
                <c:pt idx="1859">
                  <c:v>44985</c:v>
                </c:pt>
                <c:pt idx="1860">
                  <c:v>44986</c:v>
                </c:pt>
                <c:pt idx="1861">
                  <c:v>44987</c:v>
                </c:pt>
                <c:pt idx="1862">
                  <c:v>44988</c:v>
                </c:pt>
                <c:pt idx="1863">
                  <c:v>44991</c:v>
                </c:pt>
                <c:pt idx="1864">
                  <c:v>44992</c:v>
                </c:pt>
                <c:pt idx="1865">
                  <c:v>44993</c:v>
                </c:pt>
                <c:pt idx="1866">
                  <c:v>44994</c:v>
                </c:pt>
                <c:pt idx="1867">
                  <c:v>44995</c:v>
                </c:pt>
                <c:pt idx="1868">
                  <c:v>44998</c:v>
                </c:pt>
                <c:pt idx="1869">
                  <c:v>44999</c:v>
                </c:pt>
                <c:pt idx="1870">
                  <c:v>45000</c:v>
                </c:pt>
                <c:pt idx="1871">
                  <c:v>45001</c:v>
                </c:pt>
                <c:pt idx="1872">
                  <c:v>45002</c:v>
                </c:pt>
                <c:pt idx="1873">
                  <c:v>45005</c:v>
                </c:pt>
                <c:pt idx="1874">
                  <c:v>45006</c:v>
                </c:pt>
                <c:pt idx="1875">
                  <c:v>45007</c:v>
                </c:pt>
                <c:pt idx="1876">
                  <c:v>45008</c:v>
                </c:pt>
                <c:pt idx="1877">
                  <c:v>45009</c:v>
                </c:pt>
                <c:pt idx="1878">
                  <c:v>45012</c:v>
                </c:pt>
                <c:pt idx="1879">
                  <c:v>45013</c:v>
                </c:pt>
                <c:pt idx="1880">
                  <c:v>45014</c:v>
                </c:pt>
                <c:pt idx="1881">
                  <c:v>45015</c:v>
                </c:pt>
                <c:pt idx="1882">
                  <c:v>45016</c:v>
                </c:pt>
                <c:pt idx="1883">
                  <c:v>45019</c:v>
                </c:pt>
                <c:pt idx="1884">
                  <c:v>45020</c:v>
                </c:pt>
                <c:pt idx="1885">
                  <c:v>45021</c:v>
                </c:pt>
                <c:pt idx="1886">
                  <c:v>45022</c:v>
                </c:pt>
                <c:pt idx="1887">
                  <c:v>45023</c:v>
                </c:pt>
                <c:pt idx="1888">
                  <c:v>45026</c:v>
                </c:pt>
                <c:pt idx="1889">
                  <c:v>45027</c:v>
                </c:pt>
                <c:pt idx="1890">
                  <c:v>45028</c:v>
                </c:pt>
              </c:numCache>
            </c:numRef>
          </c:cat>
          <c:val>
            <c:numRef>
              <c:f>'Input - Raw Data'!$BC$9287:$BC$13000</c:f>
              <c:numCache>
                <c:formatCode>General</c:formatCode>
                <c:ptCount val="3714"/>
                <c:pt idx="1086" formatCode="_(* #,##0_);_(* \(#,##0\);_(* &quot;-&quot;??_);_(@_)">
                  <c:v>10000</c:v>
                </c:pt>
                <c:pt idx="1087" formatCode="_(* #,##0_);_(* \(#,##0\);_(* &quot;-&quot;??_);_(@_)">
                  <c:v>10000</c:v>
                </c:pt>
                <c:pt idx="1088" formatCode="_(* #,##0_);_(* \(#,##0\);_(* &quot;-&quot;??_);_(@_)">
                  <c:v>10000</c:v>
                </c:pt>
                <c:pt idx="1089" formatCode="_(* #,##0_);_(* \(#,##0\);_(* &quot;-&quot;??_);_(@_)">
                  <c:v>10000</c:v>
                </c:pt>
                <c:pt idx="1090" formatCode="_(* #,##0_);_(* \(#,##0\);_(* &quot;-&quot;??_);_(@_)">
                  <c:v>10000</c:v>
                </c:pt>
                <c:pt idx="1091" formatCode="_(* #,##0_);_(* \(#,##0\);_(* &quot;-&quot;??_);_(@_)">
                  <c:v>10000</c:v>
                </c:pt>
                <c:pt idx="1092" formatCode="_(* #,##0_);_(* \(#,##0\);_(* &quot;-&quot;??_);_(@_)">
                  <c:v>10000</c:v>
                </c:pt>
                <c:pt idx="1093" formatCode="_(* #,##0_);_(* \(#,##0\);_(* &quot;-&quot;??_);_(@_)">
                  <c:v>10000</c:v>
                </c:pt>
                <c:pt idx="1094" formatCode="_(* #,##0_);_(* \(#,##0\);_(* &quot;-&quot;??_);_(@_)">
                  <c:v>10000</c:v>
                </c:pt>
                <c:pt idx="1095" formatCode="_(* #,##0_);_(* \(#,##0\);_(* &quot;-&quot;??_);_(@_)">
                  <c:v>10000</c:v>
                </c:pt>
                <c:pt idx="1096" formatCode="_(* #,##0_);_(* \(#,##0\);_(* &quot;-&quot;??_);_(@_)">
                  <c:v>10000</c:v>
                </c:pt>
                <c:pt idx="1097" formatCode="_(* #,##0_);_(* \(#,##0\);_(* &quot;-&quot;??_);_(@_)">
                  <c:v>10000</c:v>
                </c:pt>
                <c:pt idx="1098" formatCode="_(* #,##0_);_(* \(#,##0\);_(* &quot;-&quot;??_);_(@_)">
                  <c:v>10000</c:v>
                </c:pt>
                <c:pt idx="1099" formatCode="_(* #,##0_);_(* \(#,##0\);_(* &quot;-&quot;??_);_(@_)">
                  <c:v>10000</c:v>
                </c:pt>
                <c:pt idx="1100" formatCode="_(* #,##0_);_(* \(#,##0\);_(* &quot;-&quot;??_);_(@_)">
                  <c:v>10000</c:v>
                </c:pt>
                <c:pt idx="1101" formatCode="_(* #,##0_);_(* \(#,##0\);_(* &quot;-&quot;??_);_(@_)">
                  <c:v>10000</c:v>
                </c:pt>
                <c:pt idx="1102" formatCode="_(* #,##0_);_(* \(#,##0\);_(* &quot;-&quot;??_);_(@_)">
                  <c:v>10000</c:v>
                </c:pt>
                <c:pt idx="1103" formatCode="_(* #,##0_);_(* \(#,##0\);_(* &quot;-&quot;??_);_(@_)">
                  <c:v>10000</c:v>
                </c:pt>
                <c:pt idx="1104" formatCode="_(* #,##0_);_(* \(#,##0\);_(* &quot;-&quot;??_);_(@_)">
                  <c:v>10000</c:v>
                </c:pt>
                <c:pt idx="1105" formatCode="_(* #,##0_);_(* \(#,##0\);_(* &quot;-&quot;??_);_(@_)">
                  <c:v>10000</c:v>
                </c:pt>
                <c:pt idx="1106" formatCode="_(* #,##0_);_(* \(#,##0\);_(* &quot;-&quot;??_);_(@_)">
                  <c:v>10000</c:v>
                </c:pt>
                <c:pt idx="1107" formatCode="_(* #,##0_);_(* \(#,##0\);_(* &quot;-&quot;??_);_(@_)">
                  <c:v>10000</c:v>
                </c:pt>
                <c:pt idx="1108" formatCode="_(* #,##0_);_(* \(#,##0\);_(* &quot;-&quot;??_);_(@_)">
                  <c:v>10000</c:v>
                </c:pt>
                <c:pt idx="1109" formatCode="_(* #,##0_);_(* \(#,##0\);_(* &quot;-&quot;??_);_(@_)">
                  <c:v>10000</c:v>
                </c:pt>
                <c:pt idx="1110" formatCode="_(* #,##0_);_(* \(#,##0\);_(* &quot;-&quot;??_);_(@_)">
                  <c:v>10000</c:v>
                </c:pt>
                <c:pt idx="1111" formatCode="_(* #,##0_);_(* \(#,##0\);_(* &quot;-&quot;??_);_(@_)">
                  <c:v>10000</c:v>
                </c:pt>
                <c:pt idx="1112" formatCode="_(* #,##0_);_(* \(#,##0\);_(* &quot;-&quot;??_);_(@_)">
                  <c:v>10000</c:v>
                </c:pt>
                <c:pt idx="1113" formatCode="_(* #,##0_);_(* \(#,##0\);_(* &quot;-&quot;??_);_(@_)">
                  <c:v>10000</c:v>
                </c:pt>
                <c:pt idx="1114" formatCode="_(* #,##0_);_(* \(#,##0\);_(* &quot;-&quot;??_);_(@_)">
                  <c:v>10000</c:v>
                </c:pt>
                <c:pt idx="1115" formatCode="_(* #,##0_);_(* \(#,##0\);_(* &quot;-&quot;??_);_(@_)">
                  <c:v>10000</c:v>
                </c:pt>
                <c:pt idx="1116" formatCode="_(* #,##0_);_(* \(#,##0\);_(* &quot;-&quot;??_);_(@_)">
                  <c:v>10000</c:v>
                </c:pt>
                <c:pt idx="1117" formatCode="_(* #,##0_);_(* \(#,##0\);_(* &quot;-&quot;??_);_(@_)">
                  <c:v>10000</c:v>
                </c:pt>
                <c:pt idx="1118" formatCode="_(* #,##0_);_(* \(#,##0\);_(* &quot;-&quot;??_);_(@_)">
                  <c:v>10000</c:v>
                </c:pt>
                <c:pt idx="1119" formatCode="_(* #,##0_);_(* \(#,##0\);_(* &quot;-&quot;??_);_(@_)">
                  <c:v>10000</c:v>
                </c:pt>
                <c:pt idx="1120" formatCode="_(* #,##0_);_(* \(#,##0\);_(* &quot;-&quot;??_);_(@_)">
                  <c:v>10000</c:v>
                </c:pt>
                <c:pt idx="1121" formatCode="_(* #,##0_);_(* \(#,##0\);_(* &quot;-&quot;??_);_(@_)">
                  <c:v>10000</c:v>
                </c:pt>
                <c:pt idx="1122" formatCode="_(* #,##0_);_(* \(#,##0\);_(* &quot;-&quot;??_);_(@_)">
                  <c:v>10000</c:v>
                </c:pt>
                <c:pt idx="1123" formatCode="_(* #,##0_);_(* \(#,##0\);_(* &quot;-&quot;??_);_(@_)">
                  <c:v>10000</c:v>
                </c:pt>
                <c:pt idx="1124" formatCode="_(* #,##0_);_(* \(#,##0\);_(* &quot;-&quot;??_);_(@_)">
                  <c:v>10000</c:v>
                </c:pt>
                <c:pt idx="1125" formatCode="_(* #,##0_);_(* \(#,##0\);_(* &quot;-&quot;??_);_(@_)">
                  <c:v>10000</c:v>
                </c:pt>
                <c:pt idx="1126" formatCode="_(* #,##0_);_(* \(#,##0\);_(* &quot;-&quot;??_);_(@_)">
                  <c:v>10000</c:v>
                </c:pt>
                <c:pt idx="1127" formatCode="_(* #,##0_);_(* \(#,##0\);_(* &quot;-&quot;??_);_(@_)">
                  <c:v>10000</c:v>
                </c:pt>
                <c:pt idx="1128" formatCode="_(* #,##0_);_(* \(#,##0\);_(* &quot;-&quot;??_);_(@_)">
                  <c:v>10000</c:v>
                </c:pt>
                <c:pt idx="1129" formatCode="_(* #,##0_);_(* \(#,##0\);_(* &quot;-&quot;??_);_(@_)">
                  <c:v>10000</c:v>
                </c:pt>
              </c:numCache>
            </c:numRef>
          </c:val>
          <c:extLst>
            <c:ext xmlns:c16="http://schemas.microsoft.com/office/drawing/2014/chart" uri="{C3380CC4-5D6E-409C-BE32-E72D297353CC}">
              <c16:uniqueId val="{00000000-2987-4926-888A-DC9C687A144B}"/>
            </c:ext>
          </c:extLst>
        </c:ser>
        <c:dLbls>
          <c:showLegendKey val="0"/>
          <c:showVal val="0"/>
          <c:showCatName val="0"/>
          <c:showSerName val="0"/>
          <c:showPercent val="0"/>
          <c:showBubbleSize val="0"/>
        </c:dLbls>
        <c:axId val="1069691152"/>
        <c:axId val="1069685576"/>
      </c:areaChart>
      <c:lineChart>
        <c:grouping val="standard"/>
        <c:varyColors val="0"/>
        <c:ser>
          <c:idx val="0"/>
          <c:order val="0"/>
          <c:tx>
            <c:strRef>
              <c:f>'Input - Raw Data'!$BS$10:$BS$11</c:f>
              <c:strCache>
                <c:ptCount val="2"/>
                <c:pt idx="0">
                  <c:v>BVAL Healthcare</c:v>
                </c:pt>
                <c:pt idx="1">
                  <c:v>"AA"</c:v>
                </c:pt>
              </c:strCache>
            </c:strRef>
          </c:tx>
          <c:spPr>
            <a:ln w="19050" cap="rnd">
              <a:solidFill>
                <a:schemeClr val="accent1"/>
              </a:solidFill>
              <a:round/>
            </a:ln>
            <a:effectLst/>
          </c:spPr>
          <c:marker>
            <c:symbol val="none"/>
          </c:marker>
          <c:cat>
            <c:numRef>
              <c:f>'Input - Raw Data'!$B$9287:$B$13000</c:f>
              <c:numCache>
                <c:formatCode>m/d/yyyy</c:formatCode>
                <c:ptCount val="3714"/>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43007</c:v>
                </c:pt>
                <c:pt idx="456">
                  <c:v>43010</c:v>
                </c:pt>
                <c:pt idx="457">
                  <c:v>43011</c:v>
                </c:pt>
                <c:pt idx="458">
                  <c:v>43012</c:v>
                </c:pt>
                <c:pt idx="459">
                  <c:v>43013</c:v>
                </c:pt>
                <c:pt idx="460">
                  <c:v>43014</c:v>
                </c:pt>
                <c:pt idx="461">
                  <c:v>43017</c:v>
                </c:pt>
                <c:pt idx="462">
                  <c:v>43018</c:v>
                </c:pt>
                <c:pt idx="463">
                  <c:v>43019</c:v>
                </c:pt>
                <c:pt idx="464">
                  <c:v>43020</c:v>
                </c:pt>
                <c:pt idx="465">
                  <c:v>43021</c:v>
                </c:pt>
                <c:pt idx="466">
                  <c:v>43024</c:v>
                </c:pt>
                <c:pt idx="467">
                  <c:v>43025</c:v>
                </c:pt>
                <c:pt idx="468">
                  <c:v>43026</c:v>
                </c:pt>
                <c:pt idx="469">
                  <c:v>43027</c:v>
                </c:pt>
                <c:pt idx="470">
                  <c:v>43028</c:v>
                </c:pt>
                <c:pt idx="471">
                  <c:v>43031</c:v>
                </c:pt>
                <c:pt idx="472">
                  <c:v>43032</c:v>
                </c:pt>
                <c:pt idx="473">
                  <c:v>43033</c:v>
                </c:pt>
                <c:pt idx="474">
                  <c:v>43034</c:v>
                </c:pt>
                <c:pt idx="475">
                  <c:v>43035</c:v>
                </c:pt>
                <c:pt idx="476">
                  <c:v>43038</c:v>
                </c:pt>
                <c:pt idx="477">
                  <c:v>43039</c:v>
                </c:pt>
                <c:pt idx="478">
                  <c:v>43040</c:v>
                </c:pt>
                <c:pt idx="479">
                  <c:v>43041</c:v>
                </c:pt>
                <c:pt idx="480">
                  <c:v>43042</c:v>
                </c:pt>
                <c:pt idx="481">
                  <c:v>43045</c:v>
                </c:pt>
                <c:pt idx="482">
                  <c:v>43046</c:v>
                </c:pt>
                <c:pt idx="483">
                  <c:v>43047</c:v>
                </c:pt>
                <c:pt idx="484">
                  <c:v>43048</c:v>
                </c:pt>
                <c:pt idx="485">
                  <c:v>43049</c:v>
                </c:pt>
                <c:pt idx="486">
                  <c:v>43052</c:v>
                </c:pt>
                <c:pt idx="487">
                  <c:v>43053</c:v>
                </c:pt>
                <c:pt idx="488">
                  <c:v>43054</c:v>
                </c:pt>
                <c:pt idx="489">
                  <c:v>43055</c:v>
                </c:pt>
                <c:pt idx="490">
                  <c:v>43056</c:v>
                </c:pt>
                <c:pt idx="491">
                  <c:v>43059</c:v>
                </c:pt>
                <c:pt idx="492">
                  <c:v>43060</c:v>
                </c:pt>
                <c:pt idx="493">
                  <c:v>43061</c:v>
                </c:pt>
                <c:pt idx="494">
                  <c:v>43062</c:v>
                </c:pt>
                <c:pt idx="495">
                  <c:v>43063</c:v>
                </c:pt>
                <c:pt idx="496">
                  <c:v>43066</c:v>
                </c:pt>
                <c:pt idx="497">
                  <c:v>43067</c:v>
                </c:pt>
                <c:pt idx="498">
                  <c:v>43068</c:v>
                </c:pt>
                <c:pt idx="499">
                  <c:v>43069</c:v>
                </c:pt>
                <c:pt idx="500">
                  <c:v>43070</c:v>
                </c:pt>
                <c:pt idx="501">
                  <c:v>43073</c:v>
                </c:pt>
                <c:pt idx="502">
                  <c:v>43074</c:v>
                </c:pt>
                <c:pt idx="503">
                  <c:v>43075</c:v>
                </c:pt>
                <c:pt idx="504">
                  <c:v>43076</c:v>
                </c:pt>
                <c:pt idx="505">
                  <c:v>43077</c:v>
                </c:pt>
                <c:pt idx="506">
                  <c:v>43080</c:v>
                </c:pt>
                <c:pt idx="507">
                  <c:v>43081</c:v>
                </c:pt>
                <c:pt idx="508">
                  <c:v>43082</c:v>
                </c:pt>
                <c:pt idx="509">
                  <c:v>43083</c:v>
                </c:pt>
                <c:pt idx="510">
                  <c:v>43084</c:v>
                </c:pt>
                <c:pt idx="511">
                  <c:v>43087</c:v>
                </c:pt>
                <c:pt idx="512">
                  <c:v>43088</c:v>
                </c:pt>
                <c:pt idx="513">
                  <c:v>43089</c:v>
                </c:pt>
                <c:pt idx="514">
                  <c:v>43090</c:v>
                </c:pt>
                <c:pt idx="515">
                  <c:v>43091</c:v>
                </c:pt>
                <c:pt idx="516">
                  <c:v>43094</c:v>
                </c:pt>
                <c:pt idx="517">
                  <c:v>43095</c:v>
                </c:pt>
                <c:pt idx="518">
                  <c:v>43096</c:v>
                </c:pt>
                <c:pt idx="519">
                  <c:v>43097</c:v>
                </c:pt>
                <c:pt idx="520">
                  <c:v>43098</c:v>
                </c:pt>
                <c:pt idx="521">
                  <c:v>43101</c:v>
                </c:pt>
                <c:pt idx="522">
                  <c:v>43102</c:v>
                </c:pt>
                <c:pt idx="523">
                  <c:v>43103</c:v>
                </c:pt>
                <c:pt idx="524">
                  <c:v>43104</c:v>
                </c:pt>
                <c:pt idx="525">
                  <c:v>43105</c:v>
                </c:pt>
                <c:pt idx="526">
                  <c:v>43108</c:v>
                </c:pt>
                <c:pt idx="527">
                  <c:v>43109</c:v>
                </c:pt>
                <c:pt idx="528">
                  <c:v>43110</c:v>
                </c:pt>
                <c:pt idx="529">
                  <c:v>43111</c:v>
                </c:pt>
                <c:pt idx="530">
                  <c:v>43112</c:v>
                </c:pt>
                <c:pt idx="531">
                  <c:v>43115</c:v>
                </c:pt>
                <c:pt idx="532">
                  <c:v>43116</c:v>
                </c:pt>
                <c:pt idx="533">
                  <c:v>43117</c:v>
                </c:pt>
                <c:pt idx="534">
                  <c:v>43118</c:v>
                </c:pt>
                <c:pt idx="535">
                  <c:v>43119</c:v>
                </c:pt>
                <c:pt idx="536">
                  <c:v>43122</c:v>
                </c:pt>
                <c:pt idx="537">
                  <c:v>43123</c:v>
                </c:pt>
                <c:pt idx="538">
                  <c:v>43124</c:v>
                </c:pt>
                <c:pt idx="539">
                  <c:v>43125</c:v>
                </c:pt>
                <c:pt idx="540">
                  <c:v>43126</c:v>
                </c:pt>
                <c:pt idx="541">
                  <c:v>43129</c:v>
                </c:pt>
                <c:pt idx="542">
                  <c:v>43130</c:v>
                </c:pt>
                <c:pt idx="543">
                  <c:v>43131</c:v>
                </c:pt>
                <c:pt idx="544">
                  <c:v>43132</c:v>
                </c:pt>
                <c:pt idx="545">
                  <c:v>43133</c:v>
                </c:pt>
                <c:pt idx="546">
                  <c:v>43136</c:v>
                </c:pt>
                <c:pt idx="547">
                  <c:v>43137</c:v>
                </c:pt>
                <c:pt idx="548">
                  <c:v>43138</c:v>
                </c:pt>
                <c:pt idx="549">
                  <c:v>43139</c:v>
                </c:pt>
                <c:pt idx="550">
                  <c:v>43140</c:v>
                </c:pt>
                <c:pt idx="551">
                  <c:v>43143</c:v>
                </c:pt>
                <c:pt idx="552">
                  <c:v>43144</c:v>
                </c:pt>
                <c:pt idx="553">
                  <c:v>43145</c:v>
                </c:pt>
                <c:pt idx="554">
                  <c:v>43146</c:v>
                </c:pt>
                <c:pt idx="555">
                  <c:v>43147</c:v>
                </c:pt>
                <c:pt idx="556">
                  <c:v>43150</c:v>
                </c:pt>
                <c:pt idx="557">
                  <c:v>43151</c:v>
                </c:pt>
                <c:pt idx="558">
                  <c:v>43152</c:v>
                </c:pt>
                <c:pt idx="559">
                  <c:v>43153</c:v>
                </c:pt>
                <c:pt idx="560">
                  <c:v>43154</c:v>
                </c:pt>
                <c:pt idx="561">
                  <c:v>43157</c:v>
                </c:pt>
                <c:pt idx="562">
                  <c:v>43158</c:v>
                </c:pt>
                <c:pt idx="563">
                  <c:v>43159</c:v>
                </c:pt>
                <c:pt idx="564">
                  <c:v>43160</c:v>
                </c:pt>
                <c:pt idx="565">
                  <c:v>43161</c:v>
                </c:pt>
                <c:pt idx="566">
                  <c:v>43164</c:v>
                </c:pt>
                <c:pt idx="567">
                  <c:v>43165</c:v>
                </c:pt>
                <c:pt idx="568">
                  <c:v>43166</c:v>
                </c:pt>
                <c:pt idx="569">
                  <c:v>43167</c:v>
                </c:pt>
                <c:pt idx="570">
                  <c:v>43168</c:v>
                </c:pt>
                <c:pt idx="571">
                  <c:v>43171</c:v>
                </c:pt>
                <c:pt idx="572">
                  <c:v>43172</c:v>
                </c:pt>
                <c:pt idx="573">
                  <c:v>43173</c:v>
                </c:pt>
                <c:pt idx="574">
                  <c:v>43174</c:v>
                </c:pt>
                <c:pt idx="575">
                  <c:v>43175</c:v>
                </c:pt>
                <c:pt idx="576">
                  <c:v>43178</c:v>
                </c:pt>
                <c:pt idx="577">
                  <c:v>43179</c:v>
                </c:pt>
                <c:pt idx="578">
                  <c:v>43180</c:v>
                </c:pt>
                <c:pt idx="579">
                  <c:v>43181</c:v>
                </c:pt>
                <c:pt idx="580">
                  <c:v>43182</c:v>
                </c:pt>
                <c:pt idx="581">
                  <c:v>43185</c:v>
                </c:pt>
                <c:pt idx="582">
                  <c:v>43186</c:v>
                </c:pt>
                <c:pt idx="583">
                  <c:v>43187</c:v>
                </c:pt>
                <c:pt idx="584">
                  <c:v>43188</c:v>
                </c:pt>
                <c:pt idx="585">
                  <c:v>43189</c:v>
                </c:pt>
                <c:pt idx="586">
                  <c:v>43192</c:v>
                </c:pt>
                <c:pt idx="587">
                  <c:v>43193</c:v>
                </c:pt>
                <c:pt idx="588">
                  <c:v>43194</c:v>
                </c:pt>
                <c:pt idx="589">
                  <c:v>43195</c:v>
                </c:pt>
                <c:pt idx="590">
                  <c:v>43196</c:v>
                </c:pt>
                <c:pt idx="591">
                  <c:v>43199</c:v>
                </c:pt>
                <c:pt idx="592">
                  <c:v>43200</c:v>
                </c:pt>
                <c:pt idx="593">
                  <c:v>43201</c:v>
                </c:pt>
                <c:pt idx="594">
                  <c:v>43202</c:v>
                </c:pt>
                <c:pt idx="595">
                  <c:v>43203</c:v>
                </c:pt>
                <c:pt idx="596">
                  <c:v>43206</c:v>
                </c:pt>
                <c:pt idx="597">
                  <c:v>43207</c:v>
                </c:pt>
                <c:pt idx="598">
                  <c:v>43208</c:v>
                </c:pt>
                <c:pt idx="599">
                  <c:v>43209</c:v>
                </c:pt>
                <c:pt idx="600">
                  <c:v>43210</c:v>
                </c:pt>
                <c:pt idx="601">
                  <c:v>43213</c:v>
                </c:pt>
                <c:pt idx="602">
                  <c:v>43214</c:v>
                </c:pt>
                <c:pt idx="603">
                  <c:v>43215</c:v>
                </c:pt>
                <c:pt idx="604">
                  <c:v>43216</c:v>
                </c:pt>
                <c:pt idx="605">
                  <c:v>43217</c:v>
                </c:pt>
                <c:pt idx="606">
                  <c:v>43220</c:v>
                </c:pt>
                <c:pt idx="607">
                  <c:v>43221</c:v>
                </c:pt>
                <c:pt idx="608">
                  <c:v>43222</c:v>
                </c:pt>
                <c:pt idx="609">
                  <c:v>43223</c:v>
                </c:pt>
                <c:pt idx="610">
                  <c:v>43224</c:v>
                </c:pt>
                <c:pt idx="611">
                  <c:v>43227</c:v>
                </c:pt>
                <c:pt idx="612">
                  <c:v>43228</c:v>
                </c:pt>
                <c:pt idx="613">
                  <c:v>43229</c:v>
                </c:pt>
                <c:pt idx="614">
                  <c:v>43230</c:v>
                </c:pt>
                <c:pt idx="615">
                  <c:v>43231</c:v>
                </c:pt>
                <c:pt idx="616">
                  <c:v>43234</c:v>
                </c:pt>
                <c:pt idx="617">
                  <c:v>43235</c:v>
                </c:pt>
                <c:pt idx="618">
                  <c:v>43236</c:v>
                </c:pt>
                <c:pt idx="619">
                  <c:v>43237</c:v>
                </c:pt>
                <c:pt idx="620">
                  <c:v>43238</c:v>
                </c:pt>
                <c:pt idx="621">
                  <c:v>43241</c:v>
                </c:pt>
                <c:pt idx="622">
                  <c:v>43242</c:v>
                </c:pt>
                <c:pt idx="623">
                  <c:v>43243</c:v>
                </c:pt>
                <c:pt idx="624">
                  <c:v>43244</c:v>
                </c:pt>
                <c:pt idx="625">
                  <c:v>43245</c:v>
                </c:pt>
                <c:pt idx="626">
                  <c:v>43248</c:v>
                </c:pt>
                <c:pt idx="627">
                  <c:v>43249</c:v>
                </c:pt>
                <c:pt idx="628">
                  <c:v>43250</c:v>
                </c:pt>
                <c:pt idx="629">
                  <c:v>43251</c:v>
                </c:pt>
                <c:pt idx="630">
                  <c:v>43252</c:v>
                </c:pt>
                <c:pt idx="631">
                  <c:v>43255</c:v>
                </c:pt>
                <c:pt idx="632">
                  <c:v>43256</c:v>
                </c:pt>
                <c:pt idx="633">
                  <c:v>43257</c:v>
                </c:pt>
                <c:pt idx="634">
                  <c:v>43258</c:v>
                </c:pt>
                <c:pt idx="635">
                  <c:v>43259</c:v>
                </c:pt>
                <c:pt idx="636">
                  <c:v>43262</c:v>
                </c:pt>
                <c:pt idx="637">
                  <c:v>43263</c:v>
                </c:pt>
                <c:pt idx="638">
                  <c:v>43264</c:v>
                </c:pt>
                <c:pt idx="639">
                  <c:v>43265</c:v>
                </c:pt>
                <c:pt idx="640">
                  <c:v>43266</c:v>
                </c:pt>
                <c:pt idx="641">
                  <c:v>43269</c:v>
                </c:pt>
                <c:pt idx="642">
                  <c:v>43270</c:v>
                </c:pt>
                <c:pt idx="643">
                  <c:v>43271</c:v>
                </c:pt>
                <c:pt idx="644">
                  <c:v>43272</c:v>
                </c:pt>
                <c:pt idx="645">
                  <c:v>43273</c:v>
                </c:pt>
                <c:pt idx="646">
                  <c:v>43276</c:v>
                </c:pt>
                <c:pt idx="647">
                  <c:v>43277</c:v>
                </c:pt>
                <c:pt idx="648">
                  <c:v>43278</c:v>
                </c:pt>
                <c:pt idx="649">
                  <c:v>43279</c:v>
                </c:pt>
                <c:pt idx="650">
                  <c:v>43280</c:v>
                </c:pt>
                <c:pt idx="651">
                  <c:v>43283</c:v>
                </c:pt>
                <c:pt idx="652">
                  <c:v>43284</c:v>
                </c:pt>
                <c:pt idx="653">
                  <c:v>43285</c:v>
                </c:pt>
                <c:pt idx="654">
                  <c:v>43286</c:v>
                </c:pt>
                <c:pt idx="655">
                  <c:v>43287</c:v>
                </c:pt>
                <c:pt idx="656">
                  <c:v>43290</c:v>
                </c:pt>
                <c:pt idx="657">
                  <c:v>43291</c:v>
                </c:pt>
                <c:pt idx="658">
                  <c:v>43292</c:v>
                </c:pt>
                <c:pt idx="659">
                  <c:v>43293</c:v>
                </c:pt>
                <c:pt idx="660">
                  <c:v>43294</c:v>
                </c:pt>
                <c:pt idx="661">
                  <c:v>43297</c:v>
                </c:pt>
                <c:pt idx="662">
                  <c:v>43298</c:v>
                </c:pt>
                <c:pt idx="663">
                  <c:v>43299</c:v>
                </c:pt>
                <c:pt idx="664">
                  <c:v>43300</c:v>
                </c:pt>
                <c:pt idx="665">
                  <c:v>43301</c:v>
                </c:pt>
                <c:pt idx="666">
                  <c:v>43304</c:v>
                </c:pt>
                <c:pt idx="667">
                  <c:v>43305</c:v>
                </c:pt>
                <c:pt idx="668">
                  <c:v>43306</c:v>
                </c:pt>
                <c:pt idx="669">
                  <c:v>43307</c:v>
                </c:pt>
                <c:pt idx="670">
                  <c:v>43308</c:v>
                </c:pt>
                <c:pt idx="671">
                  <c:v>43311</c:v>
                </c:pt>
                <c:pt idx="672">
                  <c:v>43312</c:v>
                </c:pt>
                <c:pt idx="673">
                  <c:v>43313</c:v>
                </c:pt>
                <c:pt idx="674">
                  <c:v>43314</c:v>
                </c:pt>
                <c:pt idx="675">
                  <c:v>43315</c:v>
                </c:pt>
                <c:pt idx="676">
                  <c:v>43318</c:v>
                </c:pt>
                <c:pt idx="677">
                  <c:v>43319</c:v>
                </c:pt>
                <c:pt idx="678">
                  <c:v>43320</c:v>
                </c:pt>
                <c:pt idx="679">
                  <c:v>43321</c:v>
                </c:pt>
                <c:pt idx="680">
                  <c:v>43322</c:v>
                </c:pt>
                <c:pt idx="681">
                  <c:v>43325</c:v>
                </c:pt>
                <c:pt idx="682">
                  <c:v>43326</c:v>
                </c:pt>
                <c:pt idx="683">
                  <c:v>43327</c:v>
                </c:pt>
                <c:pt idx="684">
                  <c:v>43328</c:v>
                </c:pt>
                <c:pt idx="685">
                  <c:v>43329</c:v>
                </c:pt>
                <c:pt idx="686">
                  <c:v>43332</c:v>
                </c:pt>
                <c:pt idx="687">
                  <c:v>43333</c:v>
                </c:pt>
                <c:pt idx="688">
                  <c:v>43334</c:v>
                </c:pt>
                <c:pt idx="689">
                  <c:v>43335</c:v>
                </c:pt>
                <c:pt idx="690">
                  <c:v>43336</c:v>
                </c:pt>
                <c:pt idx="691">
                  <c:v>43339</c:v>
                </c:pt>
                <c:pt idx="692">
                  <c:v>43340</c:v>
                </c:pt>
                <c:pt idx="693">
                  <c:v>43341</c:v>
                </c:pt>
                <c:pt idx="694">
                  <c:v>43342</c:v>
                </c:pt>
                <c:pt idx="695">
                  <c:v>43343</c:v>
                </c:pt>
                <c:pt idx="696">
                  <c:v>43346</c:v>
                </c:pt>
                <c:pt idx="697">
                  <c:v>43347</c:v>
                </c:pt>
                <c:pt idx="698">
                  <c:v>43348</c:v>
                </c:pt>
                <c:pt idx="699">
                  <c:v>43349</c:v>
                </c:pt>
                <c:pt idx="700">
                  <c:v>43350</c:v>
                </c:pt>
                <c:pt idx="701">
                  <c:v>43353</c:v>
                </c:pt>
                <c:pt idx="702">
                  <c:v>43354</c:v>
                </c:pt>
                <c:pt idx="703">
                  <c:v>43355</c:v>
                </c:pt>
                <c:pt idx="704">
                  <c:v>43356</c:v>
                </c:pt>
                <c:pt idx="705">
                  <c:v>43357</c:v>
                </c:pt>
                <c:pt idx="706">
                  <c:v>43360</c:v>
                </c:pt>
                <c:pt idx="707">
                  <c:v>43361</c:v>
                </c:pt>
                <c:pt idx="708">
                  <c:v>43362</c:v>
                </c:pt>
                <c:pt idx="709">
                  <c:v>43363</c:v>
                </c:pt>
                <c:pt idx="710">
                  <c:v>43364</c:v>
                </c:pt>
                <c:pt idx="711">
                  <c:v>43367</c:v>
                </c:pt>
                <c:pt idx="712">
                  <c:v>43368</c:v>
                </c:pt>
                <c:pt idx="713">
                  <c:v>43369</c:v>
                </c:pt>
                <c:pt idx="714">
                  <c:v>43370</c:v>
                </c:pt>
                <c:pt idx="715">
                  <c:v>43371</c:v>
                </c:pt>
                <c:pt idx="716">
                  <c:v>43374</c:v>
                </c:pt>
                <c:pt idx="717">
                  <c:v>43375</c:v>
                </c:pt>
                <c:pt idx="718">
                  <c:v>43376</c:v>
                </c:pt>
                <c:pt idx="719">
                  <c:v>43377</c:v>
                </c:pt>
                <c:pt idx="720">
                  <c:v>43378</c:v>
                </c:pt>
                <c:pt idx="721">
                  <c:v>43381</c:v>
                </c:pt>
                <c:pt idx="722">
                  <c:v>43382</c:v>
                </c:pt>
                <c:pt idx="723">
                  <c:v>43383</c:v>
                </c:pt>
                <c:pt idx="724">
                  <c:v>43384</c:v>
                </c:pt>
                <c:pt idx="725">
                  <c:v>43385</c:v>
                </c:pt>
                <c:pt idx="726">
                  <c:v>43388</c:v>
                </c:pt>
                <c:pt idx="727">
                  <c:v>43389</c:v>
                </c:pt>
                <c:pt idx="728">
                  <c:v>43390</c:v>
                </c:pt>
                <c:pt idx="729">
                  <c:v>43391</c:v>
                </c:pt>
                <c:pt idx="730">
                  <c:v>43392</c:v>
                </c:pt>
                <c:pt idx="731">
                  <c:v>43395</c:v>
                </c:pt>
                <c:pt idx="732">
                  <c:v>43396</c:v>
                </c:pt>
                <c:pt idx="733">
                  <c:v>43397</c:v>
                </c:pt>
                <c:pt idx="734">
                  <c:v>43398</c:v>
                </c:pt>
                <c:pt idx="735">
                  <c:v>43399</c:v>
                </c:pt>
                <c:pt idx="736">
                  <c:v>43402</c:v>
                </c:pt>
                <c:pt idx="737">
                  <c:v>43403</c:v>
                </c:pt>
                <c:pt idx="738">
                  <c:v>43404</c:v>
                </c:pt>
                <c:pt idx="739">
                  <c:v>43405</c:v>
                </c:pt>
                <c:pt idx="740">
                  <c:v>43406</c:v>
                </c:pt>
                <c:pt idx="741">
                  <c:v>43409</c:v>
                </c:pt>
                <c:pt idx="742">
                  <c:v>43410</c:v>
                </c:pt>
                <c:pt idx="743">
                  <c:v>43411</c:v>
                </c:pt>
                <c:pt idx="744">
                  <c:v>43412</c:v>
                </c:pt>
                <c:pt idx="745">
                  <c:v>43413</c:v>
                </c:pt>
                <c:pt idx="746">
                  <c:v>43416</c:v>
                </c:pt>
                <c:pt idx="747">
                  <c:v>43417</c:v>
                </c:pt>
                <c:pt idx="748">
                  <c:v>43418</c:v>
                </c:pt>
                <c:pt idx="749">
                  <c:v>43419</c:v>
                </c:pt>
                <c:pt idx="750">
                  <c:v>43420</c:v>
                </c:pt>
                <c:pt idx="751">
                  <c:v>43423</c:v>
                </c:pt>
                <c:pt idx="752">
                  <c:v>43424</c:v>
                </c:pt>
                <c:pt idx="753">
                  <c:v>43425</c:v>
                </c:pt>
                <c:pt idx="754">
                  <c:v>43426</c:v>
                </c:pt>
                <c:pt idx="755">
                  <c:v>43427</c:v>
                </c:pt>
                <c:pt idx="756">
                  <c:v>43430</c:v>
                </c:pt>
                <c:pt idx="757">
                  <c:v>43431</c:v>
                </c:pt>
                <c:pt idx="758">
                  <c:v>43432</c:v>
                </c:pt>
                <c:pt idx="759">
                  <c:v>43433</c:v>
                </c:pt>
                <c:pt idx="760">
                  <c:v>43434</c:v>
                </c:pt>
                <c:pt idx="761">
                  <c:v>43437</c:v>
                </c:pt>
                <c:pt idx="762">
                  <c:v>43438</c:v>
                </c:pt>
                <c:pt idx="763">
                  <c:v>43439</c:v>
                </c:pt>
                <c:pt idx="764">
                  <c:v>43440</c:v>
                </c:pt>
                <c:pt idx="765">
                  <c:v>43441</c:v>
                </c:pt>
                <c:pt idx="766">
                  <c:v>43444</c:v>
                </c:pt>
                <c:pt idx="767">
                  <c:v>43445</c:v>
                </c:pt>
                <c:pt idx="768">
                  <c:v>43446</c:v>
                </c:pt>
                <c:pt idx="769">
                  <c:v>43447</c:v>
                </c:pt>
                <c:pt idx="770">
                  <c:v>43448</c:v>
                </c:pt>
                <c:pt idx="771">
                  <c:v>43451</c:v>
                </c:pt>
                <c:pt idx="772">
                  <c:v>43452</c:v>
                </c:pt>
                <c:pt idx="773">
                  <c:v>43453</c:v>
                </c:pt>
                <c:pt idx="774">
                  <c:v>43454</c:v>
                </c:pt>
                <c:pt idx="775">
                  <c:v>43455</c:v>
                </c:pt>
                <c:pt idx="776">
                  <c:v>43458</c:v>
                </c:pt>
                <c:pt idx="777">
                  <c:v>43459</c:v>
                </c:pt>
                <c:pt idx="778">
                  <c:v>43460</c:v>
                </c:pt>
                <c:pt idx="779">
                  <c:v>43461</c:v>
                </c:pt>
                <c:pt idx="780">
                  <c:v>43462</c:v>
                </c:pt>
                <c:pt idx="781">
                  <c:v>43465</c:v>
                </c:pt>
                <c:pt idx="782">
                  <c:v>43466</c:v>
                </c:pt>
                <c:pt idx="783">
                  <c:v>43467</c:v>
                </c:pt>
                <c:pt idx="784">
                  <c:v>43468</c:v>
                </c:pt>
                <c:pt idx="785">
                  <c:v>43469</c:v>
                </c:pt>
                <c:pt idx="786">
                  <c:v>43472</c:v>
                </c:pt>
                <c:pt idx="787">
                  <c:v>43473</c:v>
                </c:pt>
                <c:pt idx="788">
                  <c:v>43474</c:v>
                </c:pt>
                <c:pt idx="789">
                  <c:v>43475</c:v>
                </c:pt>
                <c:pt idx="790">
                  <c:v>43476</c:v>
                </c:pt>
                <c:pt idx="791">
                  <c:v>43479</c:v>
                </c:pt>
                <c:pt idx="792">
                  <c:v>43480</c:v>
                </c:pt>
                <c:pt idx="793">
                  <c:v>43481</c:v>
                </c:pt>
                <c:pt idx="794">
                  <c:v>43482</c:v>
                </c:pt>
                <c:pt idx="795">
                  <c:v>43483</c:v>
                </c:pt>
                <c:pt idx="796">
                  <c:v>43486</c:v>
                </c:pt>
                <c:pt idx="797">
                  <c:v>43487</c:v>
                </c:pt>
                <c:pt idx="798">
                  <c:v>43488</c:v>
                </c:pt>
                <c:pt idx="799">
                  <c:v>43489</c:v>
                </c:pt>
                <c:pt idx="800">
                  <c:v>43490</c:v>
                </c:pt>
                <c:pt idx="801">
                  <c:v>43493</c:v>
                </c:pt>
                <c:pt idx="802">
                  <c:v>43494</c:v>
                </c:pt>
                <c:pt idx="803">
                  <c:v>43495</c:v>
                </c:pt>
                <c:pt idx="804">
                  <c:v>43496</c:v>
                </c:pt>
                <c:pt idx="805">
                  <c:v>43497</c:v>
                </c:pt>
                <c:pt idx="806">
                  <c:v>43500</c:v>
                </c:pt>
                <c:pt idx="807">
                  <c:v>43501</c:v>
                </c:pt>
                <c:pt idx="808">
                  <c:v>43502</c:v>
                </c:pt>
                <c:pt idx="809">
                  <c:v>43503</c:v>
                </c:pt>
                <c:pt idx="810">
                  <c:v>43504</c:v>
                </c:pt>
                <c:pt idx="811">
                  <c:v>43507</c:v>
                </c:pt>
                <c:pt idx="812">
                  <c:v>43508</c:v>
                </c:pt>
                <c:pt idx="813">
                  <c:v>43509</c:v>
                </c:pt>
                <c:pt idx="814">
                  <c:v>43510</c:v>
                </c:pt>
                <c:pt idx="815">
                  <c:v>43511</c:v>
                </c:pt>
                <c:pt idx="816">
                  <c:v>43514</c:v>
                </c:pt>
                <c:pt idx="817">
                  <c:v>43515</c:v>
                </c:pt>
                <c:pt idx="818">
                  <c:v>43516</c:v>
                </c:pt>
                <c:pt idx="819">
                  <c:v>43517</c:v>
                </c:pt>
                <c:pt idx="820">
                  <c:v>43518</c:v>
                </c:pt>
                <c:pt idx="821">
                  <c:v>43521</c:v>
                </c:pt>
                <c:pt idx="822">
                  <c:v>43522</c:v>
                </c:pt>
                <c:pt idx="823">
                  <c:v>43523</c:v>
                </c:pt>
                <c:pt idx="824">
                  <c:v>43524</c:v>
                </c:pt>
                <c:pt idx="825">
                  <c:v>43525</c:v>
                </c:pt>
                <c:pt idx="826">
                  <c:v>43528</c:v>
                </c:pt>
                <c:pt idx="827">
                  <c:v>43529</c:v>
                </c:pt>
                <c:pt idx="828">
                  <c:v>43530</c:v>
                </c:pt>
                <c:pt idx="829">
                  <c:v>43531</c:v>
                </c:pt>
                <c:pt idx="830">
                  <c:v>43532</c:v>
                </c:pt>
                <c:pt idx="831">
                  <c:v>43535</c:v>
                </c:pt>
                <c:pt idx="832">
                  <c:v>43536</c:v>
                </c:pt>
                <c:pt idx="833">
                  <c:v>43537</c:v>
                </c:pt>
                <c:pt idx="834">
                  <c:v>43538</c:v>
                </c:pt>
                <c:pt idx="835">
                  <c:v>43539</c:v>
                </c:pt>
                <c:pt idx="836">
                  <c:v>43542</c:v>
                </c:pt>
                <c:pt idx="837">
                  <c:v>43543</c:v>
                </c:pt>
                <c:pt idx="838">
                  <c:v>43544</c:v>
                </c:pt>
                <c:pt idx="839">
                  <c:v>43545</c:v>
                </c:pt>
                <c:pt idx="840">
                  <c:v>43546</c:v>
                </c:pt>
                <c:pt idx="841">
                  <c:v>43549</c:v>
                </c:pt>
                <c:pt idx="842">
                  <c:v>43550</c:v>
                </c:pt>
                <c:pt idx="843">
                  <c:v>43551</c:v>
                </c:pt>
                <c:pt idx="844">
                  <c:v>43552</c:v>
                </c:pt>
                <c:pt idx="845">
                  <c:v>43553</c:v>
                </c:pt>
                <c:pt idx="846">
                  <c:v>43556</c:v>
                </c:pt>
                <c:pt idx="847">
                  <c:v>43557</c:v>
                </c:pt>
                <c:pt idx="848">
                  <c:v>43558</c:v>
                </c:pt>
                <c:pt idx="849">
                  <c:v>43559</c:v>
                </c:pt>
                <c:pt idx="850">
                  <c:v>43560</c:v>
                </c:pt>
                <c:pt idx="851">
                  <c:v>43563</c:v>
                </c:pt>
                <c:pt idx="852">
                  <c:v>43564</c:v>
                </c:pt>
                <c:pt idx="853">
                  <c:v>43565</c:v>
                </c:pt>
                <c:pt idx="854">
                  <c:v>43566</c:v>
                </c:pt>
                <c:pt idx="855">
                  <c:v>43567</c:v>
                </c:pt>
                <c:pt idx="856">
                  <c:v>43570</c:v>
                </c:pt>
                <c:pt idx="857">
                  <c:v>43571</c:v>
                </c:pt>
                <c:pt idx="858">
                  <c:v>43572</c:v>
                </c:pt>
                <c:pt idx="859">
                  <c:v>43573</c:v>
                </c:pt>
                <c:pt idx="860">
                  <c:v>43574</c:v>
                </c:pt>
                <c:pt idx="861">
                  <c:v>43577</c:v>
                </c:pt>
                <c:pt idx="862">
                  <c:v>43578</c:v>
                </c:pt>
                <c:pt idx="863">
                  <c:v>43579</c:v>
                </c:pt>
                <c:pt idx="864">
                  <c:v>43580</c:v>
                </c:pt>
                <c:pt idx="865">
                  <c:v>43581</c:v>
                </c:pt>
                <c:pt idx="866">
                  <c:v>43584</c:v>
                </c:pt>
                <c:pt idx="867">
                  <c:v>43585</c:v>
                </c:pt>
                <c:pt idx="868">
                  <c:v>43586</c:v>
                </c:pt>
                <c:pt idx="869">
                  <c:v>43587</c:v>
                </c:pt>
                <c:pt idx="870">
                  <c:v>43588</c:v>
                </c:pt>
                <c:pt idx="871">
                  <c:v>43591</c:v>
                </c:pt>
                <c:pt idx="872">
                  <c:v>43592</c:v>
                </c:pt>
                <c:pt idx="873">
                  <c:v>43593</c:v>
                </c:pt>
                <c:pt idx="874">
                  <c:v>43594</c:v>
                </c:pt>
                <c:pt idx="875">
                  <c:v>43595</c:v>
                </c:pt>
                <c:pt idx="876">
                  <c:v>43598</c:v>
                </c:pt>
                <c:pt idx="877">
                  <c:v>43599</c:v>
                </c:pt>
                <c:pt idx="878">
                  <c:v>43600</c:v>
                </c:pt>
                <c:pt idx="879">
                  <c:v>43601</c:v>
                </c:pt>
                <c:pt idx="880">
                  <c:v>43602</c:v>
                </c:pt>
                <c:pt idx="881">
                  <c:v>43605</c:v>
                </c:pt>
                <c:pt idx="882">
                  <c:v>43606</c:v>
                </c:pt>
                <c:pt idx="883">
                  <c:v>43607</c:v>
                </c:pt>
                <c:pt idx="884">
                  <c:v>43608</c:v>
                </c:pt>
                <c:pt idx="885">
                  <c:v>43609</c:v>
                </c:pt>
                <c:pt idx="886">
                  <c:v>43612</c:v>
                </c:pt>
                <c:pt idx="887">
                  <c:v>43613</c:v>
                </c:pt>
                <c:pt idx="888">
                  <c:v>43614</c:v>
                </c:pt>
                <c:pt idx="889">
                  <c:v>43615</c:v>
                </c:pt>
                <c:pt idx="890">
                  <c:v>43616</c:v>
                </c:pt>
                <c:pt idx="891">
                  <c:v>43619</c:v>
                </c:pt>
                <c:pt idx="892">
                  <c:v>43620</c:v>
                </c:pt>
                <c:pt idx="893">
                  <c:v>43621</c:v>
                </c:pt>
                <c:pt idx="894">
                  <c:v>43622</c:v>
                </c:pt>
                <c:pt idx="895">
                  <c:v>43623</c:v>
                </c:pt>
                <c:pt idx="896">
                  <c:v>43626</c:v>
                </c:pt>
                <c:pt idx="897">
                  <c:v>43627</c:v>
                </c:pt>
                <c:pt idx="898">
                  <c:v>43628</c:v>
                </c:pt>
                <c:pt idx="899">
                  <c:v>43629</c:v>
                </c:pt>
                <c:pt idx="900">
                  <c:v>43630</c:v>
                </c:pt>
                <c:pt idx="901">
                  <c:v>43633</c:v>
                </c:pt>
                <c:pt idx="902">
                  <c:v>43634</c:v>
                </c:pt>
                <c:pt idx="903">
                  <c:v>43635</c:v>
                </c:pt>
                <c:pt idx="904">
                  <c:v>43636</c:v>
                </c:pt>
                <c:pt idx="905">
                  <c:v>43637</c:v>
                </c:pt>
                <c:pt idx="906">
                  <c:v>43640</c:v>
                </c:pt>
                <c:pt idx="907">
                  <c:v>43641</c:v>
                </c:pt>
                <c:pt idx="908">
                  <c:v>43642</c:v>
                </c:pt>
                <c:pt idx="909">
                  <c:v>43643</c:v>
                </c:pt>
                <c:pt idx="910">
                  <c:v>43644</c:v>
                </c:pt>
                <c:pt idx="911">
                  <c:v>43647</c:v>
                </c:pt>
                <c:pt idx="912">
                  <c:v>43648</c:v>
                </c:pt>
                <c:pt idx="913">
                  <c:v>43649</c:v>
                </c:pt>
                <c:pt idx="914">
                  <c:v>43650</c:v>
                </c:pt>
                <c:pt idx="915">
                  <c:v>43651</c:v>
                </c:pt>
                <c:pt idx="916">
                  <c:v>43654</c:v>
                </c:pt>
                <c:pt idx="917">
                  <c:v>43655</c:v>
                </c:pt>
                <c:pt idx="918">
                  <c:v>43656</c:v>
                </c:pt>
                <c:pt idx="919">
                  <c:v>43657</c:v>
                </c:pt>
                <c:pt idx="920">
                  <c:v>43658</c:v>
                </c:pt>
                <c:pt idx="921">
                  <c:v>43661</c:v>
                </c:pt>
                <c:pt idx="922">
                  <c:v>43662</c:v>
                </c:pt>
                <c:pt idx="923">
                  <c:v>43663</c:v>
                </c:pt>
                <c:pt idx="924">
                  <c:v>43664</c:v>
                </c:pt>
                <c:pt idx="925">
                  <c:v>43665</c:v>
                </c:pt>
                <c:pt idx="926">
                  <c:v>43668</c:v>
                </c:pt>
                <c:pt idx="927">
                  <c:v>43669</c:v>
                </c:pt>
                <c:pt idx="928">
                  <c:v>43670</c:v>
                </c:pt>
                <c:pt idx="929">
                  <c:v>43671</c:v>
                </c:pt>
                <c:pt idx="930">
                  <c:v>43672</c:v>
                </c:pt>
                <c:pt idx="931">
                  <c:v>43675</c:v>
                </c:pt>
                <c:pt idx="932">
                  <c:v>43676</c:v>
                </c:pt>
                <c:pt idx="933">
                  <c:v>43677</c:v>
                </c:pt>
                <c:pt idx="934">
                  <c:v>43678</c:v>
                </c:pt>
                <c:pt idx="935">
                  <c:v>43679</c:v>
                </c:pt>
                <c:pt idx="936">
                  <c:v>43682</c:v>
                </c:pt>
                <c:pt idx="937">
                  <c:v>43683</c:v>
                </c:pt>
                <c:pt idx="938">
                  <c:v>43684</c:v>
                </c:pt>
                <c:pt idx="939">
                  <c:v>43685</c:v>
                </c:pt>
                <c:pt idx="940">
                  <c:v>43686</c:v>
                </c:pt>
                <c:pt idx="941">
                  <c:v>43689</c:v>
                </c:pt>
                <c:pt idx="942">
                  <c:v>43690</c:v>
                </c:pt>
                <c:pt idx="943">
                  <c:v>43691</c:v>
                </c:pt>
                <c:pt idx="944">
                  <c:v>43692</c:v>
                </c:pt>
                <c:pt idx="945">
                  <c:v>43693</c:v>
                </c:pt>
                <c:pt idx="946">
                  <c:v>43696</c:v>
                </c:pt>
                <c:pt idx="947">
                  <c:v>43697</c:v>
                </c:pt>
                <c:pt idx="948">
                  <c:v>43698</c:v>
                </c:pt>
                <c:pt idx="949">
                  <c:v>43699</c:v>
                </c:pt>
                <c:pt idx="950">
                  <c:v>43700</c:v>
                </c:pt>
                <c:pt idx="951">
                  <c:v>43703</c:v>
                </c:pt>
                <c:pt idx="952">
                  <c:v>43704</c:v>
                </c:pt>
                <c:pt idx="953">
                  <c:v>43705</c:v>
                </c:pt>
                <c:pt idx="954">
                  <c:v>43706</c:v>
                </c:pt>
                <c:pt idx="955">
                  <c:v>43707</c:v>
                </c:pt>
                <c:pt idx="956">
                  <c:v>43710</c:v>
                </c:pt>
                <c:pt idx="957">
                  <c:v>43711</c:v>
                </c:pt>
                <c:pt idx="958">
                  <c:v>43712</c:v>
                </c:pt>
                <c:pt idx="959">
                  <c:v>43713</c:v>
                </c:pt>
                <c:pt idx="960">
                  <c:v>43714</c:v>
                </c:pt>
                <c:pt idx="961">
                  <c:v>43717</c:v>
                </c:pt>
                <c:pt idx="962">
                  <c:v>43718</c:v>
                </c:pt>
                <c:pt idx="963">
                  <c:v>43719</c:v>
                </c:pt>
                <c:pt idx="964">
                  <c:v>43720</c:v>
                </c:pt>
                <c:pt idx="965">
                  <c:v>43721</c:v>
                </c:pt>
                <c:pt idx="966">
                  <c:v>43724</c:v>
                </c:pt>
                <c:pt idx="967">
                  <c:v>43725</c:v>
                </c:pt>
                <c:pt idx="968">
                  <c:v>43726</c:v>
                </c:pt>
                <c:pt idx="969">
                  <c:v>43727</c:v>
                </c:pt>
                <c:pt idx="970">
                  <c:v>43728</c:v>
                </c:pt>
                <c:pt idx="971">
                  <c:v>43731</c:v>
                </c:pt>
                <c:pt idx="972">
                  <c:v>43732</c:v>
                </c:pt>
                <c:pt idx="973">
                  <c:v>43733</c:v>
                </c:pt>
                <c:pt idx="974">
                  <c:v>43734</c:v>
                </c:pt>
                <c:pt idx="975">
                  <c:v>43735</c:v>
                </c:pt>
                <c:pt idx="976">
                  <c:v>43738</c:v>
                </c:pt>
                <c:pt idx="977">
                  <c:v>43739</c:v>
                </c:pt>
                <c:pt idx="978">
                  <c:v>43740</c:v>
                </c:pt>
                <c:pt idx="979">
                  <c:v>43741</c:v>
                </c:pt>
                <c:pt idx="980">
                  <c:v>43742</c:v>
                </c:pt>
                <c:pt idx="981">
                  <c:v>43745</c:v>
                </c:pt>
                <c:pt idx="982">
                  <c:v>43746</c:v>
                </c:pt>
                <c:pt idx="983">
                  <c:v>43747</c:v>
                </c:pt>
                <c:pt idx="984">
                  <c:v>43748</c:v>
                </c:pt>
                <c:pt idx="985">
                  <c:v>43749</c:v>
                </c:pt>
                <c:pt idx="986">
                  <c:v>43752</c:v>
                </c:pt>
                <c:pt idx="987">
                  <c:v>43753</c:v>
                </c:pt>
                <c:pt idx="988">
                  <c:v>43754</c:v>
                </c:pt>
                <c:pt idx="989">
                  <c:v>43755</c:v>
                </c:pt>
                <c:pt idx="990">
                  <c:v>43756</c:v>
                </c:pt>
                <c:pt idx="991">
                  <c:v>43759</c:v>
                </c:pt>
                <c:pt idx="992">
                  <c:v>43760</c:v>
                </c:pt>
                <c:pt idx="993">
                  <c:v>43761</c:v>
                </c:pt>
                <c:pt idx="994">
                  <c:v>43762</c:v>
                </c:pt>
                <c:pt idx="995">
                  <c:v>43763</c:v>
                </c:pt>
                <c:pt idx="996">
                  <c:v>43766</c:v>
                </c:pt>
                <c:pt idx="997">
                  <c:v>43767</c:v>
                </c:pt>
                <c:pt idx="998">
                  <c:v>43768</c:v>
                </c:pt>
                <c:pt idx="999">
                  <c:v>43769</c:v>
                </c:pt>
                <c:pt idx="1000">
                  <c:v>43770</c:v>
                </c:pt>
                <c:pt idx="1001">
                  <c:v>43773</c:v>
                </c:pt>
                <c:pt idx="1002">
                  <c:v>43774</c:v>
                </c:pt>
                <c:pt idx="1003">
                  <c:v>43775</c:v>
                </c:pt>
                <c:pt idx="1004">
                  <c:v>43776</c:v>
                </c:pt>
                <c:pt idx="1005">
                  <c:v>43777</c:v>
                </c:pt>
                <c:pt idx="1006">
                  <c:v>43780</c:v>
                </c:pt>
                <c:pt idx="1007">
                  <c:v>43781</c:v>
                </c:pt>
                <c:pt idx="1008">
                  <c:v>43782</c:v>
                </c:pt>
                <c:pt idx="1009">
                  <c:v>43783</c:v>
                </c:pt>
                <c:pt idx="1010">
                  <c:v>43784</c:v>
                </c:pt>
                <c:pt idx="1011">
                  <c:v>43787</c:v>
                </c:pt>
                <c:pt idx="1012">
                  <c:v>43788</c:v>
                </c:pt>
                <c:pt idx="1013">
                  <c:v>43789</c:v>
                </c:pt>
                <c:pt idx="1014">
                  <c:v>43790</c:v>
                </c:pt>
                <c:pt idx="1015">
                  <c:v>43791</c:v>
                </c:pt>
                <c:pt idx="1016">
                  <c:v>43794</c:v>
                </c:pt>
                <c:pt idx="1017">
                  <c:v>43795</c:v>
                </c:pt>
                <c:pt idx="1018">
                  <c:v>43796</c:v>
                </c:pt>
                <c:pt idx="1019">
                  <c:v>43797</c:v>
                </c:pt>
                <c:pt idx="1020">
                  <c:v>43798</c:v>
                </c:pt>
                <c:pt idx="1021">
                  <c:v>43801</c:v>
                </c:pt>
                <c:pt idx="1022">
                  <c:v>43802</c:v>
                </c:pt>
                <c:pt idx="1023">
                  <c:v>43803</c:v>
                </c:pt>
                <c:pt idx="1024">
                  <c:v>43804</c:v>
                </c:pt>
                <c:pt idx="1025">
                  <c:v>43805</c:v>
                </c:pt>
                <c:pt idx="1026">
                  <c:v>43808</c:v>
                </c:pt>
                <c:pt idx="1027">
                  <c:v>43809</c:v>
                </c:pt>
                <c:pt idx="1028">
                  <c:v>43810</c:v>
                </c:pt>
                <c:pt idx="1029">
                  <c:v>43811</c:v>
                </c:pt>
                <c:pt idx="1030">
                  <c:v>43812</c:v>
                </c:pt>
                <c:pt idx="1031">
                  <c:v>43815</c:v>
                </c:pt>
                <c:pt idx="1032">
                  <c:v>43816</c:v>
                </c:pt>
                <c:pt idx="1033">
                  <c:v>43817</c:v>
                </c:pt>
                <c:pt idx="1034">
                  <c:v>43818</c:v>
                </c:pt>
                <c:pt idx="1035">
                  <c:v>43819</c:v>
                </c:pt>
                <c:pt idx="1036">
                  <c:v>43822</c:v>
                </c:pt>
                <c:pt idx="1037">
                  <c:v>43823</c:v>
                </c:pt>
                <c:pt idx="1038">
                  <c:v>43824</c:v>
                </c:pt>
                <c:pt idx="1039">
                  <c:v>43825</c:v>
                </c:pt>
                <c:pt idx="1040">
                  <c:v>43826</c:v>
                </c:pt>
                <c:pt idx="1041">
                  <c:v>43829</c:v>
                </c:pt>
                <c:pt idx="1042">
                  <c:v>43830</c:v>
                </c:pt>
                <c:pt idx="1043">
                  <c:v>43831</c:v>
                </c:pt>
                <c:pt idx="1044">
                  <c:v>43832</c:v>
                </c:pt>
                <c:pt idx="1045">
                  <c:v>43833</c:v>
                </c:pt>
                <c:pt idx="1046">
                  <c:v>43836</c:v>
                </c:pt>
                <c:pt idx="1047">
                  <c:v>43837</c:v>
                </c:pt>
                <c:pt idx="1048">
                  <c:v>43838</c:v>
                </c:pt>
                <c:pt idx="1049">
                  <c:v>43839</c:v>
                </c:pt>
                <c:pt idx="1050">
                  <c:v>43840</c:v>
                </c:pt>
                <c:pt idx="1051">
                  <c:v>43843</c:v>
                </c:pt>
                <c:pt idx="1052">
                  <c:v>43844</c:v>
                </c:pt>
                <c:pt idx="1053">
                  <c:v>43845</c:v>
                </c:pt>
                <c:pt idx="1054">
                  <c:v>43846</c:v>
                </c:pt>
                <c:pt idx="1055">
                  <c:v>43847</c:v>
                </c:pt>
                <c:pt idx="1056">
                  <c:v>43850</c:v>
                </c:pt>
                <c:pt idx="1057">
                  <c:v>43851</c:v>
                </c:pt>
                <c:pt idx="1058">
                  <c:v>43852</c:v>
                </c:pt>
                <c:pt idx="1059">
                  <c:v>43853</c:v>
                </c:pt>
                <c:pt idx="1060">
                  <c:v>43854</c:v>
                </c:pt>
                <c:pt idx="1061">
                  <c:v>43857</c:v>
                </c:pt>
                <c:pt idx="1062">
                  <c:v>43858</c:v>
                </c:pt>
                <c:pt idx="1063">
                  <c:v>43859</c:v>
                </c:pt>
                <c:pt idx="1064">
                  <c:v>43860</c:v>
                </c:pt>
                <c:pt idx="1065">
                  <c:v>43861</c:v>
                </c:pt>
                <c:pt idx="1066">
                  <c:v>43864</c:v>
                </c:pt>
                <c:pt idx="1067">
                  <c:v>43865</c:v>
                </c:pt>
                <c:pt idx="1068">
                  <c:v>43866</c:v>
                </c:pt>
                <c:pt idx="1069">
                  <c:v>43867</c:v>
                </c:pt>
                <c:pt idx="1070">
                  <c:v>43868</c:v>
                </c:pt>
                <c:pt idx="1071">
                  <c:v>43871</c:v>
                </c:pt>
                <c:pt idx="1072">
                  <c:v>43872</c:v>
                </c:pt>
                <c:pt idx="1073">
                  <c:v>43873</c:v>
                </c:pt>
                <c:pt idx="1074">
                  <c:v>43874</c:v>
                </c:pt>
                <c:pt idx="1075">
                  <c:v>43875</c:v>
                </c:pt>
                <c:pt idx="1076">
                  <c:v>43878</c:v>
                </c:pt>
                <c:pt idx="1077">
                  <c:v>43879</c:v>
                </c:pt>
                <c:pt idx="1078">
                  <c:v>43880</c:v>
                </c:pt>
                <c:pt idx="1079">
                  <c:v>43881</c:v>
                </c:pt>
                <c:pt idx="1080">
                  <c:v>43882</c:v>
                </c:pt>
                <c:pt idx="1081">
                  <c:v>43885</c:v>
                </c:pt>
                <c:pt idx="1082">
                  <c:v>43886</c:v>
                </c:pt>
                <c:pt idx="1083">
                  <c:v>43887</c:v>
                </c:pt>
                <c:pt idx="1084">
                  <c:v>43888</c:v>
                </c:pt>
                <c:pt idx="1085">
                  <c:v>43889</c:v>
                </c:pt>
                <c:pt idx="1086">
                  <c:v>43892</c:v>
                </c:pt>
                <c:pt idx="1087">
                  <c:v>43893</c:v>
                </c:pt>
                <c:pt idx="1088">
                  <c:v>43894</c:v>
                </c:pt>
                <c:pt idx="1089">
                  <c:v>43895</c:v>
                </c:pt>
                <c:pt idx="1090">
                  <c:v>43896</c:v>
                </c:pt>
                <c:pt idx="1091">
                  <c:v>43899</c:v>
                </c:pt>
                <c:pt idx="1092">
                  <c:v>43900</c:v>
                </c:pt>
                <c:pt idx="1093">
                  <c:v>43901</c:v>
                </c:pt>
                <c:pt idx="1094">
                  <c:v>43902</c:v>
                </c:pt>
                <c:pt idx="1095">
                  <c:v>43903</c:v>
                </c:pt>
                <c:pt idx="1096">
                  <c:v>43906</c:v>
                </c:pt>
                <c:pt idx="1097">
                  <c:v>43907</c:v>
                </c:pt>
                <c:pt idx="1098">
                  <c:v>43908</c:v>
                </c:pt>
                <c:pt idx="1099">
                  <c:v>43909</c:v>
                </c:pt>
                <c:pt idx="1100">
                  <c:v>43910</c:v>
                </c:pt>
                <c:pt idx="1101">
                  <c:v>43913</c:v>
                </c:pt>
                <c:pt idx="1102">
                  <c:v>43914</c:v>
                </c:pt>
                <c:pt idx="1103">
                  <c:v>43915</c:v>
                </c:pt>
                <c:pt idx="1104">
                  <c:v>43916</c:v>
                </c:pt>
                <c:pt idx="1105">
                  <c:v>43917</c:v>
                </c:pt>
                <c:pt idx="1106">
                  <c:v>43920</c:v>
                </c:pt>
                <c:pt idx="1107">
                  <c:v>43921</c:v>
                </c:pt>
                <c:pt idx="1108">
                  <c:v>43922</c:v>
                </c:pt>
                <c:pt idx="1109">
                  <c:v>43923</c:v>
                </c:pt>
                <c:pt idx="1110">
                  <c:v>43924</c:v>
                </c:pt>
                <c:pt idx="1111">
                  <c:v>43927</c:v>
                </c:pt>
                <c:pt idx="1112">
                  <c:v>43928</c:v>
                </c:pt>
                <c:pt idx="1113">
                  <c:v>43929</c:v>
                </c:pt>
                <c:pt idx="1114">
                  <c:v>43930</c:v>
                </c:pt>
                <c:pt idx="1115">
                  <c:v>43931</c:v>
                </c:pt>
                <c:pt idx="1116">
                  <c:v>43934</c:v>
                </c:pt>
                <c:pt idx="1117">
                  <c:v>43935</c:v>
                </c:pt>
                <c:pt idx="1118">
                  <c:v>43936</c:v>
                </c:pt>
                <c:pt idx="1119">
                  <c:v>43937</c:v>
                </c:pt>
                <c:pt idx="1120">
                  <c:v>43938</c:v>
                </c:pt>
                <c:pt idx="1121">
                  <c:v>43941</c:v>
                </c:pt>
                <c:pt idx="1122">
                  <c:v>43942</c:v>
                </c:pt>
                <c:pt idx="1123">
                  <c:v>43943</c:v>
                </c:pt>
                <c:pt idx="1124">
                  <c:v>43944</c:v>
                </c:pt>
                <c:pt idx="1125">
                  <c:v>43945</c:v>
                </c:pt>
                <c:pt idx="1126">
                  <c:v>43948</c:v>
                </c:pt>
                <c:pt idx="1127">
                  <c:v>43949</c:v>
                </c:pt>
                <c:pt idx="1128">
                  <c:v>43950</c:v>
                </c:pt>
                <c:pt idx="1129">
                  <c:v>43951</c:v>
                </c:pt>
                <c:pt idx="1130">
                  <c:v>43952</c:v>
                </c:pt>
                <c:pt idx="1131">
                  <c:v>43955</c:v>
                </c:pt>
                <c:pt idx="1132">
                  <c:v>43956</c:v>
                </c:pt>
                <c:pt idx="1133">
                  <c:v>43957</c:v>
                </c:pt>
                <c:pt idx="1134">
                  <c:v>43958</c:v>
                </c:pt>
                <c:pt idx="1135">
                  <c:v>43959</c:v>
                </c:pt>
                <c:pt idx="1136">
                  <c:v>43962</c:v>
                </c:pt>
                <c:pt idx="1137">
                  <c:v>43963</c:v>
                </c:pt>
                <c:pt idx="1138">
                  <c:v>43964</c:v>
                </c:pt>
                <c:pt idx="1139">
                  <c:v>43965</c:v>
                </c:pt>
                <c:pt idx="1140">
                  <c:v>43966</c:v>
                </c:pt>
                <c:pt idx="1141">
                  <c:v>43969</c:v>
                </c:pt>
                <c:pt idx="1142">
                  <c:v>43970</c:v>
                </c:pt>
                <c:pt idx="1143">
                  <c:v>43971</c:v>
                </c:pt>
                <c:pt idx="1144">
                  <c:v>43972</c:v>
                </c:pt>
                <c:pt idx="1145">
                  <c:v>43973</c:v>
                </c:pt>
                <c:pt idx="1146">
                  <c:v>43976</c:v>
                </c:pt>
                <c:pt idx="1147">
                  <c:v>43977</c:v>
                </c:pt>
                <c:pt idx="1148">
                  <c:v>43978</c:v>
                </c:pt>
                <c:pt idx="1149">
                  <c:v>43979</c:v>
                </c:pt>
                <c:pt idx="1150">
                  <c:v>43980</c:v>
                </c:pt>
                <c:pt idx="1151">
                  <c:v>43983</c:v>
                </c:pt>
                <c:pt idx="1152">
                  <c:v>43984</c:v>
                </c:pt>
                <c:pt idx="1153">
                  <c:v>43985</c:v>
                </c:pt>
                <c:pt idx="1154">
                  <c:v>43986</c:v>
                </c:pt>
                <c:pt idx="1155">
                  <c:v>43987</c:v>
                </c:pt>
                <c:pt idx="1156">
                  <c:v>43990</c:v>
                </c:pt>
                <c:pt idx="1157">
                  <c:v>43991</c:v>
                </c:pt>
                <c:pt idx="1158">
                  <c:v>43992</c:v>
                </c:pt>
                <c:pt idx="1159">
                  <c:v>43993</c:v>
                </c:pt>
                <c:pt idx="1160">
                  <c:v>43994</c:v>
                </c:pt>
                <c:pt idx="1161">
                  <c:v>43997</c:v>
                </c:pt>
                <c:pt idx="1162">
                  <c:v>43998</c:v>
                </c:pt>
                <c:pt idx="1163">
                  <c:v>43999</c:v>
                </c:pt>
                <c:pt idx="1164">
                  <c:v>44000</c:v>
                </c:pt>
                <c:pt idx="1165">
                  <c:v>44001</c:v>
                </c:pt>
                <c:pt idx="1166">
                  <c:v>44004</c:v>
                </c:pt>
                <c:pt idx="1167">
                  <c:v>44005</c:v>
                </c:pt>
                <c:pt idx="1168">
                  <c:v>44006</c:v>
                </c:pt>
                <c:pt idx="1169">
                  <c:v>44007</c:v>
                </c:pt>
                <c:pt idx="1170">
                  <c:v>44008</c:v>
                </c:pt>
                <c:pt idx="1171">
                  <c:v>44011</c:v>
                </c:pt>
                <c:pt idx="1172">
                  <c:v>44012</c:v>
                </c:pt>
                <c:pt idx="1173">
                  <c:v>44013</c:v>
                </c:pt>
                <c:pt idx="1174">
                  <c:v>44014</c:v>
                </c:pt>
                <c:pt idx="1175">
                  <c:v>44015</c:v>
                </c:pt>
                <c:pt idx="1176">
                  <c:v>44018</c:v>
                </c:pt>
                <c:pt idx="1177">
                  <c:v>44019</c:v>
                </c:pt>
                <c:pt idx="1178">
                  <c:v>44020</c:v>
                </c:pt>
                <c:pt idx="1179">
                  <c:v>44021</c:v>
                </c:pt>
                <c:pt idx="1180">
                  <c:v>44022</c:v>
                </c:pt>
                <c:pt idx="1181">
                  <c:v>44025</c:v>
                </c:pt>
                <c:pt idx="1182">
                  <c:v>44026</c:v>
                </c:pt>
                <c:pt idx="1183">
                  <c:v>44027</c:v>
                </c:pt>
                <c:pt idx="1184">
                  <c:v>44028</c:v>
                </c:pt>
                <c:pt idx="1185">
                  <c:v>44029</c:v>
                </c:pt>
                <c:pt idx="1186">
                  <c:v>44032</c:v>
                </c:pt>
                <c:pt idx="1187">
                  <c:v>44033</c:v>
                </c:pt>
                <c:pt idx="1188">
                  <c:v>44034</c:v>
                </c:pt>
                <c:pt idx="1189">
                  <c:v>44035</c:v>
                </c:pt>
                <c:pt idx="1190">
                  <c:v>44036</c:v>
                </c:pt>
                <c:pt idx="1191">
                  <c:v>44039</c:v>
                </c:pt>
                <c:pt idx="1192">
                  <c:v>44040</c:v>
                </c:pt>
                <c:pt idx="1193">
                  <c:v>44041</c:v>
                </c:pt>
                <c:pt idx="1194">
                  <c:v>44042</c:v>
                </c:pt>
                <c:pt idx="1195">
                  <c:v>44043</c:v>
                </c:pt>
                <c:pt idx="1196">
                  <c:v>44046</c:v>
                </c:pt>
                <c:pt idx="1197">
                  <c:v>44047</c:v>
                </c:pt>
                <c:pt idx="1198">
                  <c:v>44048</c:v>
                </c:pt>
                <c:pt idx="1199">
                  <c:v>44049</c:v>
                </c:pt>
                <c:pt idx="1200">
                  <c:v>44050</c:v>
                </c:pt>
                <c:pt idx="1201">
                  <c:v>44053</c:v>
                </c:pt>
                <c:pt idx="1202">
                  <c:v>44054</c:v>
                </c:pt>
                <c:pt idx="1203">
                  <c:v>44055</c:v>
                </c:pt>
                <c:pt idx="1204">
                  <c:v>44056</c:v>
                </c:pt>
                <c:pt idx="1205">
                  <c:v>44057</c:v>
                </c:pt>
                <c:pt idx="1206">
                  <c:v>44060</c:v>
                </c:pt>
                <c:pt idx="1207">
                  <c:v>44061</c:v>
                </c:pt>
                <c:pt idx="1208">
                  <c:v>44062</c:v>
                </c:pt>
                <c:pt idx="1209">
                  <c:v>44063</c:v>
                </c:pt>
                <c:pt idx="1210">
                  <c:v>44064</c:v>
                </c:pt>
                <c:pt idx="1211">
                  <c:v>44067</c:v>
                </c:pt>
                <c:pt idx="1212">
                  <c:v>44068</c:v>
                </c:pt>
                <c:pt idx="1213">
                  <c:v>44069</c:v>
                </c:pt>
                <c:pt idx="1214">
                  <c:v>44070</c:v>
                </c:pt>
                <c:pt idx="1215">
                  <c:v>44071</c:v>
                </c:pt>
                <c:pt idx="1216">
                  <c:v>44074</c:v>
                </c:pt>
                <c:pt idx="1217">
                  <c:v>44075</c:v>
                </c:pt>
                <c:pt idx="1218">
                  <c:v>44076</c:v>
                </c:pt>
                <c:pt idx="1219">
                  <c:v>44077</c:v>
                </c:pt>
                <c:pt idx="1220">
                  <c:v>44078</c:v>
                </c:pt>
                <c:pt idx="1221">
                  <c:v>44081</c:v>
                </c:pt>
                <c:pt idx="1222">
                  <c:v>44082</c:v>
                </c:pt>
                <c:pt idx="1223">
                  <c:v>44083</c:v>
                </c:pt>
                <c:pt idx="1224">
                  <c:v>44084</c:v>
                </c:pt>
                <c:pt idx="1225">
                  <c:v>44085</c:v>
                </c:pt>
                <c:pt idx="1226">
                  <c:v>44088</c:v>
                </c:pt>
                <c:pt idx="1227">
                  <c:v>44089</c:v>
                </c:pt>
                <c:pt idx="1228">
                  <c:v>44090</c:v>
                </c:pt>
                <c:pt idx="1229">
                  <c:v>44091</c:v>
                </c:pt>
                <c:pt idx="1230">
                  <c:v>44092</c:v>
                </c:pt>
                <c:pt idx="1231">
                  <c:v>44095</c:v>
                </c:pt>
                <c:pt idx="1232">
                  <c:v>44096</c:v>
                </c:pt>
                <c:pt idx="1233">
                  <c:v>44097</c:v>
                </c:pt>
                <c:pt idx="1234">
                  <c:v>44098</c:v>
                </c:pt>
                <c:pt idx="1235">
                  <c:v>44099</c:v>
                </c:pt>
                <c:pt idx="1236">
                  <c:v>44102</c:v>
                </c:pt>
                <c:pt idx="1237">
                  <c:v>44103</c:v>
                </c:pt>
                <c:pt idx="1238">
                  <c:v>44104</c:v>
                </c:pt>
                <c:pt idx="1239">
                  <c:v>44105</c:v>
                </c:pt>
                <c:pt idx="1240">
                  <c:v>44106</c:v>
                </c:pt>
                <c:pt idx="1241">
                  <c:v>44109</c:v>
                </c:pt>
                <c:pt idx="1242">
                  <c:v>44110</c:v>
                </c:pt>
                <c:pt idx="1243">
                  <c:v>44111</c:v>
                </c:pt>
                <c:pt idx="1244">
                  <c:v>44112</c:v>
                </c:pt>
                <c:pt idx="1245">
                  <c:v>44113</c:v>
                </c:pt>
                <c:pt idx="1246">
                  <c:v>44116</c:v>
                </c:pt>
                <c:pt idx="1247">
                  <c:v>44117</c:v>
                </c:pt>
                <c:pt idx="1248">
                  <c:v>44118</c:v>
                </c:pt>
                <c:pt idx="1249">
                  <c:v>44119</c:v>
                </c:pt>
                <c:pt idx="1250">
                  <c:v>44120</c:v>
                </c:pt>
                <c:pt idx="1251">
                  <c:v>44123</c:v>
                </c:pt>
                <c:pt idx="1252">
                  <c:v>44124</c:v>
                </c:pt>
                <c:pt idx="1253">
                  <c:v>44125</c:v>
                </c:pt>
                <c:pt idx="1254">
                  <c:v>44126</c:v>
                </c:pt>
                <c:pt idx="1255">
                  <c:v>44127</c:v>
                </c:pt>
                <c:pt idx="1256">
                  <c:v>44130</c:v>
                </c:pt>
                <c:pt idx="1257">
                  <c:v>44131</c:v>
                </c:pt>
                <c:pt idx="1258">
                  <c:v>44132</c:v>
                </c:pt>
                <c:pt idx="1259">
                  <c:v>44133</c:v>
                </c:pt>
                <c:pt idx="1260">
                  <c:v>44134</c:v>
                </c:pt>
                <c:pt idx="1261">
                  <c:v>44137</c:v>
                </c:pt>
                <c:pt idx="1262">
                  <c:v>44138</c:v>
                </c:pt>
                <c:pt idx="1263">
                  <c:v>44139</c:v>
                </c:pt>
                <c:pt idx="1264">
                  <c:v>44140</c:v>
                </c:pt>
                <c:pt idx="1265">
                  <c:v>44141</c:v>
                </c:pt>
                <c:pt idx="1266">
                  <c:v>44144</c:v>
                </c:pt>
                <c:pt idx="1267">
                  <c:v>44145</c:v>
                </c:pt>
                <c:pt idx="1268">
                  <c:v>44146</c:v>
                </c:pt>
                <c:pt idx="1269">
                  <c:v>44147</c:v>
                </c:pt>
                <c:pt idx="1270">
                  <c:v>44148</c:v>
                </c:pt>
                <c:pt idx="1271">
                  <c:v>44151</c:v>
                </c:pt>
                <c:pt idx="1272">
                  <c:v>44152</c:v>
                </c:pt>
                <c:pt idx="1273">
                  <c:v>44153</c:v>
                </c:pt>
                <c:pt idx="1274">
                  <c:v>44154</c:v>
                </c:pt>
                <c:pt idx="1275">
                  <c:v>44155</c:v>
                </c:pt>
                <c:pt idx="1276">
                  <c:v>44158</c:v>
                </c:pt>
                <c:pt idx="1277">
                  <c:v>44159</c:v>
                </c:pt>
                <c:pt idx="1278">
                  <c:v>44160</c:v>
                </c:pt>
                <c:pt idx="1279">
                  <c:v>44161</c:v>
                </c:pt>
                <c:pt idx="1280">
                  <c:v>44162</c:v>
                </c:pt>
                <c:pt idx="1281">
                  <c:v>44165</c:v>
                </c:pt>
                <c:pt idx="1282">
                  <c:v>44166</c:v>
                </c:pt>
                <c:pt idx="1283">
                  <c:v>44167</c:v>
                </c:pt>
                <c:pt idx="1284">
                  <c:v>44168</c:v>
                </c:pt>
                <c:pt idx="1285">
                  <c:v>44169</c:v>
                </c:pt>
                <c:pt idx="1286">
                  <c:v>44172</c:v>
                </c:pt>
                <c:pt idx="1287">
                  <c:v>44173</c:v>
                </c:pt>
                <c:pt idx="1288">
                  <c:v>44174</c:v>
                </c:pt>
                <c:pt idx="1289">
                  <c:v>44175</c:v>
                </c:pt>
                <c:pt idx="1290">
                  <c:v>44176</c:v>
                </c:pt>
                <c:pt idx="1291">
                  <c:v>44179</c:v>
                </c:pt>
                <c:pt idx="1292">
                  <c:v>44180</c:v>
                </c:pt>
                <c:pt idx="1293">
                  <c:v>44181</c:v>
                </c:pt>
                <c:pt idx="1294">
                  <c:v>44182</c:v>
                </c:pt>
                <c:pt idx="1295">
                  <c:v>44183</c:v>
                </c:pt>
                <c:pt idx="1296">
                  <c:v>44186</c:v>
                </c:pt>
                <c:pt idx="1297">
                  <c:v>44187</c:v>
                </c:pt>
                <c:pt idx="1298">
                  <c:v>44188</c:v>
                </c:pt>
                <c:pt idx="1299">
                  <c:v>44189</c:v>
                </c:pt>
                <c:pt idx="1300">
                  <c:v>44190</c:v>
                </c:pt>
                <c:pt idx="1301">
                  <c:v>44193</c:v>
                </c:pt>
                <c:pt idx="1302">
                  <c:v>44194</c:v>
                </c:pt>
                <c:pt idx="1303">
                  <c:v>44195</c:v>
                </c:pt>
                <c:pt idx="1304">
                  <c:v>44196</c:v>
                </c:pt>
                <c:pt idx="1305">
                  <c:v>44197</c:v>
                </c:pt>
                <c:pt idx="1306">
                  <c:v>44200</c:v>
                </c:pt>
                <c:pt idx="1307">
                  <c:v>44201</c:v>
                </c:pt>
                <c:pt idx="1308">
                  <c:v>44202</c:v>
                </c:pt>
                <c:pt idx="1309">
                  <c:v>44203</c:v>
                </c:pt>
                <c:pt idx="1310">
                  <c:v>44204</c:v>
                </c:pt>
                <c:pt idx="1311">
                  <c:v>44207</c:v>
                </c:pt>
                <c:pt idx="1312">
                  <c:v>44208</c:v>
                </c:pt>
                <c:pt idx="1313">
                  <c:v>44209</c:v>
                </c:pt>
                <c:pt idx="1314">
                  <c:v>44210</c:v>
                </c:pt>
                <c:pt idx="1315">
                  <c:v>44211</c:v>
                </c:pt>
                <c:pt idx="1316">
                  <c:v>44214</c:v>
                </c:pt>
                <c:pt idx="1317">
                  <c:v>44215</c:v>
                </c:pt>
                <c:pt idx="1318">
                  <c:v>44216</c:v>
                </c:pt>
                <c:pt idx="1319">
                  <c:v>44217</c:v>
                </c:pt>
                <c:pt idx="1320">
                  <c:v>44218</c:v>
                </c:pt>
                <c:pt idx="1321">
                  <c:v>44221</c:v>
                </c:pt>
                <c:pt idx="1322">
                  <c:v>44222</c:v>
                </c:pt>
                <c:pt idx="1323">
                  <c:v>44223</c:v>
                </c:pt>
                <c:pt idx="1324">
                  <c:v>44224</c:v>
                </c:pt>
                <c:pt idx="1325">
                  <c:v>44225</c:v>
                </c:pt>
                <c:pt idx="1326">
                  <c:v>44228</c:v>
                </c:pt>
                <c:pt idx="1327">
                  <c:v>44229</c:v>
                </c:pt>
                <c:pt idx="1328">
                  <c:v>44230</c:v>
                </c:pt>
                <c:pt idx="1329">
                  <c:v>44231</c:v>
                </c:pt>
                <c:pt idx="1330">
                  <c:v>44232</c:v>
                </c:pt>
                <c:pt idx="1331">
                  <c:v>44235</c:v>
                </c:pt>
                <c:pt idx="1332">
                  <c:v>44236</c:v>
                </c:pt>
                <c:pt idx="1333">
                  <c:v>44237</c:v>
                </c:pt>
                <c:pt idx="1334">
                  <c:v>44238</c:v>
                </c:pt>
                <c:pt idx="1335">
                  <c:v>44239</c:v>
                </c:pt>
                <c:pt idx="1336">
                  <c:v>44242</c:v>
                </c:pt>
                <c:pt idx="1337">
                  <c:v>44243</c:v>
                </c:pt>
                <c:pt idx="1338">
                  <c:v>44244</c:v>
                </c:pt>
                <c:pt idx="1339">
                  <c:v>44245</c:v>
                </c:pt>
                <c:pt idx="1340">
                  <c:v>44246</c:v>
                </c:pt>
                <c:pt idx="1341">
                  <c:v>44249</c:v>
                </c:pt>
                <c:pt idx="1342">
                  <c:v>44250</c:v>
                </c:pt>
                <c:pt idx="1343">
                  <c:v>44251</c:v>
                </c:pt>
                <c:pt idx="1344">
                  <c:v>44252</c:v>
                </c:pt>
                <c:pt idx="1345">
                  <c:v>44253</c:v>
                </c:pt>
                <c:pt idx="1346">
                  <c:v>44256</c:v>
                </c:pt>
                <c:pt idx="1347">
                  <c:v>44257</c:v>
                </c:pt>
                <c:pt idx="1348">
                  <c:v>44258</c:v>
                </c:pt>
                <c:pt idx="1349">
                  <c:v>44259</c:v>
                </c:pt>
                <c:pt idx="1350">
                  <c:v>44260</c:v>
                </c:pt>
                <c:pt idx="1351">
                  <c:v>44263</c:v>
                </c:pt>
                <c:pt idx="1352">
                  <c:v>44264</c:v>
                </c:pt>
                <c:pt idx="1353">
                  <c:v>44265</c:v>
                </c:pt>
                <c:pt idx="1354">
                  <c:v>44266</c:v>
                </c:pt>
                <c:pt idx="1355">
                  <c:v>44267</c:v>
                </c:pt>
                <c:pt idx="1356">
                  <c:v>44270</c:v>
                </c:pt>
                <c:pt idx="1357">
                  <c:v>44271</c:v>
                </c:pt>
                <c:pt idx="1358">
                  <c:v>44272</c:v>
                </c:pt>
                <c:pt idx="1359">
                  <c:v>44273</c:v>
                </c:pt>
                <c:pt idx="1360">
                  <c:v>44274</c:v>
                </c:pt>
                <c:pt idx="1361">
                  <c:v>44277</c:v>
                </c:pt>
                <c:pt idx="1362">
                  <c:v>44278</c:v>
                </c:pt>
                <c:pt idx="1363">
                  <c:v>44279</c:v>
                </c:pt>
                <c:pt idx="1364">
                  <c:v>44280</c:v>
                </c:pt>
                <c:pt idx="1365">
                  <c:v>44281</c:v>
                </c:pt>
                <c:pt idx="1366">
                  <c:v>44284</c:v>
                </c:pt>
                <c:pt idx="1367">
                  <c:v>44285</c:v>
                </c:pt>
                <c:pt idx="1368">
                  <c:v>44286</c:v>
                </c:pt>
                <c:pt idx="1369">
                  <c:v>44287</c:v>
                </c:pt>
                <c:pt idx="1370">
                  <c:v>44288</c:v>
                </c:pt>
                <c:pt idx="1371">
                  <c:v>44291</c:v>
                </c:pt>
                <c:pt idx="1372">
                  <c:v>44292</c:v>
                </c:pt>
                <c:pt idx="1373">
                  <c:v>44293</c:v>
                </c:pt>
                <c:pt idx="1374">
                  <c:v>44294</c:v>
                </c:pt>
                <c:pt idx="1375">
                  <c:v>44295</c:v>
                </c:pt>
                <c:pt idx="1376">
                  <c:v>44298</c:v>
                </c:pt>
                <c:pt idx="1377">
                  <c:v>44299</c:v>
                </c:pt>
                <c:pt idx="1378">
                  <c:v>44300</c:v>
                </c:pt>
                <c:pt idx="1379">
                  <c:v>44301</c:v>
                </c:pt>
                <c:pt idx="1380">
                  <c:v>44302</c:v>
                </c:pt>
                <c:pt idx="1381">
                  <c:v>44305</c:v>
                </c:pt>
                <c:pt idx="1382">
                  <c:v>44306</c:v>
                </c:pt>
                <c:pt idx="1383">
                  <c:v>44307</c:v>
                </c:pt>
                <c:pt idx="1384">
                  <c:v>44308</c:v>
                </c:pt>
                <c:pt idx="1385">
                  <c:v>44309</c:v>
                </c:pt>
                <c:pt idx="1386">
                  <c:v>44312</c:v>
                </c:pt>
                <c:pt idx="1387">
                  <c:v>44313</c:v>
                </c:pt>
                <c:pt idx="1388">
                  <c:v>44314</c:v>
                </c:pt>
                <c:pt idx="1389">
                  <c:v>44315</c:v>
                </c:pt>
                <c:pt idx="1390">
                  <c:v>44316</c:v>
                </c:pt>
                <c:pt idx="1391">
                  <c:v>44319</c:v>
                </c:pt>
                <c:pt idx="1392">
                  <c:v>44320</c:v>
                </c:pt>
                <c:pt idx="1393">
                  <c:v>44321</c:v>
                </c:pt>
                <c:pt idx="1394">
                  <c:v>44322</c:v>
                </c:pt>
                <c:pt idx="1395">
                  <c:v>44323</c:v>
                </c:pt>
                <c:pt idx="1396">
                  <c:v>44326</c:v>
                </c:pt>
                <c:pt idx="1397">
                  <c:v>44327</c:v>
                </c:pt>
                <c:pt idx="1398">
                  <c:v>44328</c:v>
                </c:pt>
                <c:pt idx="1399">
                  <c:v>44329</c:v>
                </c:pt>
                <c:pt idx="1400">
                  <c:v>44330</c:v>
                </c:pt>
                <c:pt idx="1401">
                  <c:v>44333</c:v>
                </c:pt>
                <c:pt idx="1402">
                  <c:v>44334</c:v>
                </c:pt>
                <c:pt idx="1403">
                  <c:v>44335</c:v>
                </c:pt>
                <c:pt idx="1404">
                  <c:v>44336</c:v>
                </c:pt>
                <c:pt idx="1405">
                  <c:v>44337</c:v>
                </c:pt>
                <c:pt idx="1406">
                  <c:v>44340</c:v>
                </c:pt>
                <c:pt idx="1407">
                  <c:v>44341</c:v>
                </c:pt>
                <c:pt idx="1408">
                  <c:v>44342</c:v>
                </c:pt>
                <c:pt idx="1409">
                  <c:v>44343</c:v>
                </c:pt>
                <c:pt idx="1410">
                  <c:v>44344</c:v>
                </c:pt>
                <c:pt idx="1411">
                  <c:v>44347</c:v>
                </c:pt>
                <c:pt idx="1412">
                  <c:v>44348</c:v>
                </c:pt>
                <c:pt idx="1413">
                  <c:v>44349</c:v>
                </c:pt>
                <c:pt idx="1414">
                  <c:v>44350</c:v>
                </c:pt>
                <c:pt idx="1415">
                  <c:v>44351</c:v>
                </c:pt>
                <c:pt idx="1416">
                  <c:v>44354</c:v>
                </c:pt>
                <c:pt idx="1417">
                  <c:v>44355</c:v>
                </c:pt>
                <c:pt idx="1418">
                  <c:v>44356</c:v>
                </c:pt>
                <c:pt idx="1419">
                  <c:v>44357</c:v>
                </c:pt>
                <c:pt idx="1420">
                  <c:v>44358</c:v>
                </c:pt>
                <c:pt idx="1421">
                  <c:v>44361</c:v>
                </c:pt>
                <c:pt idx="1422">
                  <c:v>44362</c:v>
                </c:pt>
                <c:pt idx="1423">
                  <c:v>44363</c:v>
                </c:pt>
                <c:pt idx="1424">
                  <c:v>44364</c:v>
                </c:pt>
                <c:pt idx="1425">
                  <c:v>44365</c:v>
                </c:pt>
                <c:pt idx="1426">
                  <c:v>44368</c:v>
                </c:pt>
                <c:pt idx="1427">
                  <c:v>44369</c:v>
                </c:pt>
                <c:pt idx="1428">
                  <c:v>44370</c:v>
                </c:pt>
                <c:pt idx="1429">
                  <c:v>44371</c:v>
                </c:pt>
                <c:pt idx="1430">
                  <c:v>44372</c:v>
                </c:pt>
                <c:pt idx="1431">
                  <c:v>44375</c:v>
                </c:pt>
                <c:pt idx="1432">
                  <c:v>44376</c:v>
                </c:pt>
                <c:pt idx="1433">
                  <c:v>44377</c:v>
                </c:pt>
                <c:pt idx="1434">
                  <c:v>44378</c:v>
                </c:pt>
                <c:pt idx="1435">
                  <c:v>44379</c:v>
                </c:pt>
                <c:pt idx="1436">
                  <c:v>44382</c:v>
                </c:pt>
                <c:pt idx="1437">
                  <c:v>44383</c:v>
                </c:pt>
                <c:pt idx="1438">
                  <c:v>44384</c:v>
                </c:pt>
                <c:pt idx="1439">
                  <c:v>44385</c:v>
                </c:pt>
                <c:pt idx="1440">
                  <c:v>44386</c:v>
                </c:pt>
                <c:pt idx="1441">
                  <c:v>44389</c:v>
                </c:pt>
                <c:pt idx="1442">
                  <c:v>44390</c:v>
                </c:pt>
                <c:pt idx="1443">
                  <c:v>44391</c:v>
                </c:pt>
                <c:pt idx="1444">
                  <c:v>44392</c:v>
                </c:pt>
                <c:pt idx="1445">
                  <c:v>44393</c:v>
                </c:pt>
                <c:pt idx="1446">
                  <c:v>44396</c:v>
                </c:pt>
                <c:pt idx="1447">
                  <c:v>44397</c:v>
                </c:pt>
                <c:pt idx="1448">
                  <c:v>44398</c:v>
                </c:pt>
                <c:pt idx="1449">
                  <c:v>44399</c:v>
                </c:pt>
                <c:pt idx="1450">
                  <c:v>44400</c:v>
                </c:pt>
                <c:pt idx="1451">
                  <c:v>44403</c:v>
                </c:pt>
                <c:pt idx="1452">
                  <c:v>44404</c:v>
                </c:pt>
                <c:pt idx="1453">
                  <c:v>44405</c:v>
                </c:pt>
                <c:pt idx="1454">
                  <c:v>44406</c:v>
                </c:pt>
                <c:pt idx="1455">
                  <c:v>44407</c:v>
                </c:pt>
                <c:pt idx="1456">
                  <c:v>44410</c:v>
                </c:pt>
                <c:pt idx="1457">
                  <c:v>44411</c:v>
                </c:pt>
                <c:pt idx="1458">
                  <c:v>44412</c:v>
                </c:pt>
                <c:pt idx="1459">
                  <c:v>44413</c:v>
                </c:pt>
                <c:pt idx="1460">
                  <c:v>44414</c:v>
                </c:pt>
                <c:pt idx="1461">
                  <c:v>44417</c:v>
                </c:pt>
                <c:pt idx="1462">
                  <c:v>44418</c:v>
                </c:pt>
                <c:pt idx="1463">
                  <c:v>44419</c:v>
                </c:pt>
                <c:pt idx="1464">
                  <c:v>44420</c:v>
                </c:pt>
                <c:pt idx="1465">
                  <c:v>44421</c:v>
                </c:pt>
                <c:pt idx="1466">
                  <c:v>44424</c:v>
                </c:pt>
                <c:pt idx="1467">
                  <c:v>44425</c:v>
                </c:pt>
                <c:pt idx="1468">
                  <c:v>44426</c:v>
                </c:pt>
                <c:pt idx="1469">
                  <c:v>44427</c:v>
                </c:pt>
                <c:pt idx="1470">
                  <c:v>44428</c:v>
                </c:pt>
                <c:pt idx="1471">
                  <c:v>44431</c:v>
                </c:pt>
                <c:pt idx="1472">
                  <c:v>44432</c:v>
                </c:pt>
                <c:pt idx="1473">
                  <c:v>44433</c:v>
                </c:pt>
                <c:pt idx="1474">
                  <c:v>44434</c:v>
                </c:pt>
                <c:pt idx="1475">
                  <c:v>44435</c:v>
                </c:pt>
                <c:pt idx="1476">
                  <c:v>44438</c:v>
                </c:pt>
                <c:pt idx="1477">
                  <c:v>44439</c:v>
                </c:pt>
                <c:pt idx="1478">
                  <c:v>44440</c:v>
                </c:pt>
                <c:pt idx="1479">
                  <c:v>44441</c:v>
                </c:pt>
                <c:pt idx="1480">
                  <c:v>44442</c:v>
                </c:pt>
                <c:pt idx="1481">
                  <c:v>44445</c:v>
                </c:pt>
                <c:pt idx="1482">
                  <c:v>44446</c:v>
                </c:pt>
                <c:pt idx="1483">
                  <c:v>44447</c:v>
                </c:pt>
                <c:pt idx="1484">
                  <c:v>44448</c:v>
                </c:pt>
                <c:pt idx="1485">
                  <c:v>44449</c:v>
                </c:pt>
                <c:pt idx="1486">
                  <c:v>44452</c:v>
                </c:pt>
                <c:pt idx="1487">
                  <c:v>44453</c:v>
                </c:pt>
                <c:pt idx="1488">
                  <c:v>44454</c:v>
                </c:pt>
                <c:pt idx="1489">
                  <c:v>44455</c:v>
                </c:pt>
                <c:pt idx="1490">
                  <c:v>44456</c:v>
                </c:pt>
                <c:pt idx="1491">
                  <c:v>44459</c:v>
                </c:pt>
                <c:pt idx="1492">
                  <c:v>44460</c:v>
                </c:pt>
                <c:pt idx="1493">
                  <c:v>44461</c:v>
                </c:pt>
                <c:pt idx="1494">
                  <c:v>44462</c:v>
                </c:pt>
                <c:pt idx="1495">
                  <c:v>44463</c:v>
                </c:pt>
                <c:pt idx="1496">
                  <c:v>44466</c:v>
                </c:pt>
                <c:pt idx="1497">
                  <c:v>44467</c:v>
                </c:pt>
                <c:pt idx="1498">
                  <c:v>44468</c:v>
                </c:pt>
                <c:pt idx="1499">
                  <c:v>44469</c:v>
                </c:pt>
                <c:pt idx="1500">
                  <c:v>44470</c:v>
                </c:pt>
                <c:pt idx="1501">
                  <c:v>44473</c:v>
                </c:pt>
                <c:pt idx="1502">
                  <c:v>44474</c:v>
                </c:pt>
                <c:pt idx="1503">
                  <c:v>44475</c:v>
                </c:pt>
                <c:pt idx="1504">
                  <c:v>44476</c:v>
                </c:pt>
                <c:pt idx="1505">
                  <c:v>44477</c:v>
                </c:pt>
                <c:pt idx="1506">
                  <c:v>44480</c:v>
                </c:pt>
                <c:pt idx="1507">
                  <c:v>44481</c:v>
                </c:pt>
                <c:pt idx="1508">
                  <c:v>44482</c:v>
                </c:pt>
                <c:pt idx="1509">
                  <c:v>44483</c:v>
                </c:pt>
                <c:pt idx="1510">
                  <c:v>44484</c:v>
                </c:pt>
                <c:pt idx="1511">
                  <c:v>44487</c:v>
                </c:pt>
                <c:pt idx="1512">
                  <c:v>44488</c:v>
                </c:pt>
                <c:pt idx="1513">
                  <c:v>44489</c:v>
                </c:pt>
                <c:pt idx="1514">
                  <c:v>44490</c:v>
                </c:pt>
                <c:pt idx="1515">
                  <c:v>44491</c:v>
                </c:pt>
                <c:pt idx="1516">
                  <c:v>44494</c:v>
                </c:pt>
                <c:pt idx="1517">
                  <c:v>44495</c:v>
                </c:pt>
                <c:pt idx="1518">
                  <c:v>44496</c:v>
                </c:pt>
                <c:pt idx="1519">
                  <c:v>44497</c:v>
                </c:pt>
                <c:pt idx="1520">
                  <c:v>44498</c:v>
                </c:pt>
                <c:pt idx="1521">
                  <c:v>44501</c:v>
                </c:pt>
                <c:pt idx="1522">
                  <c:v>44502</c:v>
                </c:pt>
                <c:pt idx="1523">
                  <c:v>44503</c:v>
                </c:pt>
                <c:pt idx="1524">
                  <c:v>44504</c:v>
                </c:pt>
                <c:pt idx="1525">
                  <c:v>44505</c:v>
                </c:pt>
                <c:pt idx="1526">
                  <c:v>44508</c:v>
                </c:pt>
                <c:pt idx="1527">
                  <c:v>44509</c:v>
                </c:pt>
                <c:pt idx="1528">
                  <c:v>44510</c:v>
                </c:pt>
                <c:pt idx="1529">
                  <c:v>44511</c:v>
                </c:pt>
                <c:pt idx="1530">
                  <c:v>44512</c:v>
                </c:pt>
                <c:pt idx="1531">
                  <c:v>44515</c:v>
                </c:pt>
                <c:pt idx="1532">
                  <c:v>44516</c:v>
                </c:pt>
                <c:pt idx="1533">
                  <c:v>44517</c:v>
                </c:pt>
                <c:pt idx="1534">
                  <c:v>44518</c:v>
                </c:pt>
                <c:pt idx="1535">
                  <c:v>44519</c:v>
                </c:pt>
                <c:pt idx="1536">
                  <c:v>44522</c:v>
                </c:pt>
                <c:pt idx="1537">
                  <c:v>44523</c:v>
                </c:pt>
                <c:pt idx="1538">
                  <c:v>44524</c:v>
                </c:pt>
                <c:pt idx="1539">
                  <c:v>44525</c:v>
                </c:pt>
                <c:pt idx="1540">
                  <c:v>44526</c:v>
                </c:pt>
                <c:pt idx="1541">
                  <c:v>44529</c:v>
                </c:pt>
                <c:pt idx="1542">
                  <c:v>44530</c:v>
                </c:pt>
                <c:pt idx="1543">
                  <c:v>44531</c:v>
                </c:pt>
                <c:pt idx="1544">
                  <c:v>44532</c:v>
                </c:pt>
                <c:pt idx="1545">
                  <c:v>44533</c:v>
                </c:pt>
                <c:pt idx="1546">
                  <c:v>44536</c:v>
                </c:pt>
                <c:pt idx="1547">
                  <c:v>44537</c:v>
                </c:pt>
                <c:pt idx="1548">
                  <c:v>44538</c:v>
                </c:pt>
                <c:pt idx="1549">
                  <c:v>44539</c:v>
                </c:pt>
                <c:pt idx="1550">
                  <c:v>44540</c:v>
                </c:pt>
                <c:pt idx="1551">
                  <c:v>44543</c:v>
                </c:pt>
                <c:pt idx="1552">
                  <c:v>44544</c:v>
                </c:pt>
                <c:pt idx="1553">
                  <c:v>44545</c:v>
                </c:pt>
                <c:pt idx="1554">
                  <c:v>44546</c:v>
                </c:pt>
                <c:pt idx="1555">
                  <c:v>44547</c:v>
                </c:pt>
                <c:pt idx="1556">
                  <c:v>44550</c:v>
                </c:pt>
                <c:pt idx="1557">
                  <c:v>44551</c:v>
                </c:pt>
                <c:pt idx="1558">
                  <c:v>44552</c:v>
                </c:pt>
                <c:pt idx="1559">
                  <c:v>44553</c:v>
                </c:pt>
                <c:pt idx="1560">
                  <c:v>44554</c:v>
                </c:pt>
                <c:pt idx="1561">
                  <c:v>44557</c:v>
                </c:pt>
                <c:pt idx="1562">
                  <c:v>44558</c:v>
                </c:pt>
                <c:pt idx="1563">
                  <c:v>44559</c:v>
                </c:pt>
                <c:pt idx="1564">
                  <c:v>44560</c:v>
                </c:pt>
                <c:pt idx="1565">
                  <c:v>44561</c:v>
                </c:pt>
                <c:pt idx="1566">
                  <c:v>44564</c:v>
                </c:pt>
                <c:pt idx="1567">
                  <c:v>44565</c:v>
                </c:pt>
                <c:pt idx="1568">
                  <c:v>44566</c:v>
                </c:pt>
                <c:pt idx="1569">
                  <c:v>44567</c:v>
                </c:pt>
                <c:pt idx="1570">
                  <c:v>44568</c:v>
                </c:pt>
                <c:pt idx="1571">
                  <c:v>44571</c:v>
                </c:pt>
                <c:pt idx="1572">
                  <c:v>44572</c:v>
                </c:pt>
                <c:pt idx="1573">
                  <c:v>44573</c:v>
                </c:pt>
                <c:pt idx="1574">
                  <c:v>44574</c:v>
                </c:pt>
                <c:pt idx="1575">
                  <c:v>44575</c:v>
                </c:pt>
                <c:pt idx="1576">
                  <c:v>44578</c:v>
                </c:pt>
                <c:pt idx="1577">
                  <c:v>44579</c:v>
                </c:pt>
                <c:pt idx="1578">
                  <c:v>44580</c:v>
                </c:pt>
                <c:pt idx="1579">
                  <c:v>44581</c:v>
                </c:pt>
                <c:pt idx="1580">
                  <c:v>44582</c:v>
                </c:pt>
                <c:pt idx="1581">
                  <c:v>44585</c:v>
                </c:pt>
                <c:pt idx="1582">
                  <c:v>44586</c:v>
                </c:pt>
                <c:pt idx="1583">
                  <c:v>44587</c:v>
                </c:pt>
                <c:pt idx="1584">
                  <c:v>44588</c:v>
                </c:pt>
                <c:pt idx="1585">
                  <c:v>44589</c:v>
                </c:pt>
                <c:pt idx="1586">
                  <c:v>44592</c:v>
                </c:pt>
                <c:pt idx="1587">
                  <c:v>44593</c:v>
                </c:pt>
                <c:pt idx="1588">
                  <c:v>44594</c:v>
                </c:pt>
                <c:pt idx="1589">
                  <c:v>44595</c:v>
                </c:pt>
                <c:pt idx="1590">
                  <c:v>44596</c:v>
                </c:pt>
                <c:pt idx="1591">
                  <c:v>44599</c:v>
                </c:pt>
                <c:pt idx="1592">
                  <c:v>44600</c:v>
                </c:pt>
                <c:pt idx="1593">
                  <c:v>44601</c:v>
                </c:pt>
                <c:pt idx="1594">
                  <c:v>44602</c:v>
                </c:pt>
                <c:pt idx="1595">
                  <c:v>44603</c:v>
                </c:pt>
                <c:pt idx="1596">
                  <c:v>44606</c:v>
                </c:pt>
                <c:pt idx="1597">
                  <c:v>44607</c:v>
                </c:pt>
                <c:pt idx="1598">
                  <c:v>44608</c:v>
                </c:pt>
                <c:pt idx="1599">
                  <c:v>44609</c:v>
                </c:pt>
                <c:pt idx="1600">
                  <c:v>44610</c:v>
                </c:pt>
                <c:pt idx="1601">
                  <c:v>44613</c:v>
                </c:pt>
                <c:pt idx="1602">
                  <c:v>44614</c:v>
                </c:pt>
                <c:pt idx="1603">
                  <c:v>44615</c:v>
                </c:pt>
                <c:pt idx="1604">
                  <c:v>44616</c:v>
                </c:pt>
                <c:pt idx="1605">
                  <c:v>44617</c:v>
                </c:pt>
                <c:pt idx="1606">
                  <c:v>44620</c:v>
                </c:pt>
                <c:pt idx="1607">
                  <c:v>44621</c:v>
                </c:pt>
                <c:pt idx="1608">
                  <c:v>44622</c:v>
                </c:pt>
                <c:pt idx="1609">
                  <c:v>44623</c:v>
                </c:pt>
                <c:pt idx="1610">
                  <c:v>44624</c:v>
                </c:pt>
                <c:pt idx="1611">
                  <c:v>44627</c:v>
                </c:pt>
                <c:pt idx="1612">
                  <c:v>44628</c:v>
                </c:pt>
                <c:pt idx="1613">
                  <c:v>44629</c:v>
                </c:pt>
                <c:pt idx="1614">
                  <c:v>44630</c:v>
                </c:pt>
                <c:pt idx="1615">
                  <c:v>44631</c:v>
                </c:pt>
                <c:pt idx="1616">
                  <c:v>44634</c:v>
                </c:pt>
                <c:pt idx="1617">
                  <c:v>44635</c:v>
                </c:pt>
                <c:pt idx="1618">
                  <c:v>44636</c:v>
                </c:pt>
                <c:pt idx="1619">
                  <c:v>44637</c:v>
                </c:pt>
                <c:pt idx="1620">
                  <c:v>44638</c:v>
                </c:pt>
                <c:pt idx="1621">
                  <c:v>44641</c:v>
                </c:pt>
                <c:pt idx="1622">
                  <c:v>44642</c:v>
                </c:pt>
                <c:pt idx="1623">
                  <c:v>44643</c:v>
                </c:pt>
                <c:pt idx="1624">
                  <c:v>44644</c:v>
                </c:pt>
                <c:pt idx="1625">
                  <c:v>44645</c:v>
                </c:pt>
                <c:pt idx="1626">
                  <c:v>44648</c:v>
                </c:pt>
                <c:pt idx="1627">
                  <c:v>44649</c:v>
                </c:pt>
                <c:pt idx="1628">
                  <c:v>44650</c:v>
                </c:pt>
                <c:pt idx="1629">
                  <c:v>44651</c:v>
                </c:pt>
                <c:pt idx="1630">
                  <c:v>44652</c:v>
                </c:pt>
                <c:pt idx="1631">
                  <c:v>44655</c:v>
                </c:pt>
                <c:pt idx="1632">
                  <c:v>44656</c:v>
                </c:pt>
                <c:pt idx="1633">
                  <c:v>44657</c:v>
                </c:pt>
                <c:pt idx="1634">
                  <c:v>44658</c:v>
                </c:pt>
                <c:pt idx="1635">
                  <c:v>44659</c:v>
                </c:pt>
                <c:pt idx="1636">
                  <c:v>44662</c:v>
                </c:pt>
                <c:pt idx="1637">
                  <c:v>44663</c:v>
                </c:pt>
                <c:pt idx="1638">
                  <c:v>44664</c:v>
                </c:pt>
                <c:pt idx="1639">
                  <c:v>44665</c:v>
                </c:pt>
                <c:pt idx="1640">
                  <c:v>44666</c:v>
                </c:pt>
                <c:pt idx="1641">
                  <c:v>44669</c:v>
                </c:pt>
                <c:pt idx="1642">
                  <c:v>44670</c:v>
                </c:pt>
                <c:pt idx="1643">
                  <c:v>44671</c:v>
                </c:pt>
                <c:pt idx="1644">
                  <c:v>44672</c:v>
                </c:pt>
                <c:pt idx="1645">
                  <c:v>44673</c:v>
                </c:pt>
                <c:pt idx="1646">
                  <c:v>44676</c:v>
                </c:pt>
                <c:pt idx="1647">
                  <c:v>44677</c:v>
                </c:pt>
                <c:pt idx="1648">
                  <c:v>44678</c:v>
                </c:pt>
                <c:pt idx="1649">
                  <c:v>44679</c:v>
                </c:pt>
                <c:pt idx="1650">
                  <c:v>44680</c:v>
                </c:pt>
                <c:pt idx="1651">
                  <c:v>44683</c:v>
                </c:pt>
                <c:pt idx="1652">
                  <c:v>44684</c:v>
                </c:pt>
                <c:pt idx="1653">
                  <c:v>44685</c:v>
                </c:pt>
                <c:pt idx="1654">
                  <c:v>44686</c:v>
                </c:pt>
                <c:pt idx="1655">
                  <c:v>44687</c:v>
                </c:pt>
                <c:pt idx="1656">
                  <c:v>44690</c:v>
                </c:pt>
                <c:pt idx="1657">
                  <c:v>44691</c:v>
                </c:pt>
                <c:pt idx="1658">
                  <c:v>44692</c:v>
                </c:pt>
                <c:pt idx="1659">
                  <c:v>44693</c:v>
                </c:pt>
                <c:pt idx="1660">
                  <c:v>44694</c:v>
                </c:pt>
                <c:pt idx="1661">
                  <c:v>44697</c:v>
                </c:pt>
                <c:pt idx="1662">
                  <c:v>44698</c:v>
                </c:pt>
                <c:pt idx="1663">
                  <c:v>44699</c:v>
                </c:pt>
                <c:pt idx="1664">
                  <c:v>44700</c:v>
                </c:pt>
                <c:pt idx="1665">
                  <c:v>44701</c:v>
                </c:pt>
                <c:pt idx="1666">
                  <c:v>44704</c:v>
                </c:pt>
                <c:pt idx="1667">
                  <c:v>44705</c:v>
                </c:pt>
                <c:pt idx="1668">
                  <c:v>44706</c:v>
                </c:pt>
                <c:pt idx="1669">
                  <c:v>44707</c:v>
                </c:pt>
                <c:pt idx="1670">
                  <c:v>44708</c:v>
                </c:pt>
                <c:pt idx="1671">
                  <c:v>44711</c:v>
                </c:pt>
                <c:pt idx="1672">
                  <c:v>44712</c:v>
                </c:pt>
                <c:pt idx="1673">
                  <c:v>44713</c:v>
                </c:pt>
                <c:pt idx="1674">
                  <c:v>44714</c:v>
                </c:pt>
                <c:pt idx="1675">
                  <c:v>44715</c:v>
                </c:pt>
                <c:pt idx="1676">
                  <c:v>44718</c:v>
                </c:pt>
                <c:pt idx="1677">
                  <c:v>44719</c:v>
                </c:pt>
                <c:pt idx="1678">
                  <c:v>44720</c:v>
                </c:pt>
                <c:pt idx="1679">
                  <c:v>44721</c:v>
                </c:pt>
                <c:pt idx="1680">
                  <c:v>44722</c:v>
                </c:pt>
                <c:pt idx="1681">
                  <c:v>44725</c:v>
                </c:pt>
                <c:pt idx="1682">
                  <c:v>44726</c:v>
                </c:pt>
                <c:pt idx="1683">
                  <c:v>44727</c:v>
                </c:pt>
                <c:pt idx="1684">
                  <c:v>44728</c:v>
                </c:pt>
                <c:pt idx="1685">
                  <c:v>44729</c:v>
                </c:pt>
                <c:pt idx="1686">
                  <c:v>44732</c:v>
                </c:pt>
                <c:pt idx="1687">
                  <c:v>44733</c:v>
                </c:pt>
                <c:pt idx="1688">
                  <c:v>44734</c:v>
                </c:pt>
                <c:pt idx="1689">
                  <c:v>44735</c:v>
                </c:pt>
                <c:pt idx="1690">
                  <c:v>44736</c:v>
                </c:pt>
                <c:pt idx="1691">
                  <c:v>44739</c:v>
                </c:pt>
                <c:pt idx="1692">
                  <c:v>44740</c:v>
                </c:pt>
                <c:pt idx="1693">
                  <c:v>44741</c:v>
                </c:pt>
                <c:pt idx="1694">
                  <c:v>44742</c:v>
                </c:pt>
                <c:pt idx="1695">
                  <c:v>44743</c:v>
                </c:pt>
                <c:pt idx="1696">
                  <c:v>44746</c:v>
                </c:pt>
                <c:pt idx="1697">
                  <c:v>44747</c:v>
                </c:pt>
                <c:pt idx="1698">
                  <c:v>44748</c:v>
                </c:pt>
                <c:pt idx="1699">
                  <c:v>44749</c:v>
                </c:pt>
                <c:pt idx="1700">
                  <c:v>44750</c:v>
                </c:pt>
                <c:pt idx="1701">
                  <c:v>44753</c:v>
                </c:pt>
                <c:pt idx="1702">
                  <c:v>44754</c:v>
                </c:pt>
                <c:pt idx="1703">
                  <c:v>44755</c:v>
                </c:pt>
                <c:pt idx="1704">
                  <c:v>44756</c:v>
                </c:pt>
                <c:pt idx="1705">
                  <c:v>44757</c:v>
                </c:pt>
                <c:pt idx="1706">
                  <c:v>44760</c:v>
                </c:pt>
                <c:pt idx="1707">
                  <c:v>44761</c:v>
                </c:pt>
                <c:pt idx="1708">
                  <c:v>44762</c:v>
                </c:pt>
                <c:pt idx="1709">
                  <c:v>44763</c:v>
                </c:pt>
                <c:pt idx="1710">
                  <c:v>44764</c:v>
                </c:pt>
                <c:pt idx="1711">
                  <c:v>44767</c:v>
                </c:pt>
                <c:pt idx="1712">
                  <c:v>44768</c:v>
                </c:pt>
                <c:pt idx="1713">
                  <c:v>44769</c:v>
                </c:pt>
                <c:pt idx="1714">
                  <c:v>44770</c:v>
                </c:pt>
                <c:pt idx="1715">
                  <c:v>44771</c:v>
                </c:pt>
                <c:pt idx="1716">
                  <c:v>44774</c:v>
                </c:pt>
                <c:pt idx="1717">
                  <c:v>44775</c:v>
                </c:pt>
                <c:pt idx="1718">
                  <c:v>44776</c:v>
                </c:pt>
                <c:pt idx="1719">
                  <c:v>44777</c:v>
                </c:pt>
                <c:pt idx="1720">
                  <c:v>44778</c:v>
                </c:pt>
                <c:pt idx="1721">
                  <c:v>44781</c:v>
                </c:pt>
                <c:pt idx="1722">
                  <c:v>44782</c:v>
                </c:pt>
                <c:pt idx="1723">
                  <c:v>44783</c:v>
                </c:pt>
                <c:pt idx="1724">
                  <c:v>44784</c:v>
                </c:pt>
                <c:pt idx="1725">
                  <c:v>44785</c:v>
                </c:pt>
                <c:pt idx="1726">
                  <c:v>44788</c:v>
                </c:pt>
                <c:pt idx="1727">
                  <c:v>44789</c:v>
                </c:pt>
                <c:pt idx="1728">
                  <c:v>44790</c:v>
                </c:pt>
                <c:pt idx="1729">
                  <c:v>44791</c:v>
                </c:pt>
                <c:pt idx="1730">
                  <c:v>44792</c:v>
                </c:pt>
                <c:pt idx="1731">
                  <c:v>44795</c:v>
                </c:pt>
                <c:pt idx="1732">
                  <c:v>44796</c:v>
                </c:pt>
                <c:pt idx="1733">
                  <c:v>44797</c:v>
                </c:pt>
                <c:pt idx="1734">
                  <c:v>44798</c:v>
                </c:pt>
                <c:pt idx="1735">
                  <c:v>44799</c:v>
                </c:pt>
                <c:pt idx="1736">
                  <c:v>44802</c:v>
                </c:pt>
                <c:pt idx="1737">
                  <c:v>44803</c:v>
                </c:pt>
                <c:pt idx="1738">
                  <c:v>44804</c:v>
                </c:pt>
                <c:pt idx="1739">
                  <c:v>44805</c:v>
                </c:pt>
                <c:pt idx="1740">
                  <c:v>44806</c:v>
                </c:pt>
                <c:pt idx="1741">
                  <c:v>44810</c:v>
                </c:pt>
                <c:pt idx="1742">
                  <c:v>44811</c:v>
                </c:pt>
                <c:pt idx="1743">
                  <c:v>44812</c:v>
                </c:pt>
                <c:pt idx="1744">
                  <c:v>44813</c:v>
                </c:pt>
                <c:pt idx="1745">
                  <c:v>44816</c:v>
                </c:pt>
                <c:pt idx="1746">
                  <c:v>44817</c:v>
                </c:pt>
                <c:pt idx="1747">
                  <c:v>44818</c:v>
                </c:pt>
                <c:pt idx="1748">
                  <c:v>44819</c:v>
                </c:pt>
                <c:pt idx="1749">
                  <c:v>44820</c:v>
                </c:pt>
                <c:pt idx="1750">
                  <c:v>44823</c:v>
                </c:pt>
                <c:pt idx="1751">
                  <c:v>44824</c:v>
                </c:pt>
                <c:pt idx="1752">
                  <c:v>44825</c:v>
                </c:pt>
                <c:pt idx="1753">
                  <c:v>44826</c:v>
                </c:pt>
                <c:pt idx="1754">
                  <c:v>44827</c:v>
                </c:pt>
                <c:pt idx="1755">
                  <c:v>44830</c:v>
                </c:pt>
                <c:pt idx="1756">
                  <c:v>44831</c:v>
                </c:pt>
                <c:pt idx="1757">
                  <c:v>44832</c:v>
                </c:pt>
                <c:pt idx="1758">
                  <c:v>44833</c:v>
                </c:pt>
                <c:pt idx="1759">
                  <c:v>44834</c:v>
                </c:pt>
                <c:pt idx="1760">
                  <c:v>44837</c:v>
                </c:pt>
                <c:pt idx="1761">
                  <c:v>44838</c:v>
                </c:pt>
                <c:pt idx="1762">
                  <c:v>44839</c:v>
                </c:pt>
                <c:pt idx="1763">
                  <c:v>44840</c:v>
                </c:pt>
                <c:pt idx="1764">
                  <c:v>44841</c:v>
                </c:pt>
                <c:pt idx="1765">
                  <c:v>44845</c:v>
                </c:pt>
                <c:pt idx="1766">
                  <c:v>44846</c:v>
                </c:pt>
                <c:pt idx="1767">
                  <c:v>44847</c:v>
                </c:pt>
                <c:pt idx="1768">
                  <c:v>44848</c:v>
                </c:pt>
                <c:pt idx="1769">
                  <c:v>44851</c:v>
                </c:pt>
                <c:pt idx="1770">
                  <c:v>44852</c:v>
                </c:pt>
                <c:pt idx="1771">
                  <c:v>44853</c:v>
                </c:pt>
                <c:pt idx="1772">
                  <c:v>44854</c:v>
                </c:pt>
                <c:pt idx="1773">
                  <c:v>44855</c:v>
                </c:pt>
                <c:pt idx="1774">
                  <c:v>44858</c:v>
                </c:pt>
                <c:pt idx="1775">
                  <c:v>44859</c:v>
                </c:pt>
                <c:pt idx="1776">
                  <c:v>44860</c:v>
                </c:pt>
                <c:pt idx="1777">
                  <c:v>44861</c:v>
                </c:pt>
                <c:pt idx="1778">
                  <c:v>44862</c:v>
                </c:pt>
                <c:pt idx="1779">
                  <c:v>44865</c:v>
                </c:pt>
                <c:pt idx="1780">
                  <c:v>44866</c:v>
                </c:pt>
                <c:pt idx="1781">
                  <c:v>44867</c:v>
                </c:pt>
                <c:pt idx="1782">
                  <c:v>44868</c:v>
                </c:pt>
                <c:pt idx="1783">
                  <c:v>44869</c:v>
                </c:pt>
                <c:pt idx="1784">
                  <c:v>44872</c:v>
                </c:pt>
                <c:pt idx="1785">
                  <c:v>44873</c:v>
                </c:pt>
                <c:pt idx="1786">
                  <c:v>44874</c:v>
                </c:pt>
                <c:pt idx="1787">
                  <c:v>44875</c:v>
                </c:pt>
                <c:pt idx="1788">
                  <c:v>44879</c:v>
                </c:pt>
                <c:pt idx="1789">
                  <c:v>44880</c:v>
                </c:pt>
                <c:pt idx="1790">
                  <c:v>44881</c:v>
                </c:pt>
                <c:pt idx="1791">
                  <c:v>44882</c:v>
                </c:pt>
                <c:pt idx="1792">
                  <c:v>44883</c:v>
                </c:pt>
                <c:pt idx="1793">
                  <c:v>44886</c:v>
                </c:pt>
                <c:pt idx="1794">
                  <c:v>44887</c:v>
                </c:pt>
                <c:pt idx="1795">
                  <c:v>44888</c:v>
                </c:pt>
                <c:pt idx="1796">
                  <c:v>44890</c:v>
                </c:pt>
                <c:pt idx="1797">
                  <c:v>44893</c:v>
                </c:pt>
                <c:pt idx="1798">
                  <c:v>44894</c:v>
                </c:pt>
                <c:pt idx="1799">
                  <c:v>44895</c:v>
                </c:pt>
                <c:pt idx="1800">
                  <c:v>44896</c:v>
                </c:pt>
                <c:pt idx="1801">
                  <c:v>44897</c:v>
                </c:pt>
                <c:pt idx="1802">
                  <c:v>44900</c:v>
                </c:pt>
                <c:pt idx="1803">
                  <c:v>44901</c:v>
                </c:pt>
                <c:pt idx="1804">
                  <c:v>44902</c:v>
                </c:pt>
                <c:pt idx="1805">
                  <c:v>44903</c:v>
                </c:pt>
                <c:pt idx="1806">
                  <c:v>44904</c:v>
                </c:pt>
                <c:pt idx="1807">
                  <c:v>44907</c:v>
                </c:pt>
                <c:pt idx="1808">
                  <c:v>44908</c:v>
                </c:pt>
                <c:pt idx="1809">
                  <c:v>44909</c:v>
                </c:pt>
                <c:pt idx="1810">
                  <c:v>44910</c:v>
                </c:pt>
                <c:pt idx="1811">
                  <c:v>44911</c:v>
                </c:pt>
                <c:pt idx="1812">
                  <c:v>44914</c:v>
                </c:pt>
                <c:pt idx="1813">
                  <c:v>44915</c:v>
                </c:pt>
                <c:pt idx="1814">
                  <c:v>44916</c:v>
                </c:pt>
                <c:pt idx="1815">
                  <c:v>44917</c:v>
                </c:pt>
                <c:pt idx="1816">
                  <c:v>44918</c:v>
                </c:pt>
                <c:pt idx="1817">
                  <c:v>44922</c:v>
                </c:pt>
                <c:pt idx="1818">
                  <c:v>44923</c:v>
                </c:pt>
                <c:pt idx="1819">
                  <c:v>44924</c:v>
                </c:pt>
                <c:pt idx="1820">
                  <c:v>44925</c:v>
                </c:pt>
                <c:pt idx="1821">
                  <c:v>44929</c:v>
                </c:pt>
                <c:pt idx="1822">
                  <c:v>44930</c:v>
                </c:pt>
                <c:pt idx="1823">
                  <c:v>44931</c:v>
                </c:pt>
                <c:pt idx="1824">
                  <c:v>44932</c:v>
                </c:pt>
                <c:pt idx="1825">
                  <c:v>44935</c:v>
                </c:pt>
                <c:pt idx="1826">
                  <c:v>44936</c:v>
                </c:pt>
                <c:pt idx="1827">
                  <c:v>44937</c:v>
                </c:pt>
                <c:pt idx="1828">
                  <c:v>44938</c:v>
                </c:pt>
                <c:pt idx="1829">
                  <c:v>44939</c:v>
                </c:pt>
                <c:pt idx="1830">
                  <c:v>44943</c:v>
                </c:pt>
                <c:pt idx="1831">
                  <c:v>44944</c:v>
                </c:pt>
                <c:pt idx="1832">
                  <c:v>44945</c:v>
                </c:pt>
                <c:pt idx="1833">
                  <c:v>44946</c:v>
                </c:pt>
                <c:pt idx="1834">
                  <c:v>44949</c:v>
                </c:pt>
                <c:pt idx="1835">
                  <c:v>44950</c:v>
                </c:pt>
                <c:pt idx="1836">
                  <c:v>44951</c:v>
                </c:pt>
                <c:pt idx="1837">
                  <c:v>44952</c:v>
                </c:pt>
                <c:pt idx="1838">
                  <c:v>44953</c:v>
                </c:pt>
                <c:pt idx="1839">
                  <c:v>44956</c:v>
                </c:pt>
                <c:pt idx="1840">
                  <c:v>44957</c:v>
                </c:pt>
                <c:pt idx="1841">
                  <c:v>44958</c:v>
                </c:pt>
                <c:pt idx="1842">
                  <c:v>44959</c:v>
                </c:pt>
                <c:pt idx="1843">
                  <c:v>44960</c:v>
                </c:pt>
                <c:pt idx="1844">
                  <c:v>44963</c:v>
                </c:pt>
                <c:pt idx="1845">
                  <c:v>44964</c:v>
                </c:pt>
                <c:pt idx="1846">
                  <c:v>44965</c:v>
                </c:pt>
                <c:pt idx="1847">
                  <c:v>44966</c:v>
                </c:pt>
                <c:pt idx="1848">
                  <c:v>44967</c:v>
                </c:pt>
                <c:pt idx="1849">
                  <c:v>44970</c:v>
                </c:pt>
                <c:pt idx="1850">
                  <c:v>44971</c:v>
                </c:pt>
                <c:pt idx="1851">
                  <c:v>44972</c:v>
                </c:pt>
                <c:pt idx="1852">
                  <c:v>44973</c:v>
                </c:pt>
                <c:pt idx="1853">
                  <c:v>44974</c:v>
                </c:pt>
                <c:pt idx="1854">
                  <c:v>44978</c:v>
                </c:pt>
                <c:pt idx="1855">
                  <c:v>44979</c:v>
                </c:pt>
                <c:pt idx="1856">
                  <c:v>44980</c:v>
                </c:pt>
                <c:pt idx="1857">
                  <c:v>44981</c:v>
                </c:pt>
                <c:pt idx="1858">
                  <c:v>44984</c:v>
                </c:pt>
                <c:pt idx="1859">
                  <c:v>44985</c:v>
                </c:pt>
                <c:pt idx="1860">
                  <c:v>44986</c:v>
                </c:pt>
                <c:pt idx="1861">
                  <c:v>44987</c:v>
                </c:pt>
                <c:pt idx="1862">
                  <c:v>44988</c:v>
                </c:pt>
                <c:pt idx="1863">
                  <c:v>44991</c:v>
                </c:pt>
                <c:pt idx="1864">
                  <c:v>44992</c:v>
                </c:pt>
                <c:pt idx="1865">
                  <c:v>44993</c:v>
                </c:pt>
                <c:pt idx="1866">
                  <c:v>44994</c:v>
                </c:pt>
                <c:pt idx="1867">
                  <c:v>44995</c:v>
                </c:pt>
                <c:pt idx="1868">
                  <c:v>44998</c:v>
                </c:pt>
                <c:pt idx="1869">
                  <c:v>44999</c:v>
                </c:pt>
                <c:pt idx="1870">
                  <c:v>45000</c:v>
                </c:pt>
                <c:pt idx="1871">
                  <c:v>45001</c:v>
                </c:pt>
                <c:pt idx="1872">
                  <c:v>45002</c:v>
                </c:pt>
                <c:pt idx="1873">
                  <c:v>45005</c:v>
                </c:pt>
                <c:pt idx="1874">
                  <c:v>45006</c:v>
                </c:pt>
                <c:pt idx="1875">
                  <c:v>45007</c:v>
                </c:pt>
                <c:pt idx="1876">
                  <c:v>45008</c:v>
                </c:pt>
                <c:pt idx="1877">
                  <c:v>45009</c:v>
                </c:pt>
                <c:pt idx="1878">
                  <c:v>45012</c:v>
                </c:pt>
                <c:pt idx="1879">
                  <c:v>45013</c:v>
                </c:pt>
                <c:pt idx="1880">
                  <c:v>45014</c:v>
                </c:pt>
                <c:pt idx="1881">
                  <c:v>45015</c:v>
                </c:pt>
                <c:pt idx="1882">
                  <c:v>45016</c:v>
                </c:pt>
                <c:pt idx="1883">
                  <c:v>45019</c:v>
                </c:pt>
                <c:pt idx="1884">
                  <c:v>45020</c:v>
                </c:pt>
                <c:pt idx="1885">
                  <c:v>45021</c:v>
                </c:pt>
                <c:pt idx="1886">
                  <c:v>45022</c:v>
                </c:pt>
                <c:pt idx="1887">
                  <c:v>45023</c:v>
                </c:pt>
                <c:pt idx="1888">
                  <c:v>45026</c:v>
                </c:pt>
                <c:pt idx="1889">
                  <c:v>45027</c:v>
                </c:pt>
                <c:pt idx="1890">
                  <c:v>45028</c:v>
                </c:pt>
              </c:numCache>
            </c:numRef>
          </c:cat>
          <c:val>
            <c:numRef>
              <c:f>'Input - Raw Data'!$BS$9287:$BS$13000</c:f>
              <c:numCache>
                <c:formatCode>_(* #,##0_);_(* \(#,##0\);_(* "-"??_);_(@_)</c:formatCode>
                <c:ptCount val="3714"/>
                <c:pt idx="1">
                  <c:v>56.999999999999986</c:v>
                </c:pt>
                <c:pt idx="2">
                  <c:v>64.999999999999986</c:v>
                </c:pt>
                <c:pt idx="3">
                  <c:v>58.999999999999986</c:v>
                </c:pt>
                <c:pt idx="4">
                  <c:v>62.999999999999986</c:v>
                </c:pt>
                <c:pt idx="5">
                  <c:v>56.999999999999986</c:v>
                </c:pt>
                <c:pt idx="6">
                  <c:v>50</c:v>
                </c:pt>
                <c:pt idx="7">
                  <c:v>50</c:v>
                </c:pt>
                <c:pt idx="8">
                  <c:v>54.999999999999986</c:v>
                </c:pt>
                <c:pt idx="9">
                  <c:v>56.999999999999986</c:v>
                </c:pt>
                <c:pt idx="10">
                  <c:v>62.000000000000014</c:v>
                </c:pt>
                <c:pt idx="11">
                  <c:v>62.000000000000014</c:v>
                </c:pt>
                <c:pt idx="12">
                  <c:v>67.999999999999972</c:v>
                </c:pt>
                <c:pt idx="13">
                  <c:v>64.999999999999986</c:v>
                </c:pt>
                <c:pt idx="14">
                  <c:v>67.999999999999972</c:v>
                </c:pt>
                <c:pt idx="15">
                  <c:v>62.999999999999986</c:v>
                </c:pt>
                <c:pt idx="16">
                  <c:v>65.999999999999972</c:v>
                </c:pt>
                <c:pt idx="17">
                  <c:v>64.000000000000014</c:v>
                </c:pt>
                <c:pt idx="18">
                  <c:v>67</c:v>
                </c:pt>
                <c:pt idx="19">
                  <c:v>67</c:v>
                </c:pt>
                <c:pt idx="20">
                  <c:v>67</c:v>
                </c:pt>
                <c:pt idx="21">
                  <c:v>67</c:v>
                </c:pt>
                <c:pt idx="22">
                  <c:v>79</c:v>
                </c:pt>
                <c:pt idx="23">
                  <c:v>75</c:v>
                </c:pt>
                <c:pt idx="24">
                  <c:v>77.999999999999986</c:v>
                </c:pt>
                <c:pt idx="25">
                  <c:v>68.000000000000014</c:v>
                </c:pt>
                <c:pt idx="26">
                  <c:v>71.999999999999972</c:v>
                </c:pt>
                <c:pt idx="27">
                  <c:v>81</c:v>
                </c:pt>
                <c:pt idx="28">
                  <c:v>81</c:v>
                </c:pt>
                <c:pt idx="29">
                  <c:v>88.000000000000028</c:v>
                </c:pt>
                <c:pt idx="30">
                  <c:v>85.000000000000014</c:v>
                </c:pt>
                <c:pt idx="31">
                  <c:v>85.000000000000014</c:v>
                </c:pt>
                <c:pt idx="32">
                  <c:v>76.000000000000028</c:v>
                </c:pt>
                <c:pt idx="33">
                  <c:v>80.000000000000028</c:v>
                </c:pt>
                <c:pt idx="34">
                  <c:v>75.999999999999972</c:v>
                </c:pt>
                <c:pt idx="35">
                  <c:v>79</c:v>
                </c:pt>
                <c:pt idx="36">
                  <c:v>74.000000000000028</c:v>
                </c:pt>
                <c:pt idx="37">
                  <c:v>87.000000000000014</c:v>
                </c:pt>
                <c:pt idx="38">
                  <c:v>83</c:v>
                </c:pt>
                <c:pt idx="39">
                  <c:v>83</c:v>
                </c:pt>
                <c:pt idx="40">
                  <c:v>86.000000000000028</c:v>
                </c:pt>
                <c:pt idx="41">
                  <c:v>72.000000000000014</c:v>
                </c:pt>
                <c:pt idx="42">
                  <c:v>75.999999999999972</c:v>
                </c:pt>
                <c:pt idx="43">
                  <c:v>62.000000000000014</c:v>
                </c:pt>
                <c:pt idx="44">
                  <c:v>70.000000000000014</c:v>
                </c:pt>
                <c:pt idx="45">
                  <c:v>71</c:v>
                </c:pt>
                <c:pt idx="46">
                  <c:v>70.000000000000014</c:v>
                </c:pt>
                <c:pt idx="47">
                  <c:v>69</c:v>
                </c:pt>
                <c:pt idx="48">
                  <c:v>72.000000000000014</c:v>
                </c:pt>
                <c:pt idx="49">
                  <c:v>74.000000000000028</c:v>
                </c:pt>
                <c:pt idx="50">
                  <c:v>74.000000000000028</c:v>
                </c:pt>
                <c:pt idx="51">
                  <c:v>76.000000000000028</c:v>
                </c:pt>
                <c:pt idx="52">
                  <c:v>65.999999999999972</c:v>
                </c:pt>
                <c:pt idx="53">
                  <c:v>62.000000000000014</c:v>
                </c:pt>
                <c:pt idx="54">
                  <c:v>68.000000000000014</c:v>
                </c:pt>
                <c:pt idx="55">
                  <c:v>60.000000000000007</c:v>
                </c:pt>
                <c:pt idx="56">
                  <c:v>64.999999999999986</c:v>
                </c:pt>
                <c:pt idx="57">
                  <c:v>62.999999999999986</c:v>
                </c:pt>
                <c:pt idx="58">
                  <c:v>60.999999999999986</c:v>
                </c:pt>
                <c:pt idx="59">
                  <c:v>62.000000000000014</c:v>
                </c:pt>
                <c:pt idx="60">
                  <c:v>62.000000000000014</c:v>
                </c:pt>
                <c:pt idx="61">
                  <c:v>66.000000000000014</c:v>
                </c:pt>
                <c:pt idx="62">
                  <c:v>67.999999999999972</c:v>
                </c:pt>
                <c:pt idx="63">
                  <c:v>60.000000000000007</c:v>
                </c:pt>
                <c:pt idx="64">
                  <c:v>65.000000000000028</c:v>
                </c:pt>
                <c:pt idx="65">
                  <c:v>68.000000000000014</c:v>
                </c:pt>
                <c:pt idx="66">
                  <c:v>68.000000000000014</c:v>
                </c:pt>
                <c:pt idx="67">
                  <c:v>64.999999999999986</c:v>
                </c:pt>
                <c:pt idx="68">
                  <c:v>67</c:v>
                </c:pt>
                <c:pt idx="69">
                  <c:v>66.000000000000014</c:v>
                </c:pt>
                <c:pt idx="70">
                  <c:v>63.999999999999972</c:v>
                </c:pt>
                <c:pt idx="71">
                  <c:v>71.999999999999972</c:v>
                </c:pt>
                <c:pt idx="72">
                  <c:v>64.000000000000014</c:v>
                </c:pt>
                <c:pt idx="73">
                  <c:v>63.999999999999972</c:v>
                </c:pt>
                <c:pt idx="74">
                  <c:v>56.999999999999986</c:v>
                </c:pt>
                <c:pt idx="75">
                  <c:v>58.999999999999986</c:v>
                </c:pt>
                <c:pt idx="76">
                  <c:v>58.999999999999986</c:v>
                </c:pt>
                <c:pt idx="77">
                  <c:v>62.999999999999986</c:v>
                </c:pt>
                <c:pt idx="78">
                  <c:v>63.999999999999972</c:v>
                </c:pt>
                <c:pt idx="79">
                  <c:v>64.999999999999986</c:v>
                </c:pt>
                <c:pt idx="80">
                  <c:v>64.999999999999986</c:v>
                </c:pt>
                <c:pt idx="81">
                  <c:v>61.000000000000028</c:v>
                </c:pt>
                <c:pt idx="82">
                  <c:v>62.000000000000014</c:v>
                </c:pt>
                <c:pt idx="83">
                  <c:v>62.000000000000014</c:v>
                </c:pt>
                <c:pt idx="84">
                  <c:v>52.999999999999979</c:v>
                </c:pt>
                <c:pt idx="85">
                  <c:v>58.000000000000007</c:v>
                </c:pt>
                <c:pt idx="86">
                  <c:v>58.000000000000007</c:v>
                </c:pt>
                <c:pt idx="87">
                  <c:v>58.999999999999986</c:v>
                </c:pt>
                <c:pt idx="88">
                  <c:v>62.999999999999986</c:v>
                </c:pt>
                <c:pt idx="89">
                  <c:v>58.999999999999986</c:v>
                </c:pt>
                <c:pt idx="90">
                  <c:v>58.000000000000007</c:v>
                </c:pt>
                <c:pt idx="91">
                  <c:v>62.999999999999986</c:v>
                </c:pt>
                <c:pt idx="92">
                  <c:v>62.999999999999986</c:v>
                </c:pt>
                <c:pt idx="93">
                  <c:v>58.999999999999986</c:v>
                </c:pt>
                <c:pt idx="94">
                  <c:v>58.000000000000007</c:v>
                </c:pt>
                <c:pt idx="95">
                  <c:v>64.000000000000014</c:v>
                </c:pt>
                <c:pt idx="96">
                  <c:v>64.000000000000014</c:v>
                </c:pt>
                <c:pt idx="97">
                  <c:v>64.000000000000014</c:v>
                </c:pt>
                <c:pt idx="98">
                  <c:v>62.000000000000014</c:v>
                </c:pt>
                <c:pt idx="99">
                  <c:v>56.999999999999986</c:v>
                </c:pt>
                <c:pt idx="100">
                  <c:v>57.000000000000028</c:v>
                </c:pt>
                <c:pt idx="101">
                  <c:v>58.999999999999986</c:v>
                </c:pt>
                <c:pt idx="102">
                  <c:v>62.999999999999986</c:v>
                </c:pt>
                <c:pt idx="103">
                  <c:v>64.000000000000014</c:v>
                </c:pt>
                <c:pt idx="104">
                  <c:v>62.999999999999986</c:v>
                </c:pt>
                <c:pt idx="105">
                  <c:v>60.999999999999986</c:v>
                </c:pt>
                <c:pt idx="106">
                  <c:v>60.999999999999986</c:v>
                </c:pt>
                <c:pt idx="107">
                  <c:v>60.999999999999986</c:v>
                </c:pt>
                <c:pt idx="108">
                  <c:v>62.999999999999986</c:v>
                </c:pt>
                <c:pt idx="109">
                  <c:v>62.000000000000014</c:v>
                </c:pt>
                <c:pt idx="110">
                  <c:v>62.999999999999986</c:v>
                </c:pt>
                <c:pt idx="111">
                  <c:v>67.000000000000043</c:v>
                </c:pt>
                <c:pt idx="112">
                  <c:v>58.000000000000007</c:v>
                </c:pt>
                <c:pt idx="113">
                  <c:v>58.000000000000007</c:v>
                </c:pt>
                <c:pt idx="114">
                  <c:v>54</c:v>
                </c:pt>
                <c:pt idx="115">
                  <c:v>52.999999999999979</c:v>
                </c:pt>
                <c:pt idx="116">
                  <c:v>54</c:v>
                </c:pt>
                <c:pt idx="117">
                  <c:v>51.000000000000021</c:v>
                </c:pt>
                <c:pt idx="118">
                  <c:v>48.999999999999979</c:v>
                </c:pt>
                <c:pt idx="119">
                  <c:v>46.999999999999972</c:v>
                </c:pt>
                <c:pt idx="120">
                  <c:v>49.000000000000021</c:v>
                </c:pt>
                <c:pt idx="121">
                  <c:v>54.999999999999986</c:v>
                </c:pt>
                <c:pt idx="122">
                  <c:v>49.000000000000021</c:v>
                </c:pt>
                <c:pt idx="123">
                  <c:v>44.999999999999972</c:v>
                </c:pt>
                <c:pt idx="124">
                  <c:v>46</c:v>
                </c:pt>
                <c:pt idx="125">
                  <c:v>43.000000000000014</c:v>
                </c:pt>
                <c:pt idx="126">
                  <c:v>44.999999999999972</c:v>
                </c:pt>
                <c:pt idx="127">
                  <c:v>44.999999999999972</c:v>
                </c:pt>
                <c:pt idx="128">
                  <c:v>45.000000000000014</c:v>
                </c:pt>
                <c:pt idx="129">
                  <c:v>46</c:v>
                </c:pt>
                <c:pt idx="130">
                  <c:v>43.999999999999993</c:v>
                </c:pt>
                <c:pt idx="131">
                  <c:v>43.999999999999993</c:v>
                </c:pt>
                <c:pt idx="132">
                  <c:v>43.999999999999993</c:v>
                </c:pt>
                <c:pt idx="133">
                  <c:v>39.999999999999993</c:v>
                </c:pt>
                <c:pt idx="134">
                  <c:v>39.999999999999993</c:v>
                </c:pt>
                <c:pt idx="135">
                  <c:v>41.999999999999993</c:v>
                </c:pt>
                <c:pt idx="136">
                  <c:v>35.999999999999986</c:v>
                </c:pt>
                <c:pt idx="137">
                  <c:v>37.000000000000014</c:v>
                </c:pt>
                <c:pt idx="138">
                  <c:v>36.999999999999964</c:v>
                </c:pt>
                <c:pt idx="139">
                  <c:v>33.000000000000007</c:v>
                </c:pt>
                <c:pt idx="140">
                  <c:v>35.000000000000007</c:v>
                </c:pt>
                <c:pt idx="141">
                  <c:v>33.000000000000007</c:v>
                </c:pt>
                <c:pt idx="142">
                  <c:v>37.000000000000014</c:v>
                </c:pt>
                <c:pt idx="143">
                  <c:v>39.999999999999993</c:v>
                </c:pt>
                <c:pt idx="144">
                  <c:v>37.000000000000014</c:v>
                </c:pt>
                <c:pt idx="145">
                  <c:v>35.999999999999986</c:v>
                </c:pt>
                <c:pt idx="146">
                  <c:v>39.000000000000014</c:v>
                </c:pt>
                <c:pt idx="147">
                  <c:v>41.000000000000014</c:v>
                </c:pt>
                <c:pt idx="148">
                  <c:v>34.000000000000028</c:v>
                </c:pt>
                <c:pt idx="149">
                  <c:v>35.000000000000007</c:v>
                </c:pt>
                <c:pt idx="150">
                  <c:v>39.000000000000014</c:v>
                </c:pt>
                <c:pt idx="151">
                  <c:v>29.999999999999982</c:v>
                </c:pt>
                <c:pt idx="152">
                  <c:v>33.000000000000007</c:v>
                </c:pt>
                <c:pt idx="153">
                  <c:v>31.999999999999986</c:v>
                </c:pt>
                <c:pt idx="154">
                  <c:v>31.999999999999986</c:v>
                </c:pt>
                <c:pt idx="155">
                  <c:v>33.000000000000007</c:v>
                </c:pt>
                <c:pt idx="156">
                  <c:v>33.999999999999986</c:v>
                </c:pt>
                <c:pt idx="157">
                  <c:v>33.000000000000007</c:v>
                </c:pt>
                <c:pt idx="158">
                  <c:v>33.000000000000007</c:v>
                </c:pt>
                <c:pt idx="159">
                  <c:v>37.000000000000014</c:v>
                </c:pt>
                <c:pt idx="160">
                  <c:v>31.000000000000007</c:v>
                </c:pt>
                <c:pt idx="161">
                  <c:v>30.999999999999961</c:v>
                </c:pt>
                <c:pt idx="162">
                  <c:v>29.000000000000004</c:v>
                </c:pt>
                <c:pt idx="163">
                  <c:v>31.000000000000007</c:v>
                </c:pt>
                <c:pt idx="164">
                  <c:v>31.999999999999986</c:v>
                </c:pt>
                <c:pt idx="165">
                  <c:v>33.000000000000007</c:v>
                </c:pt>
                <c:pt idx="166">
                  <c:v>31.999999999999986</c:v>
                </c:pt>
                <c:pt idx="167">
                  <c:v>31.999999999999986</c:v>
                </c:pt>
                <c:pt idx="168">
                  <c:v>31.999999999999986</c:v>
                </c:pt>
                <c:pt idx="169">
                  <c:v>34.999999999999964</c:v>
                </c:pt>
                <c:pt idx="170">
                  <c:v>31.000000000000007</c:v>
                </c:pt>
                <c:pt idx="171">
                  <c:v>31.000000000000007</c:v>
                </c:pt>
                <c:pt idx="172">
                  <c:v>28.999999999999957</c:v>
                </c:pt>
                <c:pt idx="173">
                  <c:v>26.000000000000021</c:v>
                </c:pt>
                <c:pt idx="174">
                  <c:v>29.999999999999982</c:v>
                </c:pt>
                <c:pt idx="175">
                  <c:v>31.000000000000007</c:v>
                </c:pt>
                <c:pt idx="176">
                  <c:v>31.000000000000007</c:v>
                </c:pt>
                <c:pt idx="177">
                  <c:v>25</c:v>
                </c:pt>
                <c:pt idx="178">
                  <c:v>27</c:v>
                </c:pt>
                <c:pt idx="179">
                  <c:v>29.000000000000004</c:v>
                </c:pt>
                <c:pt idx="180">
                  <c:v>33.999999999999986</c:v>
                </c:pt>
                <c:pt idx="181">
                  <c:v>31.000000000000007</c:v>
                </c:pt>
                <c:pt idx="182">
                  <c:v>31.999999999999986</c:v>
                </c:pt>
                <c:pt idx="183">
                  <c:v>34.000000000000028</c:v>
                </c:pt>
                <c:pt idx="184">
                  <c:v>39.999999999999993</c:v>
                </c:pt>
                <c:pt idx="185">
                  <c:v>39.999999999999993</c:v>
                </c:pt>
                <c:pt idx="186">
                  <c:v>40.999999999999972</c:v>
                </c:pt>
                <c:pt idx="187">
                  <c:v>31.999999999999986</c:v>
                </c:pt>
                <c:pt idx="188">
                  <c:v>32.000000000000028</c:v>
                </c:pt>
                <c:pt idx="189">
                  <c:v>36.000000000000028</c:v>
                </c:pt>
                <c:pt idx="190">
                  <c:v>35.000000000000007</c:v>
                </c:pt>
                <c:pt idx="191">
                  <c:v>36.000000000000028</c:v>
                </c:pt>
                <c:pt idx="192">
                  <c:v>41.000000000000014</c:v>
                </c:pt>
                <c:pt idx="193">
                  <c:v>43.000000000000014</c:v>
                </c:pt>
                <c:pt idx="194">
                  <c:v>42.000000000000036</c:v>
                </c:pt>
                <c:pt idx="195">
                  <c:v>43.999999999999993</c:v>
                </c:pt>
                <c:pt idx="196">
                  <c:v>39.000000000000014</c:v>
                </c:pt>
                <c:pt idx="197">
                  <c:v>47.000000000000021</c:v>
                </c:pt>
                <c:pt idx="198">
                  <c:v>37.999999999999986</c:v>
                </c:pt>
                <c:pt idx="199">
                  <c:v>45.000000000000014</c:v>
                </c:pt>
                <c:pt idx="200">
                  <c:v>45.000000000000014</c:v>
                </c:pt>
                <c:pt idx="201">
                  <c:v>45.000000000000014</c:v>
                </c:pt>
                <c:pt idx="202">
                  <c:v>50.999999999999979</c:v>
                </c:pt>
                <c:pt idx="203">
                  <c:v>51.000000000000021</c:v>
                </c:pt>
                <c:pt idx="204">
                  <c:v>50.999999999999979</c:v>
                </c:pt>
                <c:pt idx="205">
                  <c:v>52.999999999999979</c:v>
                </c:pt>
                <c:pt idx="206">
                  <c:v>48</c:v>
                </c:pt>
                <c:pt idx="207">
                  <c:v>52.999999999999979</c:v>
                </c:pt>
                <c:pt idx="208">
                  <c:v>43.999999999999993</c:v>
                </c:pt>
                <c:pt idx="209">
                  <c:v>48</c:v>
                </c:pt>
                <c:pt idx="210">
                  <c:v>48.999999999999979</c:v>
                </c:pt>
                <c:pt idx="211">
                  <c:v>50</c:v>
                </c:pt>
                <c:pt idx="212">
                  <c:v>54.999999999999986</c:v>
                </c:pt>
                <c:pt idx="213">
                  <c:v>48</c:v>
                </c:pt>
                <c:pt idx="214">
                  <c:v>69</c:v>
                </c:pt>
                <c:pt idx="215">
                  <c:v>62.000000000000014</c:v>
                </c:pt>
                <c:pt idx="216">
                  <c:v>63.000000000000036</c:v>
                </c:pt>
                <c:pt idx="217">
                  <c:v>62.999999999999986</c:v>
                </c:pt>
                <c:pt idx="218">
                  <c:v>60.999999999999986</c:v>
                </c:pt>
                <c:pt idx="219">
                  <c:v>62.999999999999986</c:v>
                </c:pt>
                <c:pt idx="220">
                  <c:v>62.999999999999986</c:v>
                </c:pt>
                <c:pt idx="221">
                  <c:v>66.000000000000014</c:v>
                </c:pt>
                <c:pt idx="222">
                  <c:v>62.000000000000014</c:v>
                </c:pt>
                <c:pt idx="223">
                  <c:v>62.999999999999986</c:v>
                </c:pt>
                <c:pt idx="224">
                  <c:v>62.000000000000014</c:v>
                </c:pt>
                <c:pt idx="225">
                  <c:v>62.000000000000014</c:v>
                </c:pt>
                <c:pt idx="226">
                  <c:v>76.000000000000028</c:v>
                </c:pt>
                <c:pt idx="227">
                  <c:v>73</c:v>
                </c:pt>
                <c:pt idx="228">
                  <c:v>73</c:v>
                </c:pt>
                <c:pt idx="229">
                  <c:v>71</c:v>
                </c:pt>
                <c:pt idx="230">
                  <c:v>74.000000000000028</c:v>
                </c:pt>
                <c:pt idx="231">
                  <c:v>71</c:v>
                </c:pt>
                <c:pt idx="232">
                  <c:v>74.000000000000028</c:v>
                </c:pt>
                <c:pt idx="233">
                  <c:v>67.999999999999972</c:v>
                </c:pt>
                <c:pt idx="234">
                  <c:v>67.999999999999972</c:v>
                </c:pt>
                <c:pt idx="235">
                  <c:v>67</c:v>
                </c:pt>
                <c:pt idx="236">
                  <c:v>71</c:v>
                </c:pt>
                <c:pt idx="237">
                  <c:v>65.999999999999972</c:v>
                </c:pt>
                <c:pt idx="238">
                  <c:v>70.000000000000014</c:v>
                </c:pt>
                <c:pt idx="239">
                  <c:v>75.999999999999972</c:v>
                </c:pt>
                <c:pt idx="240">
                  <c:v>70.999999999999957</c:v>
                </c:pt>
                <c:pt idx="241">
                  <c:v>73.000000000000043</c:v>
                </c:pt>
                <c:pt idx="242">
                  <c:v>67</c:v>
                </c:pt>
                <c:pt idx="243">
                  <c:v>50.999999999999979</c:v>
                </c:pt>
                <c:pt idx="244">
                  <c:v>56.999999999999986</c:v>
                </c:pt>
                <c:pt idx="245">
                  <c:v>61.999999999999964</c:v>
                </c:pt>
                <c:pt idx="246">
                  <c:v>62.000000000000014</c:v>
                </c:pt>
                <c:pt idx="247">
                  <c:v>64.999999999999986</c:v>
                </c:pt>
                <c:pt idx="248">
                  <c:v>62.999999999999986</c:v>
                </c:pt>
                <c:pt idx="249">
                  <c:v>62.999999999999986</c:v>
                </c:pt>
                <c:pt idx="250">
                  <c:v>60.000000000000007</c:v>
                </c:pt>
                <c:pt idx="251">
                  <c:v>64.999999999999986</c:v>
                </c:pt>
                <c:pt idx="252">
                  <c:v>62.999999999999986</c:v>
                </c:pt>
                <c:pt idx="253">
                  <c:v>60.000000000000007</c:v>
                </c:pt>
                <c:pt idx="254">
                  <c:v>60.000000000000007</c:v>
                </c:pt>
                <c:pt idx="255">
                  <c:v>62.999999999999986</c:v>
                </c:pt>
                <c:pt idx="256">
                  <c:v>62.999999999999986</c:v>
                </c:pt>
                <c:pt idx="257">
                  <c:v>64.999999999999986</c:v>
                </c:pt>
                <c:pt idx="258">
                  <c:v>62.000000000000014</c:v>
                </c:pt>
                <c:pt idx="259">
                  <c:v>64.000000000000014</c:v>
                </c:pt>
                <c:pt idx="260">
                  <c:v>68.000000000000014</c:v>
                </c:pt>
                <c:pt idx="261">
                  <c:v>68.000000000000014</c:v>
                </c:pt>
                <c:pt idx="262">
                  <c:v>68.000000000000014</c:v>
                </c:pt>
                <c:pt idx="263">
                  <c:v>66.000000000000014</c:v>
                </c:pt>
                <c:pt idx="264">
                  <c:v>66.000000000000014</c:v>
                </c:pt>
                <c:pt idx="265">
                  <c:v>67.999999999999972</c:v>
                </c:pt>
                <c:pt idx="266">
                  <c:v>68.000000000000014</c:v>
                </c:pt>
                <c:pt idx="267">
                  <c:v>64.999999999999986</c:v>
                </c:pt>
                <c:pt idx="268">
                  <c:v>69.999999999999972</c:v>
                </c:pt>
                <c:pt idx="269">
                  <c:v>64.999999999999986</c:v>
                </c:pt>
                <c:pt idx="270">
                  <c:v>67</c:v>
                </c:pt>
                <c:pt idx="271">
                  <c:v>67</c:v>
                </c:pt>
                <c:pt idx="272">
                  <c:v>64.000000000000014</c:v>
                </c:pt>
                <c:pt idx="273">
                  <c:v>70.000000000000014</c:v>
                </c:pt>
                <c:pt idx="274">
                  <c:v>71</c:v>
                </c:pt>
                <c:pt idx="275">
                  <c:v>66.000000000000014</c:v>
                </c:pt>
                <c:pt idx="276">
                  <c:v>65.000000000000028</c:v>
                </c:pt>
                <c:pt idx="277">
                  <c:v>68.000000000000014</c:v>
                </c:pt>
                <c:pt idx="278">
                  <c:v>62.999999999999986</c:v>
                </c:pt>
                <c:pt idx="279">
                  <c:v>64.000000000000014</c:v>
                </c:pt>
                <c:pt idx="280">
                  <c:v>62.999999999999986</c:v>
                </c:pt>
                <c:pt idx="281">
                  <c:v>60.999999999999986</c:v>
                </c:pt>
                <c:pt idx="282">
                  <c:v>50.999999999999979</c:v>
                </c:pt>
                <c:pt idx="283">
                  <c:v>58.000000000000007</c:v>
                </c:pt>
                <c:pt idx="284">
                  <c:v>58.999999999999986</c:v>
                </c:pt>
                <c:pt idx="285">
                  <c:v>62.999999999999986</c:v>
                </c:pt>
                <c:pt idx="286">
                  <c:v>56.999999999999986</c:v>
                </c:pt>
                <c:pt idx="287">
                  <c:v>58.000000000000007</c:v>
                </c:pt>
                <c:pt idx="288">
                  <c:v>64.000000000000014</c:v>
                </c:pt>
                <c:pt idx="289">
                  <c:v>65.000000000000028</c:v>
                </c:pt>
                <c:pt idx="290">
                  <c:v>67</c:v>
                </c:pt>
                <c:pt idx="291">
                  <c:v>62.999999999999986</c:v>
                </c:pt>
                <c:pt idx="292">
                  <c:v>60.000000000000007</c:v>
                </c:pt>
                <c:pt idx="293">
                  <c:v>58.999999999999986</c:v>
                </c:pt>
                <c:pt idx="294">
                  <c:v>53.000000000000028</c:v>
                </c:pt>
                <c:pt idx="295">
                  <c:v>53.000000000000028</c:v>
                </c:pt>
                <c:pt idx="296">
                  <c:v>53.000000000000028</c:v>
                </c:pt>
                <c:pt idx="297">
                  <c:v>54.999999999999986</c:v>
                </c:pt>
                <c:pt idx="298">
                  <c:v>55.000000000000028</c:v>
                </c:pt>
                <c:pt idx="299">
                  <c:v>52</c:v>
                </c:pt>
                <c:pt idx="300">
                  <c:v>46</c:v>
                </c:pt>
                <c:pt idx="301">
                  <c:v>48.999999999999979</c:v>
                </c:pt>
                <c:pt idx="302">
                  <c:v>48</c:v>
                </c:pt>
                <c:pt idx="303">
                  <c:v>67</c:v>
                </c:pt>
                <c:pt idx="304">
                  <c:v>67</c:v>
                </c:pt>
                <c:pt idx="305">
                  <c:v>62.999999999999986</c:v>
                </c:pt>
                <c:pt idx="306">
                  <c:v>65.999999999999972</c:v>
                </c:pt>
                <c:pt idx="307">
                  <c:v>61.999999999999964</c:v>
                </c:pt>
                <c:pt idx="308">
                  <c:v>68.000000000000014</c:v>
                </c:pt>
                <c:pt idx="309">
                  <c:v>58.000000000000007</c:v>
                </c:pt>
                <c:pt idx="310">
                  <c:v>64.000000000000014</c:v>
                </c:pt>
                <c:pt idx="311">
                  <c:v>65.000000000000028</c:v>
                </c:pt>
                <c:pt idx="312">
                  <c:v>64.000000000000014</c:v>
                </c:pt>
                <c:pt idx="313">
                  <c:v>61.000000000000028</c:v>
                </c:pt>
                <c:pt idx="314">
                  <c:v>56.000000000000007</c:v>
                </c:pt>
                <c:pt idx="315">
                  <c:v>58.999999999999986</c:v>
                </c:pt>
                <c:pt idx="316">
                  <c:v>61.999999999999964</c:v>
                </c:pt>
                <c:pt idx="317">
                  <c:v>54</c:v>
                </c:pt>
                <c:pt idx="318">
                  <c:v>54</c:v>
                </c:pt>
                <c:pt idx="319">
                  <c:v>52</c:v>
                </c:pt>
                <c:pt idx="320">
                  <c:v>55.000000000000028</c:v>
                </c:pt>
                <c:pt idx="321">
                  <c:v>54</c:v>
                </c:pt>
                <c:pt idx="322">
                  <c:v>55.000000000000028</c:v>
                </c:pt>
                <c:pt idx="323">
                  <c:v>52</c:v>
                </c:pt>
                <c:pt idx="324">
                  <c:v>50</c:v>
                </c:pt>
                <c:pt idx="325">
                  <c:v>51.000000000000021</c:v>
                </c:pt>
                <c:pt idx="326">
                  <c:v>48</c:v>
                </c:pt>
                <c:pt idx="327">
                  <c:v>56.000000000000007</c:v>
                </c:pt>
                <c:pt idx="328">
                  <c:v>52</c:v>
                </c:pt>
                <c:pt idx="329">
                  <c:v>54.999999999999986</c:v>
                </c:pt>
                <c:pt idx="330">
                  <c:v>50.999999999999979</c:v>
                </c:pt>
                <c:pt idx="331">
                  <c:v>48</c:v>
                </c:pt>
                <c:pt idx="332">
                  <c:v>50</c:v>
                </c:pt>
                <c:pt idx="333">
                  <c:v>52</c:v>
                </c:pt>
                <c:pt idx="334">
                  <c:v>53.000000000000028</c:v>
                </c:pt>
                <c:pt idx="335">
                  <c:v>53.000000000000028</c:v>
                </c:pt>
                <c:pt idx="336">
                  <c:v>54.999999999999986</c:v>
                </c:pt>
                <c:pt idx="337">
                  <c:v>55.000000000000028</c:v>
                </c:pt>
                <c:pt idx="338">
                  <c:v>58.000000000000007</c:v>
                </c:pt>
                <c:pt idx="339">
                  <c:v>56.999999999999986</c:v>
                </c:pt>
                <c:pt idx="340">
                  <c:v>54.999999999999986</c:v>
                </c:pt>
                <c:pt idx="341">
                  <c:v>56.000000000000007</c:v>
                </c:pt>
                <c:pt idx="342">
                  <c:v>60.000000000000007</c:v>
                </c:pt>
                <c:pt idx="343">
                  <c:v>62.000000000000014</c:v>
                </c:pt>
                <c:pt idx="344">
                  <c:v>58.000000000000007</c:v>
                </c:pt>
                <c:pt idx="345">
                  <c:v>60.999999999999986</c:v>
                </c:pt>
                <c:pt idx="346">
                  <c:v>62.999999999999986</c:v>
                </c:pt>
                <c:pt idx="347">
                  <c:v>58.000000000000007</c:v>
                </c:pt>
                <c:pt idx="348">
                  <c:v>64.000000000000014</c:v>
                </c:pt>
                <c:pt idx="349">
                  <c:v>62.000000000000014</c:v>
                </c:pt>
                <c:pt idx="350">
                  <c:v>60.999999999999986</c:v>
                </c:pt>
                <c:pt idx="351">
                  <c:v>60.000000000000007</c:v>
                </c:pt>
                <c:pt idx="352">
                  <c:v>61.000000000000028</c:v>
                </c:pt>
                <c:pt idx="353">
                  <c:v>64.000000000000014</c:v>
                </c:pt>
                <c:pt idx="354">
                  <c:v>67.000000000000043</c:v>
                </c:pt>
                <c:pt idx="355">
                  <c:v>52.999999999999979</c:v>
                </c:pt>
                <c:pt idx="356">
                  <c:v>62.999999999999986</c:v>
                </c:pt>
                <c:pt idx="357">
                  <c:v>61.999999999999964</c:v>
                </c:pt>
                <c:pt idx="358">
                  <c:v>58.000000000000007</c:v>
                </c:pt>
                <c:pt idx="359">
                  <c:v>54.999999999999986</c:v>
                </c:pt>
                <c:pt idx="360">
                  <c:v>60.999999999999986</c:v>
                </c:pt>
                <c:pt idx="361">
                  <c:v>58.999999999999986</c:v>
                </c:pt>
                <c:pt idx="362">
                  <c:v>56.000000000000007</c:v>
                </c:pt>
                <c:pt idx="363">
                  <c:v>56.999999999999986</c:v>
                </c:pt>
                <c:pt idx="364">
                  <c:v>50</c:v>
                </c:pt>
                <c:pt idx="365">
                  <c:v>48.999999999999979</c:v>
                </c:pt>
                <c:pt idx="366">
                  <c:v>48.999999999999979</c:v>
                </c:pt>
                <c:pt idx="367">
                  <c:v>49.000000000000021</c:v>
                </c:pt>
                <c:pt idx="368">
                  <c:v>50</c:v>
                </c:pt>
                <c:pt idx="369">
                  <c:v>50</c:v>
                </c:pt>
                <c:pt idx="370">
                  <c:v>48.999999999999979</c:v>
                </c:pt>
                <c:pt idx="371">
                  <c:v>48.999999999999979</c:v>
                </c:pt>
                <c:pt idx="372">
                  <c:v>52.999999999999979</c:v>
                </c:pt>
                <c:pt idx="373">
                  <c:v>48.999999999999979</c:v>
                </c:pt>
                <c:pt idx="374">
                  <c:v>54.999999999999986</c:v>
                </c:pt>
                <c:pt idx="375">
                  <c:v>56.000000000000007</c:v>
                </c:pt>
                <c:pt idx="376">
                  <c:v>58.999999999999986</c:v>
                </c:pt>
                <c:pt idx="377">
                  <c:v>61.000000000000028</c:v>
                </c:pt>
                <c:pt idx="378">
                  <c:v>58.000000000000007</c:v>
                </c:pt>
                <c:pt idx="379">
                  <c:v>57.000000000000028</c:v>
                </c:pt>
                <c:pt idx="380">
                  <c:v>60.999999999999986</c:v>
                </c:pt>
                <c:pt idx="381">
                  <c:v>66.000000000000014</c:v>
                </c:pt>
                <c:pt idx="382">
                  <c:v>64.000000000000014</c:v>
                </c:pt>
                <c:pt idx="383">
                  <c:v>62.999999999999986</c:v>
                </c:pt>
                <c:pt idx="384">
                  <c:v>62.000000000000014</c:v>
                </c:pt>
                <c:pt idx="385">
                  <c:v>60.999999999999986</c:v>
                </c:pt>
                <c:pt idx="386">
                  <c:v>58.000000000000007</c:v>
                </c:pt>
                <c:pt idx="387">
                  <c:v>62.000000000000014</c:v>
                </c:pt>
                <c:pt idx="388">
                  <c:v>61.000000000000028</c:v>
                </c:pt>
                <c:pt idx="389">
                  <c:v>66.000000000000014</c:v>
                </c:pt>
                <c:pt idx="390">
                  <c:v>53.000000000000028</c:v>
                </c:pt>
                <c:pt idx="391">
                  <c:v>53.000000000000028</c:v>
                </c:pt>
                <c:pt idx="392">
                  <c:v>53.000000000000028</c:v>
                </c:pt>
                <c:pt idx="393">
                  <c:v>50.999999999999979</c:v>
                </c:pt>
                <c:pt idx="394">
                  <c:v>52.999999999999979</c:v>
                </c:pt>
                <c:pt idx="395">
                  <c:v>52</c:v>
                </c:pt>
                <c:pt idx="396">
                  <c:v>61.999999999999964</c:v>
                </c:pt>
                <c:pt idx="397">
                  <c:v>54.999999999999986</c:v>
                </c:pt>
                <c:pt idx="398">
                  <c:v>52</c:v>
                </c:pt>
                <c:pt idx="399">
                  <c:v>47.000000000000021</c:v>
                </c:pt>
                <c:pt idx="400">
                  <c:v>45.000000000000014</c:v>
                </c:pt>
                <c:pt idx="401">
                  <c:v>52</c:v>
                </c:pt>
                <c:pt idx="402">
                  <c:v>46</c:v>
                </c:pt>
                <c:pt idx="403">
                  <c:v>46</c:v>
                </c:pt>
                <c:pt idx="404">
                  <c:v>56.999999999999986</c:v>
                </c:pt>
                <c:pt idx="405">
                  <c:v>56.999999999999986</c:v>
                </c:pt>
                <c:pt idx="406">
                  <c:v>60.000000000000007</c:v>
                </c:pt>
                <c:pt idx="407">
                  <c:v>55.000000000000028</c:v>
                </c:pt>
                <c:pt idx="408">
                  <c:v>48</c:v>
                </c:pt>
                <c:pt idx="409">
                  <c:v>56.999999999999986</c:v>
                </c:pt>
                <c:pt idx="410">
                  <c:v>52</c:v>
                </c:pt>
                <c:pt idx="411">
                  <c:v>50.999999999999979</c:v>
                </c:pt>
                <c:pt idx="412">
                  <c:v>52.999999999999979</c:v>
                </c:pt>
                <c:pt idx="413">
                  <c:v>52</c:v>
                </c:pt>
                <c:pt idx="414">
                  <c:v>50</c:v>
                </c:pt>
                <c:pt idx="415">
                  <c:v>48</c:v>
                </c:pt>
                <c:pt idx="416">
                  <c:v>50</c:v>
                </c:pt>
                <c:pt idx="417">
                  <c:v>49.000000000000021</c:v>
                </c:pt>
                <c:pt idx="418">
                  <c:v>47.000000000000021</c:v>
                </c:pt>
                <c:pt idx="419">
                  <c:v>44.000000000000043</c:v>
                </c:pt>
                <c:pt idx="420">
                  <c:v>50</c:v>
                </c:pt>
                <c:pt idx="421">
                  <c:v>50</c:v>
                </c:pt>
                <c:pt idx="422">
                  <c:v>47.000000000000021</c:v>
                </c:pt>
                <c:pt idx="423">
                  <c:v>55.000000000000028</c:v>
                </c:pt>
                <c:pt idx="424">
                  <c:v>53.000000000000028</c:v>
                </c:pt>
                <c:pt idx="425">
                  <c:v>53.000000000000028</c:v>
                </c:pt>
                <c:pt idx="426">
                  <c:v>52.999999999999979</c:v>
                </c:pt>
                <c:pt idx="427">
                  <c:v>56.000000000000007</c:v>
                </c:pt>
                <c:pt idx="428">
                  <c:v>51.000000000000021</c:v>
                </c:pt>
                <c:pt idx="429">
                  <c:v>52.999999999999979</c:v>
                </c:pt>
                <c:pt idx="430">
                  <c:v>52.999999999999979</c:v>
                </c:pt>
                <c:pt idx="431">
                  <c:v>56.999999999999986</c:v>
                </c:pt>
                <c:pt idx="432">
                  <c:v>54.999999999999986</c:v>
                </c:pt>
                <c:pt idx="433">
                  <c:v>50</c:v>
                </c:pt>
                <c:pt idx="434">
                  <c:v>53.000000000000028</c:v>
                </c:pt>
                <c:pt idx="435">
                  <c:v>53.000000000000028</c:v>
                </c:pt>
                <c:pt idx="436">
                  <c:v>53.000000000000028</c:v>
                </c:pt>
                <c:pt idx="437">
                  <c:v>52.999999999999979</c:v>
                </c:pt>
                <c:pt idx="438">
                  <c:v>53.000000000000028</c:v>
                </c:pt>
                <c:pt idx="439">
                  <c:v>56.999999999999986</c:v>
                </c:pt>
                <c:pt idx="440">
                  <c:v>56.000000000000007</c:v>
                </c:pt>
                <c:pt idx="441">
                  <c:v>58.999999999999986</c:v>
                </c:pt>
                <c:pt idx="442">
                  <c:v>60.000000000000007</c:v>
                </c:pt>
                <c:pt idx="443">
                  <c:v>67</c:v>
                </c:pt>
                <c:pt idx="444">
                  <c:v>62.999999999999986</c:v>
                </c:pt>
                <c:pt idx="445">
                  <c:v>67</c:v>
                </c:pt>
                <c:pt idx="446">
                  <c:v>65.000000000000028</c:v>
                </c:pt>
                <c:pt idx="447">
                  <c:v>64.000000000000014</c:v>
                </c:pt>
                <c:pt idx="448">
                  <c:v>62.000000000000014</c:v>
                </c:pt>
                <c:pt idx="449">
                  <c:v>63.000000000000036</c:v>
                </c:pt>
                <c:pt idx="450">
                  <c:v>64.999999999999986</c:v>
                </c:pt>
                <c:pt idx="451">
                  <c:v>62.999999999999986</c:v>
                </c:pt>
                <c:pt idx="452">
                  <c:v>64.999999999999986</c:v>
                </c:pt>
                <c:pt idx="453">
                  <c:v>62.999999999999986</c:v>
                </c:pt>
                <c:pt idx="454">
                  <c:v>58.999999999999986</c:v>
                </c:pt>
                <c:pt idx="455">
                  <c:v>62.000000000000014</c:v>
                </c:pt>
                <c:pt idx="456">
                  <c:v>60.000000000000007</c:v>
                </c:pt>
                <c:pt idx="457">
                  <c:v>61.000000000000028</c:v>
                </c:pt>
                <c:pt idx="458">
                  <c:v>58.000000000000007</c:v>
                </c:pt>
                <c:pt idx="459">
                  <c:v>62.000000000000014</c:v>
                </c:pt>
                <c:pt idx="460">
                  <c:v>62.000000000000014</c:v>
                </c:pt>
                <c:pt idx="461">
                  <c:v>62.000000000000014</c:v>
                </c:pt>
                <c:pt idx="462">
                  <c:v>59.000000000000028</c:v>
                </c:pt>
                <c:pt idx="463">
                  <c:v>61.000000000000028</c:v>
                </c:pt>
                <c:pt idx="464">
                  <c:v>56.000000000000007</c:v>
                </c:pt>
                <c:pt idx="465">
                  <c:v>54.999999999999986</c:v>
                </c:pt>
                <c:pt idx="466">
                  <c:v>56.000000000000007</c:v>
                </c:pt>
                <c:pt idx="467">
                  <c:v>57.999999999999964</c:v>
                </c:pt>
                <c:pt idx="468">
                  <c:v>59.999999999999964</c:v>
                </c:pt>
                <c:pt idx="469">
                  <c:v>68.000000000000014</c:v>
                </c:pt>
                <c:pt idx="470">
                  <c:v>69</c:v>
                </c:pt>
                <c:pt idx="471">
                  <c:v>67</c:v>
                </c:pt>
                <c:pt idx="472">
                  <c:v>64.000000000000014</c:v>
                </c:pt>
                <c:pt idx="473">
                  <c:v>68.000000000000014</c:v>
                </c:pt>
                <c:pt idx="474">
                  <c:v>69</c:v>
                </c:pt>
                <c:pt idx="475">
                  <c:v>67</c:v>
                </c:pt>
                <c:pt idx="476">
                  <c:v>67.999999999999972</c:v>
                </c:pt>
                <c:pt idx="477">
                  <c:v>75.999999999999972</c:v>
                </c:pt>
                <c:pt idx="478">
                  <c:v>73</c:v>
                </c:pt>
                <c:pt idx="479">
                  <c:v>69.999999999999972</c:v>
                </c:pt>
                <c:pt idx="480">
                  <c:v>71.000000000000043</c:v>
                </c:pt>
                <c:pt idx="481">
                  <c:v>69</c:v>
                </c:pt>
                <c:pt idx="482">
                  <c:v>64.999999999999986</c:v>
                </c:pt>
                <c:pt idx="483">
                  <c:v>67</c:v>
                </c:pt>
                <c:pt idx="484">
                  <c:v>69</c:v>
                </c:pt>
                <c:pt idx="485">
                  <c:v>67</c:v>
                </c:pt>
                <c:pt idx="486">
                  <c:v>67</c:v>
                </c:pt>
                <c:pt idx="487">
                  <c:v>64.000000000000014</c:v>
                </c:pt>
                <c:pt idx="488">
                  <c:v>61.999999999999964</c:v>
                </c:pt>
                <c:pt idx="489">
                  <c:v>64.999999999999986</c:v>
                </c:pt>
                <c:pt idx="490">
                  <c:v>64.999999999999986</c:v>
                </c:pt>
                <c:pt idx="491">
                  <c:v>62.999999999999986</c:v>
                </c:pt>
                <c:pt idx="492">
                  <c:v>65.999999999999972</c:v>
                </c:pt>
                <c:pt idx="493">
                  <c:v>65.000000000000028</c:v>
                </c:pt>
                <c:pt idx="494">
                  <c:v>65.000000000000028</c:v>
                </c:pt>
                <c:pt idx="495">
                  <c:v>66.000000000000014</c:v>
                </c:pt>
                <c:pt idx="496">
                  <c:v>59.000000000000028</c:v>
                </c:pt>
                <c:pt idx="497">
                  <c:v>62.000000000000014</c:v>
                </c:pt>
                <c:pt idx="498">
                  <c:v>62.000000000000014</c:v>
                </c:pt>
                <c:pt idx="499">
                  <c:v>64.000000000000014</c:v>
                </c:pt>
                <c:pt idx="500">
                  <c:v>64.999999999999986</c:v>
                </c:pt>
                <c:pt idx="501">
                  <c:v>64.999999999999986</c:v>
                </c:pt>
                <c:pt idx="502">
                  <c:v>62.999999999999986</c:v>
                </c:pt>
                <c:pt idx="503">
                  <c:v>64.999999999999986</c:v>
                </c:pt>
                <c:pt idx="504">
                  <c:v>60.999999999999986</c:v>
                </c:pt>
                <c:pt idx="505">
                  <c:v>67</c:v>
                </c:pt>
                <c:pt idx="506">
                  <c:v>74.000000000000028</c:v>
                </c:pt>
                <c:pt idx="507">
                  <c:v>65.999999999999972</c:v>
                </c:pt>
                <c:pt idx="508">
                  <c:v>67.999999999999972</c:v>
                </c:pt>
                <c:pt idx="509">
                  <c:v>78.000000000000028</c:v>
                </c:pt>
                <c:pt idx="510">
                  <c:v>80.000000000000028</c:v>
                </c:pt>
                <c:pt idx="511">
                  <c:v>77</c:v>
                </c:pt>
                <c:pt idx="512">
                  <c:v>77.999999999999986</c:v>
                </c:pt>
                <c:pt idx="513">
                  <c:v>82.999999999999957</c:v>
                </c:pt>
                <c:pt idx="514">
                  <c:v>83.999999999999986</c:v>
                </c:pt>
                <c:pt idx="515">
                  <c:v>87.000000000000014</c:v>
                </c:pt>
                <c:pt idx="516">
                  <c:v>87.000000000000014</c:v>
                </c:pt>
                <c:pt idx="517">
                  <c:v>83.999999999999986</c:v>
                </c:pt>
                <c:pt idx="518">
                  <c:v>83.999999999999986</c:v>
                </c:pt>
                <c:pt idx="519">
                  <c:v>72.000000000000014</c:v>
                </c:pt>
                <c:pt idx="520">
                  <c:v>75</c:v>
                </c:pt>
                <c:pt idx="521">
                  <c:v>75</c:v>
                </c:pt>
                <c:pt idx="522">
                  <c:v>77</c:v>
                </c:pt>
                <c:pt idx="523">
                  <c:v>77.999999999999986</c:v>
                </c:pt>
                <c:pt idx="524">
                  <c:v>79</c:v>
                </c:pt>
                <c:pt idx="525">
                  <c:v>83</c:v>
                </c:pt>
                <c:pt idx="526">
                  <c:v>81</c:v>
                </c:pt>
                <c:pt idx="527">
                  <c:v>83</c:v>
                </c:pt>
                <c:pt idx="528">
                  <c:v>79.999999999999986</c:v>
                </c:pt>
                <c:pt idx="529">
                  <c:v>79.999999999999986</c:v>
                </c:pt>
                <c:pt idx="530">
                  <c:v>80.999999999999957</c:v>
                </c:pt>
                <c:pt idx="531">
                  <c:v>80.999999999999957</c:v>
                </c:pt>
                <c:pt idx="532">
                  <c:v>79.999999999999986</c:v>
                </c:pt>
                <c:pt idx="533">
                  <c:v>73</c:v>
                </c:pt>
                <c:pt idx="534">
                  <c:v>78.999999999999957</c:v>
                </c:pt>
                <c:pt idx="535">
                  <c:v>75</c:v>
                </c:pt>
                <c:pt idx="536">
                  <c:v>71</c:v>
                </c:pt>
                <c:pt idx="537">
                  <c:v>74.000000000000028</c:v>
                </c:pt>
                <c:pt idx="538">
                  <c:v>77</c:v>
                </c:pt>
                <c:pt idx="539">
                  <c:v>77.999999999999986</c:v>
                </c:pt>
                <c:pt idx="540">
                  <c:v>77.999999999999986</c:v>
                </c:pt>
                <c:pt idx="541">
                  <c:v>75.999999999999972</c:v>
                </c:pt>
                <c:pt idx="542">
                  <c:v>72.000000000000014</c:v>
                </c:pt>
                <c:pt idx="543">
                  <c:v>71.999999999999972</c:v>
                </c:pt>
                <c:pt idx="544">
                  <c:v>72.000000000000014</c:v>
                </c:pt>
                <c:pt idx="545">
                  <c:v>71</c:v>
                </c:pt>
                <c:pt idx="546">
                  <c:v>66.000000000000014</c:v>
                </c:pt>
                <c:pt idx="547">
                  <c:v>64.999999999999986</c:v>
                </c:pt>
                <c:pt idx="548">
                  <c:v>64.999999999999986</c:v>
                </c:pt>
                <c:pt idx="549">
                  <c:v>74.000000000000028</c:v>
                </c:pt>
                <c:pt idx="550">
                  <c:v>70.000000000000014</c:v>
                </c:pt>
                <c:pt idx="551">
                  <c:v>71</c:v>
                </c:pt>
                <c:pt idx="552">
                  <c:v>77.999999999999986</c:v>
                </c:pt>
                <c:pt idx="553">
                  <c:v>70.000000000000014</c:v>
                </c:pt>
                <c:pt idx="554">
                  <c:v>60.999999999999986</c:v>
                </c:pt>
                <c:pt idx="555">
                  <c:v>63.000000000000036</c:v>
                </c:pt>
                <c:pt idx="556">
                  <c:v>63.000000000000036</c:v>
                </c:pt>
                <c:pt idx="557">
                  <c:v>66.000000000000014</c:v>
                </c:pt>
                <c:pt idx="558">
                  <c:v>67</c:v>
                </c:pt>
                <c:pt idx="559">
                  <c:v>64.999999999999986</c:v>
                </c:pt>
                <c:pt idx="560">
                  <c:v>67</c:v>
                </c:pt>
                <c:pt idx="561">
                  <c:v>73.000000000000043</c:v>
                </c:pt>
                <c:pt idx="562">
                  <c:v>69.000000000000043</c:v>
                </c:pt>
                <c:pt idx="563">
                  <c:v>69</c:v>
                </c:pt>
                <c:pt idx="564">
                  <c:v>64.999999999999986</c:v>
                </c:pt>
                <c:pt idx="565">
                  <c:v>75</c:v>
                </c:pt>
                <c:pt idx="566">
                  <c:v>73</c:v>
                </c:pt>
                <c:pt idx="567">
                  <c:v>73</c:v>
                </c:pt>
                <c:pt idx="568">
                  <c:v>72.000000000000014</c:v>
                </c:pt>
                <c:pt idx="569">
                  <c:v>81</c:v>
                </c:pt>
                <c:pt idx="570">
                  <c:v>77</c:v>
                </c:pt>
                <c:pt idx="571">
                  <c:v>79</c:v>
                </c:pt>
                <c:pt idx="572">
                  <c:v>78.000000000000028</c:v>
                </c:pt>
                <c:pt idx="573">
                  <c:v>80.000000000000028</c:v>
                </c:pt>
                <c:pt idx="574">
                  <c:v>77</c:v>
                </c:pt>
                <c:pt idx="575">
                  <c:v>80.000000000000028</c:v>
                </c:pt>
                <c:pt idx="576">
                  <c:v>81</c:v>
                </c:pt>
                <c:pt idx="577">
                  <c:v>80.000000000000028</c:v>
                </c:pt>
                <c:pt idx="578">
                  <c:v>77</c:v>
                </c:pt>
                <c:pt idx="579">
                  <c:v>80.000000000000028</c:v>
                </c:pt>
                <c:pt idx="580">
                  <c:v>79</c:v>
                </c:pt>
                <c:pt idx="581">
                  <c:v>76.000000000000028</c:v>
                </c:pt>
                <c:pt idx="582">
                  <c:v>79.999999999999986</c:v>
                </c:pt>
                <c:pt idx="583">
                  <c:v>76.000000000000028</c:v>
                </c:pt>
                <c:pt idx="584">
                  <c:v>73.999999999999972</c:v>
                </c:pt>
                <c:pt idx="585">
                  <c:v>73.999999999999972</c:v>
                </c:pt>
                <c:pt idx="586">
                  <c:v>73.999999999999972</c:v>
                </c:pt>
                <c:pt idx="587">
                  <c:v>69</c:v>
                </c:pt>
                <c:pt idx="588">
                  <c:v>72.000000000000014</c:v>
                </c:pt>
                <c:pt idx="589">
                  <c:v>77.999999999999986</c:v>
                </c:pt>
                <c:pt idx="590">
                  <c:v>75</c:v>
                </c:pt>
                <c:pt idx="591">
                  <c:v>71.999999999999972</c:v>
                </c:pt>
                <c:pt idx="592">
                  <c:v>71.999999999999972</c:v>
                </c:pt>
                <c:pt idx="593">
                  <c:v>69</c:v>
                </c:pt>
                <c:pt idx="594">
                  <c:v>67</c:v>
                </c:pt>
                <c:pt idx="595">
                  <c:v>69</c:v>
                </c:pt>
                <c:pt idx="596">
                  <c:v>67</c:v>
                </c:pt>
                <c:pt idx="597">
                  <c:v>70.000000000000014</c:v>
                </c:pt>
                <c:pt idx="598">
                  <c:v>64.999999999999986</c:v>
                </c:pt>
                <c:pt idx="599">
                  <c:v>71.999999999999972</c:v>
                </c:pt>
                <c:pt idx="600">
                  <c:v>72.000000000000014</c:v>
                </c:pt>
                <c:pt idx="601">
                  <c:v>71.000000000000043</c:v>
                </c:pt>
                <c:pt idx="602">
                  <c:v>72.000000000000014</c:v>
                </c:pt>
                <c:pt idx="603">
                  <c:v>69.999999999999972</c:v>
                </c:pt>
                <c:pt idx="604">
                  <c:v>70.000000000000014</c:v>
                </c:pt>
                <c:pt idx="605">
                  <c:v>71</c:v>
                </c:pt>
                <c:pt idx="606">
                  <c:v>73</c:v>
                </c:pt>
                <c:pt idx="607">
                  <c:v>72.000000000000014</c:v>
                </c:pt>
                <c:pt idx="608">
                  <c:v>73.999999999999972</c:v>
                </c:pt>
                <c:pt idx="609">
                  <c:v>77.999999999999986</c:v>
                </c:pt>
                <c:pt idx="610">
                  <c:v>78.999999999999957</c:v>
                </c:pt>
                <c:pt idx="611">
                  <c:v>73.999999999999972</c:v>
                </c:pt>
                <c:pt idx="612">
                  <c:v>71</c:v>
                </c:pt>
                <c:pt idx="613">
                  <c:v>68.000000000000014</c:v>
                </c:pt>
                <c:pt idx="614">
                  <c:v>65.999999999999972</c:v>
                </c:pt>
                <c:pt idx="615">
                  <c:v>65.999999999999972</c:v>
                </c:pt>
                <c:pt idx="616">
                  <c:v>66.000000000000014</c:v>
                </c:pt>
                <c:pt idx="617">
                  <c:v>68.000000000000014</c:v>
                </c:pt>
                <c:pt idx="618">
                  <c:v>66.000000000000014</c:v>
                </c:pt>
                <c:pt idx="619">
                  <c:v>67</c:v>
                </c:pt>
                <c:pt idx="620">
                  <c:v>66.000000000000014</c:v>
                </c:pt>
                <c:pt idx="621">
                  <c:v>67</c:v>
                </c:pt>
                <c:pt idx="622">
                  <c:v>69.999999999999972</c:v>
                </c:pt>
                <c:pt idx="623">
                  <c:v>70.000000000000014</c:v>
                </c:pt>
                <c:pt idx="624">
                  <c:v>77</c:v>
                </c:pt>
                <c:pt idx="625">
                  <c:v>75</c:v>
                </c:pt>
                <c:pt idx="626">
                  <c:v>75</c:v>
                </c:pt>
                <c:pt idx="627">
                  <c:v>73</c:v>
                </c:pt>
                <c:pt idx="628">
                  <c:v>68.000000000000014</c:v>
                </c:pt>
                <c:pt idx="629">
                  <c:v>68.000000000000014</c:v>
                </c:pt>
                <c:pt idx="630">
                  <c:v>69</c:v>
                </c:pt>
                <c:pt idx="631">
                  <c:v>64.999999999999986</c:v>
                </c:pt>
                <c:pt idx="632">
                  <c:v>63.999999999999972</c:v>
                </c:pt>
                <c:pt idx="633">
                  <c:v>67</c:v>
                </c:pt>
                <c:pt idx="634">
                  <c:v>69</c:v>
                </c:pt>
                <c:pt idx="635">
                  <c:v>69</c:v>
                </c:pt>
                <c:pt idx="636">
                  <c:v>69.999999999999972</c:v>
                </c:pt>
                <c:pt idx="637">
                  <c:v>69</c:v>
                </c:pt>
                <c:pt idx="638">
                  <c:v>79</c:v>
                </c:pt>
                <c:pt idx="639">
                  <c:v>76.999999999999957</c:v>
                </c:pt>
                <c:pt idx="640">
                  <c:v>81</c:v>
                </c:pt>
                <c:pt idx="641">
                  <c:v>76.000000000000028</c:v>
                </c:pt>
                <c:pt idx="642">
                  <c:v>75.999999999999972</c:v>
                </c:pt>
                <c:pt idx="643">
                  <c:v>78.000000000000028</c:v>
                </c:pt>
                <c:pt idx="644">
                  <c:v>77</c:v>
                </c:pt>
                <c:pt idx="645">
                  <c:v>79.999999999999986</c:v>
                </c:pt>
                <c:pt idx="646">
                  <c:v>75</c:v>
                </c:pt>
                <c:pt idx="647">
                  <c:v>77</c:v>
                </c:pt>
                <c:pt idx="648">
                  <c:v>75</c:v>
                </c:pt>
                <c:pt idx="649">
                  <c:v>72.000000000000014</c:v>
                </c:pt>
                <c:pt idx="650">
                  <c:v>75</c:v>
                </c:pt>
                <c:pt idx="651">
                  <c:v>73</c:v>
                </c:pt>
                <c:pt idx="652">
                  <c:v>73.999999999999972</c:v>
                </c:pt>
                <c:pt idx="653">
                  <c:v>73.999999999999972</c:v>
                </c:pt>
                <c:pt idx="654">
                  <c:v>75</c:v>
                </c:pt>
                <c:pt idx="655">
                  <c:v>82.000000000000028</c:v>
                </c:pt>
                <c:pt idx="656">
                  <c:v>74.000000000000028</c:v>
                </c:pt>
                <c:pt idx="657">
                  <c:v>76.000000000000028</c:v>
                </c:pt>
                <c:pt idx="658">
                  <c:v>75</c:v>
                </c:pt>
                <c:pt idx="659">
                  <c:v>75</c:v>
                </c:pt>
                <c:pt idx="660">
                  <c:v>75</c:v>
                </c:pt>
                <c:pt idx="661">
                  <c:v>73.999999999999972</c:v>
                </c:pt>
                <c:pt idx="662">
                  <c:v>75</c:v>
                </c:pt>
                <c:pt idx="663">
                  <c:v>76.000000000000028</c:v>
                </c:pt>
                <c:pt idx="664">
                  <c:v>77</c:v>
                </c:pt>
                <c:pt idx="665">
                  <c:v>74.000000000000028</c:v>
                </c:pt>
                <c:pt idx="666">
                  <c:v>71</c:v>
                </c:pt>
                <c:pt idx="667">
                  <c:v>72.000000000000014</c:v>
                </c:pt>
                <c:pt idx="668">
                  <c:v>72.000000000000014</c:v>
                </c:pt>
                <c:pt idx="669">
                  <c:v>73</c:v>
                </c:pt>
                <c:pt idx="670">
                  <c:v>73</c:v>
                </c:pt>
                <c:pt idx="671">
                  <c:v>75</c:v>
                </c:pt>
                <c:pt idx="672">
                  <c:v>75</c:v>
                </c:pt>
                <c:pt idx="673">
                  <c:v>71.999999999999972</c:v>
                </c:pt>
                <c:pt idx="674">
                  <c:v>70.000000000000014</c:v>
                </c:pt>
                <c:pt idx="675">
                  <c:v>69</c:v>
                </c:pt>
                <c:pt idx="676">
                  <c:v>69</c:v>
                </c:pt>
                <c:pt idx="677">
                  <c:v>68.000000000000014</c:v>
                </c:pt>
                <c:pt idx="678">
                  <c:v>67.000000000000043</c:v>
                </c:pt>
                <c:pt idx="679">
                  <c:v>66.000000000000014</c:v>
                </c:pt>
                <c:pt idx="680">
                  <c:v>65.000000000000028</c:v>
                </c:pt>
                <c:pt idx="681">
                  <c:v>65.000000000000028</c:v>
                </c:pt>
                <c:pt idx="682">
                  <c:v>61.000000000000028</c:v>
                </c:pt>
                <c:pt idx="683">
                  <c:v>67.000000000000043</c:v>
                </c:pt>
                <c:pt idx="684">
                  <c:v>66.000000000000014</c:v>
                </c:pt>
                <c:pt idx="685">
                  <c:v>67.000000000000043</c:v>
                </c:pt>
                <c:pt idx="686">
                  <c:v>64.999999999999986</c:v>
                </c:pt>
                <c:pt idx="687">
                  <c:v>67</c:v>
                </c:pt>
                <c:pt idx="688">
                  <c:v>67</c:v>
                </c:pt>
                <c:pt idx="689">
                  <c:v>66.000000000000014</c:v>
                </c:pt>
                <c:pt idx="690">
                  <c:v>67</c:v>
                </c:pt>
                <c:pt idx="691">
                  <c:v>64.000000000000014</c:v>
                </c:pt>
                <c:pt idx="692">
                  <c:v>64.000000000000014</c:v>
                </c:pt>
                <c:pt idx="693">
                  <c:v>58.999999999999986</c:v>
                </c:pt>
                <c:pt idx="694">
                  <c:v>58.000000000000007</c:v>
                </c:pt>
                <c:pt idx="695">
                  <c:v>58.999999999999986</c:v>
                </c:pt>
                <c:pt idx="696">
                  <c:v>58.999999999999986</c:v>
                </c:pt>
                <c:pt idx="697">
                  <c:v>59.000000000000028</c:v>
                </c:pt>
                <c:pt idx="698">
                  <c:v>58.000000000000007</c:v>
                </c:pt>
                <c:pt idx="699">
                  <c:v>56.999999999999986</c:v>
                </c:pt>
                <c:pt idx="700">
                  <c:v>56.999999999999986</c:v>
                </c:pt>
                <c:pt idx="701">
                  <c:v>56.999999999999986</c:v>
                </c:pt>
                <c:pt idx="702">
                  <c:v>56.000000000000007</c:v>
                </c:pt>
                <c:pt idx="703">
                  <c:v>54.999999999999986</c:v>
                </c:pt>
                <c:pt idx="704">
                  <c:v>56.000000000000007</c:v>
                </c:pt>
                <c:pt idx="705">
                  <c:v>56.000000000000007</c:v>
                </c:pt>
                <c:pt idx="706">
                  <c:v>55.000000000000028</c:v>
                </c:pt>
                <c:pt idx="707">
                  <c:v>54.999999999999986</c:v>
                </c:pt>
                <c:pt idx="708">
                  <c:v>53.999999999999957</c:v>
                </c:pt>
                <c:pt idx="709">
                  <c:v>49.000000000000021</c:v>
                </c:pt>
                <c:pt idx="710">
                  <c:v>51.000000000000021</c:v>
                </c:pt>
                <c:pt idx="711">
                  <c:v>52.999999999999979</c:v>
                </c:pt>
                <c:pt idx="712">
                  <c:v>52</c:v>
                </c:pt>
                <c:pt idx="713">
                  <c:v>50</c:v>
                </c:pt>
                <c:pt idx="714">
                  <c:v>50</c:v>
                </c:pt>
                <c:pt idx="715">
                  <c:v>47.000000000000021</c:v>
                </c:pt>
                <c:pt idx="716">
                  <c:v>47.000000000000021</c:v>
                </c:pt>
                <c:pt idx="717">
                  <c:v>46.999999999999972</c:v>
                </c:pt>
                <c:pt idx="718">
                  <c:v>42.000000000000036</c:v>
                </c:pt>
                <c:pt idx="719">
                  <c:v>48</c:v>
                </c:pt>
                <c:pt idx="720">
                  <c:v>48</c:v>
                </c:pt>
                <c:pt idx="721">
                  <c:v>48</c:v>
                </c:pt>
                <c:pt idx="722">
                  <c:v>48</c:v>
                </c:pt>
                <c:pt idx="723">
                  <c:v>45.000000000000014</c:v>
                </c:pt>
                <c:pt idx="724">
                  <c:v>45.000000000000014</c:v>
                </c:pt>
                <c:pt idx="725">
                  <c:v>52</c:v>
                </c:pt>
                <c:pt idx="726">
                  <c:v>54</c:v>
                </c:pt>
                <c:pt idx="727">
                  <c:v>52</c:v>
                </c:pt>
                <c:pt idx="728">
                  <c:v>54</c:v>
                </c:pt>
                <c:pt idx="729">
                  <c:v>56.000000000000007</c:v>
                </c:pt>
                <c:pt idx="730">
                  <c:v>52.999999999999979</c:v>
                </c:pt>
                <c:pt idx="731">
                  <c:v>54</c:v>
                </c:pt>
                <c:pt idx="732">
                  <c:v>50.999999999999979</c:v>
                </c:pt>
                <c:pt idx="733">
                  <c:v>54</c:v>
                </c:pt>
                <c:pt idx="734">
                  <c:v>55.000000000000028</c:v>
                </c:pt>
                <c:pt idx="735">
                  <c:v>54</c:v>
                </c:pt>
                <c:pt idx="736">
                  <c:v>52.999999999999979</c:v>
                </c:pt>
                <c:pt idx="737">
                  <c:v>54</c:v>
                </c:pt>
                <c:pt idx="738">
                  <c:v>50</c:v>
                </c:pt>
                <c:pt idx="739">
                  <c:v>46.999999999999972</c:v>
                </c:pt>
                <c:pt idx="740">
                  <c:v>48</c:v>
                </c:pt>
                <c:pt idx="741">
                  <c:v>52</c:v>
                </c:pt>
                <c:pt idx="742">
                  <c:v>50</c:v>
                </c:pt>
                <c:pt idx="743">
                  <c:v>47.000000000000021</c:v>
                </c:pt>
                <c:pt idx="744">
                  <c:v>48.999999999999979</c:v>
                </c:pt>
                <c:pt idx="745">
                  <c:v>47.000000000000021</c:v>
                </c:pt>
                <c:pt idx="746">
                  <c:v>47.000000000000021</c:v>
                </c:pt>
                <c:pt idx="747">
                  <c:v>49.000000000000021</c:v>
                </c:pt>
                <c:pt idx="748">
                  <c:v>50.999999999999979</c:v>
                </c:pt>
                <c:pt idx="749">
                  <c:v>50.999999999999979</c:v>
                </c:pt>
                <c:pt idx="750">
                  <c:v>50</c:v>
                </c:pt>
                <c:pt idx="751">
                  <c:v>52</c:v>
                </c:pt>
                <c:pt idx="752">
                  <c:v>54</c:v>
                </c:pt>
                <c:pt idx="753">
                  <c:v>50.999999999999979</c:v>
                </c:pt>
                <c:pt idx="754">
                  <c:v>50.999999999999979</c:v>
                </c:pt>
                <c:pt idx="755">
                  <c:v>50</c:v>
                </c:pt>
                <c:pt idx="756">
                  <c:v>62.000000000000014</c:v>
                </c:pt>
                <c:pt idx="757">
                  <c:v>54</c:v>
                </c:pt>
                <c:pt idx="758">
                  <c:v>52</c:v>
                </c:pt>
                <c:pt idx="759">
                  <c:v>52</c:v>
                </c:pt>
                <c:pt idx="760">
                  <c:v>53.999999999999957</c:v>
                </c:pt>
                <c:pt idx="761">
                  <c:v>50.999999999999979</c:v>
                </c:pt>
                <c:pt idx="762">
                  <c:v>52.999999999999979</c:v>
                </c:pt>
                <c:pt idx="763">
                  <c:v>52.999999999999979</c:v>
                </c:pt>
                <c:pt idx="764">
                  <c:v>46</c:v>
                </c:pt>
                <c:pt idx="765">
                  <c:v>48.999999999999979</c:v>
                </c:pt>
                <c:pt idx="766">
                  <c:v>52.999999999999979</c:v>
                </c:pt>
                <c:pt idx="767">
                  <c:v>58.000000000000007</c:v>
                </c:pt>
                <c:pt idx="768">
                  <c:v>58.999999999999986</c:v>
                </c:pt>
                <c:pt idx="769">
                  <c:v>56.000000000000007</c:v>
                </c:pt>
                <c:pt idx="770">
                  <c:v>59.000000000000028</c:v>
                </c:pt>
                <c:pt idx="771">
                  <c:v>60.999999999999986</c:v>
                </c:pt>
                <c:pt idx="772">
                  <c:v>56.000000000000007</c:v>
                </c:pt>
                <c:pt idx="773">
                  <c:v>56.999999999999986</c:v>
                </c:pt>
                <c:pt idx="774">
                  <c:v>56.999999999999986</c:v>
                </c:pt>
                <c:pt idx="775">
                  <c:v>56.000000000000007</c:v>
                </c:pt>
                <c:pt idx="776">
                  <c:v>56.000000000000007</c:v>
                </c:pt>
                <c:pt idx="777">
                  <c:v>56.000000000000007</c:v>
                </c:pt>
                <c:pt idx="778">
                  <c:v>60.000000000000007</c:v>
                </c:pt>
                <c:pt idx="779">
                  <c:v>63.000000000000036</c:v>
                </c:pt>
                <c:pt idx="780">
                  <c:v>59.000000000000028</c:v>
                </c:pt>
                <c:pt idx="781">
                  <c:v>59.000000000000028</c:v>
                </c:pt>
                <c:pt idx="782">
                  <c:v>59.000000000000028</c:v>
                </c:pt>
                <c:pt idx="783">
                  <c:v>56.999999999999986</c:v>
                </c:pt>
                <c:pt idx="784">
                  <c:v>55.999999999999957</c:v>
                </c:pt>
                <c:pt idx="785">
                  <c:v>54.999999999999986</c:v>
                </c:pt>
                <c:pt idx="786">
                  <c:v>67</c:v>
                </c:pt>
                <c:pt idx="787">
                  <c:v>64.000000000000014</c:v>
                </c:pt>
                <c:pt idx="788">
                  <c:v>60.999999999999986</c:v>
                </c:pt>
                <c:pt idx="789">
                  <c:v>63.000000000000036</c:v>
                </c:pt>
                <c:pt idx="790">
                  <c:v>67.000000000000043</c:v>
                </c:pt>
                <c:pt idx="791">
                  <c:v>58.999999999999986</c:v>
                </c:pt>
                <c:pt idx="792">
                  <c:v>60.000000000000007</c:v>
                </c:pt>
                <c:pt idx="793">
                  <c:v>65.000000000000028</c:v>
                </c:pt>
                <c:pt idx="794">
                  <c:v>61.000000000000028</c:v>
                </c:pt>
                <c:pt idx="795">
                  <c:v>59.000000000000028</c:v>
                </c:pt>
                <c:pt idx="796">
                  <c:v>59.000000000000028</c:v>
                </c:pt>
                <c:pt idx="797">
                  <c:v>56.000000000000007</c:v>
                </c:pt>
                <c:pt idx="798">
                  <c:v>58.000000000000007</c:v>
                </c:pt>
                <c:pt idx="799">
                  <c:v>54</c:v>
                </c:pt>
                <c:pt idx="800">
                  <c:v>52</c:v>
                </c:pt>
                <c:pt idx="801">
                  <c:v>51.000000000000021</c:v>
                </c:pt>
                <c:pt idx="802">
                  <c:v>54.999999999999986</c:v>
                </c:pt>
                <c:pt idx="803">
                  <c:v>50.999999999999979</c:v>
                </c:pt>
                <c:pt idx="804">
                  <c:v>46</c:v>
                </c:pt>
                <c:pt idx="805">
                  <c:v>46</c:v>
                </c:pt>
                <c:pt idx="806">
                  <c:v>48</c:v>
                </c:pt>
                <c:pt idx="807">
                  <c:v>46</c:v>
                </c:pt>
                <c:pt idx="808">
                  <c:v>43.000000000000014</c:v>
                </c:pt>
                <c:pt idx="809">
                  <c:v>39.000000000000014</c:v>
                </c:pt>
                <c:pt idx="810">
                  <c:v>37.999999999999986</c:v>
                </c:pt>
                <c:pt idx="811">
                  <c:v>43.000000000000014</c:v>
                </c:pt>
                <c:pt idx="812">
                  <c:v>43.000000000000014</c:v>
                </c:pt>
                <c:pt idx="813">
                  <c:v>40.000000000000036</c:v>
                </c:pt>
                <c:pt idx="814">
                  <c:v>43.000000000000014</c:v>
                </c:pt>
                <c:pt idx="815">
                  <c:v>39.000000000000014</c:v>
                </c:pt>
                <c:pt idx="816">
                  <c:v>39.000000000000014</c:v>
                </c:pt>
                <c:pt idx="817">
                  <c:v>43.000000000000014</c:v>
                </c:pt>
                <c:pt idx="818">
                  <c:v>39.000000000000014</c:v>
                </c:pt>
                <c:pt idx="819">
                  <c:v>39.000000000000014</c:v>
                </c:pt>
                <c:pt idx="820">
                  <c:v>49.000000000000021</c:v>
                </c:pt>
                <c:pt idx="821">
                  <c:v>50.999999999999979</c:v>
                </c:pt>
                <c:pt idx="822">
                  <c:v>52</c:v>
                </c:pt>
                <c:pt idx="823">
                  <c:v>50</c:v>
                </c:pt>
                <c:pt idx="824">
                  <c:v>50</c:v>
                </c:pt>
                <c:pt idx="825">
                  <c:v>48</c:v>
                </c:pt>
                <c:pt idx="826">
                  <c:v>50</c:v>
                </c:pt>
                <c:pt idx="827">
                  <c:v>50</c:v>
                </c:pt>
                <c:pt idx="828">
                  <c:v>49.000000000000021</c:v>
                </c:pt>
                <c:pt idx="829">
                  <c:v>48</c:v>
                </c:pt>
                <c:pt idx="830">
                  <c:v>49.000000000000021</c:v>
                </c:pt>
                <c:pt idx="831">
                  <c:v>49.000000000000021</c:v>
                </c:pt>
                <c:pt idx="832">
                  <c:v>47.000000000000021</c:v>
                </c:pt>
                <c:pt idx="833">
                  <c:v>56.000000000000007</c:v>
                </c:pt>
                <c:pt idx="834">
                  <c:v>58.000000000000007</c:v>
                </c:pt>
                <c:pt idx="835">
                  <c:v>51.000000000000021</c:v>
                </c:pt>
                <c:pt idx="836">
                  <c:v>46.999999999999972</c:v>
                </c:pt>
                <c:pt idx="837">
                  <c:v>40.999999999999972</c:v>
                </c:pt>
                <c:pt idx="838">
                  <c:v>45.000000000000014</c:v>
                </c:pt>
                <c:pt idx="839">
                  <c:v>41.000000000000014</c:v>
                </c:pt>
                <c:pt idx="840">
                  <c:v>48</c:v>
                </c:pt>
                <c:pt idx="841">
                  <c:v>48</c:v>
                </c:pt>
                <c:pt idx="842">
                  <c:v>46.999999999999972</c:v>
                </c:pt>
                <c:pt idx="843">
                  <c:v>46</c:v>
                </c:pt>
                <c:pt idx="844">
                  <c:v>50</c:v>
                </c:pt>
                <c:pt idx="845">
                  <c:v>48.999999999999979</c:v>
                </c:pt>
                <c:pt idx="846">
                  <c:v>49.000000000000021</c:v>
                </c:pt>
                <c:pt idx="847">
                  <c:v>43.999999999999993</c:v>
                </c:pt>
                <c:pt idx="848">
                  <c:v>46</c:v>
                </c:pt>
                <c:pt idx="849">
                  <c:v>30.999999999999961</c:v>
                </c:pt>
                <c:pt idx="850">
                  <c:v>41.000000000000014</c:v>
                </c:pt>
                <c:pt idx="851">
                  <c:v>37.000000000000014</c:v>
                </c:pt>
                <c:pt idx="852">
                  <c:v>42.999999999999972</c:v>
                </c:pt>
                <c:pt idx="853">
                  <c:v>47.000000000000021</c:v>
                </c:pt>
                <c:pt idx="854">
                  <c:v>43.000000000000014</c:v>
                </c:pt>
                <c:pt idx="855">
                  <c:v>37.999999999999986</c:v>
                </c:pt>
                <c:pt idx="856">
                  <c:v>45.000000000000014</c:v>
                </c:pt>
                <c:pt idx="857">
                  <c:v>37.999999999999986</c:v>
                </c:pt>
                <c:pt idx="858">
                  <c:v>33.000000000000007</c:v>
                </c:pt>
                <c:pt idx="859">
                  <c:v>29.999999999999982</c:v>
                </c:pt>
                <c:pt idx="860">
                  <c:v>29.999999999999982</c:v>
                </c:pt>
                <c:pt idx="861">
                  <c:v>27.999999999999979</c:v>
                </c:pt>
                <c:pt idx="862">
                  <c:v>27.999999999999979</c:v>
                </c:pt>
                <c:pt idx="863">
                  <c:v>29.000000000000004</c:v>
                </c:pt>
                <c:pt idx="864">
                  <c:v>27.999999999999979</c:v>
                </c:pt>
                <c:pt idx="865">
                  <c:v>27</c:v>
                </c:pt>
                <c:pt idx="866">
                  <c:v>25.999999999999979</c:v>
                </c:pt>
                <c:pt idx="867">
                  <c:v>27</c:v>
                </c:pt>
                <c:pt idx="868">
                  <c:v>39.999999999999993</c:v>
                </c:pt>
                <c:pt idx="869">
                  <c:v>41.999999999999993</c:v>
                </c:pt>
                <c:pt idx="870">
                  <c:v>45.000000000000014</c:v>
                </c:pt>
                <c:pt idx="871">
                  <c:v>43.999999999999993</c:v>
                </c:pt>
                <c:pt idx="872">
                  <c:v>43.999999999999993</c:v>
                </c:pt>
                <c:pt idx="873">
                  <c:v>37.999999999999986</c:v>
                </c:pt>
                <c:pt idx="874">
                  <c:v>38.999999999999972</c:v>
                </c:pt>
                <c:pt idx="875">
                  <c:v>35.999999999999986</c:v>
                </c:pt>
                <c:pt idx="876">
                  <c:v>35.999999999999986</c:v>
                </c:pt>
                <c:pt idx="877">
                  <c:v>39.999999999999993</c:v>
                </c:pt>
                <c:pt idx="878">
                  <c:v>39.000000000000014</c:v>
                </c:pt>
                <c:pt idx="879">
                  <c:v>46.999999999999972</c:v>
                </c:pt>
                <c:pt idx="880">
                  <c:v>43.000000000000014</c:v>
                </c:pt>
                <c:pt idx="881">
                  <c:v>30.000000000000028</c:v>
                </c:pt>
                <c:pt idx="882">
                  <c:v>29.999999999999982</c:v>
                </c:pt>
                <c:pt idx="883">
                  <c:v>27.999999999999979</c:v>
                </c:pt>
                <c:pt idx="884">
                  <c:v>37.000000000000014</c:v>
                </c:pt>
                <c:pt idx="885">
                  <c:v>30.000000000000028</c:v>
                </c:pt>
                <c:pt idx="886">
                  <c:v>30.000000000000028</c:v>
                </c:pt>
                <c:pt idx="887">
                  <c:v>35.000000000000007</c:v>
                </c:pt>
                <c:pt idx="888">
                  <c:v>40.999999999999972</c:v>
                </c:pt>
                <c:pt idx="889">
                  <c:v>45.000000000000014</c:v>
                </c:pt>
                <c:pt idx="890">
                  <c:v>46</c:v>
                </c:pt>
                <c:pt idx="891">
                  <c:v>45.000000000000014</c:v>
                </c:pt>
                <c:pt idx="892">
                  <c:v>39.000000000000014</c:v>
                </c:pt>
                <c:pt idx="893">
                  <c:v>44.999999999999972</c:v>
                </c:pt>
                <c:pt idx="894">
                  <c:v>43.000000000000014</c:v>
                </c:pt>
                <c:pt idx="895">
                  <c:v>42.000000000000036</c:v>
                </c:pt>
                <c:pt idx="896">
                  <c:v>40.000000000000036</c:v>
                </c:pt>
                <c:pt idx="897">
                  <c:v>39.999999999999993</c:v>
                </c:pt>
                <c:pt idx="898">
                  <c:v>40.000000000000036</c:v>
                </c:pt>
                <c:pt idx="899">
                  <c:v>40.000000000000036</c:v>
                </c:pt>
                <c:pt idx="900">
                  <c:v>41.999999999999993</c:v>
                </c:pt>
                <c:pt idx="901">
                  <c:v>43.999999999999993</c:v>
                </c:pt>
                <c:pt idx="902">
                  <c:v>40.000000000000036</c:v>
                </c:pt>
                <c:pt idx="903">
                  <c:v>35.000000000000007</c:v>
                </c:pt>
                <c:pt idx="904">
                  <c:v>35.000000000000007</c:v>
                </c:pt>
                <c:pt idx="905">
                  <c:v>35.000000000000007</c:v>
                </c:pt>
                <c:pt idx="906">
                  <c:v>35.000000000000007</c:v>
                </c:pt>
                <c:pt idx="907">
                  <c:v>35.000000000000007</c:v>
                </c:pt>
                <c:pt idx="908">
                  <c:v>33.999999999999986</c:v>
                </c:pt>
                <c:pt idx="909">
                  <c:v>33.000000000000007</c:v>
                </c:pt>
                <c:pt idx="910">
                  <c:v>33.000000000000007</c:v>
                </c:pt>
                <c:pt idx="911">
                  <c:v>37.999999999999986</c:v>
                </c:pt>
                <c:pt idx="912">
                  <c:v>31.000000000000007</c:v>
                </c:pt>
                <c:pt idx="913">
                  <c:v>31.000000000000007</c:v>
                </c:pt>
                <c:pt idx="914">
                  <c:v>31.000000000000007</c:v>
                </c:pt>
                <c:pt idx="915">
                  <c:v>33.000000000000007</c:v>
                </c:pt>
                <c:pt idx="916">
                  <c:v>32.000000000000028</c:v>
                </c:pt>
                <c:pt idx="917">
                  <c:v>31.999999999999986</c:v>
                </c:pt>
                <c:pt idx="918">
                  <c:v>35.999999999999986</c:v>
                </c:pt>
                <c:pt idx="919">
                  <c:v>35.000000000000007</c:v>
                </c:pt>
                <c:pt idx="920">
                  <c:v>37.000000000000014</c:v>
                </c:pt>
                <c:pt idx="921">
                  <c:v>37.000000000000014</c:v>
                </c:pt>
                <c:pt idx="922">
                  <c:v>34.000000000000028</c:v>
                </c:pt>
                <c:pt idx="923">
                  <c:v>33.000000000000007</c:v>
                </c:pt>
                <c:pt idx="924">
                  <c:v>27</c:v>
                </c:pt>
                <c:pt idx="925">
                  <c:v>27</c:v>
                </c:pt>
                <c:pt idx="926">
                  <c:v>27.999999999999979</c:v>
                </c:pt>
                <c:pt idx="927">
                  <c:v>27.999999999999979</c:v>
                </c:pt>
                <c:pt idx="928">
                  <c:v>29.000000000000004</c:v>
                </c:pt>
                <c:pt idx="929">
                  <c:v>29.000000000000004</c:v>
                </c:pt>
                <c:pt idx="930">
                  <c:v>29.999999999999982</c:v>
                </c:pt>
                <c:pt idx="931">
                  <c:v>31.999999999999986</c:v>
                </c:pt>
                <c:pt idx="932">
                  <c:v>29.000000000000004</c:v>
                </c:pt>
                <c:pt idx="933">
                  <c:v>28.000000000000025</c:v>
                </c:pt>
                <c:pt idx="934">
                  <c:v>29.000000000000004</c:v>
                </c:pt>
                <c:pt idx="935">
                  <c:v>31.000000000000007</c:v>
                </c:pt>
                <c:pt idx="936">
                  <c:v>29.000000000000004</c:v>
                </c:pt>
                <c:pt idx="937">
                  <c:v>30.000000000000028</c:v>
                </c:pt>
                <c:pt idx="938">
                  <c:v>29.999999999999982</c:v>
                </c:pt>
                <c:pt idx="939">
                  <c:v>34.000000000000028</c:v>
                </c:pt>
                <c:pt idx="940">
                  <c:v>33.999999999999986</c:v>
                </c:pt>
                <c:pt idx="941">
                  <c:v>34.999999999999986</c:v>
                </c:pt>
                <c:pt idx="942">
                  <c:v>30.999999999999982</c:v>
                </c:pt>
                <c:pt idx="943">
                  <c:v>31.000000000000007</c:v>
                </c:pt>
                <c:pt idx="944">
                  <c:v>35.999999999999986</c:v>
                </c:pt>
                <c:pt idx="945">
                  <c:v>35.000000000000007</c:v>
                </c:pt>
                <c:pt idx="946">
                  <c:v>37.000000000000014</c:v>
                </c:pt>
                <c:pt idx="947">
                  <c:v>36.999999999999986</c:v>
                </c:pt>
                <c:pt idx="948">
                  <c:v>38.000000000000014</c:v>
                </c:pt>
                <c:pt idx="949">
                  <c:v>40.000000000000014</c:v>
                </c:pt>
                <c:pt idx="950">
                  <c:v>40.999999999999993</c:v>
                </c:pt>
                <c:pt idx="951">
                  <c:v>40.999999999999993</c:v>
                </c:pt>
                <c:pt idx="952">
                  <c:v>38.000000000000014</c:v>
                </c:pt>
                <c:pt idx="953">
                  <c:v>36.000000000000007</c:v>
                </c:pt>
                <c:pt idx="954">
                  <c:v>35.000000000000007</c:v>
                </c:pt>
                <c:pt idx="955">
                  <c:v>35.999999999999986</c:v>
                </c:pt>
                <c:pt idx="956">
                  <c:v>35.999999999999986</c:v>
                </c:pt>
                <c:pt idx="957">
                  <c:v>37.999999999999986</c:v>
                </c:pt>
                <c:pt idx="958">
                  <c:v>37.999999999999986</c:v>
                </c:pt>
                <c:pt idx="959">
                  <c:v>41.999999999999993</c:v>
                </c:pt>
                <c:pt idx="960">
                  <c:v>42.000000000000014</c:v>
                </c:pt>
                <c:pt idx="961">
                  <c:v>39.000000000000014</c:v>
                </c:pt>
                <c:pt idx="962">
                  <c:v>38.000000000000014</c:v>
                </c:pt>
                <c:pt idx="963">
                  <c:v>34.000000000000028</c:v>
                </c:pt>
                <c:pt idx="964">
                  <c:v>34.000000000000028</c:v>
                </c:pt>
                <c:pt idx="965">
                  <c:v>31.000000000000007</c:v>
                </c:pt>
                <c:pt idx="966">
                  <c:v>27</c:v>
                </c:pt>
                <c:pt idx="967">
                  <c:v>25.999999999999979</c:v>
                </c:pt>
                <c:pt idx="968">
                  <c:v>25</c:v>
                </c:pt>
                <c:pt idx="969">
                  <c:v>25.999999999999979</c:v>
                </c:pt>
                <c:pt idx="970">
                  <c:v>25</c:v>
                </c:pt>
                <c:pt idx="971">
                  <c:v>24.000000000000021</c:v>
                </c:pt>
                <c:pt idx="972">
                  <c:v>26.000000000000021</c:v>
                </c:pt>
                <c:pt idx="973">
                  <c:v>29.000000000000004</c:v>
                </c:pt>
                <c:pt idx="974">
                  <c:v>34.000000000000028</c:v>
                </c:pt>
                <c:pt idx="975">
                  <c:v>31.000000000000007</c:v>
                </c:pt>
                <c:pt idx="976">
                  <c:v>30.000000000000028</c:v>
                </c:pt>
                <c:pt idx="977">
                  <c:v>29.000000000000004</c:v>
                </c:pt>
                <c:pt idx="978">
                  <c:v>28.999999999999982</c:v>
                </c:pt>
                <c:pt idx="979">
                  <c:v>28.000000000000025</c:v>
                </c:pt>
                <c:pt idx="980">
                  <c:v>27.000000000000025</c:v>
                </c:pt>
                <c:pt idx="981">
                  <c:v>28.000000000000004</c:v>
                </c:pt>
                <c:pt idx="982">
                  <c:v>31.000000000000007</c:v>
                </c:pt>
                <c:pt idx="983">
                  <c:v>46.000000000000021</c:v>
                </c:pt>
                <c:pt idx="984">
                  <c:v>37.999999999999986</c:v>
                </c:pt>
                <c:pt idx="985">
                  <c:v>32.000000000000028</c:v>
                </c:pt>
                <c:pt idx="986">
                  <c:v>32.000000000000028</c:v>
                </c:pt>
                <c:pt idx="987">
                  <c:v>31.000000000000007</c:v>
                </c:pt>
                <c:pt idx="988">
                  <c:v>34.000000000000028</c:v>
                </c:pt>
                <c:pt idx="989">
                  <c:v>35.000000000000007</c:v>
                </c:pt>
                <c:pt idx="990">
                  <c:v>46.999999999999972</c:v>
                </c:pt>
                <c:pt idx="991">
                  <c:v>36.000000000000028</c:v>
                </c:pt>
                <c:pt idx="992">
                  <c:v>35.999999999999986</c:v>
                </c:pt>
                <c:pt idx="993">
                  <c:v>42.999999999999972</c:v>
                </c:pt>
                <c:pt idx="994">
                  <c:v>38.999999999999972</c:v>
                </c:pt>
                <c:pt idx="995">
                  <c:v>42.999999999999972</c:v>
                </c:pt>
                <c:pt idx="996">
                  <c:v>43.999999999999993</c:v>
                </c:pt>
                <c:pt idx="997">
                  <c:v>42.999999999999972</c:v>
                </c:pt>
                <c:pt idx="998">
                  <c:v>43.000000000000014</c:v>
                </c:pt>
                <c:pt idx="999">
                  <c:v>44.999999999999972</c:v>
                </c:pt>
                <c:pt idx="1000">
                  <c:v>42.999999999999972</c:v>
                </c:pt>
                <c:pt idx="1001">
                  <c:v>41.000000000000014</c:v>
                </c:pt>
                <c:pt idx="1002">
                  <c:v>41.999999999999993</c:v>
                </c:pt>
                <c:pt idx="1003">
                  <c:v>41.999999999999993</c:v>
                </c:pt>
                <c:pt idx="1004">
                  <c:v>41.000000000000014</c:v>
                </c:pt>
                <c:pt idx="1005">
                  <c:v>43.000000000000014</c:v>
                </c:pt>
                <c:pt idx="1006">
                  <c:v>43.000000000000014</c:v>
                </c:pt>
                <c:pt idx="1007">
                  <c:v>39.000000000000014</c:v>
                </c:pt>
                <c:pt idx="1008">
                  <c:v>39.000000000000014</c:v>
                </c:pt>
                <c:pt idx="1009">
                  <c:v>52</c:v>
                </c:pt>
                <c:pt idx="1010">
                  <c:v>48.999999999999979</c:v>
                </c:pt>
                <c:pt idx="1011">
                  <c:v>52.999999999999979</c:v>
                </c:pt>
                <c:pt idx="1012">
                  <c:v>50.999999999999979</c:v>
                </c:pt>
                <c:pt idx="1013">
                  <c:v>45.000000000000014</c:v>
                </c:pt>
                <c:pt idx="1014">
                  <c:v>43.999999999999993</c:v>
                </c:pt>
                <c:pt idx="1015">
                  <c:v>41.000000000000014</c:v>
                </c:pt>
                <c:pt idx="1016">
                  <c:v>39.000000000000014</c:v>
                </c:pt>
                <c:pt idx="1017">
                  <c:v>37.999999999999986</c:v>
                </c:pt>
                <c:pt idx="1018">
                  <c:v>37.999999999999986</c:v>
                </c:pt>
                <c:pt idx="1019">
                  <c:v>37.999999999999986</c:v>
                </c:pt>
                <c:pt idx="1020">
                  <c:v>43.999999999999993</c:v>
                </c:pt>
                <c:pt idx="1021">
                  <c:v>47.000000000000021</c:v>
                </c:pt>
                <c:pt idx="1022">
                  <c:v>45.000000000000014</c:v>
                </c:pt>
                <c:pt idx="1023">
                  <c:v>43.999999999999993</c:v>
                </c:pt>
                <c:pt idx="1024">
                  <c:v>37.999999999999986</c:v>
                </c:pt>
                <c:pt idx="1025">
                  <c:v>49.000000000000021</c:v>
                </c:pt>
                <c:pt idx="1026">
                  <c:v>37.000000000000014</c:v>
                </c:pt>
                <c:pt idx="1027">
                  <c:v>34.000000000000028</c:v>
                </c:pt>
                <c:pt idx="1028">
                  <c:v>35.000000000000007</c:v>
                </c:pt>
                <c:pt idx="1029">
                  <c:v>44.999999999999972</c:v>
                </c:pt>
                <c:pt idx="1030">
                  <c:v>37.000000000000014</c:v>
                </c:pt>
                <c:pt idx="1031">
                  <c:v>33.000000000000007</c:v>
                </c:pt>
                <c:pt idx="1032">
                  <c:v>35.000000000000007</c:v>
                </c:pt>
                <c:pt idx="1033">
                  <c:v>37.000000000000014</c:v>
                </c:pt>
                <c:pt idx="1034">
                  <c:v>35.000000000000007</c:v>
                </c:pt>
                <c:pt idx="1035">
                  <c:v>34.000000000000028</c:v>
                </c:pt>
                <c:pt idx="1036">
                  <c:v>37.000000000000014</c:v>
                </c:pt>
                <c:pt idx="1037">
                  <c:v>38.000000000000036</c:v>
                </c:pt>
                <c:pt idx="1038">
                  <c:v>38.000000000000036</c:v>
                </c:pt>
                <c:pt idx="1039">
                  <c:v>38.000000000000036</c:v>
                </c:pt>
                <c:pt idx="1040">
                  <c:v>39.000000000000014</c:v>
                </c:pt>
                <c:pt idx="1041">
                  <c:v>37.000000000000014</c:v>
                </c:pt>
                <c:pt idx="1042">
                  <c:v>37.000000000000014</c:v>
                </c:pt>
                <c:pt idx="1043">
                  <c:v>37.000000000000014</c:v>
                </c:pt>
                <c:pt idx="1044">
                  <c:v>46</c:v>
                </c:pt>
                <c:pt idx="1045">
                  <c:v>32.000000000000028</c:v>
                </c:pt>
                <c:pt idx="1046">
                  <c:v>32.000000000000007</c:v>
                </c:pt>
                <c:pt idx="1047">
                  <c:v>32.999999999999986</c:v>
                </c:pt>
                <c:pt idx="1048">
                  <c:v>33.000000000000007</c:v>
                </c:pt>
                <c:pt idx="1049">
                  <c:v>35.999999999999986</c:v>
                </c:pt>
                <c:pt idx="1050">
                  <c:v>40.000000000000014</c:v>
                </c:pt>
                <c:pt idx="1051">
                  <c:v>37.999999999999986</c:v>
                </c:pt>
                <c:pt idx="1052">
                  <c:v>41.999999999999993</c:v>
                </c:pt>
                <c:pt idx="1053">
                  <c:v>43.000000000000014</c:v>
                </c:pt>
                <c:pt idx="1054">
                  <c:v>42.000000000000014</c:v>
                </c:pt>
                <c:pt idx="1055">
                  <c:v>34.000000000000007</c:v>
                </c:pt>
                <c:pt idx="1056">
                  <c:v>34.000000000000007</c:v>
                </c:pt>
                <c:pt idx="1057">
                  <c:v>28.000000000000025</c:v>
                </c:pt>
                <c:pt idx="1058">
                  <c:v>30.000000000000028</c:v>
                </c:pt>
                <c:pt idx="1059">
                  <c:v>34.999999999999986</c:v>
                </c:pt>
                <c:pt idx="1060">
                  <c:v>32.000000000000028</c:v>
                </c:pt>
                <c:pt idx="1061">
                  <c:v>31.999999999999986</c:v>
                </c:pt>
                <c:pt idx="1062">
                  <c:v>30.999999999999982</c:v>
                </c:pt>
                <c:pt idx="1063">
                  <c:v>30.000000000000004</c:v>
                </c:pt>
                <c:pt idx="1064">
                  <c:v>31.999999999999986</c:v>
                </c:pt>
                <c:pt idx="1065">
                  <c:v>27</c:v>
                </c:pt>
                <c:pt idx="1066">
                  <c:v>27.999999999999979</c:v>
                </c:pt>
                <c:pt idx="1067">
                  <c:v>30.000000000000004</c:v>
                </c:pt>
                <c:pt idx="1068">
                  <c:v>31.999999999999986</c:v>
                </c:pt>
                <c:pt idx="1069">
                  <c:v>33.000000000000007</c:v>
                </c:pt>
                <c:pt idx="1070">
                  <c:v>30.999999999999982</c:v>
                </c:pt>
                <c:pt idx="1071">
                  <c:v>28.000000000000004</c:v>
                </c:pt>
                <c:pt idx="1072">
                  <c:v>28.000000000000004</c:v>
                </c:pt>
                <c:pt idx="1073">
                  <c:v>27</c:v>
                </c:pt>
                <c:pt idx="1074">
                  <c:v>29.999999999999982</c:v>
                </c:pt>
                <c:pt idx="1075">
                  <c:v>29.000000000000004</c:v>
                </c:pt>
                <c:pt idx="1076">
                  <c:v>29.000000000000004</c:v>
                </c:pt>
                <c:pt idx="1077">
                  <c:v>28.999999999999982</c:v>
                </c:pt>
                <c:pt idx="1078">
                  <c:v>26</c:v>
                </c:pt>
                <c:pt idx="1079">
                  <c:v>25.999999999999979</c:v>
                </c:pt>
                <c:pt idx="1080">
                  <c:v>26</c:v>
                </c:pt>
                <c:pt idx="1081">
                  <c:v>29.999999999999982</c:v>
                </c:pt>
                <c:pt idx="1082">
                  <c:v>28.000000000000004</c:v>
                </c:pt>
                <c:pt idx="1083">
                  <c:v>28.000000000000004</c:v>
                </c:pt>
                <c:pt idx="1084">
                  <c:v>28.000000000000004</c:v>
                </c:pt>
                <c:pt idx="1085">
                  <c:v>31.000000000000007</c:v>
                </c:pt>
                <c:pt idx="1086">
                  <c:v>34.000000000000007</c:v>
                </c:pt>
                <c:pt idx="1087">
                  <c:v>33.999999999999986</c:v>
                </c:pt>
                <c:pt idx="1088">
                  <c:v>33.999999999999986</c:v>
                </c:pt>
                <c:pt idx="1089">
                  <c:v>32.000000000000007</c:v>
                </c:pt>
                <c:pt idx="1090">
                  <c:v>37.000000000000014</c:v>
                </c:pt>
                <c:pt idx="1091">
                  <c:v>35.000000000000007</c:v>
                </c:pt>
                <c:pt idx="1092">
                  <c:v>42.999999999999993</c:v>
                </c:pt>
                <c:pt idx="1093">
                  <c:v>48</c:v>
                </c:pt>
                <c:pt idx="1094">
                  <c:v>42.000000000000036</c:v>
                </c:pt>
                <c:pt idx="1095">
                  <c:v>60.000000000000007</c:v>
                </c:pt>
                <c:pt idx="1096">
                  <c:v>69</c:v>
                </c:pt>
                <c:pt idx="1097">
                  <c:v>71</c:v>
                </c:pt>
                <c:pt idx="1098">
                  <c:v>71.999999999999972</c:v>
                </c:pt>
                <c:pt idx="1099">
                  <c:v>71</c:v>
                </c:pt>
                <c:pt idx="1100">
                  <c:v>72.000000000000014</c:v>
                </c:pt>
                <c:pt idx="1101">
                  <c:v>58.000000000000007</c:v>
                </c:pt>
                <c:pt idx="1102">
                  <c:v>75</c:v>
                </c:pt>
                <c:pt idx="1103">
                  <c:v>87.999999999999986</c:v>
                </c:pt>
                <c:pt idx="1104">
                  <c:v>88.999999999999986</c:v>
                </c:pt>
                <c:pt idx="1105">
                  <c:v>88.999999999999986</c:v>
                </c:pt>
                <c:pt idx="1106">
                  <c:v>78</c:v>
                </c:pt>
                <c:pt idx="1107">
                  <c:v>73</c:v>
                </c:pt>
                <c:pt idx="1108">
                  <c:v>64.000000000000014</c:v>
                </c:pt>
                <c:pt idx="1109">
                  <c:v>75</c:v>
                </c:pt>
                <c:pt idx="1110">
                  <c:v>82.999999999999957</c:v>
                </c:pt>
                <c:pt idx="1111">
                  <c:v>83</c:v>
                </c:pt>
                <c:pt idx="1112">
                  <c:v>83.999999999999986</c:v>
                </c:pt>
                <c:pt idx="1113">
                  <c:v>89.000000000000014</c:v>
                </c:pt>
                <c:pt idx="1114">
                  <c:v>87.000000000000014</c:v>
                </c:pt>
                <c:pt idx="1115">
                  <c:v>87.000000000000014</c:v>
                </c:pt>
                <c:pt idx="1116">
                  <c:v>89.000000000000014</c:v>
                </c:pt>
                <c:pt idx="1117">
                  <c:v>92.000000000000014</c:v>
                </c:pt>
                <c:pt idx="1118">
                  <c:v>93</c:v>
                </c:pt>
                <c:pt idx="1119">
                  <c:v>94.000000000000014</c:v>
                </c:pt>
                <c:pt idx="1120">
                  <c:v>97</c:v>
                </c:pt>
                <c:pt idx="1121">
                  <c:v>92</c:v>
                </c:pt>
                <c:pt idx="1122">
                  <c:v>91.000000000000014</c:v>
                </c:pt>
                <c:pt idx="1123">
                  <c:v>92.000000000000043</c:v>
                </c:pt>
                <c:pt idx="1124">
                  <c:v>90.999999999999972</c:v>
                </c:pt>
                <c:pt idx="1125">
                  <c:v>88.999999999999972</c:v>
                </c:pt>
                <c:pt idx="1126">
                  <c:v>85.999999999999986</c:v>
                </c:pt>
                <c:pt idx="1127">
                  <c:v>84.999999999999972</c:v>
                </c:pt>
                <c:pt idx="1128">
                  <c:v>81</c:v>
                </c:pt>
                <c:pt idx="1129">
                  <c:v>60.000000000000007</c:v>
                </c:pt>
                <c:pt idx="1130">
                  <c:v>72.000000000000014</c:v>
                </c:pt>
                <c:pt idx="1131">
                  <c:v>76.000000000000028</c:v>
                </c:pt>
                <c:pt idx="1132">
                  <c:v>85.000000000000014</c:v>
                </c:pt>
                <c:pt idx="1133">
                  <c:v>87.000000000000014</c:v>
                </c:pt>
                <c:pt idx="1134">
                  <c:v>87.000000000000014</c:v>
                </c:pt>
                <c:pt idx="1135">
                  <c:v>84.000000000000028</c:v>
                </c:pt>
                <c:pt idx="1136">
                  <c:v>75.999999999999972</c:v>
                </c:pt>
                <c:pt idx="1137">
                  <c:v>78</c:v>
                </c:pt>
                <c:pt idx="1138">
                  <c:v>76</c:v>
                </c:pt>
                <c:pt idx="1139">
                  <c:v>82.000000000000028</c:v>
                </c:pt>
                <c:pt idx="1140">
                  <c:v>80</c:v>
                </c:pt>
                <c:pt idx="1141">
                  <c:v>72</c:v>
                </c:pt>
                <c:pt idx="1142">
                  <c:v>76</c:v>
                </c:pt>
                <c:pt idx="1143">
                  <c:v>96</c:v>
                </c:pt>
                <c:pt idx="1144">
                  <c:v>105</c:v>
                </c:pt>
                <c:pt idx="1145">
                  <c:v>100</c:v>
                </c:pt>
                <c:pt idx="1146">
                  <c:v>100</c:v>
                </c:pt>
                <c:pt idx="1147">
                  <c:v>101</c:v>
                </c:pt>
                <c:pt idx="1148">
                  <c:v>63.000000000000014</c:v>
                </c:pt>
                <c:pt idx="1149">
                  <c:v>61.999999999999986</c:v>
                </c:pt>
                <c:pt idx="1150">
                  <c:v>68</c:v>
                </c:pt>
                <c:pt idx="1151">
                  <c:v>65.999999999999986</c:v>
                </c:pt>
                <c:pt idx="1152">
                  <c:v>74</c:v>
                </c:pt>
                <c:pt idx="1153">
                  <c:v>70</c:v>
                </c:pt>
                <c:pt idx="1154">
                  <c:v>79.000000000000028</c:v>
                </c:pt>
                <c:pt idx="1155">
                  <c:v>79</c:v>
                </c:pt>
                <c:pt idx="1156">
                  <c:v>64.000000000000014</c:v>
                </c:pt>
                <c:pt idx="1157">
                  <c:v>58.000000000000007</c:v>
                </c:pt>
                <c:pt idx="1158">
                  <c:v>54.000000000000028</c:v>
                </c:pt>
                <c:pt idx="1159">
                  <c:v>64.000000000000014</c:v>
                </c:pt>
                <c:pt idx="1160">
                  <c:v>71</c:v>
                </c:pt>
                <c:pt idx="1161">
                  <c:v>70.000000000000014</c:v>
                </c:pt>
                <c:pt idx="1162">
                  <c:v>71</c:v>
                </c:pt>
                <c:pt idx="1163">
                  <c:v>72.000000000000014</c:v>
                </c:pt>
                <c:pt idx="1164">
                  <c:v>69</c:v>
                </c:pt>
                <c:pt idx="1165">
                  <c:v>69</c:v>
                </c:pt>
                <c:pt idx="1166">
                  <c:v>70.000000000000014</c:v>
                </c:pt>
                <c:pt idx="1167">
                  <c:v>73</c:v>
                </c:pt>
                <c:pt idx="1168">
                  <c:v>73</c:v>
                </c:pt>
                <c:pt idx="1169">
                  <c:v>66.000000000000014</c:v>
                </c:pt>
                <c:pt idx="1170">
                  <c:v>66.000000000000014</c:v>
                </c:pt>
                <c:pt idx="1171">
                  <c:v>65.000000000000014</c:v>
                </c:pt>
                <c:pt idx="1172">
                  <c:v>64.999999999999986</c:v>
                </c:pt>
                <c:pt idx="1173">
                  <c:v>64.999999999999986</c:v>
                </c:pt>
                <c:pt idx="1174">
                  <c:v>66.000000000000014</c:v>
                </c:pt>
                <c:pt idx="1175">
                  <c:v>66.000000000000014</c:v>
                </c:pt>
                <c:pt idx="1176">
                  <c:v>66.000000000000014</c:v>
                </c:pt>
                <c:pt idx="1177">
                  <c:v>65.000000000000014</c:v>
                </c:pt>
                <c:pt idx="1178">
                  <c:v>67</c:v>
                </c:pt>
                <c:pt idx="1179">
                  <c:v>65.999999999999972</c:v>
                </c:pt>
                <c:pt idx="1180">
                  <c:v>63.999999999999993</c:v>
                </c:pt>
                <c:pt idx="1181">
                  <c:v>64.999999999999986</c:v>
                </c:pt>
                <c:pt idx="1182">
                  <c:v>67.000000000000014</c:v>
                </c:pt>
                <c:pt idx="1183">
                  <c:v>49</c:v>
                </c:pt>
                <c:pt idx="1184">
                  <c:v>50.999999999999979</c:v>
                </c:pt>
                <c:pt idx="1185">
                  <c:v>52</c:v>
                </c:pt>
                <c:pt idx="1186">
                  <c:v>56.999999999999986</c:v>
                </c:pt>
                <c:pt idx="1187">
                  <c:v>61.000000000000007</c:v>
                </c:pt>
                <c:pt idx="1188">
                  <c:v>62.000000000000014</c:v>
                </c:pt>
                <c:pt idx="1189">
                  <c:v>62.999999999999986</c:v>
                </c:pt>
                <c:pt idx="1190">
                  <c:v>58.999999999999986</c:v>
                </c:pt>
                <c:pt idx="1191">
                  <c:v>62.000000000000014</c:v>
                </c:pt>
                <c:pt idx="1192">
                  <c:v>63.000000000000014</c:v>
                </c:pt>
                <c:pt idx="1193">
                  <c:v>63.000000000000014</c:v>
                </c:pt>
                <c:pt idx="1194">
                  <c:v>48</c:v>
                </c:pt>
                <c:pt idx="1195">
                  <c:v>49.000000000000021</c:v>
                </c:pt>
                <c:pt idx="1196">
                  <c:v>54</c:v>
                </c:pt>
                <c:pt idx="1197">
                  <c:v>53.999999999999979</c:v>
                </c:pt>
                <c:pt idx="1198">
                  <c:v>55.999999999999986</c:v>
                </c:pt>
                <c:pt idx="1199">
                  <c:v>56.000000000000007</c:v>
                </c:pt>
                <c:pt idx="1200">
                  <c:v>42.999999999999993</c:v>
                </c:pt>
                <c:pt idx="1201">
                  <c:v>44.999999999999993</c:v>
                </c:pt>
                <c:pt idx="1202">
                  <c:v>54</c:v>
                </c:pt>
                <c:pt idx="1203">
                  <c:v>59.999999999999986</c:v>
                </c:pt>
                <c:pt idx="1204">
                  <c:v>59.999999999999986</c:v>
                </c:pt>
                <c:pt idx="1205">
                  <c:v>59.999999999999986</c:v>
                </c:pt>
                <c:pt idx="1206">
                  <c:v>60.999999999999986</c:v>
                </c:pt>
                <c:pt idx="1207">
                  <c:v>61.000000000000007</c:v>
                </c:pt>
                <c:pt idx="1208">
                  <c:v>59.000000000000007</c:v>
                </c:pt>
                <c:pt idx="1209">
                  <c:v>59.999999999999986</c:v>
                </c:pt>
                <c:pt idx="1210">
                  <c:v>58.999999999999986</c:v>
                </c:pt>
                <c:pt idx="1211">
                  <c:v>56.000000000000007</c:v>
                </c:pt>
                <c:pt idx="1212">
                  <c:v>58.000000000000007</c:v>
                </c:pt>
                <c:pt idx="1213">
                  <c:v>53</c:v>
                </c:pt>
                <c:pt idx="1214">
                  <c:v>47.999999999999979</c:v>
                </c:pt>
                <c:pt idx="1215">
                  <c:v>46</c:v>
                </c:pt>
                <c:pt idx="1216">
                  <c:v>43.999999999999972</c:v>
                </c:pt>
                <c:pt idx="1217">
                  <c:v>49.999999999999979</c:v>
                </c:pt>
                <c:pt idx="1218">
                  <c:v>51</c:v>
                </c:pt>
                <c:pt idx="1219">
                  <c:v>51</c:v>
                </c:pt>
                <c:pt idx="1220">
                  <c:v>50.999999999999979</c:v>
                </c:pt>
                <c:pt idx="1221">
                  <c:v>50.999999999999979</c:v>
                </c:pt>
                <c:pt idx="1222">
                  <c:v>49.999999999999979</c:v>
                </c:pt>
                <c:pt idx="1223">
                  <c:v>53.999999999999979</c:v>
                </c:pt>
                <c:pt idx="1224">
                  <c:v>52</c:v>
                </c:pt>
                <c:pt idx="1225">
                  <c:v>58.999999999999986</c:v>
                </c:pt>
                <c:pt idx="1226">
                  <c:v>56.000000000000007</c:v>
                </c:pt>
                <c:pt idx="1227">
                  <c:v>52.999999999999979</c:v>
                </c:pt>
                <c:pt idx="1228">
                  <c:v>50.999999999999979</c:v>
                </c:pt>
                <c:pt idx="1229">
                  <c:v>53</c:v>
                </c:pt>
                <c:pt idx="1230">
                  <c:v>51.999999999999979</c:v>
                </c:pt>
                <c:pt idx="1231">
                  <c:v>51</c:v>
                </c:pt>
                <c:pt idx="1232">
                  <c:v>37.999999999999986</c:v>
                </c:pt>
                <c:pt idx="1233">
                  <c:v>45.999999999999972</c:v>
                </c:pt>
                <c:pt idx="1234">
                  <c:v>50</c:v>
                </c:pt>
                <c:pt idx="1235">
                  <c:v>40.999999999999993</c:v>
                </c:pt>
                <c:pt idx="1236">
                  <c:v>37.999999999999986</c:v>
                </c:pt>
                <c:pt idx="1237">
                  <c:v>37.999999999999986</c:v>
                </c:pt>
                <c:pt idx="1238">
                  <c:v>39.999999999999972</c:v>
                </c:pt>
                <c:pt idx="1239">
                  <c:v>37.999999999999986</c:v>
                </c:pt>
                <c:pt idx="1240">
                  <c:v>39.000000000000014</c:v>
                </c:pt>
                <c:pt idx="1241">
                  <c:v>40.000000000000014</c:v>
                </c:pt>
                <c:pt idx="1242">
                  <c:v>35.000000000000007</c:v>
                </c:pt>
                <c:pt idx="1243">
                  <c:v>41.000000000000014</c:v>
                </c:pt>
                <c:pt idx="1244">
                  <c:v>49.000000000000021</c:v>
                </c:pt>
                <c:pt idx="1245">
                  <c:v>50</c:v>
                </c:pt>
                <c:pt idx="1246">
                  <c:v>50</c:v>
                </c:pt>
                <c:pt idx="1247">
                  <c:v>52.999999999999979</c:v>
                </c:pt>
                <c:pt idx="1248">
                  <c:v>43.999999999999993</c:v>
                </c:pt>
                <c:pt idx="1249">
                  <c:v>53.999999999999979</c:v>
                </c:pt>
                <c:pt idx="1250">
                  <c:v>53.999999999999979</c:v>
                </c:pt>
                <c:pt idx="1251">
                  <c:v>53</c:v>
                </c:pt>
                <c:pt idx="1252">
                  <c:v>61.000000000000007</c:v>
                </c:pt>
                <c:pt idx="1253">
                  <c:v>61.000000000000007</c:v>
                </c:pt>
                <c:pt idx="1254">
                  <c:v>58.000000000000007</c:v>
                </c:pt>
                <c:pt idx="1255">
                  <c:v>58.999999999999986</c:v>
                </c:pt>
                <c:pt idx="1256">
                  <c:v>50.999999999999979</c:v>
                </c:pt>
                <c:pt idx="1257">
                  <c:v>50</c:v>
                </c:pt>
                <c:pt idx="1258">
                  <c:v>55.000000000000007</c:v>
                </c:pt>
                <c:pt idx="1259">
                  <c:v>49</c:v>
                </c:pt>
                <c:pt idx="1260">
                  <c:v>52</c:v>
                </c:pt>
                <c:pt idx="1261">
                  <c:v>60.000000000000007</c:v>
                </c:pt>
                <c:pt idx="1262">
                  <c:v>62.999999999999986</c:v>
                </c:pt>
                <c:pt idx="1263">
                  <c:v>55.000000000000028</c:v>
                </c:pt>
                <c:pt idx="1264">
                  <c:v>52</c:v>
                </c:pt>
                <c:pt idx="1265">
                  <c:v>60.000000000000007</c:v>
                </c:pt>
                <c:pt idx="1266">
                  <c:v>62.999999999999986</c:v>
                </c:pt>
                <c:pt idx="1267">
                  <c:v>58.000000000000028</c:v>
                </c:pt>
                <c:pt idx="1268">
                  <c:v>58.000000000000028</c:v>
                </c:pt>
                <c:pt idx="1269">
                  <c:v>52</c:v>
                </c:pt>
                <c:pt idx="1270">
                  <c:v>54</c:v>
                </c:pt>
                <c:pt idx="1271">
                  <c:v>53</c:v>
                </c:pt>
                <c:pt idx="1272">
                  <c:v>50.999999999999979</c:v>
                </c:pt>
                <c:pt idx="1273">
                  <c:v>56.000000000000007</c:v>
                </c:pt>
                <c:pt idx="1274">
                  <c:v>53</c:v>
                </c:pt>
                <c:pt idx="1275">
                  <c:v>32.000000000000007</c:v>
                </c:pt>
                <c:pt idx="1276">
                  <c:v>31.000000000000007</c:v>
                </c:pt>
                <c:pt idx="1277">
                  <c:v>53</c:v>
                </c:pt>
                <c:pt idx="1278">
                  <c:v>55.999999999999986</c:v>
                </c:pt>
                <c:pt idx="1279">
                  <c:v>55.999999999999986</c:v>
                </c:pt>
                <c:pt idx="1280">
                  <c:v>55.000000000000007</c:v>
                </c:pt>
                <c:pt idx="1281">
                  <c:v>41.000000000000014</c:v>
                </c:pt>
                <c:pt idx="1282">
                  <c:v>42.000000000000014</c:v>
                </c:pt>
                <c:pt idx="1283">
                  <c:v>42.000000000000014</c:v>
                </c:pt>
                <c:pt idx="1284">
                  <c:v>41.000000000000014</c:v>
                </c:pt>
                <c:pt idx="1285">
                  <c:v>40.000000000000014</c:v>
                </c:pt>
                <c:pt idx="1286">
                  <c:v>50</c:v>
                </c:pt>
                <c:pt idx="1287">
                  <c:v>48</c:v>
                </c:pt>
                <c:pt idx="1288">
                  <c:v>46</c:v>
                </c:pt>
                <c:pt idx="1289">
                  <c:v>50</c:v>
                </c:pt>
                <c:pt idx="1290">
                  <c:v>47</c:v>
                </c:pt>
                <c:pt idx="1291">
                  <c:v>43.000000000000014</c:v>
                </c:pt>
                <c:pt idx="1292">
                  <c:v>30.000000000000004</c:v>
                </c:pt>
                <c:pt idx="1293">
                  <c:v>31.000000000000007</c:v>
                </c:pt>
                <c:pt idx="1294">
                  <c:v>30.000000000000004</c:v>
                </c:pt>
                <c:pt idx="1295">
                  <c:v>25</c:v>
                </c:pt>
                <c:pt idx="1296">
                  <c:v>26</c:v>
                </c:pt>
                <c:pt idx="1297">
                  <c:v>28.000000000000004</c:v>
                </c:pt>
                <c:pt idx="1298">
                  <c:v>27</c:v>
                </c:pt>
                <c:pt idx="1299">
                  <c:v>27</c:v>
                </c:pt>
                <c:pt idx="1300">
                  <c:v>27</c:v>
                </c:pt>
                <c:pt idx="1301">
                  <c:v>26</c:v>
                </c:pt>
                <c:pt idx="1302">
                  <c:v>27</c:v>
                </c:pt>
                <c:pt idx="1303">
                  <c:v>24</c:v>
                </c:pt>
                <c:pt idx="1304">
                  <c:v>24</c:v>
                </c:pt>
                <c:pt idx="1305">
                  <c:v>24</c:v>
                </c:pt>
                <c:pt idx="1306">
                  <c:v>25</c:v>
                </c:pt>
                <c:pt idx="1307">
                  <c:v>25</c:v>
                </c:pt>
                <c:pt idx="1308">
                  <c:v>26</c:v>
                </c:pt>
                <c:pt idx="1309">
                  <c:v>20.999999999999996</c:v>
                </c:pt>
                <c:pt idx="1310">
                  <c:v>23</c:v>
                </c:pt>
                <c:pt idx="1311">
                  <c:v>24</c:v>
                </c:pt>
                <c:pt idx="1312">
                  <c:v>25</c:v>
                </c:pt>
                <c:pt idx="1313">
                  <c:v>26</c:v>
                </c:pt>
                <c:pt idx="1314">
                  <c:v>14.999999999999991</c:v>
                </c:pt>
                <c:pt idx="1315">
                  <c:v>14.999999999999991</c:v>
                </c:pt>
                <c:pt idx="1316">
                  <c:v>14.999999999999991</c:v>
                </c:pt>
                <c:pt idx="1317">
                  <c:v>16.999999999999993</c:v>
                </c:pt>
                <c:pt idx="1318">
                  <c:v>20.999999999999996</c:v>
                </c:pt>
                <c:pt idx="1319">
                  <c:v>18.999999999999993</c:v>
                </c:pt>
                <c:pt idx="1320">
                  <c:v>18.999999999999993</c:v>
                </c:pt>
                <c:pt idx="1321">
                  <c:v>20.999999999999996</c:v>
                </c:pt>
                <c:pt idx="1322">
                  <c:v>20.000000000000018</c:v>
                </c:pt>
                <c:pt idx="1323">
                  <c:v>21.000000000000018</c:v>
                </c:pt>
                <c:pt idx="1324">
                  <c:v>23</c:v>
                </c:pt>
                <c:pt idx="1325">
                  <c:v>23</c:v>
                </c:pt>
                <c:pt idx="1326">
                  <c:v>23</c:v>
                </c:pt>
                <c:pt idx="1327">
                  <c:v>20.000000000000018</c:v>
                </c:pt>
                <c:pt idx="1328">
                  <c:v>20.999999999999996</c:v>
                </c:pt>
                <c:pt idx="1329">
                  <c:v>21.999999999999996</c:v>
                </c:pt>
                <c:pt idx="1330">
                  <c:v>25</c:v>
                </c:pt>
                <c:pt idx="1331">
                  <c:v>27</c:v>
                </c:pt>
                <c:pt idx="1332">
                  <c:v>28.000000000000004</c:v>
                </c:pt>
                <c:pt idx="1333">
                  <c:v>32.999999999999986</c:v>
                </c:pt>
                <c:pt idx="1334">
                  <c:v>35.999999999999986</c:v>
                </c:pt>
                <c:pt idx="1335">
                  <c:v>36.999999999999986</c:v>
                </c:pt>
                <c:pt idx="1336">
                  <c:v>36.999999999999986</c:v>
                </c:pt>
                <c:pt idx="1337">
                  <c:v>33.000000000000007</c:v>
                </c:pt>
                <c:pt idx="1338">
                  <c:v>21.999999999999996</c:v>
                </c:pt>
                <c:pt idx="1339">
                  <c:v>21.999999999999996</c:v>
                </c:pt>
                <c:pt idx="1340">
                  <c:v>23</c:v>
                </c:pt>
                <c:pt idx="1341">
                  <c:v>23.000000000000021</c:v>
                </c:pt>
                <c:pt idx="1342">
                  <c:v>23</c:v>
                </c:pt>
                <c:pt idx="1343">
                  <c:v>32.000000000000007</c:v>
                </c:pt>
                <c:pt idx="1344">
                  <c:v>33.000000000000007</c:v>
                </c:pt>
                <c:pt idx="1345">
                  <c:v>30.000000000000004</c:v>
                </c:pt>
                <c:pt idx="1346">
                  <c:v>28.999999999999982</c:v>
                </c:pt>
                <c:pt idx="1347">
                  <c:v>28.999999999999982</c:v>
                </c:pt>
                <c:pt idx="1348">
                  <c:v>28.999999999999982</c:v>
                </c:pt>
                <c:pt idx="1349">
                  <c:v>30.000000000000004</c:v>
                </c:pt>
                <c:pt idx="1350">
                  <c:v>30.000000000000004</c:v>
                </c:pt>
                <c:pt idx="1351">
                  <c:v>28.000000000000004</c:v>
                </c:pt>
                <c:pt idx="1352">
                  <c:v>25</c:v>
                </c:pt>
                <c:pt idx="1353">
                  <c:v>14.000000000000012</c:v>
                </c:pt>
                <c:pt idx="1354">
                  <c:v>14.000000000000012</c:v>
                </c:pt>
                <c:pt idx="1355">
                  <c:v>12.000000000000011</c:v>
                </c:pt>
                <c:pt idx="1356">
                  <c:v>14.000000000000012</c:v>
                </c:pt>
                <c:pt idx="1357">
                  <c:v>16.000000000000014</c:v>
                </c:pt>
                <c:pt idx="1358">
                  <c:v>15.999999999999993</c:v>
                </c:pt>
                <c:pt idx="1359">
                  <c:v>17.999999999999993</c:v>
                </c:pt>
                <c:pt idx="1360">
                  <c:v>53.999999999999979</c:v>
                </c:pt>
                <c:pt idx="1361">
                  <c:v>42.999999999999993</c:v>
                </c:pt>
                <c:pt idx="1362">
                  <c:v>29.000000000000004</c:v>
                </c:pt>
                <c:pt idx="1363">
                  <c:v>29.000000000000004</c:v>
                </c:pt>
                <c:pt idx="1364">
                  <c:v>27.999999999999979</c:v>
                </c:pt>
                <c:pt idx="1365">
                  <c:v>27.999999999999979</c:v>
                </c:pt>
                <c:pt idx="1366">
                  <c:v>28.000000000000004</c:v>
                </c:pt>
                <c:pt idx="1367">
                  <c:v>28.000000000000004</c:v>
                </c:pt>
                <c:pt idx="1368">
                  <c:v>28.000000000000004</c:v>
                </c:pt>
                <c:pt idx="1369">
                  <c:v>26.999999999999979</c:v>
                </c:pt>
                <c:pt idx="1370">
                  <c:v>26.999999999999979</c:v>
                </c:pt>
                <c:pt idx="1371">
                  <c:v>28.000000000000004</c:v>
                </c:pt>
                <c:pt idx="1372">
                  <c:v>28.000000000000004</c:v>
                </c:pt>
                <c:pt idx="1373">
                  <c:v>27</c:v>
                </c:pt>
                <c:pt idx="1374">
                  <c:v>28.000000000000004</c:v>
                </c:pt>
                <c:pt idx="1375">
                  <c:v>29.000000000000004</c:v>
                </c:pt>
                <c:pt idx="1376">
                  <c:v>30.000000000000004</c:v>
                </c:pt>
                <c:pt idx="1377">
                  <c:v>30.999999999999982</c:v>
                </c:pt>
                <c:pt idx="1378">
                  <c:v>19.999999999999996</c:v>
                </c:pt>
                <c:pt idx="1379">
                  <c:v>20.999999999999996</c:v>
                </c:pt>
                <c:pt idx="1380">
                  <c:v>19.999999999999996</c:v>
                </c:pt>
                <c:pt idx="1381">
                  <c:v>21.999999999999996</c:v>
                </c:pt>
                <c:pt idx="1382">
                  <c:v>23</c:v>
                </c:pt>
                <c:pt idx="1383">
                  <c:v>21.999999999999996</c:v>
                </c:pt>
                <c:pt idx="1384">
                  <c:v>20.999999999999996</c:v>
                </c:pt>
                <c:pt idx="1385">
                  <c:v>20.999999999999996</c:v>
                </c:pt>
                <c:pt idx="1386">
                  <c:v>21.999999999999996</c:v>
                </c:pt>
                <c:pt idx="1387">
                  <c:v>21.999999999999996</c:v>
                </c:pt>
                <c:pt idx="1388">
                  <c:v>20.999999999999996</c:v>
                </c:pt>
                <c:pt idx="1389">
                  <c:v>18.999999999999993</c:v>
                </c:pt>
                <c:pt idx="1390">
                  <c:v>23</c:v>
                </c:pt>
                <c:pt idx="1391">
                  <c:v>23</c:v>
                </c:pt>
                <c:pt idx="1392">
                  <c:v>20.999999999999996</c:v>
                </c:pt>
                <c:pt idx="1393">
                  <c:v>23</c:v>
                </c:pt>
                <c:pt idx="1394">
                  <c:v>24</c:v>
                </c:pt>
                <c:pt idx="1395">
                  <c:v>21.999999999999996</c:v>
                </c:pt>
                <c:pt idx="1396">
                  <c:v>23</c:v>
                </c:pt>
                <c:pt idx="1397">
                  <c:v>25</c:v>
                </c:pt>
                <c:pt idx="1398">
                  <c:v>27</c:v>
                </c:pt>
                <c:pt idx="1399">
                  <c:v>26</c:v>
                </c:pt>
                <c:pt idx="1400">
                  <c:v>25</c:v>
                </c:pt>
                <c:pt idx="1401">
                  <c:v>25</c:v>
                </c:pt>
                <c:pt idx="1402">
                  <c:v>25</c:v>
                </c:pt>
                <c:pt idx="1403">
                  <c:v>25</c:v>
                </c:pt>
                <c:pt idx="1404">
                  <c:v>23</c:v>
                </c:pt>
                <c:pt idx="1405">
                  <c:v>23</c:v>
                </c:pt>
                <c:pt idx="1406">
                  <c:v>21.999999999999996</c:v>
                </c:pt>
                <c:pt idx="1407">
                  <c:v>24</c:v>
                </c:pt>
                <c:pt idx="1408">
                  <c:v>26</c:v>
                </c:pt>
                <c:pt idx="1409">
                  <c:v>24</c:v>
                </c:pt>
                <c:pt idx="1410">
                  <c:v>25</c:v>
                </c:pt>
                <c:pt idx="1411">
                  <c:v>25</c:v>
                </c:pt>
                <c:pt idx="1412">
                  <c:v>25</c:v>
                </c:pt>
                <c:pt idx="1413">
                  <c:v>26</c:v>
                </c:pt>
                <c:pt idx="1414">
                  <c:v>26</c:v>
                </c:pt>
                <c:pt idx="1415">
                  <c:v>25</c:v>
                </c:pt>
                <c:pt idx="1416">
                  <c:v>28.000000000000004</c:v>
                </c:pt>
                <c:pt idx="1417">
                  <c:v>31.000000000000007</c:v>
                </c:pt>
                <c:pt idx="1418">
                  <c:v>30.000000000000004</c:v>
                </c:pt>
                <c:pt idx="1419">
                  <c:v>27</c:v>
                </c:pt>
                <c:pt idx="1420">
                  <c:v>27</c:v>
                </c:pt>
                <c:pt idx="1421">
                  <c:v>27</c:v>
                </c:pt>
                <c:pt idx="1422">
                  <c:v>26</c:v>
                </c:pt>
                <c:pt idx="1423">
                  <c:v>35.000000000000007</c:v>
                </c:pt>
                <c:pt idx="1424">
                  <c:v>35.000000000000007</c:v>
                </c:pt>
                <c:pt idx="1425">
                  <c:v>36.000000000000007</c:v>
                </c:pt>
                <c:pt idx="1426">
                  <c:v>36.000000000000007</c:v>
                </c:pt>
                <c:pt idx="1427">
                  <c:v>37.000000000000014</c:v>
                </c:pt>
                <c:pt idx="1428">
                  <c:v>37.999999999999986</c:v>
                </c:pt>
                <c:pt idx="1429">
                  <c:v>37.999999999999986</c:v>
                </c:pt>
                <c:pt idx="1430">
                  <c:v>37.999999999999986</c:v>
                </c:pt>
                <c:pt idx="1431">
                  <c:v>37.999999999999986</c:v>
                </c:pt>
                <c:pt idx="1432">
                  <c:v>27</c:v>
                </c:pt>
                <c:pt idx="1433">
                  <c:v>27</c:v>
                </c:pt>
                <c:pt idx="1434">
                  <c:v>34.000000000000007</c:v>
                </c:pt>
                <c:pt idx="1435">
                  <c:v>33.000000000000007</c:v>
                </c:pt>
                <c:pt idx="1436">
                  <c:v>33.000000000000007</c:v>
                </c:pt>
                <c:pt idx="1437">
                  <c:v>34.000000000000007</c:v>
                </c:pt>
                <c:pt idx="1438">
                  <c:v>34.000000000000007</c:v>
                </c:pt>
                <c:pt idx="1439">
                  <c:v>31.999999999999986</c:v>
                </c:pt>
                <c:pt idx="1440">
                  <c:v>33.999999999999986</c:v>
                </c:pt>
                <c:pt idx="1441">
                  <c:v>35.999999999999986</c:v>
                </c:pt>
                <c:pt idx="1442">
                  <c:v>32.999999999999986</c:v>
                </c:pt>
                <c:pt idx="1443">
                  <c:v>33.999999999999986</c:v>
                </c:pt>
                <c:pt idx="1444">
                  <c:v>35.999999999999986</c:v>
                </c:pt>
                <c:pt idx="1445">
                  <c:v>35.999999999999986</c:v>
                </c:pt>
                <c:pt idx="1446">
                  <c:v>34.999999999999986</c:v>
                </c:pt>
                <c:pt idx="1447">
                  <c:v>35.999999999999986</c:v>
                </c:pt>
                <c:pt idx="1448">
                  <c:v>35.999999999999986</c:v>
                </c:pt>
                <c:pt idx="1449">
                  <c:v>34.999999999999986</c:v>
                </c:pt>
                <c:pt idx="1450">
                  <c:v>32.999999999999986</c:v>
                </c:pt>
                <c:pt idx="1451">
                  <c:v>32.999999999999986</c:v>
                </c:pt>
                <c:pt idx="1452">
                  <c:v>34.999999999999986</c:v>
                </c:pt>
                <c:pt idx="1453">
                  <c:v>33.999999999999986</c:v>
                </c:pt>
                <c:pt idx="1454">
                  <c:v>49</c:v>
                </c:pt>
                <c:pt idx="1455">
                  <c:v>32.999999999999986</c:v>
                </c:pt>
                <c:pt idx="1456">
                  <c:v>33.999999999999986</c:v>
                </c:pt>
                <c:pt idx="1457">
                  <c:v>33.999999999999986</c:v>
                </c:pt>
                <c:pt idx="1458">
                  <c:v>35.999999999999986</c:v>
                </c:pt>
                <c:pt idx="1459">
                  <c:v>35.999999999999986</c:v>
                </c:pt>
                <c:pt idx="1460">
                  <c:v>34.000000000000007</c:v>
                </c:pt>
                <c:pt idx="1461">
                  <c:v>33.000000000000007</c:v>
                </c:pt>
                <c:pt idx="1462">
                  <c:v>36.000000000000007</c:v>
                </c:pt>
                <c:pt idx="1463">
                  <c:v>34.000000000000007</c:v>
                </c:pt>
                <c:pt idx="1464">
                  <c:v>34.000000000000007</c:v>
                </c:pt>
                <c:pt idx="1465">
                  <c:v>35.000000000000007</c:v>
                </c:pt>
                <c:pt idx="1466">
                  <c:v>36.000000000000007</c:v>
                </c:pt>
                <c:pt idx="1467">
                  <c:v>36.000000000000007</c:v>
                </c:pt>
                <c:pt idx="1468">
                  <c:v>33.000000000000007</c:v>
                </c:pt>
                <c:pt idx="1469">
                  <c:v>33.000000000000007</c:v>
                </c:pt>
                <c:pt idx="1470">
                  <c:v>34.000000000000007</c:v>
                </c:pt>
                <c:pt idx="1471">
                  <c:v>33.000000000000007</c:v>
                </c:pt>
                <c:pt idx="1472">
                  <c:v>39.999999999999993</c:v>
                </c:pt>
                <c:pt idx="1473">
                  <c:v>39.999999999999993</c:v>
                </c:pt>
                <c:pt idx="1474">
                  <c:v>39.999999999999993</c:v>
                </c:pt>
                <c:pt idx="1475">
                  <c:v>39.999999999999993</c:v>
                </c:pt>
                <c:pt idx="1476">
                  <c:v>39.999999999999993</c:v>
                </c:pt>
                <c:pt idx="1477">
                  <c:v>39.999999999999993</c:v>
                </c:pt>
                <c:pt idx="1478">
                  <c:v>39.999999999999993</c:v>
                </c:pt>
                <c:pt idx="1479">
                  <c:v>39.999999999999993</c:v>
                </c:pt>
                <c:pt idx="1480">
                  <c:v>39.999999999999993</c:v>
                </c:pt>
                <c:pt idx="1481">
                  <c:v>39.999999999999993</c:v>
                </c:pt>
                <c:pt idx="1482">
                  <c:v>38.999999999999993</c:v>
                </c:pt>
                <c:pt idx="1483">
                  <c:v>38.999999999999993</c:v>
                </c:pt>
                <c:pt idx="1484">
                  <c:v>38.999999999999993</c:v>
                </c:pt>
                <c:pt idx="1485">
                  <c:v>38.999999999999993</c:v>
                </c:pt>
                <c:pt idx="1486">
                  <c:v>37.999999999999986</c:v>
                </c:pt>
                <c:pt idx="1487">
                  <c:v>36.999999999999986</c:v>
                </c:pt>
                <c:pt idx="1488">
                  <c:v>36.999999999999986</c:v>
                </c:pt>
                <c:pt idx="1489">
                  <c:v>36.999999999999986</c:v>
                </c:pt>
                <c:pt idx="1490">
                  <c:v>29.000000000000004</c:v>
                </c:pt>
                <c:pt idx="1491">
                  <c:v>29.000000000000004</c:v>
                </c:pt>
                <c:pt idx="1492">
                  <c:v>37.999999999999986</c:v>
                </c:pt>
                <c:pt idx="1493">
                  <c:v>39.999999999999993</c:v>
                </c:pt>
                <c:pt idx="1494">
                  <c:v>38.999999999999993</c:v>
                </c:pt>
                <c:pt idx="1495">
                  <c:v>33.999999999999986</c:v>
                </c:pt>
                <c:pt idx="1496">
                  <c:v>36.999999999999986</c:v>
                </c:pt>
                <c:pt idx="1497">
                  <c:v>48</c:v>
                </c:pt>
                <c:pt idx="1498">
                  <c:v>48.000000000000021</c:v>
                </c:pt>
                <c:pt idx="1499">
                  <c:v>47.000000000000021</c:v>
                </c:pt>
                <c:pt idx="1500">
                  <c:v>47.000000000000021</c:v>
                </c:pt>
                <c:pt idx="1501">
                  <c:v>37.999999999999986</c:v>
                </c:pt>
                <c:pt idx="1502">
                  <c:v>38.000000000000014</c:v>
                </c:pt>
                <c:pt idx="1503">
                  <c:v>37.999999999999986</c:v>
                </c:pt>
                <c:pt idx="1504">
                  <c:v>39.999999999999993</c:v>
                </c:pt>
                <c:pt idx="1505">
                  <c:v>47.000000000000021</c:v>
                </c:pt>
                <c:pt idx="1506">
                  <c:v>47.000000000000021</c:v>
                </c:pt>
                <c:pt idx="1507">
                  <c:v>45.000000000000014</c:v>
                </c:pt>
                <c:pt idx="1508">
                  <c:v>40.000000000000014</c:v>
                </c:pt>
                <c:pt idx="1509">
                  <c:v>46.000000000000021</c:v>
                </c:pt>
                <c:pt idx="1510">
                  <c:v>47</c:v>
                </c:pt>
                <c:pt idx="1511">
                  <c:v>47</c:v>
                </c:pt>
                <c:pt idx="1512">
                  <c:v>46</c:v>
                </c:pt>
                <c:pt idx="1513">
                  <c:v>45.000000000000014</c:v>
                </c:pt>
                <c:pt idx="1514">
                  <c:v>41.000000000000014</c:v>
                </c:pt>
                <c:pt idx="1515">
                  <c:v>48</c:v>
                </c:pt>
                <c:pt idx="1516">
                  <c:v>44.999999999999993</c:v>
                </c:pt>
                <c:pt idx="1517">
                  <c:v>46.000000000000021</c:v>
                </c:pt>
                <c:pt idx="1518">
                  <c:v>46.000000000000021</c:v>
                </c:pt>
                <c:pt idx="1519">
                  <c:v>46.000000000000021</c:v>
                </c:pt>
                <c:pt idx="1520">
                  <c:v>44.999999999999993</c:v>
                </c:pt>
                <c:pt idx="1521">
                  <c:v>44.000000000000014</c:v>
                </c:pt>
                <c:pt idx="1522">
                  <c:v>43.000000000000014</c:v>
                </c:pt>
                <c:pt idx="1523">
                  <c:v>42.000000000000014</c:v>
                </c:pt>
                <c:pt idx="1524">
                  <c:v>43.000000000000014</c:v>
                </c:pt>
                <c:pt idx="1525">
                  <c:v>44.999999999999972</c:v>
                </c:pt>
                <c:pt idx="1526">
                  <c:v>35.999999999999986</c:v>
                </c:pt>
                <c:pt idx="1527">
                  <c:v>40.999999999999993</c:v>
                </c:pt>
                <c:pt idx="1528">
                  <c:v>32.000000000000007</c:v>
                </c:pt>
                <c:pt idx="1529">
                  <c:v>32.000000000000007</c:v>
                </c:pt>
                <c:pt idx="1530">
                  <c:v>32.999999999999986</c:v>
                </c:pt>
                <c:pt idx="1531">
                  <c:v>33.999999999999986</c:v>
                </c:pt>
                <c:pt idx="1532">
                  <c:v>34.999999999999986</c:v>
                </c:pt>
                <c:pt idx="1533">
                  <c:v>39.999999999999993</c:v>
                </c:pt>
                <c:pt idx="1534">
                  <c:v>34.999999999999986</c:v>
                </c:pt>
                <c:pt idx="1535">
                  <c:v>37.999999999999986</c:v>
                </c:pt>
                <c:pt idx="1536">
                  <c:v>34.999999999999986</c:v>
                </c:pt>
                <c:pt idx="1537">
                  <c:v>33.999999999999986</c:v>
                </c:pt>
                <c:pt idx="1538">
                  <c:v>34.999999999999986</c:v>
                </c:pt>
                <c:pt idx="1539">
                  <c:v>34.999999999999986</c:v>
                </c:pt>
                <c:pt idx="1540">
                  <c:v>33.999999999999986</c:v>
                </c:pt>
                <c:pt idx="1541">
                  <c:v>34.999999999999986</c:v>
                </c:pt>
                <c:pt idx="1542">
                  <c:v>35.000000000000007</c:v>
                </c:pt>
                <c:pt idx="1543">
                  <c:v>34.000000000000007</c:v>
                </c:pt>
                <c:pt idx="1544">
                  <c:v>34.000000000000007</c:v>
                </c:pt>
                <c:pt idx="1545">
                  <c:v>35.000000000000007</c:v>
                </c:pt>
                <c:pt idx="1546">
                  <c:v>32.000000000000007</c:v>
                </c:pt>
                <c:pt idx="1547">
                  <c:v>33.000000000000007</c:v>
                </c:pt>
                <c:pt idx="1548">
                  <c:v>38.000000000000014</c:v>
                </c:pt>
                <c:pt idx="1549">
                  <c:v>38.000000000000014</c:v>
                </c:pt>
                <c:pt idx="1550">
                  <c:v>40.999999999999993</c:v>
                </c:pt>
                <c:pt idx="1551">
                  <c:v>31.000000000000007</c:v>
                </c:pt>
                <c:pt idx="1552">
                  <c:v>31.000000000000007</c:v>
                </c:pt>
                <c:pt idx="1553">
                  <c:v>32.000000000000007</c:v>
                </c:pt>
                <c:pt idx="1554">
                  <c:v>32.000000000000007</c:v>
                </c:pt>
                <c:pt idx="1555">
                  <c:v>31.000000000000007</c:v>
                </c:pt>
                <c:pt idx="1556">
                  <c:v>32.000000000000007</c:v>
                </c:pt>
                <c:pt idx="1557">
                  <c:v>32.000000000000007</c:v>
                </c:pt>
                <c:pt idx="1558">
                  <c:v>32.000000000000007</c:v>
                </c:pt>
                <c:pt idx="1559">
                  <c:v>33.000000000000007</c:v>
                </c:pt>
                <c:pt idx="1560">
                  <c:v>33.000000000000007</c:v>
                </c:pt>
                <c:pt idx="1561">
                  <c:v>32.000000000000007</c:v>
                </c:pt>
                <c:pt idx="1562">
                  <c:v>32.000000000000007</c:v>
                </c:pt>
                <c:pt idx="1563">
                  <c:v>25</c:v>
                </c:pt>
                <c:pt idx="1564">
                  <c:v>24</c:v>
                </c:pt>
                <c:pt idx="1565">
                  <c:v>26</c:v>
                </c:pt>
                <c:pt idx="1566">
                  <c:v>27</c:v>
                </c:pt>
                <c:pt idx="1567">
                  <c:v>27</c:v>
                </c:pt>
                <c:pt idx="1568">
                  <c:v>27</c:v>
                </c:pt>
                <c:pt idx="1569">
                  <c:v>42.999999999999993</c:v>
                </c:pt>
                <c:pt idx="1570">
                  <c:v>41.999999999999993</c:v>
                </c:pt>
                <c:pt idx="1571">
                  <c:v>37.999999999999986</c:v>
                </c:pt>
                <c:pt idx="1572">
                  <c:v>36.999999999999986</c:v>
                </c:pt>
                <c:pt idx="1573">
                  <c:v>36.000000000000007</c:v>
                </c:pt>
                <c:pt idx="1574">
                  <c:v>34.000000000000007</c:v>
                </c:pt>
                <c:pt idx="1575">
                  <c:v>34.000000000000007</c:v>
                </c:pt>
                <c:pt idx="1576">
                  <c:v>34.000000000000007</c:v>
                </c:pt>
                <c:pt idx="1577">
                  <c:v>34.999999999999986</c:v>
                </c:pt>
                <c:pt idx="1578">
                  <c:v>36.999999999999986</c:v>
                </c:pt>
                <c:pt idx="1579">
                  <c:v>38.000000000000014</c:v>
                </c:pt>
                <c:pt idx="1580">
                  <c:v>36.999999999999986</c:v>
                </c:pt>
                <c:pt idx="1581">
                  <c:v>37.999999999999986</c:v>
                </c:pt>
                <c:pt idx="1582">
                  <c:v>38.999999999999993</c:v>
                </c:pt>
                <c:pt idx="1583">
                  <c:v>43.000000000000014</c:v>
                </c:pt>
                <c:pt idx="1584">
                  <c:v>40.999999999999972</c:v>
                </c:pt>
                <c:pt idx="1585">
                  <c:v>35.000000000000007</c:v>
                </c:pt>
                <c:pt idx="1586">
                  <c:v>36.999999999999986</c:v>
                </c:pt>
                <c:pt idx="1587">
                  <c:v>38.999999999999993</c:v>
                </c:pt>
                <c:pt idx="1588">
                  <c:v>39.999999999999993</c:v>
                </c:pt>
                <c:pt idx="1589">
                  <c:v>37.999999999999986</c:v>
                </c:pt>
                <c:pt idx="1590">
                  <c:v>38.000000000000014</c:v>
                </c:pt>
                <c:pt idx="1591">
                  <c:v>35.000000000000007</c:v>
                </c:pt>
                <c:pt idx="1592">
                  <c:v>37.999999999999986</c:v>
                </c:pt>
                <c:pt idx="1593">
                  <c:v>41.999999999999993</c:v>
                </c:pt>
                <c:pt idx="1594">
                  <c:v>42.000000000000014</c:v>
                </c:pt>
                <c:pt idx="1595">
                  <c:v>43.000000000000014</c:v>
                </c:pt>
                <c:pt idx="1596">
                  <c:v>48</c:v>
                </c:pt>
                <c:pt idx="1597">
                  <c:v>48</c:v>
                </c:pt>
                <c:pt idx="1598">
                  <c:v>48.999999999999979</c:v>
                </c:pt>
                <c:pt idx="1599">
                  <c:v>45.000000000000014</c:v>
                </c:pt>
                <c:pt idx="1600">
                  <c:v>43.999999999999993</c:v>
                </c:pt>
                <c:pt idx="1601">
                  <c:v>43.999999999999993</c:v>
                </c:pt>
                <c:pt idx="1602">
                  <c:v>43.000000000000014</c:v>
                </c:pt>
                <c:pt idx="1603">
                  <c:v>43.999999999999993</c:v>
                </c:pt>
                <c:pt idx="1604">
                  <c:v>40.999999999999993</c:v>
                </c:pt>
                <c:pt idx="1605">
                  <c:v>41.000000000000014</c:v>
                </c:pt>
                <c:pt idx="1606">
                  <c:v>40.999999999999993</c:v>
                </c:pt>
                <c:pt idx="1607">
                  <c:v>45.000000000000014</c:v>
                </c:pt>
                <c:pt idx="1608">
                  <c:v>44.999999999999993</c:v>
                </c:pt>
                <c:pt idx="1609">
                  <c:v>60.000000000000007</c:v>
                </c:pt>
                <c:pt idx="1610">
                  <c:v>60.000000000000007</c:v>
                </c:pt>
                <c:pt idx="1611">
                  <c:v>56.999999999999986</c:v>
                </c:pt>
                <c:pt idx="1612">
                  <c:v>54</c:v>
                </c:pt>
                <c:pt idx="1613">
                  <c:v>50.999999999999979</c:v>
                </c:pt>
                <c:pt idx="1614">
                  <c:v>41.999999999999993</c:v>
                </c:pt>
                <c:pt idx="1615">
                  <c:v>41.999999999999993</c:v>
                </c:pt>
                <c:pt idx="1616">
                  <c:v>46.999999999999972</c:v>
                </c:pt>
                <c:pt idx="1617">
                  <c:v>35.000000000000007</c:v>
                </c:pt>
                <c:pt idx="1618">
                  <c:v>48</c:v>
                </c:pt>
                <c:pt idx="1619">
                  <c:v>50</c:v>
                </c:pt>
                <c:pt idx="1620">
                  <c:v>49.000000000000021</c:v>
                </c:pt>
                <c:pt idx="1621">
                  <c:v>48.999999999999979</c:v>
                </c:pt>
                <c:pt idx="1622">
                  <c:v>51.000000000000021</c:v>
                </c:pt>
                <c:pt idx="1623">
                  <c:v>56.000000000000007</c:v>
                </c:pt>
                <c:pt idx="1624">
                  <c:v>56.000000000000007</c:v>
                </c:pt>
                <c:pt idx="1625">
                  <c:v>62.000000000000014</c:v>
                </c:pt>
                <c:pt idx="1626">
                  <c:v>62.000000000000014</c:v>
                </c:pt>
                <c:pt idx="1627">
                  <c:v>61.000000000000028</c:v>
                </c:pt>
                <c:pt idx="1628">
                  <c:v>59.000000000000028</c:v>
                </c:pt>
                <c:pt idx="1629">
                  <c:v>52.999999999999979</c:v>
                </c:pt>
                <c:pt idx="1630">
                  <c:v>51.000000000000021</c:v>
                </c:pt>
                <c:pt idx="1631">
                  <c:v>54.999999999999986</c:v>
                </c:pt>
                <c:pt idx="1632">
                  <c:v>52.999999999999979</c:v>
                </c:pt>
                <c:pt idx="1633">
                  <c:v>54</c:v>
                </c:pt>
                <c:pt idx="1634">
                  <c:v>52</c:v>
                </c:pt>
                <c:pt idx="1635">
                  <c:v>53.000000000000028</c:v>
                </c:pt>
                <c:pt idx="1636">
                  <c:v>58.000000000000007</c:v>
                </c:pt>
                <c:pt idx="1637">
                  <c:v>54</c:v>
                </c:pt>
                <c:pt idx="1638">
                  <c:v>50.999999999999979</c:v>
                </c:pt>
                <c:pt idx="1639">
                  <c:v>66.000000000000014</c:v>
                </c:pt>
                <c:pt idx="1640">
                  <c:v>66.000000000000014</c:v>
                </c:pt>
                <c:pt idx="1641">
                  <c:v>65.999999999999972</c:v>
                </c:pt>
                <c:pt idx="1642">
                  <c:v>77</c:v>
                </c:pt>
                <c:pt idx="1643">
                  <c:v>73</c:v>
                </c:pt>
                <c:pt idx="1644">
                  <c:v>92</c:v>
                </c:pt>
                <c:pt idx="1645">
                  <c:v>89.999999999999986</c:v>
                </c:pt>
                <c:pt idx="1646">
                  <c:v>89.999999999999986</c:v>
                </c:pt>
                <c:pt idx="1647">
                  <c:v>96</c:v>
                </c:pt>
                <c:pt idx="1648">
                  <c:v>93.000000000000014</c:v>
                </c:pt>
                <c:pt idx="1649">
                  <c:v>89.000000000000014</c:v>
                </c:pt>
                <c:pt idx="1650">
                  <c:v>88.000000000000028</c:v>
                </c:pt>
                <c:pt idx="1651">
                  <c:v>87.999999999999986</c:v>
                </c:pt>
                <c:pt idx="1652">
                  <c:v>85.000000000000014</c:v>
                </c:pt>
                <c:pt idx="1653">
                  <c:v>79.999999999999986</c:v>
                </c:pt>
                <c:pt idx="1654">
                  <c:v>75</c:v>
                </c:pt>
                <c:pt idx="1655">
                  <c:v>77</c:v>
                </c:pt>
                <c:pt idx="1656">
                  <c:v>77</c:v>
                </c:pt>
                <c:pt idx="1657">
                  <c:v>75.999999999999972</c:v>
                </c:pt>
                <c:pt idx="1658">
                  <c:v>77</c:v>
                </c:pt>
                <c:pt idx="1659">
                  <c:v>79</c:v>
                </c:pt>
                <c:pt idx="1660">
                  <c:v>82.999999999999957</c:v>
                </c:pt>
                <c:pt idx="1661">
                  <c:v>78.999999999999957</c:v>
                </c:pt>
                <c:pt idx="1662">
                  <c:v>75.999999999999972</c:v>
                </c:pt>
                <c:pt idx="1663">
                  <c:v>89.999999999999986</c:v>
                </c:pt>
                <c:pt idx="1664">
                  <c:v>84.999999999999972</c:v>
                </c:pt>
                <c:pt idx="1665">
                  <c:v>78.000000000000028</c:v>
                </c:pt>
                <c:pt idx="1666">
                  <c:v>79.999999999999943</c:v>
                </c:pt>
                <c:pt idx="1667">
                  <c:v>77</c:v>
                </c:pt>
                <c:pt idx="1668">
                  <c:v>78.000000000000028</c:v>
                </c:pt>
                <c:pt idx="1669">
                  <c:v>73.999999999999972</c:v>
                </c:pt>
                <c:pt idx="1670">
                  <c:v>79.999999999999986</c:v>
                </c:pt>
                <c:pt idx="1671">
                  <c:v>79.999999999999986</c:v>
                </c:pt>
                <c:pt idx="1672">
                  <c:v>86.000000000000028</c:v>
                </c:pt>
                <c:pt idx="1673">
                  <c:v>85.000000000000014</c:v>
                </c:pt>
                <c:pt idx="1674">
                  <c:v>97.000000000000014</c:v>
                </c:pt>
                <c:pt idx="1675">
                  <c:v>84.000000000000028</c:v>
                </c:pt>
                <c:pt idx="1676">
                  <c:v>85.999999999999986</c:v>
                </c:pt>
                <c:pt idx="1677">
                  <c:v>83</c:v>
                </c:pt>
                <c:pt idx="1678">
                  <c:v>83.999999999999986</c:v>
                </c:pt>
                <c:pt idx="1679">
                  <c:v>81.999999999999986</c:v>
                </c:pt>
                <c:pt idx="1680">
                  <c:v>86.000000000000028</c:v>
                </c:pt>
                <c:pt idx="1681">
                  <c:v>88.999999999999972</c:v>
                </c:pt>
                <c:pt idx="1682">
                  <c:v>87.000000000000057</c:v>
                </c:pt>
                <c:pt idx="1683">
                  <c:v>72.000000000000014</c:v>
                </c:pt>
                <c:pt idx="1684">
                  <c:v>71.999999999999972</c:v>
                </c:pt>
                <c:pt idx="1685">
                  <c:v>71.000000000000043</c:v>
                </c:pt>
                <c:pt idx="1686">
                  <c:v>71.000000000000043</c:v>
                </c:pt>
                <c:pt idx="1687">
                  <c:v>71.999999999999972</c:v>
                </c:pt>
                <c:pt idx="1688">
                  <c:v>95.000000000000014</c:v>
                </c:pt>
                <c:pt idx="1689">
                  <c:v>90.000000000000028</c:v>
                </c:pt>
                <c:pt idx="1690">
                  <c:v>100</c:v>
                </c:pt>
                <c:pt idx="1691">
                  <c:v>104</c:v>
                </c:pt>
                <c:pt idx="1692">
                  <c:v>99.000000000000028</c:v>
                </c:pt>
                <c:pt idx="1693">
                  <c:v>96.999999999999972</c:v>
                </c:pt>
                <c:pt idx="1694">
                  <c:v>97.000000000000014</c:v>
                </c:pt>
                <c:pt idx="1695">
                  <c:v>90.999999999999972</c:v>
                </c:pt>
                <c:pt idx="1696">
                  <c:v>90.999999999999972</c:v>
                </c:pt>
                <c:pt idx="1697">
                  <c:v>100</c:v>
                </c:pt>
                <c:pt idx="1698">
                  <c:v>96</c:v>
                </c:pt>
                <c:pt idx="1699">
                  <c:v>94</c:v>
                </c:pt>
                <c:pt idx="1700">
                  <c:v>92.000000000000043</c:v>
                </c:pt>
                <c:pt idx="1701">
                  <c:v>82.000000000000028</c:v>
                </c:pt>
                <c:pt idx="1702">
                  <c:v>83.999999999999986</c:v>
                </c:pt>
                <c:pt idx="1703">
                  <c:v>85.000000000000014</c:v>
                </c:pt>
                <c:pt idx="1704">
                  <c:v>85.999999999999986</c:v>
                </c:pt>
                <c:pt idx="1705">
                  <c:v>80.999999999999957</c:v>
                </c:pt>
                <c:pt idx="1706">
                  <c:v>81.999999999999986</c:v>
                </c:pt>
                <c:pt idx="1707">
                  <c:v>71</c:v>
                </c:pt>
                <c:pt idx="1708">
                  <c:v>71</c:v>
                </c:pt>
                <c:pt idx="1709">
                  <c:v>71.000000000000043</c:v>
                </c:pt>
                <c:pt idx="1710">
                  <c:v>73</c:v>
                </c:pt>
                <c:pt idx="1711">
                  <c:v>76.000000000000028</c:v>
                </c:pt>
                <c:pt idx="1712">
                  <c:v>79</c:v>
                </c:pt>
                <c:pt idx="1713">
                  <c:v>80.000000000000028</c:v>
                </c:pt>
                <c:pt idx="1714">
                  <c:v>79</c:v>
                </c:pt>
                <c:pt idx="1715">
                  <c:v>84.000000000000028</c:v>
                </c:pt>
                <c:pt idx="1716">
                  <c:v>85.000000000000014</c:v>
                </c:pt>
                <c:pt idx="1717">
                  <c:v>94.999999999999972</c:v>
                </c:pt>
                <c:pt idx="1718">
                  <c:v>90.000000000000028</c:v>
                </c:pt>
                <c:pt idx="1719">
                  <c:v>88.000000000000028</c:v>
                </c:pt>
                <c:pt idx="1720">
                  <c:v>87.999999999999986</c:v>
                </c:pt>
                <c:pt idx="1721">
                  <c:v>89.999999999999986</c:v>
                </c:pt>
                <c:pt idx="1722">
                  <c:v>92</c:v>
                </c:pt>
                <c:pt idx="1723">
                  <c:v>87.999999999999986</c:v>
                </c:pt>
                <c:pt idx="1724">
                  <c:v>86.999999999999972</c:v>
                </c:pt>
                <c:pt idx="1725">
                  <c:v>82.999999999999957</c:v>
                </c:pt>
                <c:pt idx="1726">
                  <c:v>85.999999999999986</c:v>
                </c:pt>
                <c:pt idx="1727">
                  <c:v>94.999999999999972</c:v>
                </c:pt>
                <c:pt idx="1728">
                  <c:v>95.999999999999957</c:v>
                </c:pt>
                <c:pt idx="1729">
                  <c:v>87.000000000000014</c:v>
                </c:pt>
                <c:pt idx="1730">
                  <c:v>86.000000000000028</c:v>
                </c:pt>
                <c:pt idx="1731">
                  <c:v>90.999999999999972</c:v>
                </c:pt>
                <c:pt idx="1732">
                  <c:v>88.999999999999972</c:v>
                </c:pt>
                <c:pt idx="1733">
                  <c:v>87.999999999999986</c:v>
                </c:pt>
                <c:pt idx="1734">
                  <c:v>76.999999999999957</c:v>
                </c:pt>
                <c:pt idx="1735">
                  <c:v>67.999999999999972</c:v>
                </c:pt>
                <c:pt idx="1736">
                  <c:v>75</c:v>
                </c:pt>
                <c:pt idx="1737">
                  <c:v>76.000000000000028</c:v>
                </c:pt>
                <c:pt idx="1738">
                  <c:v>75.999999999999972</c:v>
                </c:pt>
                <c:pt idx="1739">
                  <c:v>75.999999999999972</c:v>
                </c:pt>
                <c:pt idx="1740">
                  <c:v>77.999999999999986</c:v>
                </c:pt>
                <c:pt idx="1741">
                  <c:v>80.999999999999957</c:v>
                </c:pt>
                <c:pt idx="1742">
                  <c:v>72.000000000000014</c:v>
                </c:pt>
                <c:pt idx="1743">
                  <c:v>72.000000000000014</c:v>
                </c:pt>
                <c:pt idx="1744">
                  <c:v>63.000000000000036</c:v>
                </c:pt>
                <c:pt idx="1745">
                  <c:v>63.000000000000036</c:v>
                </c:pt>
                <c:pt idx="1746">
                  <c:v>58.999999999999986</c:v>
                </c:pt>
                <c:pt idx="1747">
                  <c:v>63.000000000000036</c:v>
                </c:pt>
                <c:pt idx="1748">
                  <c:v>60.000000000000057</c:v>
                </c:pt>
                <c:pt idx="1749">
                  <c:v>60.000000000000007</c:v>
                </c:pt>
                <c:pt idx="1750">
                  <c:v>62.000000000000057</c:v>
                </c:pt>
                <c:pt idx="1751">
                  <c:v>64.000000000000014</c:v>
                </c:pt>
                <c:pt idx="1752">
                  <c:v>84.000000000000028</c:v>
                </c:pt>
                <c:pt idx="1753">
                  <c:v>81</c:v>
                </c:pt>
                <c:pt idx="1754">
                  <c:v>78.999999999999957</c:v>
                </c:pt>
                <c:pt idx="1755">
                  <c:v>77</c:v>
                </c:pt>
                <c:pt idx="1756">
                  <c:v>86.000000000000028</c:v>
                </c:pt>
                <c:pt idx="1757">
                  <c:v>87.999999999999986</c:v>
                </c:pt>
                <c:pt idx="1758">
                  <c:v>87.999999999999943</c:v>
                </c:pt>
                <c:pt idx="1759">
                  <c:v>83.999999999999986</c:v>
                </c:pt>
                <c:pt idx="1760">
                  <c:v>102.00000000000004</c:v>
                </c:pt>
                <c:pt idx="1761">
                  <c:v>94.999999999999972</c:v>
                </c:pt>
                <c:pt idx="1762">
                  <c:v>96.000000000000043</c:v>
                </c:pt>
                <c:pt idx="1763">
                  <c:v>94</c:v>
                </c:pt>
                <c:pt idx="1764">
                  <c:v>96.000000000000043</c:v>
                </c:pt>
                <c:pt idx="1765">
                  <c:v>97.000000000000014</c:v>
                </c:pt>
                <c:pt idx="1766">
                  <c:v>99.000000000000028</c:v>
                </c:pt>
                <c:pt idx="1767">
                  <c:v>99.000000000000028</c:v>
                </c:pt>
                <c:pt idx="1768">
                  <c:v>102.00000000000004</c:v>
                </c:pt>
                <c:pt idx="1769">
                  <c:v>100</c:v>
                </c:pt>
                <c:pt idx="1770">
                  <c:v>96.000000000000043</c:v>
                </c:pt>
                <c:pt idx="1771">
                  <c:v>94</c:v>
                </c:pt>
                <c:pt idx="1772">
                  <c:v>95.999999999999957</c:v>
                </c:pt>
                <c:pt idx="1773">
                  <c:v>96</c:v>
                </c:pt>
                <c:pt idx="1774">
                  <c:v>102.00000000000004</c:v>
                </c:pt>
                <c:pt idx="1775">
                  <c:v>98.000000000000043</c:v>
                </c:pt>
                <c:pt idx="1776">
                  <c:v>96.999999999999972</c:v>
                </c:pt>
                <c:pt idx="1777">
                  <c:v>107.00000000000003</c:v>
                </c:pt>
                <c:pt idx="1778">
                  <c:v>100.99999999999997</c:v>
                </c:pt>
                <c:pt idx="1779">
                  <c:v>104</c:v>
                </c:pt>
                <c:pt idx="1780">
                  <c:v>105.00000000000007</c:v>
                </c:pt>
                <c:pt idx="1781">
                  <c:v>104.99999999999999</c:v>
                </c:pt>
                <c:pt idx="1782">
                  <c:v>109.99999999999997</c:v>
                </c:pt>
                <c:pt idx="1783">
                  <c:v>108.99999999999999</c:v>
                </c:pt>
                <c:pt idx="1784">
                  <c:v>104</c:v>
                </c:pt>
                <c:pt idx="1785">
                  <c:v>100</c:v>
                </c:pt>
                <c:pt idx="1786">
                  <c:v>104</c:v>
                </c:pt>
                <c:pt idx="1787">
                  <c:v>100</c:v>
                </c:pt>
                <c:pt idx="1788">
                  <c:v>100</c:v>
                </c:pt>
                <c:pt idx="1789">
                  <c:v>105.00000000000003</c:v>
                </c:pt>
                <c:pt idx="1790">
                  <c:v>101.00000000000003</c:v>
                </c:pt>
                <c:pt idx="1791">
                  <c:v>110.00000000000006</c:v>
                </c:pt>
                <c:pt idx="1792">
                  <c:v>110.99999999999999</c:v>
                </c:pt>
                <c:pt idx="1793">
                  <c:v>104.99999999999999</c:v>
                </c:pt>
                <c:pt idx="1794">
                  <c:v>108.99999999999999</c:v>
                </c:pt>
                <c:pt idx="1795">
                  <c:v>96</c:v>
                </c:pt>
                <c:pt idx="1796">
                  <c:v>94</c:v>
                </c:pt>
                <c:pt idx="1797">
                  <c:v>91.000000000000057</c:v>
                </c:pt>
                <c:pt idx="1798">
                  <c:v>100.99999999999997</c:v>
                </c:pt>
                <c:pt idx="1799">
                  <c:v>100.99999999999997</c:v>
                </c:pt>
                <c:pt idx="1800">
                  <c:v>102.00000000000004</c:v>
                </c:pt>
                <c:pt idx="1801">
                  <c:v>92.999999999999972</c:v>
                </c:pt>
                <c:pt idx="1802">
                  <c:v>91.000000000000014</c:v>
                </c:pt>
                <c:pt idx="1803">
                  <c:v>91.000000000000014</c:v>
                </c:pt>
                <c:pt idx="1804">
                  <c:v>92.999999999999972</c:v>
                </c:pt>
                <c:pt idx="1805">
                  <c:v>97.000000000000014</c:v>
                </c:pt>
                <c:pt idx="1806">
                  <c:v>98</c:v>
                </c:pt>
                <c:pt idx="1807">
                  <c:v>93.999999999999943</c:v>
                </c:pt>
                <c:pt idx="1808">
                  <c:v>92</c:v>
                </c:pt>
                <c:pt idx="1809">
                  <c:v>81.000000000000057</c:v>
                </c:pt>
                <c:pt idx="1810">
                  <c:v>83.999999999999986</c:v>
                </c:pt>
                <c:pt idx="1811">
                  <c:v>82.000000000000028</c:v>
                </c:pt>
                <c:pt idx="1812">
                  <c:v>83</c:v>
                </c:pt>
                <c:pt idx="1813">
                  <c:v>83.999999999999943</c:v>
                </c:pt>
                <c:pt idx="1814">
                  <c:v>96.999999999999972</c:v>
                </c:pt>
                <c:pt idx="1815">
                  <c:v>91.000000000000014</c:v>
                </c:pt>
                <c:pt idx="1816">
                  <c:v>87.000000000000014</c:v>
                </c:pt>
                <c:pt idx="1817">
                  <c:v>87.999999999999986</c:v>
                </c:pt>
                <c:pt idx="1818">
                  <c:v>87.999999999999986</c:v>
                </c:pt>
                <c:pt idx="1819">
                  <c:v>87.000000000000014</c:v>
                </c:pt>
                <c:pt idx="1820">
                  <c:v>86.999999999999972</c:v>
                </c:pt>
                <c:pt idx="1821">
                  <c:v>85.000000000000014</c:v>
                </c:pt>
                <c:pt idx="1822">
                  <c:v>83.999999999999986</c:v>
                </c:pt>
                <c:pt idx="1823">
                  <c:v>83.999999999999986</c:v>
                </c:pt>
                <c:pt idx="1824">
                  <c:v>80.000000000000028</c:v>
                </c:pt>
                <c:pt idx="1825">
                  <c:v>81.999999999999986</c:v>
                </c:pt>
                <c:pt idx="1826">
                  <c:v>69.999999999999972</c:v>
                </c:pt>
                <c:pt idx="1827">
                  <c:v>78.000000000000028</c:v>
                </c:pt>
                <c:pt idx="1828">
                  <c:v>76.000000000000028</c:v>
                </c:pt>
                <c:pt idx="1829">
                  <c:v>75</c:v>
                </c:pt>
                <c:pt idx="1830">
                  <c:v>78.000000000000028</c:v>
                </c:pt>
                <c:pt idx="1831">
                  <c:v>79</c:v>
                </c:pt>
                <c:pt idx="1832">
                  <c:v>81</c:v>
                </c:pt>
                <c:pt idx="1833">
                  <c:v>80.999999999999957</c:v>
                </c:pt>
                <c:pt idx="1834">
                  <c:v>75.999999999999972</c:v>
                </c:pt>
                <c:pt idx="1835">
                  <c:v>79</c:v>
                </c:pt>
                <c:pt idx="1836">
                  <c:v>83.999999999999986</c:v>
                </c:pt>
                <c:pt idx="1837">
                  <c:v>82.000000000000028</c:v>
                </c:pt>
                <c:pt idx="1838">
                  <c:v>81.999999999999986</c:v>
                </c:pt>
                <c:pt idx="1839">
                  <c:v>84.000000000000028</c:v>
                </c:pt>
                <c:pt idx="1840">
                  <c:v>85.000000000000014</c:v>
                </c:pt>
                <c:pt idx="1841">
                  <c:v>82.999999999999957</c:v>
                </c:pt>
                <c:pt idx="1842">
                  <c:v>83</c:v>
                </c:pt>
                <c:pt idx="1843">
                  <c:v>83</c:v>
                </c:pt>
                <c:pt idx="1844">
                  <c:v>87.999999999999986</c:v>
                </c:pt>
                <c:pt idx="1845">
                  <c:v>76.000000000000028</c:v>
                </c:pt>
                <c:pt idx="1846">
                  <c:v>81.999999999999986</c:v>
                </c:pt>
                <c:pt idx="1847">
                  <c:v>80.000000000000028</c:v>
                </c:pt>
                <c:pt idx="1848">
                  <c:v>77.999999999999986</c:v>
                </c:pt>
                <c:pt idx="1849">
                  <c:v>77</c:v>
                </c:pt>
                <c:pt idx="1850">
                  <c:v>75</c:v>
                </c:pt>
                <c:pt idx="1851">
                  <c:v>77.000000000000043</c:v>
                </c:pt>
                <c:pt idx="1852">
                  <c:v>73.000000000000043</c:v>
                </c:pt>
                <c:pt idx="1853">
                  <c:v>77</c:v>
                </c:pt>
                <c:pt idx="1854">
                  <c:v>70.000000000000014</c:v>
                </c:pt>
                <c:pt idx="1855">
                  <c:v>67.999999999999972</c:v>
                </c:pt>
                <c:pt idx="1856">
                  <c:v>70.000000000000014</c:v>
                </c:pt>
                <c:pt idx="1857">
                  <c:v>69</c:v>
                </c:pt>
                <c:pt idx="1858">
                  <c:v>69.999999999999972</c:v>
                </c:pt>
                <c:pt idx="1859">
                  <c:v>64</c:v>
                </c:pt>
                <c:pt idx="1860">
                  <c:v>73.999999999999972</c:v>
                </c:pt>
                <c:pt idx="1861">
                  <c:v>72.000000000000014</c:v>
                </c:pt>
                <c:pt idx="1862">
                  <c:v>73.999999999999972</c:v>
                </c:pt>
                <c:pt idx="1863">
                  <c:v>73.999999999999972</c:v>
                </c:pt>
                <c:pt idx="1864">
                  <c:v>70.999999999999957</c:v>
                </c:pt>
                <c:pt idx="1865">
                  <c:v>66.000000000000014</c:v>
                </c:pt>
                <c:pt idx="1866">
                  <c:v>66.000000000000014</c:v>
                </c:pt>
                <c:pt idx="1867">
                  <c:v>63.999999999999972</c:v>
                </c:pt>
                <c:pt idx="1868">
                  <c:v>71</c:v>
                </c:pt>
                <c:pt idx="1869">
                  <c:v>74.000000000000028</c:v>
                </c:pt>
                <c:pt idx="1870">
                  <c:v>73</c:v>
                </c:pt>
                <c:pt idx="1871">
                  <c:v>77</c:v>
                </c:pt>
                <c:pt idx="1872">
                  <c:v>85.000000000000014</c:v>
                </c:pt>
                <c:pt idx="1873">
                  <c:v>85.000000000000014</c:v>
                </c:pt>
                <c:pt idx="1874">
                  <c:v>79</c:v>
                </c:pt>
                <c:pt idx="1875">
                  <c:v>81</c:v>
                </c:pt>
                <c:pt idx="1876">
                  <c:v>79.000000000000043</c:v>
                </c:pt>
                <c:pt idx="1877">
                  <c:v>77.000000000000043</c:v>
                </c:pt>
                <c:pt idx="1878">
                  <c:v>76.000000000000028</c:v>
                </c:pt>
                <c:pt idx="1879">
                  <c:v>77.999999999999986</c:v>
                </c:pt>
                <c:pt idx="1880">
                  <c:v>81</c:v>
                </c:pt>
                <c:pt idx="1881">
                  <c:v>85.000000000000057</c:v>
                </c:pt>
                <c:pt idx="1882">
                  <c:v>84.000000000000028</c:v>
                </c:pt>
                <c:pt idx="1883">
                  <c:v>87.000000000000014</c:v>
                </c:pt>
                <c:pt idx="1884">
                  <c:v>85.000000000000057</c:v>
                </c:pt>
                <c:pt idx="1885">
                  <c:v>81.999999999999943</c:v>
                </c:pt>
                <c:pt idx="1886">
                  <c:v>77</c:v>
                </c:pt>
                <c:pt idx="1887">
                  <c:v>77</c:v>
                </c:pt>
                <c:pt idx="1888">
                  <c:v>79</c:v>
                </c:pt>
                <c:pt idx="1889">
                  <c:v>84.999999999999972</c:v>
                </c:pt>
                <c:pt idx="1890">
                  <c:v>89.000000000000014</c:v>
                </c:pt>
              </c:numCache>
            </c:numRef>
          </c:val>
          <c:smooth val="0"/>
          <c:extLst>
            <c:ext xmlns:c16="http://schemas.microsoft.com/office/drawing/2014/chart" uri="{C3380CC4-5D6E-409C-BE32-E72D297353CC}">
              <c16:uniqueId val="{00000001-2987-4926-888A-DC9C687A144B}"/>
            </c:ext>
          </c:extLst>
        </c:ser>
        <c:ser>
          <c:idx val="1"/>
          <c:order val="1"/>
          <c:tx>
            <c:strRef>
              <c:f>'Input - Raw Data'!$BT$10:$BT$11</c:f>
              <c:strCache>
                <c:ptCount val="2"/>
                <c:pt idx="0">
                  <c:v>BVAL Healthcare</c:v>
                </c:pt>
                <c:pt idx="1">
                  <c:v>"A"</c:v>
                </c:pt>
              </c:strCache>
            </c:strRef>
          </c:tx>
          <c:spPr>
            <a:ln w="19050" cap="rnd">
              <a:solidFill>
                <a:schemeClr val="accent2"/>
              </a:solidFill>
              <a:round/>
            </a:ln>
            <a:effectLst/>
          </c:spPr>
          <c:marker>
            <c:symbol val="none"/>
          </c:marker>
          <c:cat>
            <c:numRef>
              <c:f>'Input - Raw Data'!$B$9287:$B$13000</c:f>
              <c:numCache>
                <c:formatCode>m/d/yyyy</c:formatCode>
                <c:ptCount val="3714"/>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43007</c:v>
                </c:pt>
                <c:pt idx="456">
                  <c:v>43010</c:v>
                </c:pt>
                <c:pt idx="457">
                  <c:v>43011</c:v>
                </c:pt>
                <c:pt idx="458">
                  <c:v>43012</c:v>
                </c:pt>
                <c:pt idx="459">
                  <c:v>43013</c:v>
                </c:pt>
                <c:pt idx="460">
                  <c:v>43014</c:v>
                </c:pt>
                <c:pt idx="461">
                  <c:v>43017</c:v>
                </c:pt>
                <c:pt idx="462">
                  <c:v>43018</c:v>
                </c:pt>
                <c:pt idx="463">
                  <c:v>43019</c:v>
                </c:pt>
                <c:pt idx="464">
                  <c:v>43020</c:v>
                </c:pt>
                <c:pt idx="465">
                  <c:v>43021</c:v>
                </c:pt>
                <c:pt idx="466">
                  <c:v>43024</c:v>
                </c:pt>
                <c:pt idx="467">
                  <c:v>43025</c:v>
                </c:pt>
                <c:pt idx="468">
                  <c:v>43026</c:v>
                </c:pt>
                <c:pt idx="469">
                  <c:v>43027</c:v>
                </c:pt>
                <c:pt idx="470">
                  <c:v>43028</c:v>
                </c:pt>
                <c:pt idx="471">
                  <c:v>43031</c:v>
                </c:pt>
                <c:pt idx="472">
                  <c:v>43032</c:v>
                </c:pt>
                <c:pt idx="473">
                  <c:v>43033</c:v>
                </c:pt>
                <c:pt idx="474">
                  <c:v>43034</c:v>
                </c:pt>
                <c:pt idx="475">
                  <c:v>43035</c:v>
                </c:pt>
                <c:pt idx="476">
                  <c:v>43038</c:v>
                </c:pt>
                <c:pt idx="477">
                  <c:v>43039</c:v>
                </c:pt>
                <c:pt idx="478">
                  <c:v>43040</c:v>
                </c:pt>
                <c:pt idx="479">
                  <c:v>43041</c:v>
                </c:pt>
                <c:pt idx="480">
                  <c:v>43042</c:v>
                </c:pt>
                <c:pt idx="481">
                  <c:v>43045</c:v>
                </c:pt>
                <c:pt idx="482">
                  <c:v>43046</c:v>
                </c:pt>
                <c:pt idx="483">
                  <c:v>43047</c:v>
                </c:pt>
                <c:pt idx="484">
                  <c:v>43048</c:v>
                </c:pt>
                <c:pt idx="485">
                  <c:v>43049</c:v>
                </c:pt>
                <c:pt idx="486">
                  <c:v>43052</c:v>
                </c:pt>
                <c:pt idx="487">
                  <c:v>43053</c:v>
                </c:pt>
                <c:pt idx="488">
                  <c:v>43054</c:v>
                </c:pt>
                <c:pt idx="489">
                  <c:v>43055</c:v>
                </c:pt>
                <c:pt idx="490">
                  <c:v>43056</c:v>
                </c:pt>
                <c:pt idx="491">
                  <c:v>43059</c:v>
                </c:pt>
                <c:pt idx="492">
                  <c:v>43060</c:v>
                </c:pt>
                <c:pt idx="493">
                  <c:v>43061</c:v>
                </c:pt>
                <c:pt idx="494">
                  <c:v>43062</c:v>
                </c:pt>
                <c:pt idx="495">
                  <c:v>43063</c:v>
                </c:pt>
                <c:pt idx="496">
                  <c:v>43066</c:v>
                </c:pt>
                <c:pt idx="497">
                  <c:v>43067</c:v>
                </c:pt>
                <c:pt idx="498">
                  <c:v>43068</c:v>
                </c:pt>
                <c:pt idx="499">
                  <c:v>43069</c:v>
                </c:pt>
                <c:pt idx="500">
                  <c:v>43070</c:v>
                </c:pt>
                <c:pt idx="501">
                  <c:v>43073</c:v>
                </c:pt>
                <c:pt idx="502">
                  <c:v>43074</c:v>
                </c:pt>
                <c:pt idx="503">
                  <c:v>43075</c:v>
                </c:pt>
                <c:pt idx="504">
                  <c:v>43076</c:v>
                </c:pt>
                <c:pt idx="505">
                  <c:v>43077</c:v>
                </c:pt>
                <c:pt idx="506">
                  <c:v>43080</c:v>
                </c:pt>
                <c:pt idx="507">
                  <c:v>43081</c:v>
                </c:pt>
                <c:pt idx="508">
                  <c:v>43082</c:v>
                </c:pt>
                <c:pt idx="509">
                  <c:v>43083</c:v>
                </c:pt>
                <c:pt idx="510">
                  <c:v>43084</c:v>
                </c:pt>
                <c:pt idx="511">
                  <c:v>43087</c:v>
                </c:pt>
                <c:pt idx="512">
                  <c:v>43088</c:v>
                </c:pt>
                <c:pt idx="513">
                  <c:v>43089</c:v>
                </c:pt>
                <c:pt idx="514">
                  <c:v>43090</c:v>
                </c:pt>
                <c:pt idx="515">
                  <c:v>43091</c:v>
                </c:pt>
                <c:pt idx="516">
                  <c:v>43094</c:v>
                </c:pt>
                <c:pt idx="517">
                  <c:v>43095</c:v>
                </c:pt>
                <c:pt idx="518">
                  <c:v>43096</c:v>
                </c:pt>
                <c:pt idx="519">
                  <c:v>43097</c:v>
                </c:pt>
                <c:pt idx="520">
                  <c:v>43098</c:v>
                </c:pt>
                <c:pt idx="521">
                  <c:v>43101</c:v>
                </c:pt>
                <c:pt idx="522">
                  <c:v>43102</c:v>
                </c:pt>
                <c:pt idx="523">
                  <c:v>43103</c:v>
                </c:pt>
                <c:pt idx="524">
                  <c:v>43104</c:v>
                </c:pt>
                <c:pt idx="525">
                  <c:v>43105</c:v>
                </c:pt>
                <c:pt idx="526">
                  <c:v>43108</c:v>
                </c:pt>
                <c:pt idx="527">
                  <c:v>43109</c:v>
                </c:pt>
                <c:pt idx="528">
                  <c:v>43110</c:v>
                </c:pt>
                <c:pt idx="529">
                  <c:v>43111</c:v>
                </c:pt>
                <c:pt idx="530">
                  <c:v>43112</c:v>
                </c:pt>
                <c:pt idx="531">
                  <c:v>43115</c:v>
                </c:pt>
                <c:pt idx="532">
                  <c:v>43116</c:v>
                </c:pt>
                <c:pt idx="533">
                  <c:v>43117</c:v>
                </c:pt>
                <c:pt idx="534">
                  <c:v>43118</c:v>
                </c:pt>
                <c:pt idx="535">
                  <c:v>43119</c:v>
                </c:pt>
                <c:pt idx="536">
                  <c:v>43122</c:v>
                </c:pt>
                <c:pt idx="537">
                  <c:v>43123</c:v>
                </c:pt>
                <c:pt idx="538">
                  <c:v>43124</c:v>
                </c:pt>
                <c:pt idx="539">
                  <c:v>43125</c:v>
                </c:pt>
                <c:pt idx="540">
                  <c:v>43126</c:v>
                </c:pt>
                <c:pt idx="541">
                  <c:v>43129</c:v>
                </c:pt>
                <c:pt idx="542">
                  <c:v>43130</c:v>
                </c:pt>
                <c:pt idx="543">
                  <c:v>43131</c:v>
                </c:pt>
                <c:pt idx="544">
                  <c:v>43132</c:v>
                </c:pt>
                <c:pt idx="545">
                  <c:v>43133</c:v>
                </c:pt>
                <c:pt idx="546">
                  <c:v>43136</c:v>
                </c:pt>
                <c:pt idx="547">
                  <c:v>43137</c:v>
                </c:pt>
                <c:pt idx="548">
                  <c:v>43138</c:v>
                </c:pt>
                <c:pt idx="549">
                  <c:v>43139</c:v>
                </c:pt>
                <c:pt idx="550">
                  <c:v>43140</c:v>
                </c:pt>
                <c:pt idx="551">
                  <c:v>43143</c:v>
                </c:pt>
                <c:pt idx="552">
                  <c:v>43144</c:v>
                </c:pt>
                <c:pt idx="553">
                  <c:v>43145</c:v>
                </c:pt>
                <c:pt idx="554">
                  <c:v>43146</c:v>
                </c:pt>
                <c:pt idx="555">
                  <c:v>43147</c:v>
                </c:pt>
                <c:pt idx="556">
                  <c:v>43150</c:v>
                </c:pt>
                <c:pt idx="557">
                  <c:v>43151</c:v>
                </c:pt>
                <c:pt idx="558">
                  <c:v>43152</c:v>
                </c:pt>
                <c:pt idx="559">
                  <c:v>43153</c:v>
                </c:pt>
                <c:pt idx="560">
                  <c:v>43154</c:v>
                </c:pt>
                <c:pt idx="561">
                  <c:v>43157</c:v>
                </c:pt>
                <c:pt idx="562">
                  <c:v>43158</c:v>
                </c:pt>
                <c:pt idx="563">
                  <c:v>43159</c:v>
                </c:pt>
                <c:pt idx="564">
                  <c:v>43160</c:v>
                </c:pt>
                <c:pt idx="565">
                  <c:v>43161</c:v>
                </c:pt>
                <c:pt idx="566">
                  <c:v>43164</c:v>
                </c:pt>
                <c:pt idx="567">
                  <c:v>43165</c:v>
                </c:pt>
                <c:pt idx="568">
                  <c:v>43166</c:v>
                </c:pt>
                <c:pt idx="569">
                  <c:v>43167</c:v>
                </c:pt>
                <c:pt idx="570">
                  <c:v>43168</c:v>
                </c:pt>
                <c:pt idx="571">
                  <c:v>43171</c:v>
                </c:pt>
                <c:pt idx="572">
                  <c:v>43172</c:v>
                </c:pt>
                <c:pt idx="573">
                  <c:v>43173</c:v>
                </c:pt>
                <c:pt idx="574">
                  <c:v>43174</c:v>
                </c:pt>
                <c:pt idx="575">
                  <c:v>43175</c:v>
                </c:pt>
                <c:pt idx="576">
                  <c:v>43178</c:v>
                </c:pt>
                <c:pt idx="577">
                  <c:v>43179</c:v>
                </c:pt>
                <c:pt idx="578">
                  <c:v>43180</c:v>
                </c:pt>
                <c:pt idx="579">
                  <c:v>43181</c:v>
                </c:pt>
                <c:pt idx="580">
                  <c:v>43182</c:v>
                </c:pt>
                <c:pt idx="581">
                  <c:v>43185</c:v>
                </c:pt>
                <c:pt idx="582">
                  <c:v>43186</c:v>
                </c:pt>
                <c:pt idx="583">
                  <c:v>43187</c:v>
                </c:pt>
                <c:pt idx="584">
                  <c:v>43188</c:v>
                </c:pt>
                <c:pt idx="585">
                  <c:v>43189</c:v>
                </c:pt>
                <c:pt idx="586">
                  <c:v>43192</c:v>
                </c:pt>
                <c:pt idx="587">
                  <c:v>43193</c:v>
                </c:pt>
                <c:pt idx="588">
                  <c:v>43194</c:v>
                </c:pt>
                <c:pt idx="589">
                  <c:v>43195</c:v>
                </c:pt>
                <c:pt idx="590">
                  <c:v>43196</c:v>
                </c:pt>
                <c:pt idx="591">
                  <c:v>43199</c:v>
                </c:pt>
                <c:pt idx="592">
                  <c:v>43200</c:v>
                </c:pt>
                <c:pt idx="593">
                  <c:v>43201</c:v>
                </c:pt>
                <c:pt idx="594">
                  <c:v>43202</c:v>
                </c:pt>
                <c:pt idx="595">
                  <c:v>43203</c:v>
                </c:pt>
                <c:pt idx="596">
                  <c:v>43206</c:v>
                </c:pt>
                <c:pt idx="597">
                  <c:v>43207</c:v>
                </c:pt>
                <c:pt idx="598">
                  <c:v>43208</c:v>
                </c:pt>
                <c:pt idx="599">
                  <c:v>43209</c:v>
                </c:pt>
                <c:pt idx="600">
                  <c:v>43210</c:v>
                </c:pt>
                <c:pt idx="601">
                  <c:v>43213</c:v>
                </c:pt>
                <c:pt idx="602">
                  <c:v>43214</c:v>
                </c:pt>
                <c:pt idx="603">
                  <c:v>43215</c:v>
                </c:pt>
                <c:pt idx="604">
                  <c:v>43216</c:v>
                </c:pt>
                <c:pt idx="605">
                  <c:v>43217</c:v>
                </c:pt>
                <c:pt idx="606">
                  <c:v>43220</c:v>
                </c:pt>
                <c:pt idx="607">
                  <c:v>43221</c:v>
                </c:pt>
                <c:pt idx="608">
                  <c:v>43222</c:v>
                </c:pt>
                <c:pt idx="609">
                  <c:v>43223</c:v>
                </c:pt>
                <c:pt idx="610">
                  <c:v>43224</c:v>
                </c:pt>
                <c:pt idx="611">
                  <c:v>43227</c:v>
                </c:pt>
                <c:pt idx="612">
                  <c:v>43228</c:v>
                </c:pt>
                <c:pt idx="613">
                  <c:v>43229</c:v>
                </c:pt>
                <c:pt idx="614">
                  <c:v>43230</c:v>
                </c:pt>
                <c:pt idx="615">
                  <c:v>43231</c:v>
                </c:pt>
                <c:pt idx="616">
                  <c:v>43234</c:v>
                </c:pt>
                <c:pt idx="617">
                  <c:v>43235</c:v>
                </c:pt>
                <c:pt idx="618">
                  <c:v>43236</c:v>
                </c:pt>
                <c:pt idx="619">
                  <c:v>43237</c:v>
                </c:pt>
                <c:pt idx="620">
                  <c:v>43238</c:v>
                </c:pt>
                <c:pt idx="621">
                  <c:v>43241</c:v>
                </c:pt>
                <c:pt idx="622">
                  <c:v>43242</c:v>
                </c:pt>
                <c:pt idx="623">
                  <c:v>43243</c:v>
                </c:pt>
                <c:pt idx="624">
                  <c:v>43244</c:v>
                </c:pt>
                <c:pt idx="625">
                  <c:v>43245</c:v>
                </c:pt>
                <c:pt idx="626">
                  <c:v>43248</c:v>
                </c:pt>
                <c:pt idx="627">
                  <c:v>43249</c:v>
                </c:pt>
                <c:pt idx="628">
                  <c:v>43250</c:v>
                </c:pt>
                <c:pt idx="629">
                  <c:v>43251</c:v>
                </c:pt>
                <c:pt idx="630">
                  <c:v>43252</c:v>
                </c:pt>
                <c:pt idx="631">
                  <c:v>43255</c:v>
                </c:pt>
                <c:pt idx="632">
                  <c:v>43256</c:v>
                </c:pt>
                <c:pt idx="633">
                  <c:v>43257</c:v>
                </c:pt>
                <c:pt idx="634">
                  <c:v>43258</c:v>
                </c:pt>
                <c:pt idx="635">
                  <c:v>43259</c:v>
                </c:pt>
                <c:pt idx="636">
                  <c:v>43262</c:v>
                </c:pt>
                <c:pt idx="637">
                  <c:v>43263</c:v>
                </c:pt>
                <c:pt idx="638">
                  <c:v>43264</c:v>
                </c:pt>
                <c:pt idx="639">
                  <c:v>43265</c:v>
                </c:pt>
                <c:pt idx="640">
                  <c:v>43266</c:v>
                </c:pt>
                <c:pt idx="641">
                  <c:v>43269</c:v>
                </c:pt>
                <c:pt idx="642">
                  <c:v>43270</c:v>
                </c:pt>
                <c:pt idx="643">
                  <c:v>43271</c:v>
                </c:pt>
                <c:pt idx="644">
                  <c:v>43272</c:v>
                </c:pt>
                <c:pt idx="645">
                  <c:v>43273</c:v>
                </c:pt>
                <c:pt idx="646">
                  <c:v>43276</c:v>
                </c:pt>
                <c:pt idx="647">
                  <c:v>43277</c:v>
                </c:pt>
                <c:pt idx="648">
                  <c:v>43278</c:v>
                </c:pt>
                <c:pt idx="649">
                  <c:v>43279</c:v>
                </c:pt>
                <c:pt idx="650">
                  <c:v>43280</c:v>
                </c:pt>
                <c:pt idx="651">
                  <c:v>43283</c:v>
                </c:pt>
                <c:pt idx="652">
                  <c:v>43284</c:v>
                </c:pt>
                <c:pt idx="653">
                  <c:v>43285</c:v>
                </c:pt>
                <c:pt idx="654">
                  <c:v>43286</c:v>
                </c:pt>
                <c:pt idx="655">
                  <c:v>43287</c:v>
                </c:pt>
                <c:pt idx="656">
                  <c:v>43290</c:v>
                </c:pt>
                <c:pt idx="657">
                  <c:v>43291</c:v>
                </c:pt>
                <c:pt idx="658">
                  <c:v>43292</c:v>
                </c:pt>
                <c:pt idx="659">
                  <c:v>43293</c:v>
                </c:pt>
                <c:pt idx="660">
                  <c:v>43294</c:v>
                </c:pt>
                <c:pt idx="661">
                  <c:v>43297</c:v>
                </c:pt>
                <c:pt idx="662">
                  <c:v>43298</c:v>
                </c:pt>
                <c:pt idx="663">
                  <c:v>43299</c:v>
                </c:pt>
                <c:pt idx="664">
                  <c:v>43300</c:v>
                </c:pt>
                <c:pt idx="665">
                  <c:v>43301</c:v>
                </c:pt>
                <c:pt idx="666">
                  <c:v>43304</c:v>
                </c:pt>
                <c:pt idx="667">
                  <c:v>43305</c:v>
                </c:pt>
                <c:pt idx="668">
                  <c:v>43306</c:v>
                </c:pt>
                <c:pt idx="669">
                  <c:v>43307</c:v>
                </c:pt>
                <c:pt idx="670">
                  <c:v>43308</c:v>
                </c:pt>
                <c:pt idx="671">
                  <c:v>43311</c:v>
                </c:pt>
                <c:pt idx="672">
                  <c:v>43312</c:v>
                </c:pt>
                <c:pt idx="673">
                  <c:v>43313</c:v>
                </c:pt>
                <c:pt idx="674">
                  <c:v>43314</c:v>
                </c:pt>
                <c:pt idx="675">
                  <c:v>43315</c:v>
                </c:pt>
                <c:pt idx="676">
                  <c:v>43318</c:v>
                </c:pt>
                <c:pt idx="677">
                  <c:v>43319</c:v>
                </c:pt>
                <c:pt idx="678">
                  <c:v>43320</c:v>
                </c:pt>
                <c:pt idx="679">
                  <c:v>43321</c:v>
                </c:pt>
                <c:pt idx="680">
                  <c:v>43322</c:v>
                </c:pt>
                <c:pt idx="681">
                  <c:v>43325</c:v>
                </c:pt>
                <c:pt idx="682">
                  <c:v>43326</c:v>
                </c:pt>
                <c:pt idx="683">
                  <c:v>43327</c:v>
                </c:pt>
                <c:pt idx="684">
                  <c:v>43328</c:v>
                </c:pt>
                <c:pt idx="685">
                  <c:v>43329</c:v>
                </c:pt>
                <c:pt idx="686">
                  <c:v>43332</c:v>
                </c:pt>
                <c:pt idx="687">
                  <c:v>43333</c:v>
                </c:pt>
                <c:pt idx="688">
                  <c:v>43334</c:v>
                </c:pt>
                <c:pt idx="689">
                  <c:v>43335</c:v>
                </c:pt>
                <c:pt idx="690">
                  <c:v>43336</c:v>
                </c:pt>
                <c:pt idx="691">
                  <c:v>43339</c:v>
                </c:pt>
                <c:pt idx="692">
                  <c:v>43340</c:v>
                </c:pt>
                <c:pt idx="693">
                  <c:v>43341</c:v>
                </c:pt>
                <c:pt idx="694">
                  <c:v>43342</c:v>
                </c:pt>
                <c:pt idx="695">
                  <c:v>43343</c:v>
                </c:pt>
                <c:pt idx="696">
                  <c:v>43346</c:v>
                </c:pt>
                <c:pt idx="697">
                  <c:v>43347</c:v>
                </c:pt>
                <c:pt idx="698">
                  <c:v>43348</c:v>
                </c:pt>
                <c:pt idx="699">
                  <c:v>43349</c:v>
                </c:pt>
                <c:pt idx="700">
                  <c:v>43350</c:v>
                </c:pt>
                <c:pt idx="701">
                  <c:v>43353</c:v>
                </c:pt>
                <c:pt idx="702">
                  <c:v>43354</c:v>
                </c:pt>
                <c:pt idx="703">
                  <c:v>43355</c:v>
                </c:pt>
                <c:pt idx="704">
                  <c:v>43356</c:v>
                </c:pt>
                <c:pt idx="705">
                  <c:v>43357</c:v>
                </c:pt>
                <c:pt idx="706">
                  <c:v>43360</c:v>
                </c:pt>
                <c:pt idx="707">
                  <c:v>43361</c:v>
                </c:pt>
                <c:pt idx="708">
                  <c:v>43362</c:v>
                </c:pt>
                <c:pt idx="709">
                  <c:v>43363</c:v>
                </c:pt>
                <c:pt idx="710">
                  <c:v>43364</c:v>
                </c:pt>
                <c:pt idx="711">
                  <c:v>43367</c:v>
                </c:pt>
                <c:pt idx="712">
                  <c:v>43368</c:v>
                </c:pt>
                <c:pt idx="713">
                  <c:v>43369</c:v>
                </c:pt>
                <c:pt idx="714">
                  <c:v>43370</c:v>
                </c:pt>
                <c:pt idx="715">
                  <c:v>43371</c:v>
                </c:pt>
                <c:pt idx="716">
                  <c:v>43374</c:v>
                </c:pt>
                <c:pt idx="717">
                  <c:v>43375</c:v>
                </c:pt>
                <c:pt idx="718">
                  <c:v>43376</c:v>
                </c:pt>
                <c:pt idx="719">
                  <c:v>43377</c:v>
                </c:pt>
                <c:pt idx="720">
                  <c:v>43378</c:v>
                </c:pt>
                <c:pt idx="721">
                  <c:v>43381</c:v>
                </c:pt>
                <c:pt idx="722">
                  <c:v>43382</c:v>
                </c:pt>
                <c:pt idx="723">
                  <c:v>43383</c:v>
                </c:pt>
                <c:pt idx="724">
                  <c:v>43384</c:v>
                </c:pt>
                <c:pt idx="725">
                  <c:v>43385</c:v>
                </c:pt>
                <c:pt idx="726">
                  <c:v>43388</c:v>
                </c:pt>
                <c:pt idx="727">
                  <c:v>43389</c:v>
                </c:pt>
                <c:pt idx="728">
                  <c:v>43390</c:v>
                </c:pt>
                <c:pt idx="729">
                  <c:v>43391</c:v>
                </c:pt>
                <c:pt idx="730">
                  <c:v>43392</c:v>
                </c:pt>
                <c:pt idx="731">
                  <c:v>43395</c:v>
                </c:pt>
                <c:pt idx="732">
                  <c:v>43396</c:v>
                </c:pt>
                <c:pt idx="733">
                  <c:v>43397</c:v>
                </c:pt>
                <c:pt idx="734">
                  <c:v>43398</c:v>
                </c:pt>
                <c:pt idx="735">
                  <c:v>43399</c:v>
                </c:pt>
                <c:pt idx="736">
                  <c:v>43402</c:v>
                </c:pt>
                <c:pt idx="737">
                  <c:v>43403</c:v>
                </c:pt>
                <c:pt idx="738">
                  <c:v>43404</c:v>
                </c:pt>
                <c:pt idx="739">
                  <c:v>43405</c:v>
                </c:pt>
                <c:pt idx="740">
                  <c:v>43406</c:v>
                </c:pt>
                <c:pt idx="741">
                  <c:v>43409</c:v>
                </c:pt>
                <c:pt idx="742">
                  <c:v>43410</c:v>
                </c:pt>
                <c:pt idx="743">
                  <c:v>43411</c:v>
                </c:pt>
                <c:pt idx="744">
                  <c:v>43412</c:v>
                </c:pt>
                <c:pt idx="745">
                  <c:v>43413</c:v>
                </c:pt>
                <c:pt idx="746">
                  <c:v>43416</c:v>
                </c:pt>
                <c:pt idx="747">
                  <c:v>43417</c:v>
                </c:pt>
                <c:pt idx="748">
                  <c:v>43418</c:v>
                </c:pt>
                <c:pt idx="749">
                  <c:v>43419</c:v>
                </c:pt>
                <c:pt idx="750">
                  <c:v>43420</c:v>
                </c:pt>
                <c:pt idx="751">
                  <c:v>43423</c:v>
                </c:pt>
                <c:pt idx="752">
                  <c:v>43424</c:v>
                </c:pt>
                <c:pt idx="753">
                  <c:v>43425</c:v>
                </c:pt>
                <c:pt idx="754">
                  <c:v>43426</c:v>
                </c:pt>
                <c:pt idx="755">
                  <c:v>43427</c:v>
                </c:pt>
                <c:pt idx="756">
                  <c:v>43430</c:v>
                </c:pt>
                <c:pt idx="757">
                  <c:v>43431</c:v>
                </c:pt>
                <c:pt idx="758">
                  <c:v>43432</c:v>
                </c:pt>
                <c:pt idx="759">
                  <c:v>43433</c:v>
                </c:pt>
                <c:pt idx="760">
                  <c:v>43434</c:v>
                </c:pt>
                <c:pt idx="761">
                  <c:v>43437</c:v>
                </c:pt>
                <c:pt idx="762">
                  <c:v>43438</c:v>
                </c:pt>
                <c:pt idx="763">
                  <c:v>43439</c:v>
                </c:pt>
                <c:pt idx="764">
                  <c:v>43440</c:v>
                </c:pt>
                <c:pt idx="765">
                  <c:v>43441</c:v>
                </c:pt>
                <c:pt idx="766">
                  <c:v>43444</c:v>
                </c:pt>
                <c:pt idx="767">
                  <c:v>43445</c:v>
                </c:pt>
                <c:pt idx="768">
                  <c:v>43446</c:v>
                </c:pt>
                <c:pt idx="769">
                  <c:v>43447</c:v>
                </c:pt>
                <c:pt idx="770">
                  <c:v>43448</c:v>
                </c:pt>
                <c:pt idx="771">
                  <c:v>43451</c:v>
                </c:pt>
                <c:pt idx="772">
                  <c:v>43452</c:v>
                </c:pt>
                <c:pt idx="773">
                  <c:v>43453</c:v>
                </c:pt>
                <c:pt idx="774">
                  <c:v>43454</c:v>
                </c:pt>
                <c:pt idx="775">
                  <c:v>43455</c:v>
                </c:pt>
                <c:pt idx="776">
                  <c:v>43458</c:v>
                </c:pt>
                <c:pt idx="777">
                  <c:v>43459</c:v>
                </c:pt>
                <c:pt idx="778">
                  <c:v>43460</c:v>
                </c:pt>
                <c:pt idx="779">
                  <c:v>43461</c:v>
                </c:pt>
                <c:pt idx="780">
                  <c:v>43462</c:v>
                </c:pt>
                <c:pt idx="781">
                  <c:v>43465</c:v>
                </c:pt>
                <c:pt idx="782">
                  <c:v>43466</c:v>
                </c:pt>
                <c:pt idx="783">
                  <c:v>43467</c:v>
                </c:pt>
                <c:pt idx="784">
                  <c:v>43468</c:v>
                </c:pt>
                <c:pt idx="785">
                  <c:v>43469</c:v>
                </c:pt>
                <c:pt idx="786">
                  <c:v>43472</c:v>
                </c:pt>
                <c:pt idx="787">
                  <c:v>43473</c:v>
                </c:pt>
                <c:pt idx="788">
                  <c:v>43474</c:v>
                </c:pt>
                <c:pt idx="789">
                  <c:v>43475</c:v>
                </c:pt>
                <c:pt idx="790">
                  <c:v>43476</c:v>
                </c:pt>
                <c:pt idx="791">
                  <c:v>43479</c:v>
                </c:pt>
                <c:pt idx="792">
                  <c:v>43480</c:v>
                </c:pt>
                <c:pt idx="793">
                  <c:v>43481</c:v>
                </c:pt>
                <c:pt idx="794">
                  <c:v>43482</c:v>
                </c:pt>
                <c:pt idx="795">
                  <c:v>43483</c:v>
                </c:pt>
                <c:pt idx="796">
                  <c:v>43486</c:v>
                </c:pt>
                <c:pt idx="797">
                  <c:v>43487</c:v>
                </c:pt>
                <c:pt idx="798">
                  <c:v>43488</c:v>
                </c:pt>
                <c:pt idx="799">
                  <c:v>43489</c:v>
                </c:pt>
                <c:pt idx="800">
                  <c:v>43490</c:v>
                </c:pt>
                <c:pt idx="801">
                  <c:v>43493</c:v>
                </c:pt>
                <c:pt idx="802">
                  <c:v>43494</c:v>
                </c:pt>
                <c:pt idx="803">
                  <c:v>43495</c:v>
                </c:pt>
                <c:pt idx="804">
                  <c:v>43496</c:v>
                </c:pt>
                <c:pt idx="805">
                  <c:v>43497</c:v>
                </c:pt>
                <c:pt idx="806">
                  <c:v>43500</c:v>
                </c:pt>
                <c:pt idx="807">
                  <c:v>43501</c:v>
                </c:pt>
                <c:pt idx="808">
                  <c:v>43502</c:v>
                </c:pt>
                <c:pt idx="809">
                  <c:v>43503</c:v>
                </c:pt>
                <c:pt idx="810">
                  <c:v>43504</c:v>
                </c:pt>
                <c:pt idx="811">
                  <c:v>43507</c:v>
                </c:pt>
                <c:pt idx="812">
                  <c:v>43508</c:v>
                </c:pt>
                <c:pt idx="813">
                  <c:v>43509</c:v>
                </c:pt>
                <c:pt idx="814">
                  <c:v>43510</c:v>
                </c:pt>
                <c:pt idx="815">
                  <c:v>43511</c:v>
                </c:pt>
                <c:pt idx="816">
                  <c:v>43514</c:v>
                </c:pt>
                <c:pt idx="817">
                  <c:v>43515</c:v>
                </c:pt>
                <c:pt idx="818">
                  <c:v>43516</c:v>
                </c:pt>
                <c:pt idx="819">
                  <c:v>43517</c:v>
                </c:pt>
                <c:pt idx="820">
                  <c:v>43518</c:v>
                </c:pt>
                <c:pt idx="821">
                  <c:v>43521</c:v>
                </c:pt>
                <c:pt idx="822">
                  <c:v>43522</c:v>
                </c:pt>
                <c:pt idx="823">
                  <c:v>43523</c:v>
                </c:pt>
                <c:pt idx="824">
                  <c:v>43524</c:v>
                </c:pt>
                <c:pt idx="825">
                  <c:v>43525</c:v>
                </c:pt>
                <c:pt idx="826">
                  <c:v>43528</c:v>
                </c:pt>
                <c:pt idx="827">
                  <c:v>43529</c:v>
                </c:pt>
                <c:pt idx="828">
                  <c:v>43530</c:v>
                </c:pt>
                <c:pt idx="829">
                  <c:v>43531</c:v>
                </c:pt>
                <c:pt idx="830">
                  <c:v>43532</c:v>
                </c:pt>
                <c:pt idx="831">
                  <c:v>43535</c:v>
                </c:pt>
                <c:pt idx="832">
                  <c:v>43536</c:v>
                </c:pt>
                <c:pt idx="833">
                  <c:v>43537</c:v>
                </c:pt>
                <c:pt idx="834">
                  <c:v>43538</c:v>
                </c:pt>
                <c:pt idx="835">
                  <c:v>43539</c:v>
                </c:pt>
                <c:pt idx="836">
                  <c:v>43542</c:v>
                </c:pt>
                <c:pt idx="837">
                  <c:v>43543</c:v>
                </c:pt>
                <c:pt idx="838">
                  <c:v>43544</c:v>
                </c:pt>
                <c:pt idx="839">
                  <c:v>43545</c:v>
                </c:pt>
                <c:pt idx="840">
                  <c:v>43546</c:v>
                </c:pt>
                <c:pt idx="841">
                  <c:v>43549</c:v>
                </c:pt>
                <c:pt idx="842">
                  <c:v>43550</c:v>
                </c:pt>
                <c:pt idx="843">
                  <c:v>43551</c:v>
                </c:pt>
                <c:pt idx="844">
                  <c:v>43552</c:v>
                </c:pt>
                <c:pt idx="845">
                  <c:v>43553</c:v>
                </c:pt>
                <c:pt idx="846">
                  <c:v>43556</c:v>
                </c:pt>
                <c:pt idx="847">
                  <c:v>43557</c:v>
                </c:pt>
                <c:pt idx="848">
                  <c:v>43558</c:v>
                </c:pt>
                <c:pt idx="849">
                  <c:v>43559</c:v>
                </c:pt>
                <c:pt idx="850">
                  <c:v>43560</c:v>
                </c:pt>
                <c:pt idx="851">
                  <c:v>43563</c:v>
                </c:pt>
                <c:pt idx="852">
                  <c:v>43564</c:v>
                </c:pt>
                <c:pt idx="853">
                  <c:v>43565</c:v>
                </c:pt>
                <c:pt idx="854">
                  <c:v>43566</c:v>
                </c:pt>
                <c:pt idx="855">
                  <c:v>43567</c:v>
                </c:pt>
                <c:pt idx="856">
                  <c:v>43570</c:v>
                </c:pt>
                <c:pt idx="857">
                  <c:v>43571</c:v>
                </c:pt>
                <c:pt idx="858">
                  <c:v>43572</c:v>
                </c:pt>
                <c:pt idx="859">
                  <c:v>43573</c:v>
                </c:pt>
                <c:pt idx="860">
                  <c:v>43574</c:v>
                </c:pt>
                <c:pt idx="861">
                  <c:v>43577</c:v>
                </c:pt>
                <c:pt idx="862">
                  <c:v>43578</c:v>
                </c:pt>
                <c:pt idx="863">
                  <c:v>43579</c:v>
                </c:pt>
                <c:pt idx="864">
                  <c:v>43580</c:v>
                </c:pt>
                <c:pt idx="865">
                  <c:v>43581</c:v>
                </c:pt>
                <c:pt idx="866">
                  <c:v>43584</c:v>
                </c:pt>
                <c:pt idx="867">
                  <c:v>43585</c:v>
                </c:pt>
                <c:pt idx="868">
                  <c:v>43586</c:v>
                </c:pt>
                <c:pt idx="869">
                  <c:v>43587</c:v>
                </c:pt>
                <c:pt idx="870">
                  <c:v>43588</c:v>
                </c:pt>
                <c:pt idx="871">
                  <c:v>43591</c:v>
                </c:pt>
                <c:pt idx="872">
                  <c:v>43592</c:v>
                </c:pt>
                <c:pt idx="873">
                  <c:v>43593</c:v>
                </c:pt>
                <c:pt idx="874">
                  <c:v>43594</c:v>
                </c:pt>
                <c:pt idx="875">
                  <c:v>43595</c:v>
                </c:pt>
                <c:pt idx="876">
                  <c:v>43598</c:v>
                </c:pt>
                <c:pt idx="877">
                  <c:v>43599</c:v>
                </c:pt>
                <c:pt idx="878">
                  <c:v>43600</c:v>
                </c:pt>
                <c:pt idx="879">
                  <c:v>43601</c:v>
                </c:pt>
                <c:pt idx="880">
                  <c:v>43602</c:v>
                </c:pt>
                <c:pt idx="881">
                  <c:v>43605</c:v>
                </c:pt>
                <c:pt idx="882">
                  <c:v>43606</c:v>
                </c:pt>
                <c:pt idx="883">
                  <c:v>43607</c:v>
                </c:pt>
                <c:pt idx="884">
                  <c:v>43608</c:v>
                </c:pt>
                <c:pt idx="885">
                  <c:v>43609</c:v>
                </c:pt>
                <c:pt idx="886">
                  <c:v>43612</c:v>
                </c:pt>
                <c:pt idx="887">
                  <c:v>43613</c:v>
                </c:pt>
                <c:pt idx="888">
                  <c:v>43614</c:v>
                </c:pt>
                <c:pt idx="889">
                  <c:v>43615</c:v>
                </c:pt>
                <c:pt idx="890">
                  <c:v>43616</c:v>
                </c:pt>
                <c:pt idx="891">
                  <c:v>43619</c:v>
                </c:pt>
                <c:pt idx="892">
                  <c:v>43620</c:v>
                </c:pt>
                <c:pt idx="893">
                  <c:v>43621</c:v>
                </c:pt>
                <c:pt idx="894">
                  <c:v>43622</c:v>
                </c:pt>
                <c:pt idx="895">
                  <c:v>43623</c:v>
                </c:pt>
                <c:pt idx="896">
                  <c:v>43626</c:v>
                </c:pt>
                <c:pt idx="897">
                  <c:v>43627</c:v>
                </c:pt>
                <c:pt idx="898">
                  <c:v>43628</c:v>
                </c:pt>
                <c:pt idx="899">
                  <c:v>43629</c:v>
                </c:pt>
                <c:pt idx="900">
                  <c:v>43630</c:v>
                </c:pt>
                <c:pt idx="901">
                  <c:v>43633</c:v>
                </c:pt>
                <c:pt idx="902">
                  <c:v>43634</c:v>
                </c:pt>
                <c:pt idx="903">
                  <c:v>43635</c:v>
                </c:pt>
                <c:pt idx="904">
                  <c:v>43636</c:v>
                </c:pt>
                <c:pt idx="905">
                  <c:v>43637</c:v>
                </c:pt>
                <c:pt idx="906">
                  <c:v>43640</c:v>
                </c:pt>
                <c:pt idx="907">
                  <c:v>43641</c:v>
                </c:pt>
                <c:pt idx="908">
                  <c:v>43642</c:v>
                </c:pt>
                <c:pt idx="909">
                  <c:v>43643</c:v>
                </c:pt>
                <c:pt idx="910">
                  <c:v>43644</c:v>
                </c:pt>
                <c:pt idx="911">
                  <c:v>43647</c:v>
                </c:pt>
                <c:pt idx="912">
                  <c:v>43648</c:v>
                </c:pt>
                <c:pt idx="913">
                  <c:v>43649</c:v>
                </c:pt>
                <c:pt idx="914">
                  <c:v>43650</c:v>
                </c:pt>
                <c:pt idx="915">
                  <c:v>43651</c:v>
                </c:pt>
                <c:pt idx="916">
                  <c:v>43654</c:v>
                </c:pt>
                <c:pt idx="917">
                  <c:v>43655</c:v>
                </c:pt>
                <c:pt idx="918">
                  <c:v>43656</c:v>
                </c:pt>
                <c:pt idx="919">
                  <c:v>43657</c:v>
                </c:pt>
                <c:pt idx="920">
                  <c:v>43658</c:v>
                </c:pt>
                <c:pt idx="921">
                  <c:v>43661</c:v>
                </c:pt>
                <c:pt idx="922">
                  <c:v>43662</c:v>
                </c:pt>
                <c:pt idx="923">
                  <c:v>43663</c:v>
                </c:pt>
                <c:pt idx="924">
                  <c:v>43664</c:v>
                </c:pt>
                <c:pt idx="925">
                  <c:v>43665</c:v>
                </c:pt>
                <c:pt idx="926">
                  <c:v>43668</c:v>
                </c:pt>
                <c:pt idx="927">
                  <c:v>43669</c:v>
                </c:pt>
                <c:pt idx="928">
                  <c:v>43670</c:v>
                </c:pt>
                <c:pt idx="929">
                  <c:v>43671</c:v>
                </c:pt>
                <c:pt idx="930">
                  <c:v>43672</c:v>
                </c:pt>
                <c:pt idx="931">
                  <c:v>43675</c:v>
                </c:pt>
                <c:pt idx="932">
                  <c:v>43676</c:v>
                </c:pt>
                <c:pt idx="933">
                  <c:v>43677</c:v>
                </c:pt>
                <c:pt idx="934">
                  <c:v>43678</c:v>
                </c:pt>
                <c:pt idx="935">
                  <c:v>43679</c:v>
                </c:pt>
                <c:pt idx="936">
                  <c:v>43682</c:v>
                </c:pt>
                <c:pt idx="937">
                  <c:v>43683</c:v>
                </c:pt>
                <c:pt idx="938">
                  <c:v>43684</c:v>
                </c:pt>
                <c:pt idx="939">
                  <c:v>43685</c:v>
                </c:pt>
                <c:pt idx="940">
                  <c:v>43686</c:v>
                </c:pt>
                <c:pt idx="941">
                  <c:v>43689</c:v>
                </c:pt>
                <c:pt idx="942">
                  <c:v>43690</c:v>
                </c:pt>
                <c:pt idx="943">
                  <c:v>43691</c:v>
                </c:pt>
                <c:pt idx="944">
                  <c:v>43692</c:v>
                </c:pt>
                <c:pt idx="945">
                  <c:v>43693</c:v>
                </c:pt>
                <c:pt idx="946">
                  <c:v>43696</c:v>
                </c:pt>
                <c:pt idx="947">
                  <c:v>43697</c:v>
                </c:pt>
                <c:pt idx="948">
                  <c:v>43698</c:v>
                </c:pt>
                <c:pt idx="949">
                  <c:v>43699</c:v>
                </c:pt>
                <c:pt idx="950">
                  <c:v>43700</c:v>
                </c:pt>
                <c:pt idx="951">
                  <c:v>43703</c:v>
                </c:pt>
                <c:pt idx="952">
                  <c:v>43704</c:v>
                </c:pt>
                <c:pt idx="953">
                  <c:v>43705</c:v>
                </c:pt>
                <c:pt idx="954">
                  <c:v>43706</c:v>
                </c:pt>
                <c:pt idx="955">
                  <c:v>43707</c:v>
                </c:pt>
                <c:pt idx="956">
                  <c:v>43710</c:v>
                </c:pt>
                <c:pt idx="957">
                  <c:v>43711</c:v>
                </c:pt>
                <c:pt idx="958">
                  <c:v>43712</c:v>
                </c:pt>
                <c:pt idx="959">
                  <c:v>43713</c:v>
                </c:pt>
                <c:pt idx="960">
                  <c:v>43714</c:v>
                </c:pt>
                <c:pt idx="961">
                  <c:v>43717</c:v>
                </c:pt>
                <c:pt idx="962">
                  <c:v>43718</c:v>
                </c:pt>
                <c:pt idx="963">
                  <c:v>43719</c:v>
                </c:pt>
                <c:pt idx="964">
                  <c:v>43720</c:v>
                </c:pt>
                <c:pt idx="965">
                  <c:v>43721</c:v>
                </c:pt>
                <c:pt idx="966">
                  <c:v>43724</c:v>
                </c:pt>
                <c:pt idx="967">
                  <c:v>43725</c:v>
                </c:pt>
                <c:pt idx="968">
                  <c:v>43726</c:v>
                </c:pt>
                <c:pt idx="969">
                  <c:v>43727</c:v>
                </c:pt>
                <c:pt idx="970">
                  <c:v>43728</c:v>
                </c:pt>
                <c:pt idx="971">
                  <c:v>43731</c:v>
                </c:pt>
                <c:pt idx="972">
                  <c:v>43732</c:v>
                </c:pt>
                <c:pt idx="973">
                  <c:v>43733</c:v>
                </c:pt>
                <c:pt idx="974">
                  <c:v>43734</c:v>
                </c:pt>
                <c:pt idx="975">
                  <c:v>43735</c:v>
                </c:pt>
                <c:pt idx="976">
                  <c:v>43738</c:v>
                </c:pt>
                <c:pt idx="977">
                  <c:v>43739</c:v>
                </c:pt>
                <c:pt idx="978">
                  <c:v>43740</c:v>
                </c:pt>
                <c:pt idx="979">
                  <c:v>43741</c:v>
                </c:pt>
                <c:pt idx="980">
                  <c:v>43742</c:v>
                </c:pt>
                <c:pt idx="981">
                  <c:v>43745</c:v>
                </c:pt>
                <c:pt idx="982">
                  <c:v>43746</c:v>
                </c:pt>
                <c:pt idx="983">
                  <c:v>43747</c:v>
                </c:pt>
                <c:pt idx="984">
                  <c:v>43748</c:v>
                </c:pt>
                <c:pt idx="985">
                  <c:v>43749</c:v>
                </c:pt>
                <c:pt idx="986">
                  <c:v>43752</c:v>
                </c:pt>
                <c:pt idx="987">
                  <c:v>43753</c:v>
                </c:pt>
                <c:pt idx="988">
                  <c:v>43754</c:v>
                </c:pt>
                <c:pt idx="989">
                  <c:v>43755</c:v>
                </c:pt>
                <c:pt idx="990">
                  <c:v>43756</c:v>
                </c:pt>
                <c:pt idx="991">
                  <c:v>43759</c:v>
                </c:pt>
                <c:pt idx="992">
                  <c:v>43760</c:v>
                </c:pt>
                <c:pt idx="993">
                  <c:v>43761</c:v>
                </c:pt>
                <c:pt idx="994">
                  <c:v>43762</c:v>
                </c:pt>
                <c:pt idx="995">
                  <c:v>43763</c:v>
                </c:pt>
                <c:pt idx="996">
                  <c:v>43766</c:v>
                </c:pt>
                <c:pt idx="997">
                  <c:v>43767</c:v>
                </c:pt>
                <c:pt idx="998">
                  <c:v>43768</c:v>
                </c:pt>
                <c:pt idx="999">
                  <c:v>43769</c:v>
                </c:pt>
                <c:pt idx="1000">
                  <c:v>43770</c:v>
                </c:pt>
                <c:pt idx="1001">
                  <c:v>43773</c:v>
                </c:pt>
                <c:pt idx="1002">
                  <c:v>43774</c:v>
                </c:pt>
                <c:pt idx="1003">
                  <c:v>43775</c:v>
                </c:pt>
                <c:pt idx="1004">
                  <c:v>43776</c:v>
                </c:pt>
                <c:pt idx="1005">
                  <c:v>43777</c:v>
                </c:pt>
                <c:pt idx="1006">
                  <c:v>43780</c:v>
                </c:pt>
                <c:pt idx="1007">
                  <c:v>43781</c:v>
                </c:pt>
                <c:pt idx="1008">
                  <c:v>43782</c:v>
                </c:pt>
                <c:pt idx="1009">
                  <c:v>43783</c:v>
                </c:pt>
                <c:pt idx="1010">
                  <c:v>43784</c:v>
                </c:pt>
                <c:pt idx="1011">
                  <c:v>43787</c:v>
                </c:pt>
                <c:pt idx="1012">
                  <c:v>43788</c:v>
                </c:pt>
                <c:pt idx="1013">
                  <c:v>43789</c:v>
                </c:pt>
                <c:pt idx="1014">
                  <c:v>43790</c:v>
                </c:pt>
                <c:pt idx="1015">
                  <c:v>43791</c:v>
                </c:pt>
                <c:pt idx="1016">
                  <c:v>43794</c:v>
                </c:pt>
                <c:pt idx="1017">
                  <c:v>43795</c:v>
                </c:pt>
                <c:pt idx="1018">
                  <c:v>43796</c:v>
                </c:pt>
                <c:pt idx="1019">
                  <c:v>43797</c:v>
                </c:pt>
                <c:pt idx="1020">
                  <c:v>43798</c:v>
                </c:pt>
                <c:pt idx="1021">
                  <c:v>43801</c:v>
                </c:pt>
                <c:pt idx="1022">
                  <c:v>43802</c:v>
                </c:pt>
                <c:pt idx="1023">
                  <c:v>43803</c:v>
                </c:pt>
                <c:pt idx="1024">
                  <c:v>43804</c:v>
                </c:pt>
                <c:pt idx="1025">
                  <c:v>43805</c:v>
                </c:pt>
                <c:pt idx="1026">
                  <c:v>43808</c:v>
                </c:pt>
                <c:pt idx="1027">
                  <c:v>43809</c:v>
                </c:pt>
                <c:pt idx="1028">
                  <c:v>43810</c:v>
                </c:pt>
                <c:pt idx="1029">
                  <c:v>43811</c:v>
                </c:pt>
                <c:pt idx="1030">
                  <c:v>43812</c:v>
                </c:pt>
                <c:pt idx="1031">
                  <c:v>43815</c:v>
                </c:pt>
                <c:pt idx="1032">
                  <c:v>43816</c:v>
                </c:pt>
                <c:pt idx="1033">
                  <c:v>43817</c:v>
                </c:pt>
                <c:pt idx="1034">
                  <c:v>43818</c:v>
                </c:pt>
                <c:pt idx="1035">
                  <c:v>43819</c:v>
                </c:pt>
                <c:pt idx="1036">
                  <c:v>43822</c:v>
                </c:pt>
                <c:pt idx="1037">
                  <c:v>43823</c:v>
                </c:pt>
                <c:pt idx="1038">
                  <c:v>43824</c:v>
                </c:pt>
                <c:pt idx="1039">
                  <c:v>43825</c:v>
                </c:pt>
                <c:pt idx="1040">
                  <c:v>43826</c:v>
                </c:pt>
                <c:pt idx="1041">
                  <c:v>43829</c:v>
                </c:pt>
                <c:pt idx="1042">
                  <c:v>43830</c:v>
                </c:pt>
                <c:pt idx="1043">
                  <c:v>43831</c:v>
                </c:pt>
                <c:pt idx="1044">
                  <c:v>43832</c:v>
                </c:pt>
                <c:pt idx="1045">
                  <c:v>43833</c:v>
                </c:pt>
                <c:pt idx="1046">
                  <c:v>43836</c:v>
                </c:pt>
                <c:pt idx="1047">
                  <c:v>43837</c:v>
                </c:pt>
                <c:pt idx="1048">
                  <c:v>43838</c:v>
                </c:pt>
                <c:pt idx="1049">
                  <c:v>43839</c:v>
                </c:pt>
                <c:pt idx="1050">
                  <c:v>43840</c:v>
                </c:pt>
                <c:pt idx="1051">
                  <c:v>43843</c:v>
                </c:pt>
                <c:pt idx="1052">
                  <c:v>43844</c:v>
                </c:pt>
                <c:pt idx="1053">
                  <c:v>43845</c:v>
                </c:pt>
                <c:pt idx="1054">
                  <c:v>43846</c:v>
                </c:pt>
                <c:pt idx="1055">
                  <c:v>43847</c:v>
                </c:pt>
                <c:pt idx="1056">
                  <c:v>43850</c:v>
                </c:pt>
                <c:pt idx="1057">
                  <c:v>43851</c:v>
                </c:pt>
                <c:pt idx="1058">
                  <c:v>43852</c:v>
                </c:pt>
                <c:pt idx="1059">
                  <c:v>43853</c:v>
                </c:pt>
                <c:pt idx="1060">
                  <c:v>43854</c:v>
                </c:pt>
                <c:pt idx="1061">
                  <c:v>43857</c:v>
                </c:pt>
                <c:pt idx="1062">
                  <c:v>43858</c:v>
                </c:pt>
                <c:pt idx="1063">
                  <c:v>43859</c:v>
                </c:pt>
                <c:pt idx="1064">
                  <c:v>43860</c:v>
                </c:pt>
                <c:pt idx="1065">
                  <c:v>43861</c:v>
                </c:pt>
                <c:pt idx="1066">
                  <c:v>43864</c:v>
                </c:pt>
                <c:pt idx="1067">
                  <c:v>43865</c:v>
                </c:pt>
                <c:pt idx="1068">
                  <c:v>43866</c:v>
                </c:pt>
                <c:pt idx="1069">
                  <c:v>43867</c:v>
                </c:pt>
                <c:pt idx="1070">
                  <c:v>43868</c:v>
                </c:pt>
                <c:pt idx="1071">
                  <c:v>43871</c:v>
                </c:pt>
                <c:pt idx="1072">
                  <c:v>43872</c:v>
                </c:pt>
                <c:pt idx="1073">
                  <c:v>43873</c:v>
                </c:pt>
                <c:pt idx="1074">
                  <c:v>43874</c:v>
                </c:pt>
                <c:pt idx="1075">
                  <c:v>43875</c:v>
                </c:pt>
                <c:pt idx="1076">
                  <c:v>43878</c:v>
                </c:pt>
                <c:pt idx="1077">
                  <c:v>43879</c:v>
                </c:pt>
                <c:pt idx="1078">
                  <c:v>43880</c:v>
                </c:pt>
                <c:pt idx="1079">
                  <c:v>43881</c:v>
                </c:pt>
                <c:pt idx="1080">
                  <c:v>43882</c:v>
                </c:pt>
                <c:pt idx="1081">
                  <c:v>43885</c:v>
                </c:pt>
                <c:pt idx="1082">
                  <c:v>43886</c:v>
                </c:pt>
                <c:pt idx="1083">
                  <c:v>43887</c:v>
                </c:pt>
                <c:pt idx="1084">
                  <c:v>43888</c:v>
                </c:pt>
                <c:pt idx="1085">
                  <c:v>43889</c:v>
                </c:pt>
                <c:pt idx="1086">
                  <c:v>43892</c:v>
                </c:pt>
                <c:pt idx="1087">
                  <c:v>43893</c:v>
                </c:pt>
                <c:pt idx="1088">
                  <c:v>43894</c:v>
                </c:pt>
                <c:pt idx="1089">
                  <c:v>43895</c:v>
                </c:pt>
                <c:pt idx="1090">
                  <c:v>43896</c:v>
                </c:pt>
                <c:pt idx="1091">
                  <c:v>43899</c:v>
                </c:pt>
                <c:pt idx="1092">
                  <c:v>43900</c:v>
                </c:pt>
                <c:pt idx="1093">
                  <c:v>43901</c:v>
                </c:pt>
                <c:pt idx="1094">
                  <c:v>43902</c:v>
                </c:pt>
                <c:pt idx="1095">
                  <c:v>43903</c:v>
                </c:pt>
                <c:pt idx="1096">
                  <c:v>43906</c:v>
                </c:pt>
                <c:pt idx="1097">
                  <c:v>43907</c:v>
                </c:pt>
                <c:pt idx="1098">
                  <c:v>43908</c:v>
                </c:pt>
                <c:pt idx="1099">
                  <c:v>43909</c:v>
                </c:pt>
                <c:pt idx="1100">
                  <c:v>43910</c:v>
                </c:pt>
                <c:pt idx="1101">
                  <c:v>43913</c:v>
                </c:pt>
                <c:pt idx="1102">
                  <c:v>43914</c:v>
                </c:pt>
                <c:pt idx="1103">
                  <c:v>43915</c:v>
                </c:pt>
                <c:pt idx="1104">
                  <c:v>43916</c:v>
                </c:pt>
                <c:pt idx="1105">
                  <c:v>43917</c:v>
                </c:pt>
                <c:pt idx="1106">
                  <c:v>43920</c:v>
                </c:pt>
                <c:pt idx="1107">
                  <c:v>43921</c:v>
                </c:pt>
                <c:pt idx="1108">
                  <c:v>43922</c:v>
                </c:pt>
                <c:pt idx="1109">
                  <c:v>43923</c:v>
                </c:pt>
                <c:pt idx="1110">
                  <c:v>43924</c:v>
                </c:pt>
                <c:pt idx="1111">
                  <c:v>43927</c:v>
                </c:pt>
                <c:pt idx="1112">
                  <c:v>43928</c:v>
                </c:pt>
                <c:pt idx="1113">
                  <c:v>43929</c:v>
                </c:pt>
                <c:pt idx="1114">
                  <c:v>43930</c:v>
                </c:pt>
                <c:pt idx="1115">
                  <c:v>43931</c:v>
                </c:pt>
                <c:pt idx="1116">
                  <c:v>43934</c:v>
                </c:pt>
                <c:pt idx="1117">
                  <c:v>43935</c:v>
                </c:pt>
                <c:pt idx="1118">
                  <c:v>43936</c:v>
                </c:pt>
                <c:pt idx="1119">
                  <c:v>43937</c:v>
                </c:pt>
                <c:pt idx="1120">
                  <c:v>43938</c:v>
                </c:pt>
                <c:pt idx="1121">
                  <c:v>43941</c:v>
                </c:pt>
                <c:pt idx="1122">
                  <c:v>43942</c:v>
                </c:pt>
                <c:pt idx="1123">
                  <c:v>43943</c:v>
                </c:pt>
                <c:pt idx="1124">
                  <c:v>43944</c:v>
                </c:pt>
                <c:pt idx="1125">
                  <c:v>43945</c:v>
                </c:pt>
                <c:pt idx="1126">
                  <c:v>43948</c:v>
                </c:pt>
                <c:pt idx="1127">
                  <c:v>43949</c:v>
                </c:pt>
                <c:pt idx="1128">
                  <c:v>43950</c:v>
                </c:pt>
                <c:pt idx="1129">
                  <c:v>43951</c:v>
                </c:pt>
                <c:pt idx="1130">
                  <c:v>43952</c:v>
                </c:pt>
                <c:pt idx="1131">
                  <c:v>43955</c:v>
                </c:pt>
                <c:pt idx="1132">
                  <c:v>43956</c:v>
                </c:pt>
                <c:pt idx="1133">
                  <c:v>43957</c:v>
                </c:pt>
                <c:pt idx="1134">
                  <c:v>43958</c:v>
                </c:pt>
                <c:pt idx="1135">
                  <c:v>43959</c:v>
                </c:pt>
                <c:pt idx="1136">
                  <c:v>43962</c:v>
                </c:pt>
                <c:pt idx="1137">
                  <c:v>43963</c:v>
                </c:pt>
                <c:pt idx="1138">
                  <c:v>43964</c:v>
                </c:pt>
                <c:pt idx="1139">
                  <c:v>43965</c:v>
                </c:pt>
                <c:pt idx="1140">
                  <c:v>43966</c:v>
                </c:pt>
                <c:pt idx="1141">
                  <c:v>43969</c:v>
                </c:pt>
                <c:pt idx="1142">
                  <c:v>43970</c:v>
                </c:pt>
                <c:pt idx="1143">
                  <c:v>43971</c:v>
                </c:pt>
                <c:pt idx="1144">
                  <c:v>43972</c:v>
                </c:pt>
                <c:pt idx="1145">
                  <c:v>43973</c:v>
                </c:pt>
                <c:pt idx="1146">
                  <c:v>43976</c:v>
                </c:pt>
                <c:pt idx="1147">
                  <c:v>43977</c:v>
                </c:pt>
                <c:pt idx="1148">
                  <c:v>43978</c:v>
                </c:pt>
                <c:pt idx="1149">
                  <c:v>43979</c:v>
                </c:pt>
                <c:pt idx="1150">
                  <c:v>43980</c:v>
                </c:pt>
                <c:pt idx="1151">
                  <c:v>43983</c:v>
                </c:pt>
                <c:pt idx="1152">
                  <c:v>43984</c:v>
                </c:pt>
                <c:pt idx="1153">
                  <c:v>43985</c:v>
                </c:pt>
                <c:pt idx="1154">
                  <c:v>43986</c:v>
                </c:pt>
                <c:pt idx="1155">
                  <c:v>43987</c:v>
                </c:pt>
                <c:pt idx="1156">
                  <c:v>43990</c:v>
                </c:pt>
                <c:pt idx="1157">
                  <c:v>43991</c:v>
                </c:pt>
                <c:pt idx="1158">
                  <c:v>43992</c:v>
                </c:pt>
                <c:pt idx="1159">
                  <c:v>43993</c:v>
                </c:pt>
                <c:pt idx="1160">
                  <c:v>43994</c:v>
                </c:pt>
                <c:pt idx="1161">
                  <c:v>43997</c:v>
                </c:pt>
                <c:pt idx="1162">
                  <c:v>43998</c:v>
                </c:pt>
                <c:pt idx="1163">
                  <c:v>43999</c:v>
                </c:pt>
                <c:pt idx="1164">
                  <c:v>44000</c:v>
                </c:pt>
                <c:pt idx="1165">
                  <c:v>44001</c:v>
                </c:pt>
                <c:pt idx="1166">
                  <c:v>44004</c:v>
                </c:pt>
                <c:pt idx="1167">
                  <c:v>44005</c:v>
                </c:pt>
                <c:pt idx="1168">
                  <c:v>44006</c:v>
                </c:pt>
                <c:pt idx="1169">
                  <c:v>44007</c:v>
                </c:pt>
                <c:pt idx="1170">
                  <c:v>44008</c:v>
                </c:pt>
                <c:pt idx="1171">
                  <c:v>44011</c:v>
                </c:pt>
                <c:pt idx="1172">
                  <c:v>44012</c:v>
                </c:pt>
                <c:pt idx="1173">
                  <c:v>44013</c:v>
                </c:pt>
                <c:pt idx="1174">
                  <c:v>44014</c:v>
                </c:pt>
                <c:pt idx="1175">
                  <c:v>44015</c:v>
                </c:pt>
                <c:pt idx="1176">
                  <c:v>44018</c:v>
                </c:pt>
                <c:pt idx="1177">
                  <c:v>44019</c:v>
                </c:pt>
                <c:pt idx="1178">
                  <c:v>44020</c:v>
                </c:pt>
                <c:pt idx="1179">
                  <c:v>44021</c:v>
                </c:pt>
                <c:pt idx="1180">
                  <c:v>44022</c:v>
                </c:pt>
                <c:pt idx="1181">
                  <c:v>44025</c:v>
                </c:pt>
                <c:pt idx="1182">
                  <c:v>44026</c:v>
                </c:pt>
                <c:pt idx="1183">
                  <c:v>44027</c:v>
                </c:pt>
                <c:pt idx="1184">
                  <c:v>44028</c:v>
                </c:pt>
                <c:pt idx="1185">
                  <c:v>44029</c:v>
                </c:pt>
                <c:pt idx="1186">
                  <c:v>44032</c:v>
                </c:pt>
                <c:pt idx="1187">
                  <c:v>44033</c:v>
                </c:pt>
                <c:pt idx="1188">
                  <c:v>44034</c:v>
                </c:pt>
                <c:pt idx="1189">
                  <c:v>44035</c:v>
                </c:pt>
                <c:pt idx="1190">
                  <c:v>44036</c:v>
                </c:pt>
                <c:pt idx="1191">
                  <c:v>44039</c:v>
                </c:pt>
                <c:pt idx="1192">
                  <c:v>44040</c:v>
                </c:pt>
                <c:pt idx="1193">
                  <c:v>44041</c:v>
                </c:pt>
                <c:pt idx="1194">
                  <c:v>44042</c:v>
                </c:pt>
                <c:pt idx="1195">
                  <c:v>44043</c:v>
                </c:pt>
                <c:pt idx="1196">
                  <c:v>44046</c:v>
                </c:pt>
                <c:pt idx="1197">
                  <c:v>44047</c:v>
                </c:pt>
                <c:pt idx="1198">
                  <c:v>44048</c:v>
                </c:pt>
                <c:pt idx="1199">
                  <c:v>44049</c:v>
                </c:pt>
                <c:pt idx="1200">
                  <c:v>44050</c:v>
                </c:pt>
                <c:pt idx="1201">
                  <c:v>44053</c:v>
                </c:pt>
                <c:pt idx="1202">
                  <c:v>44054</c:v>
                </c:pt>
                <c:pt idx="1203">
                  <c:v>44055</c:v>
                </c:pt>
                <c:pt idx="1204">
                  <c:v>44056</c:v>
                </c:pt>
                <c:pt idx="1205">
                  <c:v>44057</c:v>
                </c:pt>
                <c:pt idx="1206">
                  <c:v>44060</c:v>
                </c:pt>
                <c:pt idx="1207">
                  <c:v>44061</c:v>
                </c:pt>
                <c:pt idx="1208">
                  <c:v>44062</c:v>
                </c:pt>
                <c:pt idx="1209">
                  <c:v>44063</c:v>
                </c:pt>
                <c:pt idx="1210">
                  <c:v>44064</c:v>
                </c:pt>
                <c:pt idx="1211">
                  <c:v>44067</c:v>
                </c:pt>
                <c:pt idx="1212">
                  <c:v>44068</c:v>
                </c:pt>
                <c:pt idx="1213">
                  <c:v>44069</c:v>
                </c:pt>
                <c:pt idx="1214">
                  <c:v>44070</c:v>
                </c:pt>
                <c:pt idx="1215">
                  <c:v>44071</c:v>
                </c:pt>
                <c:pt idx="1216">
                  <c:v>44074</c:v>
                </c:pt>
                <c:pt idx="1217">
                  <c:v>44075</c:v>
                </c:pt>
                <c:pt idx="1218">
                  <c:v>44076</c:v>
                </c:pt>
                <c:pt idx="1219">
                  <c:v>44077</c:v>
                </c:pt>
                <c:pt idx="1220">
                  <c:v>44078</c:v>
                </c:pt>
                <c:pt idx="1221">
                  <c:v>44081</c:v>
                </c:pt>
                <c:pt idx="1222">
                  <c:v>44082</c:v>
                </c:pt>
                <c:pt idx="1223">
                  <c:v>44083</c:v>
                </c:pt>
                <c:pt idx="1224">
                  <c:v>44084</c:v>
                </c:pt>
                <c:pt idx="1225">
                  <c:v>44085</c:v>
                </c:pt>
                <c:pt idx="1226">
                  <c:v>44088</c:v>
                </c:pt>
                <c:pt idx="1227">
                  <c:v>44089</c:v>
                </c:pt>
                <c:pt idx="1228">
                  <c:v>44090</c:v>
                </c:pt>
                <c:pt idx="1229">
                  <c:v>44091</c:v>
                </c:pt>
                <c:pt idx="1230">
                  <c:v>44092</c:v>
                </c:pt>
                <c:pt idx="1231">
                  <c:v>44095</c:v>
                </c:pt>
                <c:pt idx="1232">
                  <c:v>44096</c:v>
                </c:pt>
                <c:pt idx="1233">
                  <c:v>44097</c:v>
                </c:pt>
                <c:pt idx="1234">
                  <c:v>44098</c:v>
                </c:pt>
                <c:pt idx="1235">
                  <c:v>44099</c:v>
                </c:pt>
                <c:pt idx="1236">
                  <c:v>44102</c:v>
                </c:pt>
                <c:pt idx="1237">
                  <c:v>44103</c:v>
                </c:pt>
                <c:pt idx="1238">
                  <c:v>44104</c:v>
                </c:pt>
                <c:pt idx="1239">
                  <c:v>44105</c:v>
                </c:pt>
                <c:pt idx="1240">
                  <c:v>44106</c:v>
                </c:pt>
                <c:pt idx="1241">
                  <c:v>44109</c:v>
                </c:pt>
                <c:pt idx="1242">
                  <c:v>44110</c:v>
                </c:pt>
                <c:pt idx="1243">
                  <c:v>44111</c:v>
                </c:pt>
                <c:pt idx="1244">
                  <c:v>44112</c:v>
                </c:pt>
                <c:pt idx="1245">
                  <c:v>44113</c:v>
                </c:pt>
                <c:pt idx="1246">
                  <c:v>44116</c:v>
                </c:pt>
                <c:pt idx="1247">
                  <c:v>44117</c:v>
                </c:pt>
                <c:pt idx="1248">
                  <c:v>44118</c:v>
                </c:pt>
                <c:pt idx="1249">
                  <c:v>44119</c:v>
                </c:pt>
                <c:pt idx="1250">
                  <c:v>44120</c:v>
                </c:pt>
                <c:pt idx="1251">
                  <c:v>44123</c:v>
                </c:pt>
                <c:pt idx="1252">
                  <c:v>44124</c:v>
                </c:pt>
                <c:pt idx="1253">
                  <c:v>44125</c:v>
                </c:pt>
                <c:pt idx="1254">
                  <c:v>44126</c:v>
                </c:pt>
                <c:pt idx="1255">
                  <c:v>44127</c:v>
                </c:pt>
                <c:pt idx="1256">
                  <c:v>44130</c:v>
                </c:pt>
                <c:pt idx="1257">
                  <c:v>44131</c:v>
                </c:pt>
                <c:pt idx="1258">
                  <c:v>44132</c:v>
                </c:pt>
                <c:pt idx="1259">
                  <c:v>44133</c:v>
                </c:pt>
                <c:pt idx="1260">
                  <c:v>44134</c:v>
                </c:pt>
                <c:pt idx="1261">
                  <c:v>44137</c:v>
                </c:pt>
                <c:pt idx="1262">
                  <c:v>44138</c:v>
                </c:pt>
                <c:pt idx="1263">
                  <c:v>44139</c:v>
                </c:pt>
                <c:pt idx="1264">
                  <c:v>44140</c:v>
                </c:pt>
                <c:pt idx="1265">
                  <c:v>44141</c:v>
                </c:pt>
                <c:pt idx="1266">
                  <c:v>44144</c:v>
                </c:pt>
                <c:pt idx="1267">
                  <c:v>44145</c:v>
                </c:pt>
                <c:pt idx="1268">
                  <c:v>44146</c:v>
                </c:pt>
                <c:pt idx="1269">
                  <c:v>44147</c:v>
                </c:pt>
                <c:pt idx="1270">
                  <c:v>44148</c:v>
                </c:pt>
                <c:pt idx="1271">
                  <c:v>44151</c:v>
                </c:pt>
                <c:pt idx="1272">
                  <c:v>44152</c:v>
                </c:pt>
                <c:pt idx="1273">
                  <c:v>44153</c:v>
                </c:pt>
                <c:pt idx="1274">
                  <c:v>44154</c:v>
                </c:pt>
                <c:pt idx="1275">
                  <c:v>44155</c:v>
                </c:pt>
                <c:pt idx="1276">
                  <c:v>44158</c:v>
                </c:pt>
                <c:pt idx="1277">
                  <c:v>44159</c:v>
                </c:pt>
                <c:pt idx="1278">
                  <c:v>44160</c:v>
                </c:pt>
                <c:pt idx="1279">
                  <c:v>44161</c:v>
                </c:pt>
                <c:pt idx="1280">
                  <c:v>44162</c:v>
                </c:pt>
                <c:pt idx="1281">
                  <c:v>44165</c:v>
                </c:pt>
                <c:pt idx="1282">
                  <c:v>44166</c:v>
                </c:pt>
                <c:pt idx="1283">
                  <c:v>44167</c:v>
                </c:pt>
                <c:pt idx="1284">
                  <c:v>44168</c:v>
                </c:pt>
                <c:pt idx="1285">
                  <c:v>44169</c:v>
                </c:pt>
                <c:pt idx="1286">
                  <c:v>44172</c:v>
                </c:pt>
                <c:pt idx="1287">
                  <c:v>44173</c:v>
                </c:pt>
                <c:pt idx="1288">
                  <c:v>44174</c:v>
                </c:pt>
                <c:pt idx="1289">
                  <c:v>44175</c:v>
                </c:pt>
                <c:pt idx="1290">
                  <c:v>44176</c:v>
                </c:pt>
                <c:pt idx="1291">
                  <c:v>44179</c:v>
                </c:pt>
                <c:pt idx="1292">
                  <c:v>44180</c:v>
                </c:pt>
                <c:pt idx="1293">
                  <c:v>44181</c:v>
                </c:pt>
                <c:pt idx="1294">
                  <c:v>44182</c:v>
                </c:pt>
                <c:pt idx="1295">
                  <c:v>44183</c:v>
                </c:pt>
                <c:pt idx="1296">
                  <c:v>44186</c:v>
                </c:pt>
                <c:pt idx="1297">
                  <c:v>44187</c:v>
                </c:pt>
                <c:pt idx="1298">
                  <c:v>44188</c:v>
                </c:pt>
                <c:pt idx="1299">
                  <c:v>44189</c:v>
                </c:pt>
                <c:pt idx="1300">
                  <c:v>44190</c:v>
                </c:pt>
                <c:pt idx="1301">
                  <c:v>44193</c:v>
                </c:pt>
                <c:pt idx="1302">
                  <c:v>44194</c:v>
                </c:pt>
                <c:pt idx="1303">
                  <c:v>44195</c:v>
                </c:pt>
                <c:pt idx="1304">
                  <c:v>44196</c:v>
                </c:pt>
                <c:pt idx="1305">
                  <c:v>44197</c:v>
                </c:pt>
                <c:pt idx="1306">
                  <c:v>44200</c:v>
                </c:pt>
                <c:pt idx="1307">
                  <c:v>44201</c:v>
                </c:pt>
                <c:pt idx="1308">
                  <c:v>44202</c:v>
                </c:pt>
                <c:pt idx="1309">
                  <c:v>44203</c:v>
                </c:pt>
                <c:pt idx="1310">
                  <c:v>44204</c:v>
                </c:pt>
                <c:pt idx="1311">
                  <c:v>44207</c:v>
                </c:pt>
                <c:pt idx="1312">
                  <c:v>44208</c:v>
                </c:pt>
                <c:pt idx="1313">
                  <c:v>44209</c:v>
                </c:pt>
                <c:pt idx="1314">
                  <c:v>44210</c:v>
                </c:pt>
                <c:pt idx="1315">
                  <c:v>44211</c:v>
                </c:pt>
                <c:pt idx="1316">
                  <c:v>44214</c:v>
                </c:pt>
                <c:pt idx="1317">
                  <c:v>44215</c:v>
                </c:pt>
                <c:pt idx="1318">
                  <c:v>44216</c:v>
                </c:pt>
                <c:pt idx="1319">
                  <c:v>44217</c:v>
                </c:pt>
                <c:pt idx="1320">
                  <c:v>44218</c:v>
                </c:pt>
                <c:pt idx="1321">
                  <c:v>44221</c:v>
                </c:pt>
                <c:pt idx="1322">
                  <c:v>44222</c:v>
                </c:pt>
                <c:pt idx="1323">
                  <c:v>44223</c:v>
                </c:pt>
                <c:pt idx="1324">
                  <c:v>44224</c:v>
                </c:pt>
                <c:pt idx="1325">
                  <c:v>44225</c:v>
                </c:pt>
                <c:pt idx="1326">
                  <c:v>44228</c:v>
                </c:pt>
                <c:pt idx="1327">
                  <c:v>44229</c:v>
                </c:pt>
                <c:pt idx="1328">
                  <c:v>44230</c:v>
                </c:pt>
                <c:pt idx="1329">
                  <c:v>44231</c:v>
                </c:pt>
                <c:pt idx="1330">
                  <c:v>44232</c:v>
                </c:pt>
                <c:pt idx="1331">
                  <c:v>44235</c:v>
                </c:pt>
                <c:pt idx="1332">
                  <c:v>44236</c:v>
                </c:pt>
                <c:pt idx="1333">
                  <c:v>44237</c:v>
                </c:pt>
                <c:pt idx="1334">
                  <c:v>44238</c:v>
                </c:pt>
                <c:pt idx="1335">
                  <c:v>44239</c:v>
                </c:pt>
                <c:pt idx="1336">
                  <c:v>44242</c:v>
                </c:pt>
                <c:pt idx="1337">
                  <c:v>44243</c:v>
                </c:pt>
                <c:pt idx="1338">
                  <c:v>44244</c:v>
                </c:pt>
                <c:pt idx="1339">
                  <c:v>44245</c:v>
                </c:pt>
                <c:pt idx="1340">
                  <c:v>44246</c:v>
                </c:pt>
                <c:pt idx="1341">
                  <c:v>44249</c:v>
                </c:pt>
                <c:pt idx="1342">
                  <c:v>44250</c:v>
                </c:pt>
                <c:pt idx="1343">
                  <c:v>44251</c:v>
                </c:pt>
                <c:pt idx="1344">
                  <c:v>44252</c:v>
                </c:pt>
                <c:pt idx="1345">
                  <c:v>44253</c:v>
                </c:pt>
                <c:pt idx="1346">
                  <c:v>44256</c:v>
                </c:pt>
                <c:pt idx="1347">
                  <c:v>44257</c:v>
                </c:pt>
                <c:pt idx="1348">
                  <c:v>44258</c:v>
                </c:pt>
                <c:pt idx="1349">
                  <c:v>44259</c:v>
                </c:pt>
                <c:pt idx="1350">
                  <c:v>44260</c:v>
                </c:pt>
                <c:pt idx="1351">
                  <c:v>44263</c:v>
                </c:pt>
                <c:pt idx="1352">
                  <c:v>44264</c:v>
                </c:pt>
                <c:pt idx="1353">
                  <c:v>44265</c:v>
                </c:pt>
                <c:pt idx="1354">
                  <c:v>44266</c:v>
                </c:pt>
                <c:pt idx="1355">
                  <c:v>44267</c:v>
                </c:pt>
                <c:pt idx="1356">
                  <c:v>44270</c:v>
                </c:pt>
                <c:pt idx="1357">
                  <c:v>44271</c:v>
                </c:pt>
                <c:pt idx="1358">
                  <c:v>44272</c:v>
                </c:pt>
                <c:pt idx="1359">
                  <c:v>44273</c:v>
                </c:pt>
                <c:pt idx="1360">
                  <c:v>44274</c:v>
                </c:pt>
                <c:pt idx="1361">
                  <c:v>44277</c:v>
                </c:pt>
                <c:pt idx="1362">
                  <c:v>44278</c:v>
                </c:pt>
                <c:pt idx="1363">
                  <c:v>44279</c:v>
                </c:pt>
                <c:pt idx="1364">
                  <c:v>44280</c:v>
                </c:pt>
                <c:pt idx="1365">
                  <c:v>44281</c:v>
                </c:pt>
                <c:pt idx="1366">
                  <c:v>44284</c:v>
                </c:pt>
                <c:pt idx="1367">
                  <c:v>44285</c:v>
                </c:pt>
                <c:pt idx="1368">
                  <c:v>44286</c:v>
                </c:pt>
                <c:pt idx="1369">
                  <c:v>44287</c:v>
                </c:pt>
                <c:pt idx="1370">
                  <c:v>44288</c:v>
                </c:pt>
                <c:pt idx="1371">
                  <c:v>44291</c:v>
                </c:pt>
                <c:pt idx="1372">
                  <c:v>44292</c:v>
                </c:pt>
                <c:pt idx="1373">
                  <c:v>44293</c:v>
                </c:pt>
                <c:pt idx="1374">
                  <c:v>44294</c:v>
                </c:pt>
                <c:pt idx="1375">
                  <c:v>44295</c:v>
                </c:pt>
                <c:pt idx="1376">
                  <c:v>44298</c:v>
                </c:pt>
                <c:pt idx="1377">
                  <c:v>44299</c:v>
                </c:pt>
                <c:pt idx="1378">
                  <c:v>44300</c:v>
                </c:pt>
                <c:pt idx="1379">
                  <c:v>44301</c:v>
                </c:pt>
                <c:pt idx="1380">
                  <c:v>44302</c:v>
                </c:pt>
                <c:pt idx="1381">
                  <c:v>44305</c:v>
                </c:pt>
                <c:pt idx="1382">
                  <c:v>44306</c:v>
                </c:pt>
                <c:pt idx="1383">
                  <c:v>44307</c:v>
                </c:pt>
                <c:pt idx="1384">
                  <c:v>44308</c:v>
                </c:pt>
                <c:pt idx="1385">
                  <c:v>44309</c:v>
                </c:pt>
                <c:pt idx="1386">
                  <c:v>44312</c:v>
                </c:pt>
                <c:pt idx="1387">
                  <c:v>44313</c:v>
                </c:pt>
                <c:pt idx="1388">
                  <c:v>44314</c:v>
                </c:pt>
                <c:pt idx="1389">
                  <c:v>44315</c:v>
                </c:pt>
                <c:pt idx="1390">
                  <c:v>44316</c:v>
                </c:pt>
                <c:pt idx="1391">
                  <c:v>44319</c:v>
                </c:pt>
                <c:pt idx="1392">
                  <c:v>44320</c:v>
                </c:pt>
                <c:pt idx="1393">
                  <c:v>44321</c:v>
                </c:pt>
                <c:pt idx="1394">
                  <c:v>44322</c:v>
                </c:pt>
                <c:pt idx="1395">
                  <c:v>44323</c:v>
                </c:pt>
                <c:pt idx="1396">
                  <c:v>44326</c:v>
                </c:pt>
                <c:pt idx="1397">
                  <c:v>44327</c:v>
                </c:pt>
                <c:pt idx="1398">
                  <c:v>44328</c:v>
                </c:pt>
                <c:pt idx="1399">
                  <c:v>44329</c:v>
                </c:pt>
                <c:pt idx="1400">
                  <c:v>44330</c:v>
                </c:pt>
                <c:pt idx="1401">
                  <c:v>44333</c:v>
                </c:pt>
                <c:pt idx="1402">
                  <c:v>44334</c:v>
                </c:pt>
                <c:pt idx="1403">
                  <c:v>44335</c:v>
                </c:pt>
                <c:pt idx="1404">
                  <c:v>44336</c:v>
                </c:pt>
                <c:pt idx="1405">
                  <c:v>44337</c:v>
                </c:pt>
                <c:pt idx="1406">
                  <c:v>44340</c:v>
                </c:pt>
                <c:pt idx="1407">
                  <c:v>44341</c:v>
                </c:pt>
                <c:pt idx="1408">
                  <c:v>44342</c:v>
                </c:pt>
                <c:pt idx="1409">
                  <c:v>44343</c:v>
                </c:pt>
                <c:pt idx="1410">
                  <c:v>44344</c:v>
                </c:pt>
                <c:pt idx="1411">
                  <c:v>44347</c:v>
                </c:pt>
                <c:pt idx="1412">
                  <c:v>44348</c:v>
                </c:pt>
                <c:pt idx="1413">
                  <c:v>44349</c:v>
                </c:pt>
                <c:pt idx="1414">
                  <c:v>44350</c:v>
                </c:pt>
                <c:pt idx="1415">
                  <c:v>44351</c:v>
                </c:pt>
                <c:pt idx="1416">
                  <c:v>44354</c:v>
                </c:pt>
                <c:pt idx="1417">
                  <c:v>44355</c:v>
                </c:pt>
                <c:pt idx="1418">
                  <c:v>44356</c:v>
                </c:pt>
                <c:pt idx="1419">
                  <c:v>44357</c:v>
                </c:pt>
                <c:pt idx="1420">
                  <c:v>44358</c:v>
                </c:pt>
                <c:pt idx="1421">
                  <c:v>44361</c:v>
                </c:pt>
                <c:pt idx="1422">
                  <c:v>44362</c:v>
                </c:pt>
                <c:pt idx="1423">
                  <c:v>44363</c:v>
                </c:pt>
                <c:pt idx="1424">
                  <c:v>44364</c:v>
                </c:pt>
                <c:pt idx="1425">
                  <c:v>44365</c:v>
                </c:pt>
                <c:pt idx="1426">
                  <c:v>44368</c:v>
                </c:pt>
                <c:pt idx="1427">
                  <c:v>44369</c:v>
                </c:pt>
                <c:pt idx="1428">
                  <c:v>44370</c:v>
                </c:pt>
                <c:pt idx="1429">
                  <c:v>44371</c:v>
                </c:pt>
                <c:pt idx="1430">
                  <c:v>44372</c:v>
                </c:pt>
                <c:pt idx="1431">
                  <c:v>44375</c:v>
                </c:pt>
                <c:pt idx="1432">
                  <c:v>44376</c:v>
                </c:pt>
                <c:pt idx="1433">
                  <c:v>44377</c:v>
                </c:pt>
                <c:pt idx="1434">
                  <c:v>44378</c:v>
                </c:pt>
                <c:pt idx="1435">
                  <c:v>44379</c:v>
                </c:pt>
                <c:pt idx="1436">
                  <c:v>44382</c:v>
                </c:pt>
                <c:pt idx="1437">
                  <c:v>44383</c:v>
                </c:pt>
                <c:pt idx="1438">
                  <c:v>44384</c:v>
                </c:pt>
                <c:pt idx="1439">
                  <c:v>44385</c:v>
                </c:pt>
                <c:pt idx="1440">
                  <c:v>44386</c:v>
                </c:pt>
                <c:pt idx="1441">
                  <c:v>44389</c:v>
                </c:pt>
                <c:pt idx="1442">
                  <c:v>44390</c:v>
                </c:pt>
                <c:pt idx="1443">
                  <c:v>44391</c:v>
                </c:pt>
                <c:pt idx="1444">
                  <c:v>44392</c:v>
                </c:pt>
                <c:pt idx="1445">
                  <c:v>44393</c:v>
                </c:pt>
                <c:pt idx="1446">
                  <c:v>44396</c:v>
                </c:pt>
                <c:pt idx="1447">
                  <c:v>44397</c:v>
                </c:pt>
                <c:pt idx="1448">
                  <c:v>44398</c:v>
                </c:pt>
                <c:pt idx="1449">
                  <c:v>44399</c:v>
                </c:pt>
                <c:pt idx="1450">
                  <c:v>44400</c:v>
                </c:pt>
                <c:pt idx="1451">
                  <c:v>44403</c:v>
                </c:pt>
                <c:pt idx="1452">
                  <c:v>44404</c:v>
                </c:pt>
                <c:pt idx="1453">
                  <c:v>44405</c:v>
                </c:pt>
                <c:pt idx="1454">
                  <c:v>44406</c:v>
                </c:pt>
                <c:pt idx="1455">
                  <c:v>44407</c:v>
                </c:pt>
                <c:pt idx="1456">
                  <c:v>44410</c:v>
                </c:pt>
                <c:pt idx="1457">
                  <c:v>44411</c:v>
                </c:pt>
                <c:pt idx="1458">
                  <c:v>44412</c:v>
                </c:pt>
                <c:pt idx="1459">
                  <c:v>44413</c:v>
                </c:pt>
                <c:pt idx="1460">
                  <c:v>44414</c:v>
                </c:pt>
                <c:pt idx="1461">
                  <c:v>44417</c:v>
                </c:pt>
                <c:pt idx="1462">
                  <c:v>44418</c:v>
                </c:pt>
                <c:pt idx="1463">
                  <c:v>44419</c:v>
                </c:pt>
                <c:pt idx="1464">
                  <c:v>44420</c:v>
                </c:pt>
                <c:pt idx="1465">
                  <c:v>44421</c:v>
                </c:pt>
                <c:pt idx="1466">
                  <c:v>44424</c:v>
                </c:pt>
                <c:pt idx="1467">
                  <c:v>44425</c:v>
                </c:pt>
                <c:pt idx="1468">
                  <c:v>44426</c:v>
                </c:pt>
                <c:pt idx="1469">
                  <c:v>44427</c:v>
                </c:pt>
                <c:pt idx="1470">
                  <c:v>44428</c:v>
                </c:pt>
                <c:pt idx="1471">
                  <c:v>44431</c:v>
                </c:pt>
                <c:pt idx="1472">
                  <c:v>44432</c:v>
                </c:pt>
                <c:pt idx="1473">
                  <c:v>44433</c:v>
                </c:pt>
                <c:pt idx="1474">
                  <c:v>44434</c:v>
                </c:pt>
                <c:pt idx="1475">
                  <c:v>44435</c:v>
                </c:pt>
                <c:pt idx="1476">
                  <c:v>44438</c:v>
                </c:pt>
                <c:pt idx="1477">
                  <c:v>44439</c:v>
                </c:pt>
                <c:pt idx="1478">
                  <c:v>44440</c:v>
                </c:pt>
                <c:pt idx="1479">
                  <c:v>44441</c:v>
                </c:pt>
                <c:pt idx="1480">
                  <c:v>44442</c:v>
                </c:pt>
                <c:pt idx="1481">
                  <c:v>44445</c:v>
                </c:pt>
                <c:pt idx="1482">
                  <c:v>44446</c:v>
                </c:pt>
                <c:pt idx="1483">
                  <c:v>44447</c:v>
                </c:pt>
                <c:pt idx="1484">
                  <c:v>44448</c:v>
                </c:pt>
                <c:pt idx="1485">
                  <c:v>44449</c:v>
                </c:pt>
                <c:pt idx="1486">
                  <c:v>44452</c:v>
                </c:pt>
                <c:pt idx="1487">
                  <c:v>44453</c:v>
                </c:pt>
                <c:pt idx="1488">
                  <c:v>44454</c:v>
                </c:pt>
                <c:pt idx="1489">
                  <c:v>44455</c:v>
                </c:pt>
                <c:pt idx="1490">
                  <c:v>44456</c:v>
                </c:pt>
                <c:pt idx="1491">
                  <c:v>44459</c:v>
                </c:pt>
                <c:pt idx="1492">
                  <c:v>44460</c:v>
                </c:pt>
                <c:pt idx="1493">
                  <c:v>44461</c:v>
                </c:pt>
                <c:pt idx="1494">
                  <c:v>44462</c:v>
                </c:pt>
                <c:pt idx="1495">
                  <c:v>44463</c:v>
                </c:pt>
                <c:pt idx="1496">
                  <c:v>44466</c:v>
                </c:pt>
                <c:pt idx="1497">
                  <c:v>44467</c:v>
                </c:pt>
                <c:pt idx="1498">
                  <c:v>44468</c:v>
                </c:pt>
                <c:pt idx="1499">
                  <c:v>44469</c:v>
                </c:pt>
                <c:pt idx="1500">
                  <c:v>44470</c:v>
                </c:pt>
                <c:pt idx="1501">
                  <c:v>44473</c:v>
                </c:pt>
                <c:pt idx="1502">
                  <c:v>44474</c:v>
                </c:pt>
                <c:pt idx="1503">
                  <c:v>44475</c:v>
                </c:pt>
                <c:pt idx="1504">
                  <c:v>44476</c:v>
                </c:pt>
                <c:pt idx="1505">
                  <c:v>44477</c:v>
                </c:pt>
                <c:pt idx="1506">
                  <c:v>44480</c:v>
                </c:pt>
                <c:pt idx="1507">
                  <c:v>44481</c:v>
                </c:pt>
                <c:pt idx="1508">
                  <c:v>44482</c:v>
                </c:pt>
                <c:pt idx="1509">
                  <c:v>44483</c:v>
                </c:pt>
                <c:pt idx="1510">
                  <c:v>44484</c:v>
                </c:pt>
                <c:pt idx="1511">
                  <c:v>44487</c:v>
                </c:pt>
                <c:pt idx="1512">
                  <c:v>44488</c:v>
                </c:pt>
                <c:pt idx="1513">
                  <c:v>44489</c:v>
                </c:pt>
                <c:pt idx="1514">
                  <c:v>44490</c:v>
                </c:pt>
                <c:pt idx="1515">
                  <c:v>44491</c:v>
                </c:pt>
                <c:pt idx="1516">
                  <c:v>44494</c:v>
                </c:pt>
                <c:pt idx="1517">
                  <c:v>44495</c:v>
                </c:pt>
                <c:pt idx="1518">
                  <c:v>44496</c:v>
                </c:pt>
                <c:pt idx="1519">
                  <c:v>44497</c:v>
                </c:pt>
                <c:pt idx="1520">
                  <c:v>44498</c:v>
                </c:pt>
                <c:pt idx="1521">
                  <c:v>44501</c:v>
                </c:pt>
                <c:pt idx="1522">
                  <c:v>44502</c:v>
                </c:pt>
                <c:pt idx="1523">
                  <c:v>44503</c:v>
                </c:pt>
                <c:pt idx="1524">
                  <c:v>44504</c:v>
                </c:pt>
                <c:pt idx="1525">
                  <c:v>44505</c:v>
                </c:pt>
                <c:pt idx="1526">
                  <c:v>44508</c:v>
                </c:pt>
                <c:pt idx="1527">
                  <c:v>44509</c:v>
                </c:pt>
                <c:pt idx="1528">
                  <c:v>44510</c:v>
                </c:pt>
                <c:pt idx="1529">
                  <c:v>44511</c:v>
                </c:pt>
                <c:pt idx="1530">
                  <c:v>44512</c:v>
                </c:pt>
                <c:pt idx="1531">
                  <c:v>44515</c:v>
                </c:pt>
                <c:pt idx="1532">
                  <c:v>44516</c:v>
                </c:pt>
                <c:pt idx="1533">
                  <c:v>44517</c:v>
                </c:pt>
                <c:pt idx="1534">
                  <c:v>44518</c:v>
                </c:pt>
                <c:pt idx="1535">
                  <c:v>44519</c:v>
                </c:pt>
                <c:pt idx="1536">
                  <c:v>44522</c:v>
                </c:pt>
                <c:pt idx="1537">
                  <c:v>44523</c:v>
                </c:pt>
                <c:pt idx="1538">
                  <c:v>44524</c:v>
                </c:pt>
                <c:pt idx="1539">
                  <c:v>44525</c:v>
                </c:pt>
                <c:pt idx="1540">
                  <c:v>44526</c:v>
                </c:pt>
                <c:pt idx="1541">
                  <c:v>44529</c:v>
                </c:pt>
                <c:pt idx="1542">
                  <c:v>44530</c:v>
                </c:pt>
                <c:pt idx="1543">
                  <c:v>44531</c:v>
                </c:pt>
                <c:pt idx="1544">
                  <c:v>44532</c:v>
                </c:pt>
                <c:pt idx="1545">
                  <c:v>44533</c:v>
                </c:pt>
                <c:pt idx="1546">
                  <c:v>44536</c:v>
                </c:pt>
                <c:pt idx="1547">
                  <c:v>44537</c:v>
                </c:pt>
                <c:pt idx="1548">
                  <c:v>44538</c:v>
                </c:pt>
                <c:pt idx="1549">
                  <c:v>44539</c:v>
                </c:pt>
                <c:pt idx="1550">
                  <c:v>44540</c:v>
                </c:pt>
                <c:pt idx="1551">
                  <c:v>44543</c:v>
                </c:pt>
                <c:pt idx="1552">
                  <c:v>44544</c:v>
                </c:pt>
                <c:pt idx="1553">
                  <c:v>44545</c:v>
                </c:pt>
                <c:pt idx="1554">
                  <c:v>44546</c:v>
                </c:pt>
                <c:pt idx="1555">
                  <c:v>44547</c:v>
                </c:pt>
                <c:pt idx="1556">
                  <c:v>44550</c:v>
                </c:pt>
                <c:pt idx="1557">
                  <c:v>44551</c:v>
                </c:pt>
                <c:pt idx="1558">
                  <c:v>44552</c:v>
                </c:pt>
                <c:pt idx="1559">
                  <c:v>44553</c:v>
                </c:pt>
                <c:pt idx="1560">
                  <c:v>44554</c:v>
                </c:pt>
                <c:pt idx="1561">
                  <c:v>44557</c:v>
                </c:pt>
                <c:pt idx="1562">
                  <c:v>44558</c:v>
                </c:pt>
                <c:pt idx="1563">
                  <c:v>44559</c:v>
                </c:pt>
                <c:pt idx="1564">
                  <c:v>44560</c:v>
                </c:pt>
                <c:pt idx="1565">
                  <c:v>44561</c:v>
                </c:pt>
                <c:pt idx="1566">
                  <c:v>44564</c:v>
                </c:pt>
                <c:pt idx="1567">
                  <c:v>44565</c:v>
                </c:pt>
                <c:pt idx="1568">
                  <c:v>44566</c:v>
                </c:pt>
                <c:pt idx="1569">
                  <c:v>44567</c:v>
                </c:pt>
                <c:pt idx="1570">
                  <c:v>44568</c:v>
                </c:pt>
                <c:pt idx="1571">
                  <c:v>44571</c:v>
                </c:pt>
                <c:pt idx="1572">
                  <c:v>44572</c:v>
                </c:pt>
                <c:pt idx="1573">
                  <c:v>44573</c:v>
                </c:pt>
                <c:pt idx="1574">
                  <c:v>44574</c:v>
                </c:pt>
                <c:pt idx="1575">
                  <c:v>44575</c:v>
                </c:pt>
                <c:pt idx="1576">
                  <c:v>44578</c:v>
                </c:pt>
                <c:pt idx="1577">
                  <c:v>44579</c:v>
                </c:pt>
                <c:pt idx="1578">
                  <c:v>44580</c:v>
                </c:pt>
                <c:pt idx="1579">
                  <c:v>44581</c:v>
                </c:pt>
                <c:pt idx="1580">
                  <c:v>44582</c:v>
                </c:pt>
                <c:pt idx="1581">
                  <c:v>44585</c:v>
                </c:pt>
                <c:pt idx="1582">
                  <c:v>44586</c:v>
                </c:pt>
                <c:pt idx="1583">
                  <c:v>44587</c:v>
                </c:pt>
                <c:pt idx="1584">
                  <c:v>44588</c:v>
                </c:pt>
                <c:pt idx="1585">
                  <c:v>44589</c:v>
                </c:pt>
                <c:pt idx="1586">
                  <c:v>44592</c:v>
                </c:pt>
                <c:pt idx="1587">
                  <c:v>44593</c:v>
                </c:pt>
                <c:pt idx="1588">
                  <c:v>44594</c:v>
                </c:pt>
                <c:pt idx="1589">
                  <c:v>44595</c:v>
                </c:pt>
                <c:pt idx="1590">
                  <c:v>44596</c:v>
                </c:pt>
                <c:pt idx="1591">
                  <c:v>44599</c:v>
                </c:pt>
                <c:pt idx="1592">
                  <c:v>44600</c:v>
                </c:pt>
                <c:pt idx="1593">
                  <c:v>44601</c:v>
                </c:pt>
                <c:pt idx="1594">
                  <c:v>44602</c:v>
                </c:pt>
                <c:pt idx="1595">
                  <c:v>44603</c:v>
                </c:pt>
                <c:pt idx="1596">
                  <c:v>44606</c:v>
                </c:pt>
                <c:pt idx="1597">
                  <c:v>44607</c:v>
                </c:pt>
                <c:pt idx="1598">
                  <c:v>44608</c:v>
                </c:pt>
                <c:pt idx="1599">
                  <c:v>44609</c:v>
                </c:pt>
                <c:pt idx="1600">
                  <c:v>44610</c:v>
                </c:pt>
                <c:pt idx="1601">
                  <c:v>44613</c:v>
                </c:pt>
                <c:pt idx="1602">
                  <c:v>44614</c:v>
                </c:pt>
                <c:pt idx="1603">
                  <c:v>44615</c:v>
                </c:pt>
                <c:pt idx="1604">
                  <c:v>44616</c:v>
                </c:pt>
                <c:pt idx="1605">
                  <c:v>44617</c:v>
                </c:pt>
                <c:pt idx="1606">
                  <c:v>44620</c:v>
                </c:pt>
                <c:pt idx="1607">
                  <c:v>44621</c:v>
                </c:pt>
                <c:pt idx="1608">
                  <c:v>44622</c:v>
                </c:pt>
                <c:pt idx="1609">
                  <c:v>44623</c:v>
                </c:pt>
                <c:pt idx="1610">
                  <c:v>44624</c:v>
                </c:pt>
                <c:pt idx="1611">
                  <c:v>44627</c:v>
                </c:pt>
                <c:pt idx="1612">
                  <c:v>44628</c:v>
                </c:pt>
                <c:pt idx="1613">
                  <c:v>44629</c:v>
                </c:pt>
                <c:pt idx="1614">
                  <c:v>44630</c:v>
                </c:pt>
                <c:pt idx="1615">
                  <c:v>44631</c:v>
                </c:pt>
                <c:pt idx="1616">
                  <c:v>44634</c:v>
                </c:pt>
                <c:pt idx="1617">
                  <c:v>44635</c:v>
                </c:pt>
                <c:pt idx="1618">
                  <c:v>44636</c:v>
                </c:pt>
                <c:pt idx="1619">
                  <c:v>44637</c:v>
                </c:pt>
                <c:pt idx="1620">
                  <c:v>44638</c:v>
                </c:pt>
                <c:pt idx="1621">
                  <c:v>44641</c:v>
                </c:pt>
                <c:pt idx="1622">
                  <c:v>44642</c:v>
                </c:pt>
                <c:pt idx="1623">
                  <c:v>44643</c:v>
                </c:pt>
                <c:pt idx="1624">
                  <c:v>44644</c:v>
                </c:pt>
                <c:pt idx="1625">
                  <c:v>44645</c:v>
                </c:pt>
                <c:pt idx="1626">
                  <c:v>44648</c:v>
                </c:pt>
                <c:pt idx="1627">
                  <c:v>44649</c:v>
                </c:pt>
                <c:pt idx="1628">
                  <c:v>44650</c:v>
                </c:pt>
                <c:pt idx="1629">
                  <c:v>44651</c:v>
                </c:pt>
                <c:pt idx="1630">
                  <c:v>44652</c:v>
                </c:pt>
                <c:pt idx="1631">
                  <c:v>44655</c:v>
                </c:pt>
                <c:pt idx="1632">
                  <c:v>44656</c:v>
                </c:pt>
                <c:pt idx="1633">
                  <c:v>44657</c:v>
                </c:pt>
                <c:pt idx="1634">
                  <c:v>44658</c:v>
                </c:pt>
                <c:pt idx="1635">
                  <c:v>44659</c:v>
                </c:pt>
                <c:pt idx="1636">
                  <c:v>44662</c:v>
                </c:pt>
                <c:pt idx="1637">
                  <c:v>44663</c:v>
                </c:pt>
                <c:pt idx="1638">
                  <c:v>44664</c:v>
                </c:pt>
                <c:pt idx="1639">
                  <c:v>44665</c:v>
                </c:pt>
                <c:pt idx="1640">
                  <c:v>44666</c:v>
                </c:pt>
                <c:pt idx="1641">
                  <c:v>44669</c:v>
                </c:pt>
                <c:pt idx="1642">
                  <c:v>44670</c:v>
                </c:pt>
                <c:pt idx="1643">
                  <c:v>44671</c:v>
                </c:pt>
                <c:pt idx="1644">
                  <c:v>44672</c:v>
                </c:pt>
                <c:pt idx="1645">
                  <c:v>44673</c:v>
                </c:pt>
                <c:pt idx="1646">
                  <c:v>44676</c:v>
                </c:pt>
                <c:pt idx="1647">
                  <c:v>44677</c:v>
                </c:pt>
                <c:pt idx="1648">
                  <c:v>44678</c:v>
                </c:pt>
                <c:pt idx="1649">
                  <c:v>44679</c:v>
                </c:pt>
                <c:pt idx="1650">
                  <c:v>44680</c:v>
                </c:pt>
                <c:pt idx="1651">
                  <c:v>44683</c:v>
                </c:pt>
                <c:pt idx="1652">
                  <c:v>44684</c:v>
                </c:pt>
                <c:pt idx="1653">
                  <c:v>44685</c:v>
                </c:pt>
                <c:pt idx="1654">
                  <c:v>44686</c:v>
                </c:pt>
                <c:pt idx="1655">
                  <c:v>44687</c:v>
                </c:pt>
                <c:pt idx="1656">
                  <c:v>44690</c:v>
                </c:pt>
                <c:pt idx="1657">
                  <c:v>44691</c:v>
                </c:pt>
                <c:pt idx="1658">
                  <c:v>44692</c:v>
                </c:pt>
                <c:pt idx="1659">
                  <c:v>44693</c:v>
                </c:pt>
                <c:pt idx="1660">
                  <c:v>44694</c:v>
                </c:pt>
                <c:pt idx="1661">
                  <c:v>44697</c:v>
                </c:pt>
                <c:pt idx="1662">
                  <c:v>44698</c:v>
                </c:pt>
                <c:pt idx="1663">
                  <c:v>44699</c:v>
                </c:pt>
                <c:pt idx="1664">
                  <c:v>44700</c:v>
                </c:pt>
                <c:pt idx="1665">
                  <c:v>44701</c:v>
                </c:pt>
                <c:pt idx="1666">
                  <c:v>44704</c:v>
                </c:pt>
                <c:pt idx="1667">
                  <c:v>44705</c:v>
                </c:pt>
                <c:pt idx="1668">
                  <c:v>44706</c:v>
                </c:pt>
                <c:pt idx="1669">
                  <c:v>44707</c:v>
                </c:pt>
                <c:pt idx="1670">
                  <c:v>44708</c:v>
                </c:pt>
                <c:pt idx="1671">
                  <c:v>44711</c:v>
                </c:pt>
                <c:pt idx="1672">
                  <c:v>44712</c:v>
                </c:pt>
                <c:pt idx="1673">
                  <c:v>44713</c:v>
                </c:pt>
                <c:pt idx="1674">
                  <c:v>44714</c:v>
                </c:pt>
                <c:pt idx="1675">
                  <c:v>44715</c:v>
                </c:pt>
                <c:pt idx="1676">
                  <c:v>44718</c:v>
                </c:pt>
                <c:pt idx="1677">
                  <c:v>44719</c:v>
                </c:pt>
                <c:pt idx="1678">
                  <c:v>44720</c:v>
                </c:pt>
                <c:pt idx="1679">
                  <c:v>44721</c:v>
                </c:pt>
                <c:pt idx="1680">
                  <c:v>44722</c:v>
                </c:pt>
                <c:pt idx="1681">
                  <c:v>44725</c:v>
                </c:pt>
                <c:pt idx="1682">
                  <c:v>44726</c:v>
                </c:pt>
                <c:pt idx="1683">
                  <c:v>44727</c:v>
                </c:pt>
                <c:pt idx="1684">
                  <c:v>44728</c:v>
                </c:pt>
                <c:pt idx="1685">
                  <c:v>44729</c:v>
                </c:pt>
                <c:pt idx="1686">
                  <c:v>44732</c:v>
                </c:pt>
                <c:pt idx="1687">
                  <c:v>44733</c:v>
                </c:pt>
                <c:pt idx="1688">
                  <c:v>44734</c:v>
                </c:pt>
                <c:pt idx="1689">
                  <c:v>44735</c:v>
                </c:pt>
                <c:pt idx="1690">
                  <c:v>44736</c:v>
                </c:pt>
                <c:pt idx="1691">
                  <c:v>44739</c:v>
                </c:pt>
                <c:pt idx="1692">
                  <c:v>44740</c:v>
                </c:pt>
                <c:pt idx="1693">
                  <c:v>44741</c:v>
                </c:pt>
                <c:pt idx="1694">
                  <c:v>44742</c:v>
                </c:pt>
                <c:pt idx="1695">
                  <c:v>44743</c:v>
                </c:pt>
                <c:pt idx="1696">
                  <c:v>44746</c:v>
                </c:pt>
                <c:pt idx="1697">
                  <c:v>44747</c:v>
                </c:pt>
                <c:pt idx="1698">
                  <c:v>44748</c:v>
                </c:pt>
                <c:pt idx="1699">
                  <c:v>44749</c:v>
                </c:pt>
                <c:pt idx="1700">
                  <c:v>44750</c:v>
                </c:pt>
                <c:pt idx="1701">
                  <c:v>44753</c:v>
                </c:pt>
                <c:pt idx="1702">
                  <c:v>44754</c:v>
                </c:pt>
                <c:pt idx="1703">
                  <c:v>44755</c:v>
                </c:pt>
                <c:pt idx="1704">
                  <c:v>44756</c:v>
                </c:pt>
                <c:pt idx="1705">
                  <c:v>44757</c:v>
                </c:pt>
                <c:pt idx="1706">
                  <c:v>44760</c:v>
                </c:pt>
                <c:pt idx="1707">
                  <c:v>44761</c:v>
                </c:pt>
                <c:pt idx="1708">
                  <c:v>44762</c:v>
                </c:pt>
                <c:pt idx="1709">
                  <c:v>44763</c:v>
                </c:pt>
                <c:pt idx="1710">
                  <c:v>44764</c:v>
                </c:pt>
                <c:pt idx="1711">
                  <c:v>44767</c:v>
                </c:pt>
                <c:pt idx="1712">
                  <c:v>44768</c:v>
                </c:pt>
                <c:pt idx="1713">
                  <c:v>44769</c:v>
                </c:pt>
                <c:pt idx="1714">
                  <c:v>44770</c:v>
                </c:pt>
                <c:pt idx="1715">
                  <c:v>44771</c:v>
                </c:pt>
                <c:pt idx="1716">
                  <c:v>44774</c:v>
                </c:pt>
                <c:pt idx="1717">
                  <c:v>44775</c:v>
                </c:pt>
                <c:pt idx="1718">
                  <c:v>44776</c:v>
                </c:pt>
                <c:pt idx="1719">
                  <c:v>44777</c:v>
                </c:pt>
                <c:pt idx="1720">
                  <c:v>44778</c:v>
                </c:pt>
                <c:pt idx="1721">
                  <c:v>44781</c:v>
                </c:pt>
                <c:pt idx="1722">
                  <c:v>44782</c:v>
                </c:pt>
                <c:pt idx="1723">
                  <c:v>44783</c:v>
                </c:pt>
                <c:pt idx="1724">
                  <c:v>44784</c:v>
                </c:pt>
                <c:pt idx="1725">
                  <c:v>44785</c:v>
                </c:pt>
                <c:pt idx="1726">
                  <c:v>44788</c:v>
                </c:pt>
                <c:pt idx="1727">
                  <c:v>44789</c:v>
                </c:pt>
                <c:pt idx="1728">
                  <c:v>44790</c:v>
                </c:pt>
                <c:pt idx="1729">
                  <c:v>44791</c:v>
                </c:pt>
                <c:pt idx="1730">
                  <c:v>44792</c:v>
                </c:pt>
                <c:pt idx="1731">
                  <c:v>44795</c:v>
                </c:pt>
                <c:pt idx="1732">
                  <c:v>44796</c:v>
                </c:pt>
                <c:pt idx="1733">
                  <c:v>44797</c:v>
                </c:pt>
                <c:pt idx="1734">
                  <c:v>44798</c:v>
                </c:pt>
                <c:pt idx="1735">
                  <c:v>44799</c:v>
                </c:pt>
                <c:pt idx="1736">
                  <c:v>44802</c:v>
                </c:pt>
                <c:pt idx="1737">
                  <c:v>44803</c:v>
                </c:pt>
                <c:pt idx="1738">
                  <c:v>44804</c:v>
                </c:pt>
                <c:pt idx="1739">
                  <c:v>44805</c:v>
                </c:pt>
                <c:pt idx="1740">
                  <c:v>44806</c:v>
                </c:pt>
                <c:pt idx="1741">
                  <c:v>44810</c:v>
                </c:pt>
                <c:pt idx="1742">
                  <c:v>44811</c:v>
                </c:pt>
                <c:pt idx="1743">
                  <c:v>44812</c:v>
                </c:pt>
                <c:pt idx="1744">
                  <c:v>44813</c:v>
                </c:pt>
                <c:pt idx="1745">
                  <c:v>44816</c:v>
                </c:pt>
                <c:pt idx="1746">
                  <c:v>44817</c:v>
                </c:pt>
                <c:pt idx="1747">
                  <c:v>44818</c:v>
                </c:pt>
                <c:pt idx="1748">
                  <c:v>44819</c:v>
                </c:pt>
                <c:pt idx="1749">
                  <c:v>44820</c:v>
                </c:pt>
                <c:pt idx="1750">
                  <c:v>44823</c:v>
                </c:pt>
                <c:pt idx="1751">
                  <c:v>44824</c:v>
                </c:pt>
                <c:pt idx="1752">
                  <c:v>44825</c:v>
                </c:pt>
                <c:pt idx="1753">
                  <c:v>44826</c:v>
                </c:pt>
                <c:pt idx="1754">
                  <c:v>44827</c:v>
                </c:pt>
                <c:pt idx="1755">
                  <c:v>44830</c:v>
                </c:pt>
                <c:pt idx="1756">
                  <c:v>44831</c:v>
                </c:pt>
                <c:pt idx="1757">
                  <c:v>44832</c:v>
                </c:pt>
                <c:pt idx="1758">
                  <c:v>44833</c:v>
                </c:pt>
                <c:pt idx="1759">
                  <c:v>44834</c:v>
                </c:pt>
                <c:pt idx="1760">
                  <c:v>44837</c:v>
                </c:pt>
                <c:pt idx="1761">
                  <c:v>44838</c:v>
                </c:pt>
                <c:pt idx="1762">
                  <c:v>44839</c:v>
                </c:pt>
                <c:pt idx="1763">
                  <c:v>44840</c:v>
                </c:pt>
                <c:pt idx="1764">
                  <c:v>44841</c:v>
                </c:pt>
                <c:pt idx="1765">
                  <c:v>44845</c:v>
                </c:pt>
                <c:pt idx="1766">
                  <c:v>44846</c:v>
                </c:pt>
                <c:pt idx="1767">
                  <c:v>44847</c:v>
                </c:pt>
                <c:pt idx="1768">
                  <c:v>44848</c:v>
                </c:pt>
                <c:pt idx="1769">
                  <c:v>44851</c:v>
                </c:pt>
                <c:pt idx="1770">
                  <c:v>44852</c:v>
                </c:pt>
                <c:pt idx="1771">
                  <c:v>44853</c:v>
                </c:pt>
                <c:pt idx="1772">
                  <c:v>44854</c:v>
                </c:pt>
                <c:pt idx="1773">
                  <c:v>44855</c:v>
                </c:pt>
                <c:pt idx="1774">
                  <c:v>44858</c:v>
                </c:pt>
                <c:pt idx="1775">
                  <c:v>44859</c:v>
                </c:pt>
                <c:pt idx="1776">
                  <c:v>44860</c:v>
                </c:pt>
                <c:pt idx="1777">
                  <c:v>44861</c:v>
                </c:pt>
                <c:pt idx="1778">
                  <c:v>44862</c:v>
                </c:pt>
                <c:pt idx="1779">
                  <c:v>44865</c:v>
                </c:pt>
                <c:pt idx="1780">
                  <c:v>44866</c:v>
                </c:pt>
                <c:pt idx="1781">
                  <c:v>44867</c:v>
                </c:pt>
                <c:pt idx="1782">
                  <c:v>44868</c:v>
                </c:pt>
                <c:pt idx="1783">
                  <c:v>44869</c:v>
                </c:pt>
                <c:pt idx="1784">
                  <c:v>44872</c:v>
                </c:pt>
                <c:pt idx="1785">
                  <c:v>44873</c:v>
                </c:pt>
                <c:pt idx="1786">
                  <c:v>44874</c:v>
                </c:pt>
                <c:pt idx="1787">
                  <c:v>44875</c:v>
                </c:pt>
                <c:pt idx="1788">
                  <c:v>44879</c:v>
                </c:pt>
                <c:pt idx="1789">
                  <c:v>44880</c:v>
                </c:pt>
                <c:pt idx="1790">
                  <c:v>44881</c:v>
                </c:pt>
                <c:pt idx="1791">
                  <c:v>44882</c:v>
                </c:pt>
                <c:pt idx="1792">
                  <c:v>44883</c:v>
                </c:pt>
                <c:pt idx="1793">
                  <c:v>44886</c:v>
                </c:pt>
                <c:pt idx="1794">
                  <c:v>44887</c:v>
                </c:pt>
                <c:pt idx="1795">
                  <c:v>44888</c:v>
                </c:pt>
                <c:pt idx="1796">
                  <c:v>44890</c:v>
                </c:pt>
                <c:pt idx="1797">
                  <c:v>44893</c:v>
                </c:pt>
                <c:pt idx="1798">
                  <c:v>44894</c:v>
                </c:pt>
                <c:pt idx="1799">
                  <c:v>44895</c:v>
                </c:pt>
                <c:pt idx="1800">
                  <c:v>44896</c:v>
                </c:pt>
                <c:pt idx="1801">
                  <c:v>44897</c:v>
                </c:pt>
                <c:pt idx="1802">
                  <c:v>44900</c:v>
                </c:pt>
                <c:pt idx="1803">
                  <c:v>44901</c:v>
                </c:pt>
                <c:pt idx="1804">
                  <c:v>44902</c:v>
                </c:pt>
                <c:pt idx="1805">
                  <c:v>44903</c:v>
                </c:pt>
                <c:pt idx="1806">
                  <c:v>44904</c:v>
                </c:pt>
                <c:pt idx="1807">
                  <c:v>44907</c:v>
                </c:pt>
                <c:pt idx="1808">
                  <c:v>44908</c:v>
                </c:pt>
                <c:pt idx="1809">
                  <c:v>44909</c:v>
                </c:pt>
                <c:pt idx="1810">
                  <c:v>44910</c:v>
                </c:pt>
                <c:pt idx="1811">
                  <c:v>44911</c:v>
                </c:pt>
                <c:pt idx="1812">
                  <c:v>44914</c:v>
                </c:pt>
                <c:pt idx="1813">
                  <c:v>44915</c:v>
                </c:pt>
                <c:pt idx="1814">
                  <c:v>44916</c:v>
                </c:pt>
                <c:pt idx="1815">
                  <c:v>44917</c:v>
                </c:pt>
                <c:pt idx="1816">
                  <c:v>44918</c:v>
                </c:pt>
                <c:pt idx="1817">
                  <c:v>44922</c:v>
                </c:pt>
                <c:pt idx="1818">
                  <c:v>44923</c:v>
                </c:pt>
                <c:pt idx="1819">
                  <c:v>44924</c:v>
                </c:pt>
                <c:pt idx="1820">
                  <c:v>44925</c:v>
                </c:pt>
                <c:pt idx="1821">
                  <c:v>44929</c:v>
                </c:pt>
                <c:pt idx="1822">
                  <c:v>44930</c:v>
                </c:pt>
                <c:pt idx="1823">
                  <c:v>44931</c:v>
                </c:pt>
                <c:pt idx="1824">
                  <c:v>44932</c:v>
                </c:pt>
                <c:pt idx="1825">
                  <c:v>44935</c:v>
                </c:pt>
                <c:pt idx="1826">
                  <c:v>44936</c:v>
                </c:pt>
                <c:pt idx="1827">
                  <c:v>44937</c:v>
                </c:pt>
                <c:pt idx="1828">
                  <c:v>44938</c:v>
                </c:pt>
                <c:pt idx="1829">
                  <c:v>44939</c:v>
                </c:pt>
                <c:pt idx="1830">
                  <c:v>44943</c:v>
                </c:pt>
                <c:pt idx="1831">
                  <c:v>44944</c:v>
                </c:pt>
                <c:pt idx="1832">
                  <c:v>44945</c:v>
                </c:pt>
                <c:pt idx="1833">
                  <c:v>44946</c:v>
                </c:pt>
                <c:pt idx="1834">
                  <c:v>44949</c:v>
                </c:pt>
                <c:pt idx="1835">
                  <c:v>44950</c:v>
                </c:pt>
                <c:pt idx="1836">
                  <c:v>44951</c:v>
                </c:pt>
                <c:pt idx="1837">
                  <c:v>44952</c:v>
                </c:pt>
                <c:pt idx="1838">
                  <c:v>44953</c:v>
                </c:pt>
                <c:pt idx="1839">
                  <c:v>44956</c:v>
                </c:pt>
                <c:pt idx="1840">
                  <c:v>44957</c:v>
                </c:pt>
                <c:pt idx="1841">
                  <c:v>44958</c:v>
                </c:pt>
                <c:pt idx="1842">
                  <c:v>44959</c:v>
                </c:pt>
                <c:pt idx="1843">
                  <c:v>44960</c:v>
                </c:pt>
                <c:pt idx="1844">
                  <c:v>44963</c:v>
                </c:pt>
                <c:pt idx="1845">
                  <c:v>44964</c:v>
                </c:pt>
                <c:pt idx="1846">
                  <c:v>44965</c:v>
                </c:pt>
                <c:pt idx="1847">
                  <c:v>44966</c:v>
                </c:pt>
                <c:pt idx="1848">
                  <c:v>44967</c:v>
                </c:pt>
                <c:pt idx="1849">
                  <c:v>44970</c:v>
                </c:pt>
                <c:pt idx="1850">
                  <c:v>44971</c:v>
                </c:pt>
                <c:pt idx="1851">
                  <c:v>44972</c:v>
                </c:pt>
                <c:pt idx="1852">
                  <c:v>44973</c:v>
                </c:pt>
                <c:pt idx="1853">
                  <c:v>44974</c:v>
                </c:pt>
                <c:pt idx="1854">
                  <c:v>44978</c:v>
                </c:pt>
                <c:pt idx="1855">
                  <c:v>44979</c:v>
                </c:pt>
                <c:pt idx="1856">
                  <c:v>44980</c:v>
                </c:pt>
                <c:pt idx="1857">
                  <c:v>44981</c:v>
                </c:pt>
                <c:pt idx="1858">
                  <c:v>44984</c:v>
                </c:pt>
                <c:pt idx="1859">
                  <c:v>44985</c:v>
                </c:pt>
                <c:pt idx="1860">
                  <c:v>44986</c:v>
                </c:pt>
                <c:pt idx="1861">
                  <c:v>44987</c:v>
                </c:pt>
                <c:pt idx="1862">
                  <c:v>44988</c:v>
                </c:pt>
                <c:pt idx="1863">
                  <c:v>44991</c:v>
                </c:pt>
                <c:pt idx="1864">
                  <c:v>44992</c:v>
                </c:pt>
                <c:pt idx="1865">
                  <c:v>44993</c:v>
                </c:pt>
                <c:pt idx="1866">
                  <c:v>44994</c:v>
                </c:pt>
                <c:pt idx="1867">
                  <c:v>44995</c:v>
                </c:pt>
                <c:pt idx="1868">
                  <c:v>44998</c:v>
                </c:pt>
                <c:pt idx="1869">
                  <c:v>44999</c:v>
                </c:pt>
                <c:pt idx="1870">
                  <c:v>45000</c:v>
                </c:pt>
                <c:pt idx="1871">
                  <c:v>45001</c:v>
                </c:pt>
                <c:pt idx="1872">
                  <c:v>45002</c:v>
                </c:pt>
                <c:pt idx="1873">
                  <c:v>45005</c:v>
                </c:pt>
                <c:pt idx="1874">
                  <c:v>45006</c:v>
                </c:pt>
                <c:pt idx="1875">
                  <c:v>45007</c:v>
                </c:pt>
                <c:pt idx="1876">
                  <c:v>45008</c:v>
                </c:pt>
                <c:pt idx="1877">
                  <c:v>45009</c:v>
                </c:pt>
                <c:pt idx="1878">
                  <c:v>45012</c:v>
                </c:pt>
                <c:pt idx="1879">
                  <c:v>45013</c:v>
                </c:pt>
                <c:pt idx="1880">
                  <c:v>45014</c:v>
                </c:pt>
                <c:pt idx="1881">
                  <c:v>45015</c:v>
                </c:pt>
                <c:pt idx="1882">
                  <c:v>45016</c:v>
                </c:pt>
                <c:pt idx="1883">
                  <c:v>45019</c:v>
                </c:pt>
                <c:pt idx="1884">
                  <c:v>45020</c:v>
                </c:pt>
                <c:pt idx="1885">
                  <c:v>45021</c:v>
                </c:pt>
                <c:pt idx="1886">
                  <c:v>45022</c:v>
                </c:pt>
                <c:pt idx="1887">
                  <c:v>45023</c:v>
                </c:pt>
                <c:pt idx="1888">
                  <c:v>45026</c:v>
                </c:pt>
                <c:pt idx="1889">
                  <c:v>45027</c:v>
                </c:pt>
                <c:pt idx="1890">
                  <c:v>45028</c:v>
                </c:pt>
              </c:numCache>
            </c:numRef>
          </c:cat>
          <c:val>
            <c:numRef>
              <c:f>'Input - Raw Data'!$BT$9287:$BT$13000</c:f>
              <c:numCache>
                <c:formatCode>_(* #,##0_);_(* \(#,##0\);_(* "-"??_);_(@_)</c:formatCode>
                <c:ptCount val="3714"/>
                <c:pt idx="1">
                  <c:v>79.999999999999986</c:v>
                </c:pt>
                <c:pt idx="2">
                  <c:v>83.999999999999986</c:v>
                </c:pt>
                <c:pt idx="3">
                  <c:v>83</c:v>
                </c:pt>
                <c:pt idx="4">
                  <c:v>84.000000000000028</c:v>
                </c:pt>
                <c:pt idx="5">
                  <c:v>79.999999999999986</c:v>
                </c:pt>
                <c:pt idx="6">
                  <c:v>76.000000000000028</c:v>
                </c:pt>
                <c:pt idx="7">
                  <c:v>75</c:v>
                </c:pt>
                <c:pt idx="8">
                  <c:v>75</c:v>
                </c:pt>
                <c:pt idx="9">
                  <c:v>77.999999999999986</c:v>
                </c:pt>
                <c:pt idx="10">
                  <c:v>83</c:v>
                </c:pt>
                <c:pt idx="11">
                  <c:v>83</c:v>
                </c:pt>
                <c:pt idx="12">
                  <c:v>84.999999999999972</c:v>
                </c:pt>
                <c:pt idx="13">
                  <c:v>78.000000000000028</c:v>
                </c:pt>
                <c:pt idx="14">
                  <c:v>83.999999999999986</c:v>
                </c:pt>
                <c:pt idx="15">
                  <c:v>83</c:v>
                </c:pt>
                <c:pt idx="16">
                  <c:v>87.000000000000014</c:v>
                </c:pt>
                <c:pt idx="17">
                  <c:v>85.000000000000014</c:v>
                </c:pt>
                <c:pt idx="18">
                  <c:v>87.999999999999986</c:v>
                </c:pt>
                <c:pt idx="19">
                  <c:v>83.999999999999986</c:v>
                </c:pt>
                <c:pt idx="20">
                  <c:v>87.000000000000014</c:v>
                </c:pt>
                <c:pt idx="21">
                  <c:v>85.999999999999986</c:v>
                </c:pt>
                <c:pt idx="22">
                  <c:v>88.000000000000028</c:v>
                </c:pt>
                <c:pt idx="23">
                  <c:v>85.000000000000014</c:v>
                </c:pt>
                <c:pt idx="24">
                  <c:v>89.000000000000014</c:v>
                </c:pt>
                <c:pt idx="25">
                  <c:v>80.000000000000028</c:v>
                </c:pt>
                <c:pt idx="26">
                  <c:v>85.999999999999986</c:v>
                </c:pt>
                <c:pt idx="27">
                  <c:v>94</c:v>
                </c:pt>
                <c:pt idx="28">
                  <c:v>92</c:v>
                </c:pt>
                <c:pt idx="29">
                  <c:v>102</c:v>
                </c:pt>
                <c:pt idx="30">
                  <c:v>100</c:v>
                </c:pt>
                <c:pt idx="31">
                  <c:v>100</c:v>
                </c:pt>
                <c:pt idx="32">
                  <c:v>94</c:v>
                </c:pt>
                <c:pt idx="33">
                  <c:v>95.000000000000014</c:v>
                </c:pt>
                <c:pt idx="34">
                  <c:v>92.999999999999972</c:v>
                </c:pt>
                <c:pt idx="35">
                  <c:v>96.999999999999972</c:v>
                </c:pt>
                <c:pt idx="36">
                  <c:v>91.000000000000014</c:v>
                </c:pt>
                <c:pt idx="37">
                  <c:v>105.00000000000003</c:v>
                </c:pt>
                <c:pt idx="38">
                  <c:v>98</c:v>
                </c:pt>
                <c:pt idx="39">
                  <c:v>96.999999999999972</c:v>
                </c:pt>
                <c:pt idx="40">
                  <c:v>102</c:v>
                </c:pt>
                <c:pt idx="41">
                  <c:v>92</c:v>
                </c:pt>
                <c:pt idx="42">
                  <c:v>92</c:v>
                </c:pt>
                <c:pt idx="43">
                  <c:v>78.000000000000028</c:v>
                </c:pt>
                <c:pt idx="44">
                  <c:v>86.000000000000028</c:v>
                </c:pt>
                <c:pt idx="45">
                  <c:v>87.000000000000014</c:v>
                </c:pt>
                <c:pt idx="46">
                  <c:v>87.000000000000014</c:v>
                </c:pt>
                <c:pt idx="47">
                  <c:v>87.000000000000014</c:v>
                </c:pt>
                <c:pt idx="48">
                  <c:v>89.999999999999986</c:v>
                </c:pt>
                <c:pt idx="49">
                  <c:v>91.000000000000014</c:v>
                </c:pt>
                <c:pt idx="50">
                  <c:v>92</c:v>
                </c:pt>
                <c:pt idx="51">
                  <c:v>94</c:v>
                </c:pt>
                <c:pt idx="52">
                  <c:v>87.999999999999986</c:v>
                </c:pt>
                <c:pt idx="53">
                  <c:v>83.999999999999986</c:v>
                </c:pt>
                <c:pt idx="54">
                  <c:v>91.000000000000014</c:v>
                </c:pt>
                <c:pt idx="55">
                  <c:v>89.000000000000014</c:v>
                </c:pt>
                <c:pt idx="56">
                  <c:v>92</c:v>
                </c:pt>
                <c:pt idx="57">
                  <c:v>92</c:v>
                </c:pt>
                <c:pt idx="58">
                  <c:v>90.999999999999972</c:v>
                </c:pt>
                <c:pt idx="59">
                  <c:v>92</c:v>
                </c:pt>
                <c:pt idx="60">
                  <c:v>92</c:v>
                </c:pt>
                <c:pt idx="61">
                  <c:v>93.000000000000014</c:v>
                </c:pt>
                <c:pt idx="62">
                  <c:v>92.999999999999972</c:v>
                </c:pt>
                <c:pt idx="63">
                  <c:v>94.999999999999972</c:v>
                </c:pt>
                <c:pt idx="64">
                  <c:v>92.000000000000043</c:v>
                </c:pt>
                <c:pt idx="65">
                  <c:v>94</c:v>
                </c:pt>
                <c:pt idx="66">
                  <c:v>94</c:v>
                </c:pt>
                <c:pt idx="67">
                  <c:v>92.999999999999972</c:v>
                </c:pt>
                <c:pt idx="68">
                  <c:v>94.999999999999972</c:v>
                </c:pt>
                <c:pt idx="69">
                  <c:v>89.000000000000014</c:v>
                </c:pt>
                <c:pt idx="70">
                  <c:v>92</c:v>
                </c:pt>
                <c:pt idx="71">
                  <c:v>96</c:v>
                </c:pt>
                <c:pt idx="72">
                  <c:v>92</c:v>
                </c:pt>
                <c:pt idx="73">
                  <c:v>92</c:v>
                </c:pt>
                <c:pt idx="74">
                  <c:v>81</c:v>
                </c:pt>
                <c:pt idx="75">
                  <c:v>85.000000000000014</c:v>
                </c:pt>
                <c:pt idx="76">
                  <c:v>84.999999999999972</c:v>
                </c:pt>
                <c:pt idx="77">
                  <c:v>89.999999999999986</c:v>
                </c:pt>
                <c:pt idx="78">
                  <c:v>87.999999999999986</c:v>
                </c:pt>
                <c:pt idx="79">
                  <c:v>87.999999999999986</c:v>
                </c:pt>
                <c:pt idx="80">
                  <c:v>87.999999999999986</c:v>
                </c:pt>
                <c:pt idx="81">
                  <c:v>86.000000000000028</c:v>
                </c:pt>
                <c:pt idx="82">
                  <c:v>83</c:v>
                </c:pt>
                <c:pt idx="83">
                  <c:v>84.000000000000028</c:v>
                </c:pt>
                <c:pt idx="84">
                  <c:v>82.999999999999957</c:v>
                </c:pt>
                <c:pt idx="85">
                  <c:v>79.999999999999986</c:v>
                </c:pt>
                <c:pt idx="86">
                  <c:v>79.999999999999986</c:v>
                </c:pt>
                <c:pt idx="87">
                  <c:v>76.000000000000028</c:v>
                </c:pt>
                <c:pt idx="88">
                  <c:v>81</c:v>
                </c:pt>
                <c:pt idx="89">
                  <c:v>75.999999999999972</c:v>
                </c:pt>
                <c:pt idx="90">
                  <c:v>74.000000000000028</c:v>
                </c:pt>
                <c:pt idx="91">
                  <c:v>77</c:v>
                </c:pt>
                <c:pt idx="92">
                  <c:v>78.000000000000028</c:v>
                </c:pt>
                <c:pt idx="93">
                  <c:v>75</c:v>
                </c:pt>
                <c:pt idx="94">
                  <c:v>73</c:v>
                </c:pt>
                <c:pt idx="95">
                  <c:v>76.000000000000028</c:v>
                </c:pt>
                <c:pt idx="96">
                  <c:v>75</c:v>
                </c:pt>
                <c:pt idx="97">
                  <c:v>75.999999999999972</c:v>
                </c:pt>
                <c:pt idx="98">
                  <c:v>75</c:v>
                </c:pt>
                <c:pt idx="99">
                  <c:v>69.999999999999972</c:v>
                </c:pt>
                <c:pt idx="100">
                  <c:v>66.000000000000014</c:v>
                </c:pt>
                <c:pt idx="101">
                  <c:v>70.000000000000014</c:v>
                </c:pt>
                <c:pt idx="102">
                  <c:v>73</c:v>
                </c:pt>
                <c:pt idx="103">
                  <c:v>72.000000000000014</c:v>
                </c:pt>
                <c:pt idx="104">
                  <c:v>73</c:v>
                </c:pt>
                <c:pt idx="105">
                  <c:v>67.999999999999972</c:v>
                </c:pt>
                <c:pt idx="106">
                  <c:v>67.999999999999972</c:v>
                </c:pt>
                <c:pt idx="107">
                  <c:v>73</c:v>
                </c:pt>
                <c:pt idx="108">
                  <c:v>74.000000000000028</c:v>
                </c:pt>
                <c:pt idx="109">
                  <c:v>77</c:v>
                </c:pt>
                <c:pt idx="110">
                  <c:v>77.999999999999986</c:v>
                </c:pt>
                <c:pt idx="111">
                  <c:v>81</c:v>
                </c:pt>
                <c:pt idx="112">
                  <c:v>73.999999999999972</c:v>
                </c:pt>
                <c:pt idx="113">
                  <c:v>77</c:v>
                </c:pt>
                <c:pt idx="114">
                  <c:v>73</c:v>
                </c:pt>
                <c:pt idx="115">
                  <c:v>72.000000000000014</c:v>
                </c:pt>
                <c:pt idx="116">
                  <c:v>73.000000000000043</c:v>
                </c:pt>
                <c:pt idx="117">
                  <c:v>69.000000000000043</c:v>
                </c:pt>
                <c:pt idx="118">
                  <c:v>67</c:v>
                </c:pt>
                <c:pt idx="119">
                  <c:v>65.999999999999972</c:v>
                </c:pt>
                <c:pt idx="120">
                  <c:v>66.000000000000014</c:v>
                </c:pt>
                <c:pt idx="121">
                  <c:v>73</c:v>
                </c:pt>
                <c:pt idx="122">
                  <c:v>68.000000000000014</c:v>
                </c:pt>
                <c:pt idx="123">
                  <c:v>64.999999999999986</c:v>
                </c:pt>
                <c:pt idx="124">
                  <c:v>66.000000000000014</c:v>
                </c:pt>
                <c:pt idx="125">
                  <c:v>60.999999999999986</c:v>
                </c:pt>
                <c:pt idx="126">
                  <c:v>61.999999999999964</c:v>
                </c:pt>
                <c:pt idx="127">
                  <c:v>60.999999999999986</c:v>
                </c:pt>
                <c:pt idx="128">
                  <c:v>62.000000000000014</c:v>
                </c:pt>
                <c:pt idx="129">
                  <c:v>63.999999999999972</c:v>
                </c:pt>
                <c:pt idx="130">
                  <c:v>61.999999999999964</c:v>
                </c:pt>
                <c:pt idx="131">
                  <c:v>61.999999999999964</c:v>
                </c:pt>
                <c:pt idx="132">
                  <c:v>60.999999999999986</c:v>
                </c:pt>
                <c:pt idx="133">
                  <c:v>56.999999999999986</c:v>
                </c:pt>
                <c:pt idx="134">
                  <c:v>58.999999999999986</c:v>
                </c:pt>
                <c:pt idx="135">
                  <c:v>60.999999999999986</c:v>
                </c:pt>
                <c:pt idx="136">
                  <c:v>55.999999999999957</c:v>
                </c:pt>
                <c:pt idx="137">
                  <c:v>58.000000000000007</c:v>
                </c:pt>
                <c:pt idx="138">
                  <c:v>58.999999999999986</c:v>
                </c:pt>
                <c:pt idx="139">
                  <c:v>58.999999999999986</c:v>
                </c:pt>
                <c:pt idx="140">
                  <c:v>60.000000000000007</c:v>
                </c:pt>
                <c:pt idx="141">
                  <c:v>61.000000000000028</c:v>
                </c:pt>
                <c:pt idx="142">
                  <c:v>62.999999999999986</c:v>
                </c:pt>
                <c:pt idx="143">
                  <c:v>66.000000000000014</c:v>
                </c:pt>
                <c:pt idx="144">
                  <c:v>59.000000000000028</c:v>
                </c:pt>
                <c:pt idx="145">
                  <c:v>58.000000000000007</c:v>
                </c:pt>
                <c:pt idx="146">
                  <c:v>60.000000000000007</c:v>
                </c:pt>
                <c:pt idx="147">
                  <c:v>63.000000000000036</c:v>
                </c:pt>
                <c:pt idx="148">
                  <c:v>57.000000000000028</c:v>
                </c:pt>
                <c:pt idx="149">
                  <c:v>60.999999999999986</c:v>
                </c:pt>
                <c:pt idx="150">
                  <c:v>60.000000000000007</c:v>
                </c:pt>
                <c:pt idx="151">
                  <c:v>52.999999999999979</c:v>
                </c:pt>
                <c:pt idx="152">
                  <c:v>55.000000000000028</c:v>
                </c:pt>
                <c:pt idx="153">
                  <c:v>50.999999999999979</c:v>
                </c:pt>
                <c:pt idx="154">
                  <c:v>52.999999999999979</c:v>
                </c:pt>
                <c:pt idx="155">
                  <c:v>54</c:v>
                </c:pt>
                <c:pt idx="156">
                  <c:v>52.999999999999979</c:v>
                </c:pt>
                <c:pt idx="157">
                  <c:v>52</c:v>
                </c:pt>
                <c:pt idx="158">
                  <c:v>52</c:v>
                </c:pt>
                <c:pt idx="159">
                  <c:v>56.999999999999986</c:v>
                </c:pt>
                <c:pt idx="160">
                  <c:v>51.000000000000021</c:v>
                </c:pt>
                <c:pt idx="161">
                  <c:v>50.999999999999979</c:v>
                </c:pt>
                <c:pt idx="162">
                  <c:v>50.999999999999979</c:v>
                </c:pt>
                <c:pt idx="163">
                  <c:v>52</c:v>
                </c:pt>
                <c:pt idx="164">
                  <c:v>54.999999999999986</c:v>
                </c:pt>
                <c:pt idx="165">
                  <c:v>56.000000000000007</c:v>
                </c:pt>
                <c:pt idx="166">
                  <c:v>54.999999999999986</c:v>
                </c:pt>
                <c:pt idx="167">
                  <c:v>58.000000000000007</c:v>
                </c:pt>
                <c:pt idx="168">
                  <c:v>52</c:v>
                </c:pt>
                <c:pt idx="169">
                  <c:v>54</c:v>
                </c:pt>
                <c:pt idx="170">
                  <c:v>50</c:v>
                </c:pt>
                <c:pt idx="171">
                  <c:v>50</c:v>
                </c:pt>
                <c:pt idx="172">
                  <c:v>48.999999999999979</c:v>
                </c:pt>
                <c:pt idx="173">
                  <c:v>48</c:v>
                </c:pt>
                <c:pt idx="174">
                  <c:v>48.999999999999979</c:v>
                </c:pt>
                <c:pt idx="175">
                  <c:v>49.000000000000021</c:v>
                </c:pt>
                <c:pt idx="176">
                  <c:v>49.000000000000021</c:v>
                </c:pt>
                <c:pt idx="177">
                  <c:v>45.000000000000014</c:v>
                </c:pt>
                <c:pt idx="178">
                  <c:v>49.000000000000021</c:v>
                </c:pt>
                <c:pt idx="179">
                  <c:v>47.000000000000021</c:v>
                </c:pt>
                <c:pt idx="180">
                  <c:v>51.999999999999957</c:v>
                </c:pt>
                <c:pt idx="181">
                  <c:v>50.999999999999979</c:v>
                </c:pt>
                <c:pt idx="182">
                  <c:v>48.999999999999979</c:v>
                </c:pt>
                <c:pt idx="183">
                  <c:v>54</c:v>
                </c:pt>
                <c:pt idx="184">
                  <c:v>52</c:v>
                </c:pt>
                <c:pt idx="185">
                  <c:v>60.999999999999986</c:v>
                </c:pt>
                <c:pt idx="186">
                  <c:v>62.000000000000014</c:v>
                </c:pt>
                <c:pt idx="187">
                  <c:v>58.999999999999986</c:v>
                </c:pt>
                <c:pt idx="188">
                  <c:v>54</c:v>
                </c:pt>
                <c:pt idx="189">
                  <c:v>60.000000000000007</c:v>
                </c:pt>
                <c:pt idx="190">
                  <c:v>58.000000000000007</c:v>
                </c:pt>
                <c:pt idx="191">
                  <c:v>53.000000000000028</c:v>
                </c:pt>
                <c:pt idx="192">
                  <c:v>62.999999999999986</c:v>
                </c:pt>
                <c:pt idx="193">
                  <c:v>76.000000000000028</c:v>
                </c:pt>
                <c:pt idx="194">
                  <c:v>75</c:v>
                </c:pt>
                <c:pt idx="195">
                  <c:v>75</c:v>
                </c:pt>
                <c:pt idx="196">
                  <c:v>71</c:v>
                </c:pt>
                <c:pt idx="197">
                  <c:v>79</c:v>
                </c:pt>
                <c:pt idx="198">
                  <c:v>72.000000000000014</c:v>
                </c:pt>
                <c:pt idx="199">
                  <c:v>72.000000000000014</c:v>
                </c:pt>
                <c:pt idx="200">
                  <c:v>71.000000000000043</c:v>
                </c:pt>
                <c:pt idx="201">
                  <c:v>71.000000000000043</c:v>
                </c:pt>
                <c:pt idx="202">
                  <c:v>73</c:v>
                </c:pt>
                <c:pt idx="203">
                  <c:v>66.000000000000014</c:v>
                </c:pt>
                <c:pt idx="204">
                  <c:v>62.000000000000014</c:v>
                </c:pt>
                <c:pt idx="205">
                  <c:v>67</c:v>
                </c:pt>
                <c:pt idx="206">
                  <c:v>66.000000000000014</c:v>
                </c:pt>
                <c:pt idx="207">
                  <c:v>71.999999999999972</c:v>
                </c:pt>
                <c:pt idx="208">
                  <c:v>67</c:v>
                </c:pt>
                <c:pt idx="209">
                  <c:v>74.000000000000028</c:v>
                </c:pt>
                <c:pt idx="210">
                  <c:v>75.999999999999972</c:v>
                </c:pt>
                <c:pt idx="211">
                  <c:v>73</c:v>
                </c:pt>
                <c:pt idx="212">
                  <c:v>69.999999999999972</c:v>
                </c:pt>
                <c:pt idx="213">
                  <c:v>73</c:v>
                </c:pt>
                <c:pt idx="214">
                  <c:v>73.999999999999972</c:v>
                </c:pt>
                <c:pt idx="215">
                  <c:v>79</c:v>
                </c:pt>
                <c:pt idx="216">
                  <c:v>81</c:v>
                </c:pt>
                <c:pt idx="217">
                  <c:v>81.999999999999986</c:v>
                </c:pt>
                <c:pt idx="218">
                  <c:v>92</c:v>
                </c:pt>
                <c:pt idx="219">
                  <c:v>94.999999999999972</c:v>
                </c:pt>
                <c:pt idx="220">
                  <c:v>92</c:v>
                </c:pt>
                <c:pt idx="221">
                  <c:v>94</c:v>
                </c:pt>
                <c:pt idx="222">
                  <c:v>92.999999999999972</c:v>
                </c:pt>
                <c:pt idx="223">
                  <c:v>94.999999999999972</c:v>
                </c:pt>
                <c:pt idx="224">
                  <c:v>94</c:v>
                </c:pt>
                <c:pt idx="225">
                  <c:v>94</c:v>
                </c:pt>
                <c:pt idx="226">
                  <c:v>105.00000000000003</c:v>
                </c:pt>
                <c:pt idx="227">
                  <c:v>98</c:v>
                </c:pt>
                <c:pt idx="228">
                  <c:v>97.999999999999957</c:v>
                </c:pt>
                <c:pt idx="229">
                  <c:v>94</c:v>
                </c:pt>
                <c:pt idx="230">
                  <c:v>98</c:v>
                </c:pt>
                <c:pt idx="231">
                  <c:v>96.000000000000043</c:v>
                </c:pt>
                <c:pt idx="232">
                  <c:v>88.000000000000028</c:v>
                </c:pt>
                <c:pt idx="233">
                  <c:v>86.999999999999972</c:v>
                </c:pt>
                <c:pt idx="234">
                  <c:v>86.999999999999972</c:v>
                </c:pt>
                <c:pt idx="235">
                  <c:v>87.999999999999986</c:v>
                </c:pt>
                <c:pt idx="236">
                  <c:v>94.999999999999972</c:v>
                </c:pt>
                <c:pt idx="237">
                  <c:v>87.999999999999986</c:v>
                </c:pt>
                <c:pt idx="238">
                  <c:v>98.999999999999972</c:v>
                </c:pt>
                <c:pt idx="239">
                  <c:v>101.99999999999996</c:v>
                </c:pt>
                <c:pt idx="240">
                  <c:v>94.999999999999972</c:v>
                </c:pt>
                <c:pt idx="241">
                  <c:v>95.000000000000014</c:v>
                </c:pt>
                <c:pt idx="242">
                  <c:v>98.999999999999972</c:v>
                </c:pt>
                <c:pt idx="243">
                  <c:v>78.999999999999957</c:v>
                </c:pt>
                <c:pt idx="244">
                  <c:v>81.999999999999986</c:v>
                </c:pt>
                <c:pt idx="245">
                  <c:v>88.999999999999972</c:v>
                </c:pt>
                <c:pt idx="246">
                  <c:v>84.999999999999972</c:v>
                </c:pt>
                <c:pt idx="247">
                  <c:v>93.000000000000014</c:v>
                </c:pt>
                <c:pt idx="248">
                  <c:v>88.000000000000028</c:v>
                </c:pt>
                <c:pt idx="249">
                  <c:v>87.999999999999986</c:v>
                </c:pt>
                <c:pt idx="250">
                  <c:v>86.000000000000028</c:v>
                </c:pt>
                <c:pt idx="251">
                  <c:v>88.000000000000028</c:v>
                </c:pt>
                <c:pt idx="252">
                  <c:v>89.999999999999943</c:v>
                </c:pt>
                <c:pt idx="253">
                  <c:v>88.000000000000028</c:v>
                </c:pt>
                <c:pt idx="254">
                  <c:v>84.999999999999972</c:v>
                </c:pt>
                <c:pt idx="255">
                  <c:v>85.999999999999943</c:v>
                </c:pt>
                <c:pt idx="256">
                  <c:v>85.999999999999943</c:v>
                </c:pt>
                <c:pt idx="257">
                  <c:v>89.999999999999986</c:v>
                </c:pt>
                <c:pt idx="258">
                  <c:v>88.999999999999972</c:v>
                </c:pt>
                <c:pt idx="259">
                  <c:v>89.000000000000014</c:v>
                </c:pt>
                <c:pt idx="260">
                  <c:v>91.000000000000014</c:v>
                </c:pt>
                <c:pt idx="261">
                  <c:v>91.000000000000014</c:v>
                </c:pt>
                <c:pt idx="262">
                  <c:v>95.000000000000014</c:v>
                </c:pt>
                <c:pt idx="263">
                  <c:v>92</c:v>
                </c:pt>
                <c:pt idx="264">
                  <c:v>89.000000000000014</c:v>
                </c:pt>
                <c:pt idx="265">
                  <c:v>89.999999999999986</c:v>
                </c:pt>
                <c:pt idx="266">
                  <c:v>87.999999999999986</c:v>
                </c:pt>
                <c:pt idx="267">
                  <c:v>84.999999999999972</c:v>
                </c:pt>
                <c:pt idx="268">
                  <c:v>89.999999999999986</c:v>
                </c:pt>
                <c:pt idx="269">
                  <c:v>96</c:v>
                </c:pt>
                <c:pt idx="270">
                  <c:v>104</c:v>
                </c:pt>
                <c:pt idx="271">
                  <c:v>104</c:v>
                </c:pt>
                <c:pt idx="272">
                  <c:v>95.000000000000014</c:v>
                </c:pt>
                <c:pt idx="273">
                  <c:v>97.000000000000014</c:v>
                </c:pt>
                <c:pt idx="274">
                  <c:v>94</c:v>
                </c:pt>
                <c:pt idx="275">
                  <c:v>90.000000000000028</c:v>
                </c:pt>
                <c:pt idx="276">
                  <c:v>93.000000000000014</c:v>
                </c:pt>
                <c:pt idx="277">
                  <c:v>95.000000000000014</c:v>
                </c:pt>
                <c:pt idx="278">
                  <c:v>92</c:v>
                </c:pt>
                <c:pt idx="279">
                  <c:v>90.999999999999972</c:v>
                </c:pt>
                <c:pt idx="280">
                  <c:v>85.999999999999986</c:v>
                </c:pt>
                <c:pt idx="281">
                  <c:v>85.999999999999986</c:v>
                </c:pt>
                <c:pt idx="282">
                  <c:v>81</c:v>
                </c:pt>
                <c:pt idx="283">
                  <c:v>83.999999999999986</c:v>
                </c:pt>
                <c:pt idx="284">
                  <c:v>85.999999999999986</c:v>
                </c:pt>
                <c:pt idx="285">
                  <c:v>87.999999999999943</c:v>
                </c:pt>
                <c:pt idx="286">
                  <c:v>83.999999999999986</c:v>
                </c:pt>
                <c:pt idx="287">
                  <c:v>83</c:v>
                </c:pt>
                <c:pt idx="288">
                  <c:v>85.000000000000014</c:v>
                </c:pt>
                <c:pt idx="289">
                  <c:v>84.000000000000028</c:v>
                </c:pt>
                <c:pt idx="290">
                  <c:v>85.999999999999986</c:v>
                </c:pt>
                <c:pt idx="291">
                  <c:v>90.999999999999972</c:v>
                </c:pt>
                <c:pt idx="292">
                  <c:v>86.999999999999972</c:v>
                </c:pt>
                <c:pt idx="293">
                  <c:v>82.000000000000028</c:v>
                </c:pt>
                <c:pt idx="294">
                  <c:v>82.000000000000028</c:v>
                </c:pt>
                <c:pt idx="295">
                  <c:v>81</c:v>
                </c:pt>
                <c:pt idx="296">
                  <c:v>81</c:v>
                </c:pt>
                <c:pt idx="297">
                  <c:v>83</c:v>
                </c:pt>
                <c:pt idx="298">
                  <c:v>82.000000000000028</c:v>
                </c:pt>
                <c:pt idx="299">
                  <c:v>77.999999999999986</c:v>
                </c:pt>
                <c:pt idx="300">
                  <c:v>73.999999999999972</c:v>
                </c:pt>
                <c:pt idx="301">
                  <c:v>81</c:v>
                </c:pt>
                <c:pt idx="302">
                  <c:v>82.000000000000028</c:v>
                </c:pt>
                <c:pt idx="303">
                  <c:v>82.000000000000028</c:v>
                </c:pt>
                <c:pt idx="304">
                  <c:v>75</c:v>
                </c:pt>
                <c:pt idx="305">
                  <c:v>75</c:v>
                </c:pt>
                <c:pt idx="306">
                  <c:v>81.999999999999986</c:v>
                </c:pt>
                <c:pt idx="307">
                  <c:v>81</c:v>
                </c:pt>
                <c:pt idx="308">
                  <c:v>82.000000000000028</c:v>
                </c:pt>
                <c:pt idx="309">
                  <c:v>82.000000000000028</c:v>
                </c:pt>
                <c:pt idx="310">
                  <c:v>86.000000000000028</c:v>
                </c:pt>
                <c:pt idx="311">
                  <c:v>88.000000000000028</c:v>
                </c:pt>
                <c:pt idx="312">
                  <c:v>85.999999999999986</c:v>
                </c:pt>
                <c:pt idx="313">
                  <c:v>82.000000000000028</c:v>
                </c:pt>
                <c:pt idx="314">
                  <c:v>85.000000000000014</c:v>
                </c:pt>
                <c:pt idx="315">
                  <c:v>84.999999999999972</c:v>
                </c:pt>
                <c:pt idx="316">
                  <c:v>86.999999999999972</c:v>
                </c:pt>
                <c:pt idx="317">
                  <c:v>85.999999999999986</c:v>
                </c:pt>
                <c:pt idx="318">
                  <c:v>87.000000000000014</c:v>
                </c:pt>
                <c:pt idx="319">
                  <c:v>85.000000000000014</c:v>
                </c:pt>
                <c:pt idx="320">
                  <c:v>88.000000000000028</c:v>
                </c:pt>
                <c:pt idx="321">
                  <c:v>85.000000000000014</c:v>
                </c:pt>
                <c:pt idx="322">
                  <c:v>89.000000000000014</c:v>
                </c:pt>
                <c:pt idx="323">
                  <c:v>81</c:v>
                </c:pt>
                <c:pt idx="324">
                  <c:v>81.999999999999986</c:v>
                </c:pt>
                <c:pt idx="325">
                  <c:v>80.000000000000028</c:v>
                </c:pt>
                <c:pt idx="326">
                  <c:v>77</c:v>
                </c:pt>
                <c:pt idx="327">
                  <c:v>81.999999999999986</c:v>
                </c:pt>
                <c:pt idx="328">
                  <c:v>79.999999999999986</c:v>
                </c:pt>
                <c:pt idx="329">
                  <c:v>81.999999999999986</c:v>
                </c:pt>
                <c:pt idx="330">
                  <c:v>79</c:v>
                </c:pt>
                <c:pt idx="331">
                  <c:v>77</c:v>
                </c:pt>
                <c:pt idx="332">
                  <c:v>81</c:v>
                </c:pt>
                <c:pt idx="333">
                  <c:v>71</c:v>
                </c:pt>
                <c:pt idx="334">
                  <c:v>73.000000000000043</c:v>
                </c:pt>
                <c:pt idx="335">
                  <c:v>73.000000000000043</c:v>
                </c:pt>
                <c:pt idx="336">
                  <c:v>77.999999999999986</c:v>
                </c:pt>
                <c:pt idx="337">
                  <c:v>78.000000000000028</c:v>
                </c:pt>
                <c:pt idx="338">
                  <c:v>73</c:v>
                </c:pt>
                <c:pt idx="339">
                  <c:v>73</c:v>
                </c:pt>
                <c:pt idx="340">
                  <c:v>73.999999999999972</c:v>
                </c:pt>
                <c:pt idx="341">
                  <c:v>71</c:v>
                </c:pt>
                <c:pt idx="342">
                  <c:v>78.000000000000028</c:v>
                </c:pt>
                <c:pt idx="343">
                  <c:v>77</c:v>
                </c:pt>
                <c:pt idx="344">
                  <c:v>75</c:v>
                </c:pt>
                <c:pt idx="345">
                  <c:v>79</c:v>
                </c:pt>
                <c:pt idx="346">
                  <c:v>77</c:v>
                </c:pt>
                <c:pt idx="347">
                  <c:v>69</c:v>
                </c:pt>
                <c:pt idx="348">
                  <c:v>71</c:v>
                </c:pt>
                <c:pt idx="349">
                  <c:v>70.000000000000014</c:v>
                </c:pt>
                <c:pt idx="350">
                  <c:v>69.999999999999972</c:v>
                </c:pt>
                <c:pt idx="351">
                  <c:v>75</c:v>
                </c:pt>
                <c:pt idx="352">
                  <c:v>78.000000000000028</c:v>
                </c:pt>
                <c:pt idx="353">
                  <c:v>74.000000000000028</c:v>
                </c:pt>
                <c:pt idx="354">
                  <c:v>73</c:v>
                </c:pt>
                <c:pt idx="355">
                  <c:v>70.000000000000014</c:v>
                </c:pt>
                <c:pt idx="356">
                  <c:v>72.000000000000014</c:v>
                </c:pt>
                <c:pt idx="357">
                  <c:v>67.999999999999972</c:v>
                </c:pt>
                <c:pt idx="358">
                  <c:v>66.000000000000014</c:v>
                </c:pt>
                <c:pt idx="359">
                  <c:v>65.999999999999972</c:v>
                </c:pt>
                <c:pt idx="360">
                  <c:v>71.999999999999972</c:v>
                </c:pt>
                <c:pt idx="361">
                  <c:v>75</c:v>
                </c:pt>
                <c:pt idx="362">
                  <c:v>79</c:v>
                </c:pt>
                <c:pt idx="363">
                  <c:v>81</c:v>
                </c:pt>
                <c:pt idx="364">
                  <c:v>75</c:v>
                </c:pt>
                <c:pt idx="365">
                  <c:v>73.999999999999972</c:v>
                </c:pt>
                <c:pt idx="366">
                  <c:v>73.999999999999972</c:v>
                </c:pt>
                <c:pt idx="367">
                  <c:v>71</c:v>
                </c:pt>
                <c:pt idx="368">
                  <c:v>69</c:v>
                </c:pt>
                <c:pt idx="369">
                  <c:v>68.000000000000014</c:v>
                </c:pt>
                <c:pt idx="370">
                  <c:v>73</c:v>
                </c:pt>
                <c:pt idx="371">
                  <c:v>69</c:v>
                </c:pt>
                <c:pt idx="372">
                  <c:v>72.000000000000014</c:v>
                </c:pt>
                <c:pt idx="373">
                  <c:v>69</c:v>
                </c:pt>
                <c:pt idx="374">
                  <c:v>75</c:v>
                </c:pt>
                <c:pt idx="375">
                  <c:v>81</c:v>
                </c:pt>
                <c:pt idx="376">
                  <c:v>85.000000000000014</c:v>
                </c:pt>
                <c:pt idx="377">
                  <c:v>86.000000000000028</c:v>
                </c:pt>
                <c:pt idx="378">
                  <c:v>85.000000000000014</c:v>
                </c:pt>
                <c:pt idx="379">
                  <c:v>84.000000000000028</c:v>
                </c:pt>
                <c:pt idx="380">
                  <c:v>86.999999999999972</c:v>
                </c:pt>
                <c:pt idx="381">
                  <c:v>91.000000000000014</c:v>
                </c:pt>
                <c:pt idx="382">
                  <c:v>83</c:v>
                </c:pt>
                <c:pt idx="383">
                  <c:v>79.999999999999986</c:v>
                </c:pt>
                <c:pt idx="384">
                  <c:v>79.999999999999986</c:v>
                </c:pt>
                <c:pt idx="385">
                  <c:v>79.999999999999986</c:v>
                </c:pt>
                <c:pt idx="386">
                  <c:v>77.999999999999986</c:v>
                </c:pt>
                <c:pt idx="387">
                  <c:v>82.000000000000028</c:v>
                </c:pt>
                <c:pt idx="388">
                  <c:v>83</c:v>
                </c:pt>
                <c:pt idx="389">
                  <c:v>85.999999999999986</c:v>
                </c:pt>
                <c:pt idx="390">
                  <c:v>76.000000000000028</c:v>
                </c:pt>
                <c:pt idx="391">
                  <c:v>75</c:v>
                </c:pt>
                <c:pt idx="392">
                  <c:v>75</c:v>
                </c:pt>
                <c:pt idx="393">
                  <c:v>75</c:v>
                </c:pt>
                <c:pt idx="394">
                  <c:v>75.999999999999972</c:v>
                </c:pt>
                <c:pt idx="395">
                  <c:v>77</c:v>
                </c:pt>
                <c:pt idx="396">
                  <c:v>81.999999999999986</c:v>
                </c:pt>
                <c:pt idx="397">
                  <c:v>77.999999999999986</c:v>
                </c:pt>
                <c:pt idx="398">
                  <c:v>77.999999999999986</c:v>
                </c:pt>
                <c:pt idx="399">
                  <c:v>76.000000000000028</c:v>
                </c:pt>
                <c:pt idx="400">
                  <c:v>76.000000000000028</c:v>
                </c:pt>
                <c:pt idx="401">
                  <c:v>73</c:v>
                </c:pt>
                <c:pt idx="402">
                  <c:v>67</c:v>
                </c:pt>
                <c:pt idx="403">
                  <c:v>69</c:v>
                </c:pt>
                <c:pt idx="404">
                  <c:v>77</c:v>
                </c:pt>
                <c:pt idx="405">
                  <c:v>75.999999999999972</c:v>
                </c:pt>
                <c:pt idx="406">
                  <c:v>77.999999999999986</c:v>
                </c:pt>
                <c:pt idx="407">
                  <c:v>74.000000000000028</c:v>
                </c:pt>
                <c:pt idx="408">
                  <c:v>70.000000000000014</c:v>
                </c:pt>
                <c:pt idx="409">
                  <c:v>79</c:v>
                </c:pt>
                <c:pt idx="410">
                  <c:v>75</c:v>
                </c:pt>
                <c:pt idx="411">
                  <c:v>73.999999999999972</c:v>
                </c:pt>
                <c:pt idx="412">
                  <c:v>73.999999999999972</c:v>
                </c:pt>
                <c:pt idx="413">
                  <c:v>75</c:v>
                </c:pt>
                <c:pt idx="414">
                  <c:v>70.000000000000014</c:v>
                </c:pt>
                <c:pt idx="415">
                  <c:v>71.999999999999972</c:v>
                </c:pt>
                <c:pt idx="416">
                  <c:v>70.000000000000014</c:v>
                </c:pt>
                <c:pt idx="417">
                  <c:v>72.000000000000014</c:v>
                </c:pt>
                <c:pt idx="418">
                  <c:v>74.000000000000028</c:v>
                </c:pt>
                <c:pt idx="419">
                  <c:v>73.000000000000043</c:v>
                </c:pt>
                <c:pt idx="420">
                  <c:v>77</c:v>
                </c:pt>
                <c:pt idx="421">
                  <c:v>73</c:v>
                </c:pt>
                <c:pt idx="422">
                  <c:v>69.000000000000043</c:v>
                </c:pt>
                <c:pt idx="423">
                  <c:v>73</c:v>
                </c:pt>
                <c:pt idx="424">
                  <c:v>73</c:v>
                </c:pt>
                <c:pt idx="425">
                  <c:v>73.000000000000043</c:v>
                </c:pt>
                <c:pt idx="426">
                  <c:v>74.000000000000028</c:v>
                </c:pt>
                <c:pt idx="427">
                  <c:v>75</c:v>
                </c:pt>
                <c:pt idx="428">
                  <c:v>71.000000000000043</c:v>
                </c:pt>
                <c:pt idx="429">
                  <c:v>74.000000000000028</c:v>
                </c:pt>
                <c:pt idx="430">
                  <c:v>73</c:v>
                </c:pt>
                <c:pt idx="431">
                  <c:v>77</c:v>
                </c:pt>
                <c:pt idx="432">
                  <c:v>75.999999999999972</c:v>
                </c:pt>
                <c:pt idx="433">
                  <c:v>74.000000000000028</c:v>
                </c:pt>
                <c:pt idx="434">
                  <c:v>75</c:v>
                </c:pt>
                <c:pt idx="435">
                  <c:v>75</c:v>
                </c:pt>
                <c:pt idx="436">
                  <c:v>75</c:v>
                </c:pt>
                <c:pt idx="437">
                  <c:v>71</c:v>
                </c:pt>
                <c:pt idx="438">
                  <c:v>70.000000000000014</c:v>
                </c:pt>
                <c:pt idx="439">
                  <c:v>75.999999999999972</c:v>
                </c:pt>
                <c:pt idx="440">
                  <c:v>76.000000000000028</c:v>
                </c:pt>
                <c:pt idx="441">
                  <c:v>73.999999999999972</c:v>
                </c:pt>
                <c:pt idx="442">
                  <c:v>77.999999999999986</c:v>
                </c:pt>
                <c:pt idx="443">
                  <c:v>87.999999999999986</c:v>
                </c:pt>
                <c:pt idx="444">
                  <c:v>87.000000000000014</c:v>
                </c:pt>
                <c:pt idx="445">
                  <c:v>87.999999999999986</c:v>
                </c:pt>
                <c:pt idx="446">
                  <c:v>88.000000000000028</c:v>
                </c:pt>
                <c:pt idx="447">
                  <c:v>87.000000000000014</c:v>
                </c:pt>
                <c:pt idx="448">
                  <c:v>87.000000000000014</c:v>
                </c:pt>
                <c:pt idx="449">
                  <c:v>88.000000000000028</c:v>
                </c:pt>
                <c:pt idx="450">
                  <c:v>89.999999999999986</c:v>
                </c:pt>
                <c:pt idx="451">
                  <c:v>89.999999999999986</c:v>
                </c:pt>
                <c:pt idx="452">
                  <c:v>85.999999999999986</c:v>
                </c:pt>
                <c:pt idx="453">
                  <c:v>83.999999999999986</c:v>
                </c:pt>
                <c:pt idx="454">
                  <c:v>85.000000000000014</c:v>
                </c:pt>
                <c:pt idx="455">
                  <c:v>89.000000000000014</c:v>
                </c:pt>
                <c:pt idx="456">
                  <c:v>85.000000000000014</c:v>
                </c:pt>
                <c:pt idx="457">
                  <c:v>88.000000000000028</c:v>
                </c:pt>
                <c:pt idx="458">
                  <c:v>85.999999999999986</c:v>
                </c:pt>
                <c:pt idx="459">
                  <c:v>86.000000000000028</c:v>
                </c:pt>
                <c:pt idx="460">
                  <c:v>85.000000000000014</c:v>
                </c:pt>
                <c:pt idx="461">
                  <c:v>85.000000000000014</c:v>
                </c:pt>
                <c:pt idx="462">
                  <c:v>87.000000000000014</c:v>
                </c:pt>
                <c:pt idx="463">
                  <c:v>90.000000000000028</c:v>
                </c:pt>
                <c:pt idx="464">
                  <c:v>84.000000000000028</c:v>
                </c:pt>
                <c:pt idx="465">
                  <c:v>83.999999999999986</c:v>
                </c:pt>
                <c:pt idx="466">
                  <c:v>85.000000000000014</c:v>
                </c:pt>
                <c:pt idx="467">
                  <c:v>84.999999999999972</c:v>
                </c:pt>
                <c:pt idx="468">
                  <c:v>92.999999999999972</c:v>
                </c:pt>
                <c:pt idx="469">
                  <c:v>94</c:v>
                </c:pt>
                <c:pt idx="470">
                  <c:v>96</c:v>
                </c:pt>
                <c:pt idx="471">
                  <c:v>97.000000000000014</c:v>
                </c:pt>
                <c:pt idx="472">
                  <c:v>92.000000000000043</c:v>
                </c:pt>
                <c:pt idx="473">
                  <c:v>91.000000000000014</c:v>
                </c:pt>
                <c:pt idx="474">
                  <c:v>90.000000000000028</c:v>
                </c:pt>
                <c:pt idx="475">
                  <c:v>92</c:v>
                </c:pt>
                <c:pt idx="476">
                  <c:v>91.000000000000014</c:v>
                </c:pt>
                <c:pt idx="477">
                  <c:v>94</c:v>
                </c:pt>
                <c:pt idx="478">
                  <c:v>89.000000000000014</c:v>
                </c:pt>
                <c:pt idx="479">
                  <c:v>87.000000000000014</c:v>
                </c:pt>
                <c:pt idx="480">
                  <c:v>88.000000000000028</c:v>
                </c:pt>
                <c:pt idx="481">
                  <c:v>87.999999999999986</c:v>
                </c:pt>
                <c:pt idx="482">
                  <c:v>85.000000000000014</c:v>
                </c:pt>
                <c:pt idx="483">
                  <c:v>87.000000000000014</c:v>
                </c:pt>
                <c:pt idx="484">
                  <c:v>85.999999999999986</c:v>
                </c:pt>
                <c:pt idx="485">
                  <c:v>84.999999999999972</c:v>
                </c:pt>
                <c:pt idx="486">
                  <c:v>87.999999999999986</c:v>
                </c:pt>
                <c:pt idx="487">
                  <c:v>91.000000000000014</c:v>
                </c:pt>
                <c:pt idx="488">
                  <c:v>88.999999999999972</c:v>
                </c:pt>
                <c:pt idx="489">
                  <c:v>92</c:v>
                </c:pt>
                <c:pt idx="490">
                  <c:v>91.000000000000014</c:v>
                </c:pt>
                <c:pt idx="491">
                  <c:v>92.999999999999972</c:v>
                </c:pt>
                <c:pt idx="492">
                  <c:v>94.999999999999972</c:v>
                </c:pt>
                <c:pt idx="493">
                  <c:v>94.000000000000043</c:v>
                </c:pt>
                <c:pt idx="494">
                  <c:v>94.000000000000043</c:v>
                </c:pt>
                <c:pt idx="495">
                  <c:v>96</c:v>
                </c:pt>
                <c:pt idx="496">
                  <c:v>86.000000000000028</c:v>
                </c:pt>
                <c:pt idx="497">
                  <c:v>95.000000000000014</c:v>
                </c:pt>
                <c:pt idx="498">
                  <c:v>96</c:v>
                </c:pt>
                <c:pt idx="499">
                  <c:v>92.000000000000043</c:v>
                </c:pt>
                <c:pt idx="500">
                  <c:v>96</c:v>
                </c:pt>
                <c:pt idx="501">
                  <c:v>94</c:v>
                </c:pt>
                <c:pt idx="502">
                  <c:v>94.999999999999972</c:v>
                </c:pt>
                <c:pt idx="503">
                  <c:v>92</c:v>
                </c:pt>
                <c:pt idx="504">
                  <c:v>94</c:v>
                </c:pt>
                <c:pt idx="505">
                  <c:v>96</c:v>
                </c:pt>
                <c:pt idx="506">
                  <c:v>95.000000000000014</c:v>
                </c:pt>
                <c:pt idx="507">
                  <c:v>89.999999999999986</c:v>
                </c:pt>
                <c:pt idx="508">
                  <c:v>98</c:v>
                </c:pt>
                <c:pt idx="509">
                  <c:v>92</c:v>
                </c:pt>
                <c:pt idx="510">
                  <c:v>97.000000000000014</c:v>
                </c:pt>
                <c:pt idx="511">
                  <c:v>98</c:v>
                </c:pt>
                <c:pt idx="512">
                  <c:v>96</c:v>
                </c:pt>
                <c:pt idx="513">
                  <c:v>96</c:v>
                </c:pt>
                <c:pt idx="514">
                  <c:v>94</c:v>
                </c:pt>
                <c:pt idx="515">
                  <c:v>96</c:v>
                </c:pt>
                <c:pt idx="516">
                  <c:v>96</c:v>
                </c:pt>
                <c:pt idx="517">
                  <c:v>96</c:v>
                </c:pt>
                <c:pt idx="518">
                  <c:v>98</c:v>
                </c:pt>
                <c:pt idx="519">
                  <c:v>94.000000000000043</c:v>
                </c:pt>
                <c:pt idx="520">
                  <c:v>96</c:v>
                </c:pt>
                <c:pt idx="521">
                  <c:v>96</c:v>
                </c:pt>
                <c:pt idx="522">
                  <c:v>96</c:v>
                </c:pt>
                <c:pt idx="523">
                  <c:v>96</c:v>
                </c:pt>
                <c:pt idx="524">
                  <c:v>96.999999999999972</c:v>
                </c:pt>
                <c:pt idx="525">
                  <c:v>92.999999999999972</c:v>
                </c:pt>
                <c:pt idx="526">
                  <c:v>94.999999999999972</c:v>
                </c:pt>
                <c:pt idx="527">
                  <c:v>97.000000000000014</c:v>
                </c:pt>
                <c:pt idx="528">
                  <c:v>89.999999999999986</c:v>
                </c:pt>
                <c:pt idx="529">
                  <c:v>95.000000000000014</c:v>
                </c:pt>
                <c:pt idx="530">
                  <c:v>94.999999999999972</c:v>
                </c:pt>
                <c:pt idx="531">
                  <c:v>94.999999999999972</c:v>
                </c:pt>
                <c:pt idx="532">
                  <c:v>96.999999999999972</c:v>
                </c:pt>
                <c:pt idx="533">
                  <c:v>87.999999999999986</c:v>
                </c:pt>
                <c:pt idx="534">
                  <c:v>90.999999999999972</c:v>
                </c:pt>
                <c:pt idx="535">
                  <c:v>85.000000000000014</c:v>
                </c:pt>
                <c:pt idx="536">
                  <c:v>82.999999999999957</c:v>
                </c:pt>
                <c:pt idx="537">
                  <c:v>87.000000000000014</c:v>
                </c:pt>
                <c:pt idx="538">
                  <c:v>86.000000000000028</c:v>
                </c:pt>
                <c:pt idx="539">
                  <c:v>89.999999999999986</c:v>
                </c:pt>
                <c:pt idx="540">
                  <c:v>89.999999999999986</c:v>
                </c:pt>
                <c:pt idx="541">
                  <c:v>90.999999999999972</c:v>
                </c:pt>
                <c:pt idx="542">
                  <c:v>89.000000000000014</c:v>
                </c:pt>
                <c:pt idx="543">
                  <c:v>89.999999999999986</c:v>
                </c:pt>
                <c:pt idx="544">
                  <c:v>89.999999999999986</c:v>
                </c:pt>
                <c:pt idx="545">
                  <c:v>86.999999999999972</c:v>
                </c:pt>
                <c:pt idx="546">
                  <c:v>83.999999999999986</c:v>
                </c:pt>
                <c:pt idx="547">
                  <c:v>85.999999999999986</c:v>
                </c:pt>
                <c:pt idx="548">
                  <c:v>85.999999999999986</c:v>
                </c:pt>
                <c:pt idx="549">
                  <c:v>92</c:v>
                </c:pt>
                <c:pt idx="550">
                  <c:v>89.999999999999986</c:v>
                </c:pt>
                <c:pt idx="551">
                  <c:v>89.999999999999986</c:v>
                </c:pt>
                <c:pt idx="552">
                  <c:v>96.999999999999972</c:v>
                </c:pt>
                <c:pt idx="553">
                  <c:v>89.999999999999986</c:v>
                </c:pt>
                <c:pt idx="554">
                  <c:v>85.999999999999986</c:v>
                </c:pt>
                <c:pt idx="555">
                  <c:v>87.000000000000014</c:v>
                </c:pt>
                <c:pt idx="556">
                  <c:v>87.000000000000014</c:v>
                </c:pt>
                <c:pt idx="557">
                  <c:v>89.000000000000014</c:v>
                </c:pt>
                <c:pt idx="558">
                  <c:v>89.999999999999986</c:v>
                </c:pt>
                <c:pt idx="559">
                  <c:v>89.999999999999986</c:v>
                </c:pt>
                <c:pt idx="560">
                  <c:v>95.000000000000014</c:v>
                </c:pt>
                <c:pt idx="561">
                  <c:v>96.000000000000043</c:v>
                </c:pt>
                <c:pt idx="562">
                  <c:v>94.000000000000043</c:v>
                </c:pt>
                <c:pt idx="563">
                  <c:v>92</c:v>
                </c:pt>
                <c:pt idx="564">
                  <c:v>89.999999999999986</c:v>
                </c:pt>
                <c:pt idx="565">
                  <c:v>91.000000000000014</c:v>
                </c:pt>
                <c:pt idx="566">
                  <c:v>87.999999999999986</c:v>
                </c:pt>
                <c:pt idx="567">
                  <c:v>90.000000000000028</c:v>
                </c:pt>
                <c:pt idx="568">
                  <c:v>89.000000000000014</c:v>
                </c:pt>
                <c:pt idx="569">
                  <c:v>98.000000000000043</c:v>
                </c:pt>
                <c:pt idx="570">
                  <c:v>93.000000000000014</c:v>
                </c:pt>
                <c:pt idx="571">
                  <c:v>93.000000000000014</c:v>
                </c:pt>
                <c:pt idx="572">
                  <c:v>90.000000000000028</c:v>
                </c:pt>
                <c:pt idx="573">
                  <c:v>93.000000000000014</c:v>
                </c:pt>
                <c:pt idx="574">
                  <c:v>92</c:v>
                </c:pt>
                <c:pt idx="575">
                  <c:v>92.000000000000043</c:v>
                </c:pt>
                <c:pt idx="576">
                  <c:v>92.000000000000043</c:v>
                </c:pt>
                <c:pt idx="577">
                  <c:v>87.000000000000014</c:v>
                </c:pt>
                <c:pt idx="578">
                  <c:v>87.000000000000014</c:v>
                </c:pt>
                <c:pt idx="579">
                  <c:v>91.000000000000014</c:v>
                </c:pt>
                <c:pt idx="580">
                  <c:v>92.000000000000043</c:v>
                </c:pt>
                <c:pt idx="581">
                  <c:v>91.000000000000014</c:v>
                </c:pt>
                <c:pt idx="582">
                  <c:v>94</c:v>
                </c:pt>
                <c:pt idx="583">
                  <c:v>87.999999999999986</c:v>
                </c:pt>
                <c:pt idx="584">
                  <c:v>88.999999999999972</c:v>
                </c:pt>
                <c:pt idx="585">
                  <c:v>88.999999999999972</c:v>
                </c:pt>
                <c:pt idx="586">
                  <c:v>88.999999999999972</c:v>
                </c:pt>
                <c:pt idx="587">
                  <c:v>87.999999999999986</c:v>
                </c:pt>
                <c:pt idx="588">
                  <c:v>89.999999999999986</c:v>
                </c:pt>
                <c:pt idx="589">
                  <c:v>97.000000000000014</c:v>
                </c:pt>
                <c:pt idx="590">
                  <c:v>94</c:v>
                </c:pt>
                <c:pt idx="591">
                  <c:v>90.999999999999972</c:v>
                </c:pt>
                <c:pt idx="592">
                  <c:v>92.999999999999972</c:v>
                </c:pt>
                <c:pt idx="593">
                  <c:v>93.000000000000014</c:v>
                </c:pt>
                <c:pt idx="594">
                  <c:v>92.999999999999972</c:v>
                </c:pt>
                <c:pt idx="595">
                  <c:v>94.999999999999972</c:v>
                </c:pt>
                <c:pt idx="596">
                  <c:v>89.000000000000014</c:v>
                </c:pt>
                <c:pt idx="597">
                  <c:v>93.000000000000014</c:v>
                </c:pt>
                <c:pt idx="598">
                  <c:v>95.000000000000014</c:v>
                </c:pt>
                <c:pt idx="599">
                  <c:v>92.999999999999972</c:v>
                </c:pt>
                <c:pt idx="600">
                  <c:v>94</c:v>
                </c:pt>
                <c:pt idx="601">
                  <c:v>95.000000000000014</c:v>
                </c:pt>
                <c:pt idx="602">
                  <c:v>94</c:v>
                </c:pt>
                <c:pt idx="603">
                  <c:v>94</c:v>
                </c:pt>
                <c:pt idx="604">
                  <c:v>95.000000000000014</c:v>
                </c:pt>
                <c:pt idx="605">
                  <c:v>90.999999999999972</c:v>
                </c:pt>
                <c:pt idx="606">
                  <c:v>92</c:v>
                </c:pt>
                <c:pt idx="607">
                  <c:v>92</c:v>
                </c:pt>
                <c:pt idx="608">
                  <c:v>92.999999999999972</c:v>
                </c:pt>
                <c:pt idx="609">
                  <c:v>96</c:v>
                </c:pt>
                <c:pt idx="610">
                  <c:v>96</c:v>
                </c:pt>
                <c:pt idx="611">
                  <c:v>94</c:v>
                </c:pt>
                <c:pt idx="612">
                  <c:v>94</c:v>
                </c:pt>
                <c:pt idx="613">
                  <c:v>89.999999999999986</c:v>
                </c:pt>
                <c:pt idx="614">
                  <c:v>89.999999999999986</c:v>
                </c:pt>
                <c:pt idx="615">
                  <c:v>89.999999999999986</c:v>
                </c:pt>
                <c:pt idx="616">
                  <c:v>89.999999999999986</c:v>
                </c:pt>
                <c:pt idx="617">
                  <c:v>92</c:v>
                </c:pt>
                <c:pt idx="618">
                  <c:v>90.000000000000028</c:v>
                </c:pt>
                <c:pt idx="619">
                  <c:v>89.999999999999986</c:v>
                </c:pt>
                <c:pt idx="620">
                  <c:v>87.999999999999986</c:v>
                </c:pt>
                <c:pt idx="621">
                  <c:v>92</c:v>
                </c:pt>
                <c:pt idx="622">
                  <c:v>92.999999999999972</c:v>
                </c:pt>
                <c:pt idx="623">
                  <c:v>93.000000000000014</c:v>
                </c:pt>
                <c:pt idx="624">
                  <c:v>97.000000000000014</c:v>
                </c:pt>
                <c:pt idx="625">
                  <c:v>98</c:v>
                </c:pt>
                <c:pt idx="626">
                  <c:v>98</c:v>
                </c:pt>
                <c:pt idx="627">
                  <c:v>92.999999999999972</c:v>
                </c:pt>
                <c:pt idx="628">
                  <c:v>91.000000000000014</c:v>
                </c:pt>
                <c:pt idx="629">
                  <c:v>94</c:v>
                </c:pt>
                <c:pt idx="630">
                  <c:v>96</c:v>
                </c:pt>
                <c:pt idx="631">
                  <c:v>94.999999999999972</c:v>
                </c:pt>
                <c:pt idx="632">
                  <c:v>92.999999999999972</c:v>
                </c:pt>
                <c:pt idx="633">
                  <c:v>92</c:v>
                </c:pt>
                <c:pt idx="634">
                  <c:v>90.999999999999972</c:v>
                </c:pt>
                <c:pt idx="635">
                  <c:v>90.999999999999972</c:v>
                </c:pt>
                <c:pt idx="636">
                  <c:v>90.999999999999972</c:v>
                </c:pt>
                <c:pt idx="637">
                  <c:v>92</c:v>
                </c:pt>
                <c:pt idx="638">
                  <c:v>94</c:v>
                </c:pt>
                <c:pt idx="639">
                  <c:v>96</c:v>
                </c:pt>
                <c:pt idx="640">
                  <c:v>99.000000000000028</c:v>
                </c:pt>
                <c:pt idx="641">
                  <c:v>98</c:v>
                </c:pt>
                <c:pt idx="642">
                  <c:v>96.999999999999972</c:v>
                </c:pt>
                <c:pt idx="643">
                  <c:v>97.000000000000014</c:v>
                </c:pt>
                <c:pt idx="644">
                  <c:v>94.999999999999972</c:v>
                </c:pt>
                <c:pt idx="645">
                  <c:v>95.000000000000014</c:v>
                </c:pt>
                <c:pt idx="646">
                  <c:v>89.000000000000014</c:v>
                </c:pt>
                <c:pt idx="647">
                  <c:v>92</c:v>
                </c:pt>
                <c:pt idx="648">
                  <c:v>89.999999999999986</c:v>
                </c:pt>
                <c:pt idx="649">
                  <c:v>92</c:v>
                </c:pt>
                <c:pt idx="650">
                  <c:v>100</c:v>
                </c:pt>
                <c:pt idx="651">
                  <c:v>98</c:v>
                </c:pt>
                <c:pt idx="652">
                  <c:v>98.999999999999972</c:v>
                </c:pt>
                <c:pt idx="653">
                  <c:v>98.999999999999972</c:v>
                </c:pt>
                <c:pt idx="654">
                  <c:v>98</c:v>
                </c:pt>
                <c:pt idx="655">
                  <c:v>99.000000000000028</c:v>
                </c:pt>
                <c:pt idx="656">
                  <c:v>96</c:v>
                </c:pt>
                <c:pt idx="657">
                  <c:v>96</c:v>
                </c:pt>
                <c:pt idx="658">
                  <c:v>94.999999999999972</c:v>
                </c:pt>
                <c:pt idx="659">
                  <c:v>98</c:v>
                </c:pt>
                <c:pt idx="660">
                  <c:v>99.000000000000028</c:v>
                </c:pt>
                <c:pt idx="661">
                  <c:v>96.999999999999972</c:v>
                </c:pt>
                <c:pt idx="662">
                  <c:v>99.000000000000028</c:v>
                </c:pt>
                <c:pt idx="663">
                  <c:v>99.000000000000028</c:v>
                </c:pt>
                <c:pt idx="664">
                  <c:v>101.00000000000003</c:v>
                </c:pt>
                <c:pt idx="665">
                  <c:v>99.000000000000028</c:v>
                </c:pt>
                <c:pt idx="666">
                  <c:v>96</c:v>
                </c:pt>
                <c:pt idx="667">
                  <c:v>98</c:v>
                </c:pt>
                <c:pt idx="668">
                  <c:v>95.000000000000014</c:v>
                </c:pt>
                <c:pt idx="669">
                  <c:v>98.999999999999972</c:v>
                </c:pt>
                <c:pt idx="670">
                  <c:v>98</c:v>
                </c:pt>
                <c:pt idx="671">
                  <c:v>98</c:v>
                </c:pt>
                <c:pt idx="672">
                  <c:v>100</c:v>
                </c:pt>
                <c:pt idx="673">
                  <c:v>96</c:v>
                </c:pt>
                <c:pt idx="674">
                  <c:v>97.999999999999957</c:v>
                </c:pt>
                <c:pt idx="675">
                  <c:v>97.999999999999957</c:v>
                </c:pt>
                <c:pt idx="676">
                  <c:v>93.000000000000014</c:v>
                </c:pt>
                <c:pt idx="677">
                  <c:v>92.000000000000043</c:v>
                </c:pt>
                <c:pt idx="678">
                  <c:v>90.000000000000028</c:v>
                </c:pt>
                <c:pt idx="679">
                  <c:v>87.999999999999986</c:v>
                </c:pt>
                <c:pt idx="680">
                  <c:v>86.000000000000028</c:v>
                </c:pt>
                <c:pt idx="681">
                  <c:v>84.000000000000028</c:v>
                </c:pt>
                <c:pt idx="682">
                  <c:v>85.000000000000014</c:v>
                </c:pt>
                <c:pt idx="683">
                  <c:v>90.000000000000028</c:v>
                </c:pt>
                <c:pt idx="684">
                  <c:v>91.000000000000014</c:v>
                </c:pt>
                <c:pt idx="685">
                  <c:v>95.000000000000014</c:v>
                </c:pt>
                <c:pt idx="686">
                  <c:v>89.000000000000014</c:v>
                </c:pt>
                <c:pt idx="687">
                  <c:v>87.999999999999986</c:v>
                </c:pt>
                <c:pt idx="688">
                  <c:v>89.000000000000014</c:v>
                </c:pt>
                <c:pt idx="689">
                  <c:v>87.000000000000014</c:v>
                </c:pt>
                <c:pt idx="690">
                  <c:v>88.999999999999972</c:v>
                </c:pt>
                <c:pt idx="691">
                  <c:v>85.000000000000014</c:v>
                </c:pt>
                <c:pt idx="692">
                  <c:v>89.000000000000014</c:v>
                </c:pt>
                <c:pt idx="693">
                  <c:v>87.999999999999986</c:v>
                </c:pt>
                <c:pt idx="694">
                  <c:v>85.999999999999986</c:v>
                </c:pt>
                <c:pt idx="695">
                  <c:v>83</c:v>
                </c:pt>
                <c:pt idx="696">
                  <c:v>83</c:v>
                </c:pt>
                <c:pt idx="697">
                  <c:v>86.000000000000028</c:v>
                </c:pt>
                <c:pt idx="698">
                  <c:v>85.999999999999986</c:v>
                </c:pt>
                <c:pt idx="699">
                  <c:v>85.000000000000014</c:v>
                </c:pt>
                <c:pt idx="700">
                  <c:v>85.000000000000014</c:v>
                </c:pt>
                <c:pt idx="701">
                  <c:v>85.000000000000014</c:v>
                </c:pt>
                <c:pt idx="702">
                  <c:v>85.000000000000014</c:v>
                </c:pt>
                <c:pt idx="703">
                  <c:v>83.999999999999986</c:v>
                </c:pt>
                <c:pt idx="704">
                  <c:v>79</c:v>
                </c:pt>
                <c:pt idx="705">
                  <c:v>79</c:v>
                </c:pt>
                <c:pt idx="706">
                  <c:v>75</c:v>
                </c:pt>
                <c:pt idx="707">
                  <c:v>73</c:v>
                </c:pt>
                <c:pt idx="708">
                  <c:v>73.999999999999972</c:v>
                </c:pt>
                <c:pt idx="709">
                  <c:v>73</c:v>
                </c:pt>
                <c:pt idx="710">
                  <c:v>73</c:v>
                </c:pt>
                <c:pt idx="711">
                  <c:v>71</c:v>
                </c:pt>
                <c:pt idx="712">
                  <c:v>69.000000000000043</c:v>
                </c:pt>
                <c:pt idx="713">
                  <c:v>67</c:v>
                </c:pt>
                <c:pt idx="714">
                  <c:v>69</c:v>
                </c:pt>
                <c:pt idx="715">
                  <c:v>67</c:v>
                </c:pt>
                <c:pt idx="716">
                  <c:v>67</c:v>
                </c:pt>
                <c:pt idx="717">
                  <c:v>64.999999999999986</c:v>
                </c:pt>
                <c:pt idx="718">
                  <c:v>62.000000000000014</c:v>
                </c:pt>
                <c:pt idx="719">
                  <c:v>69</c:v>
                </c:pt>
                <c:pt idx="720">
                  <c:v>68.000000000000014</c:v>
                </c:pt>
                <c:pt idx="721">
                  <c:v>68.000000000000014</c:v>
                </c:pt>
                <c:pt idx="722">
                  <c:v>67.000000000000043</c:v>
                </c:pt>
                <c:pt idx="723">
                  <c:v>71.000000000000043</c:v>
                </c:pt>
                <c:pt idx="724">
                  <c:v>71</c:v>
                </c:pt>
                <c:pt idx="725">
                  <c:v>73.000000000000043</c:v>
                </c:pt>
                <c:pt idx="726">
                  <c:v>71</c:v>
                </c:pt>
                <c:pt idx="727">
                  <c:v>67.999999999999972</c:v>
                </c:pt>
                <c:pt idx="728">
                  <c:v>65.999999999999972</c:v>
                </c:pt>
                <c:pt idx="729">
                  <c:v>67</c:v>
                </c:pt>
                <c:pt idx="730">
                  <c:v>66.000000000000014</c:v>
                </c:pt>
                <c:pt idx="731">
                  <c:v>68.999999999999943</c:v>
                </c:pt>
                <c:pt idx="732">
                  <c:v>66.000000000000014</c:v>
                </c:pt>
                <c:pt idx="733">
                  <c:v>72.000000000000014</c:v>
                </c:pt>
                <c:pt idx="734">
                  <c:v>72.000000000000014</c:v>
                </c:pt>
                <c:pt idx="735">
                  <c:v>73.999999999999972</c:v>
                </c:pt>
                <c:pt idx="736">
                  <c:v>73</c:v>
                </c:pt>
                <c:pt idx="737">
                  <c:v>71.000000000000043</c:v>
                </c:pt>
                <c:pt idx="738">
                  <c:v>71.000000000000043</c:v>
                </c:pt>
                <c:pt idx="739">
                  <c:v>70.000000000000014</c:v>
                </c:pt>
                <c:pt idx="740">
                  <c:v>71</c:v>
                </c:pt>
                <c:pt idx="741">
                  <c:v>71.999999999999972</c:v>
                </c:pt>
                <c:pt idx="742">
                  <c:v>74.000000000000028</c:v>
                </c:pt>
                <c:pt idx="743">
                  <c:v>79.000000000000043</c:v>
                </c:pt>
                <c:pt idx="744">
                  <c:v>74.999999999999957</c:v>
                </c:pt>
                <c:pt idx="745">
                  <c:v>71.999999999999972</c:v>
                </c:pt>
                <c:pt idx="746">
                  <c:v>71.999999999999972</c:v>
                </c:pt>
                <c:pt idx="747">
                  <c:v>73.999999999999972</c:v>
                </c:pt>
                <c:pt idx="748">
                  <c:v>74.999999999999957</c:v>
                </c:pt>
                <c:pt idx="749">
                  <c:v>79.999999999999986</c:v>
                </c:pt>
                <c:pt idx="750">
                  <c:v>83</c:v>
                </c:pt>
                <c:pt idx="751">
                  <c:v>83</c:v>
                </c:pt>
                <c:pt idx="752">
                  <c:v>84.000000000000028</c:v>
                </c:pt>
                <c:pt idx="753">
                  <c:v>85.999999999999986</c:v>
                </c:pt>
                <c:pt idx="754">
                  <c:v>85.999999999999986</c:v>
                </c:pt>
                <c:pt idx="755">
                  <c:v>84.000000000000028</c:v>
                </c:pt>
                <c:pt idx="756">
                  <c:v>82.000000000000028</c:v>
                </c:pt>
                <c:pt idx="757">
                  <c:v>76.999999999999957</c:v>
                </c:pt>
                <c:pt idx="758">
                  <c:v>77</c:v>
                </c:pt>
                <c:pt idx="759">
                  <c:v>76.999999999999957</c:v>
                </c:pt>
                <c:pt idx="760">
                  <c:v>79.999999999999943</c:v>
                </c:pt>
                <c:pt idx="761">
                  <c:v>79.999999999999943</c:v>
                </c:pt>
                <c:pt idx="762">
                  <c:v>79</c:v>
                </c:pt>
                <c:pt idx="763">
                  <c:v>79</c:v>
                </c:pt>
                <c:pt idx="764">
                  <c:v>79</c:v>
                </c:pt>
                <c:pt idx="765">
                  <c:v>79</c:v>
                </c:pt>
                <c:pt idx="766">
                  <c:v>77.999999999999986</c:v>
                </c:pt>
                <c:pt idx="767">
                  <c:v>83</c:v>
                </c:pt>
                <c:pt idx="768">
                  <c:v>81</c:v>
                </c:pt>
                <c:pt idx="769">
                  <c:v>84.000000000000028</c:v>
                </c:pt>
                <c:pt idx="770">
                  <c:v>82.000000000000028</c:v>
                </c:pt>
                <c:pt idx="771">
                  <c:v>83.999999999999986</c:v>
                </c:pt>
                <c:pt idx="772">
                  <c:v>83</c:v>
                </c:pt>
                <c:pt idx="773">
                  <c:v>83.999999999999986</c:v>
                </c:pt>
                <c:pt idx="774">
                  <c:v>83</c:v>
                </c:pt>
                <c:pt idx="775">
                  <c:v>85.000000000000014</c:v>
                </c:pt>
                <c:pt idx="776">
                  <c:v>86.000000000000028</c:v>
                </c:pt>
                <c:pt idx="777">
                  <c:v>86.000000000000028</c:v>
                </c:pt>
                <c:pt idx="778">
                  <c:v>86.000000000000028</c:v>
                </c:pt>
                <c:pt idx="779">
                  <c:v>81</c:v>
                </c:pt>
                <c:pt idx="780">
                  <c:v>82.000000000000028</c:v>
                </c:pt>
                <c:pt idx="781">
                  <c:v>78.000000000000028</c:v>
                </c:pt>
                <c:pt idx="782">
                  <c:v>78.000000000000028</c:v>
                </c:pt>
                <c:pt idx="783">
                  <c:v>77</c:v>
                </c:pt>
                <c:pt idx="784">
                  <c:v>77.999999999999986</c:v>
                </c:pt>
                <c:pt idx="785">
                  <c:v>77.999999999999986</c:v>
                </c:pt>
                <c:pt idx="786">
                  <c:v>77.999999999999986</c:v>
                </c:pt>
                <c:pt idx="787">
                  <c:v>77.999999999999986</c:v>
                </c:pt>
                <c:pt idx="788">
                  <c:v>79</c:v>
                </c:pt>
                <c:pt idx="789">
                  <c:v>83</c:v>
                </c:pt>
                <c:pt idx="790">
                  <c:v>81</c:v>
                </c:pt>
                <c:pt idx="791">
                  <c:v>81</c:v>
                </c:pt>
                <c:pt idx="792">
                  <c:v>79</c:v>
                </c:pt>
                <c:pt idx="793">
                  <c:v>82.000000000000028</c:v>
                </c:pt>
                <c:pt idx="794">
                  <c:v>81</c:v>
                </c:pt>
                <c:pt idx="795">
                  <c:v>74.000000000000028</c:v>
                </c:pt>
                <c:pt idx="796">
                  <c:v>74.000000000000028</c:v>
                </c:pt>
                <c:pt idx="797">
                  <c:v>71.999999999999972</c:v>
                </c:pt>
                <c:pt idx="798">
                  <c:v>72.000000000000014</c:v>
                </c:pt>
                <c:pt idx="799">
                  <c:v>73</c:v>
                </c:pt>
                <c:pt idx="800">
                  <c:v>72.000000000000014</c:v>
                </c:pt>
                <c:pt idx="801">
                  <c:v>70.000000000000014</c:v>
                </c:pt>
                <c:pt idx="802">
                  <c:v>69.999999999999972</c:v>
                </c:pt>
                <c:pt idx="803">
                  <c:v>71</c:v>
                </c:pt>
                <c:pt idx="804">
                  <c:v>71</c:v>
                </c:pt>
                <c:pt idx="805">
                  <c:v>71.999999999999972</c:v>
                </c:pt>
                <c:pt idx="806">
                  <c:v>72.000000000000014</c:v>
                </c:pt>
                <c:pt idx="807">
                  <c:v>72.000000000000014</c:v>
                </c:pt>
                <c:pt idx="808">
                  <c:v>73</c:v>
                </c:pt>
                <c:pt idx="809">
                  <c:v>70.000000000000014</c:v>
                </c:pt>
                <c:pt idx="810">
                  <c:v>71</c:v>
                </c:pt>
                <c:pt idx="811">
                  <c:v>70.000000000000014</c:v>
                </c:pt>
                <c:pt idx="812">
                  <c:v>72.000000000000014</c:v>
                </c:pt>
                <c:pt idx="813">
                  <c:v>69.000000000000043</c:v>
                </c:pt>
                <c:pt idx="814">
                  <c:v>73</c:v>
                </c:pt>
                <c:pt idx="815">
                  <c:v>72.000000000000014</c:v>
                </c:pt>
                <c:pt idx="816">
                  <c:v>72.000000000000014</c:v>
                </c:pt>
                <c:pt idx="817">
                  <c:v>72.000000000000014</c:v>
                </c:pt>
                <c:pt idx="818">
                  <c:v>74.000000000000028</c:v>
                </c:pt>
                <c:pt idx="819">
                  <c:v>75</c:v>
                </c:pt>
                <c:pt idx="820">
                  <c:v>73.000000000000043</c:v>
                </c:pt>
                <c:pt idx="821">
                  <c:v>73</c:v>
                </c:pt>
                <c:pt idx="822">
                  <c:v>73.999999999999972</c:v>
                </c:pt>
                <c:pt idx="823">
                  <c:v>74.000000000000028</c:v>
                </c:pt>
                <c:pt idx="824">
                  <c:v>74.000000000000028</c:v>
                </c:pt>
                <c:pt idx="825">
                  <c:v>73</c:v>
                </c:pt>
                <c:pt idx="826">
                  <c:v>73.999999999999972</c:v>
                </c:pt>
                <c:pt idx="827">
                  <c:v>73</c:v>
                </c:pt>
                <c:pt idx="828">
                  <c:v>66.000000000000014</c:v>
                </c:pt>
                <c:pt idx="829">
                  <c:v>64.999999999999986</c:v>
                </c:pt>
                <c:pt idx="830">
                  <c:v>67</c:v>
                </c:pt>
                <c:pt idx="831">
                  <c:v>70.000000000000014</c:v>
                </c:pt>
                <c:pt idx="832">
                  <c:v>66.000000000000014</c:v>
                </c:pt>
                <c:pt idx="833">
                  <c:v>67</c:v>
                </c:pt>
                <c:pt idx="834">
                  <c:v>73</c:v>
                </c:pt>
                <c:pt idx="835">
                  <c:v>56.000000000000007</c:v>
                </c:pt>
                <c:pt idx="836">
                  <c:v>63.999999999999972</c:v>
                </c:pt>
                <c:pt idx="837">
                  <c:v>65.999999999999972</c:v>
                </c:pt>
                <c:pt idx="838">
                  <c:v>59.000000000000028</c:v>
                </c:pt>
                <c:pt idx="839">
                  <c:v>61.000000000000028</c:v>
                </c:pt>
                <c:pt idx="840">
                  <c:v>57.999999999999964</c:v>
                </c:pt>
                <c:pt idx="841">
                  <c:v>59.999999999999964</c:v>
                </c:pt>
                <c:pt idx="842">
                  <c:v>62.999999999999986</c:v>
                </c:pt>
                <c:pt idx="843">
                  <c:v>67</c:v>
                </c:pt>
                <c:pt idx="844">
                  <c:v>54.999999999999986</c:v>
                </c:pt>
                <c:pt idx="845">
                  <c:v>56.999999999999986</c:v>
                </c:pt>
                <c:pt idx="846">
                  <c:v>56.000000000000007</c:v>
                </c:pt>
                <c:pt idx="847">
                  <c:v>51.000000000000021</c:v>
                </c:pt>
                <c:pt idx="848">
                  <c:v>56.999999999999986</c:v>
                </c:pt>
                <c:pt idx="849">
                  <c:v>52.999999999999979</c:v>
                </c:pt>
                <c:pt idx="850">
                  <c:v>52.999999999999979</c:v>
                </c:pt>
                <c:pt idx="851">
                  <c:v>51.000000000000021</c:v>
                </c:pt>
                <c:pt idx="852">
                  <c:v>48</c:v>
                </c:pt>
                <c:pt idx="853">
                  <c:v>49.000000000000021</c:v>
                </c:pt>
                <c:pt idx="854">
                  <c:v>51.000000000000021</c:v>
                </c:pt>
                <c:pt idx="855">
                  <c:v>54</c:v>
                </c:pt>
                <c:pt idx="856">
                  <c:v>54</c:v>
                </c:pt>
                <c:pt idx="857">
                  <c:v>52.999999999999979</c:v>
                </c:pt>
                <c:pt idx="858">
                  <c:v>50</c:v>
                </c:pt>
                <c:pt idx="859">
                  <c:v>50.999999999999979</c:v>
                </c:pt>
                <c:pt idx="860">
                  <c:v>50.999999999999979</c:v>
                </c:pt>
                <c:pt idx="861">
                  <c:v>52</c:v>
                </c:pt>
                <c:pt idx="862">
                  <c:v>54.999999999999986</c:v>
                </c:pt>
                <c:pt idx="863">
                  <c:v>56.000000000000007</c:v>
                </c:pt>
                <c:pt idx="864">
                  <c:v>52.999999999999979</c:v>
                </c:pt>
                <c:pt idx="865">
                  <c:v>50.999999999999979</c:v>
                </c:pt>
                <c:pt idx="866">
                  <c:v>52.999999999999979</c:v>
                </c:pt>
                <c:pt idx="867">
                  <c:v>49.000000000000021</c:v>
                </c:pt>
                <c:pt idx="868">
                  <c:v>48.999999999999979</c:v>
                </c:pt>
                <c:pt idx="869">
                  <c:v>52.999999999999979</c:v>
                </c:pt>
                <c:pt idx="870">
                  <c:v>54</c:v>
                </c:pt>
                <c:pt idx="871">
                  <c:v>60.000000000000007</c:v>
                </c:pt>
                <c:pt idx="872">
                  <c:v>52</c:v>
                </c:pt>
                <c:pt idx="873">
                  <c:v>60.999999999999986</c:v>
                </c:pt>
                <c:pt idx="874">
                  <c:v>61.999999999999964</c:v>
                </c:pt>
                <c:pt idx="875">
                  <c:v>63.999999999999972</c:v>
                </c:pt>
                <c:pt idx="876">
                  <c:v>62.999999999999986</c:v>
                </c:pt>
                <c:pt idx="877">
                  <c:v>60.999999999999986</c:v>
                </c:pt>
                <c:pt idx="878">
                  <c:v>52</c:v>
                </c:pt>
                <c:pt idx="879">
                  <c:v>54</c:v>
                </c:pt>
                <c:pt idx="880">
                  <c:v>56.000000000000007</c:v>
                </c:pt>
                <c:pt idx="881">
                  <c:v>56.000000000000007</c:v>
                </c:pt>
                <c:pt idx="882">
                  <c:v>58.999999999999986</c:v>
                </c:pt>
                <c:pt idx="883">
                  <c:v>52</c:v>
                </c:pt>
                <c:pt idx="884">
                  <c:v>54</c:v>
                </c:pt>
                <c:pt idx="885">
                  <c:v>62.999999999999986</c:v>
                </c:pt>
                <c:pt idx="886">
                  <c:v>62.999999999999986</c:v>
                </c:pt>
                <c:pt idx="887">
                  <c:v>66.000000000000014</c:v>
                </c:pt>
                <c:pt idx="888">
                  <c:v>62.999999999999986</c:v>
                </c:pt>
                <c:pt idx="889">
                  <c:v>61.000000000000028</c:v>
                </c:pt>
                <c:pt idx="890">
                  <c:v>55.000000000000028</c:v>
                </c:pt>
                <c:pt idx="891">
                  <c:v>56.000000000000007</c:v>
                </c:pt>
                <c:pt idx="892">
                  <c:v>52.999999999999979</c:v>
                </c:pt>
                <c:pt idx="893">
                  <c:v>54.999999999999986</c:v>
                </c:pt>
                <c:pt idx="894">
                  <c:v>54.999999999999986</c:v>
                </c:pt>
                <c:pt idx="895">
                  <c:v>55.000000000000028</c:v>
                </c:pt>
                <c:pt idx="896">
                  <c:v>54</c:v>
                </c:pt>
                <c:pt idx="897">
                  <c:v>58.999999999999986</c:v>
                </c:pt>
                <c:pt idx="898">
                  <c:v>54</c:v>
                </c:pt>
                <c:pt idx="899">
                  <c:v>52</c:v>
                </c:pt>
                <c:pt idx="900">
                  <c:v>52</c:v>
                </c:pt>
                <c:pt idx="901">
                  <c:v>53.000000000000028</c:v>
                </c:pt>
                <c:pt idx="902">
                  <c:v>54</c:v>
                </c:pt>
                <c:pt idx="903">
                  <c:v>46</c:v>
                </c:pt>
                <c:pt idx="904">
                  <c:v>50</c:v>
                </c:pt>
                <c:pt idx="905">
                  <c:v>52.999999999999979</c:v>
                </c:pt>
                <c:pt idx="906">
                  <c:v>63.000000000000036</c:v>
                </c:pt>
                <c:pt idx="907">
                  <c:v>56.000000000000007</c:v>
                </c:pt>
                <c:pt idx="908">
                  <c:v>54</c:v>
                </c:pt>
                <c:pt idx="909">
                  <c:v>52.999999999999979</c:v>
                </c:pt>
                <c:pt idx="910">
                  <c:v>58.999999999999986</c:v>
                </c:pt>
                <c:pt idx="911">
                  <c:v>60.999999999999986</c:v>
                </c:pt>
                <c:pt idx="912">
                  <c:v>59.000000000000028</c:v>
                </c:pt>
                <c:pt idx="913">
                  <c:v>58.000000000000007</c:v>
                </c:pt>
                <c:pt idx="914">
                  <c:v>58.000000000000007</c:v>
                </c:pt>
                <c:pt idx="915">
                  <c:v>60.000000000000007</c:v>
                </c:pt>
                <c:pt idx="916">
                  <c:v>54</c:v>
                </c:pt>
                <c:pt idx="917">
                  <c:v>52.999999999999979</c:v>
                </c:pt>
                <c:pt idx="918">
                  <c:v>50</c:v>
                </c:pt>
                <c:pt idx="919">
                  <c:v>48</c:v>
                </c:pt>
                <c:pt idx="920">
                  <c:v>50.999999999999979</c:v>
                </c:pt>
                <c:pt idx="921">
                  <c:v>56.000000000000007</c:v>
                </c:pt>
                <c:pt idx="922">
                  <c:v>56.000000000000007</c:v>
                </c:pt>
                <c:pt idx="923">
                  <c:v>50</c:v>
                </c:pt>
                <c:pt idx="924">
                  <c:v>57.000000000000028</c:v>
                </c:pt>
                <c:pt idx="925">
                  <c:v>54</c:v>
                </c:pt>
                <c:pt idx="926">
                  <c:v>54.999999999999986</c:v>
                </c:pt>
                <c:pt idx="927">
                  <c:v>54.999999999999986</c:v>
                </c:pt>
                <c:pt idx="928">
                  <c:v>55.000000000000028</c:v>
                </c:pt>
                <c:pt idx="929">
                  <c:v>50.999999999999979</c:v>
                </c:pt>
                <c:pt idx="930">
                  <c:v>52.999999999999979</c:v>
                </c:pt>
                <c:pt idx="931">
                  <c:v>56.000000000000007</c:v>
                </c:pt>
                <c:pt idx="932">
                  <c:v>51.000000000000021</c:v>
                </c:pt>
                <c:pt idx="933">
                  <c:v>55.000000000000028</c:v>
                </c:pt>
                <c:pt idx="934">
                  <c:v>50</c:v>
                </c:pt>
                <c:pt idx="935">
                  <c:v>50.999999999999979</c:v>
                </c:pt>
                <c:pt idx="936">
                  <c:v>54</c:v>
                </c:pt>
                <c:pt idx="937">
                  <c:v>56.000000000000007</c:v>
                </c:pt>
                <c:pt idx="938">
                  <c:v>58.999999999999986</c:v>
                </c:pt>
                <c:pt idx="939">
                  <c:v>64.000000000000014</c:v>
                </c:pt>
                <c:pt idx="940">
                  <c:v>62.000000000000014</c:v>
                </c:pt>
                <c:pt idx="941">
                  <c:v>59.999999999999986</c:v>
                </c:pt>
                <c:pt idx="942">
                  <c:v>59.999999999999986</c:v>
                </c:pt>
                <c:pt idx="943">
                  <c:v>60.999999999999986</c:v>
                </c:pt>
                <c:pt idx="944">
                  <c:v>69</c:v>
                </c:pt>
                <c:pt idx="945">
                  <c:v>64.999999999999986</c:v>
                </c:pt>
                <c:pt idx="946">
                  <c:v>58.000000000000007</c:v>
                </c:pt>
                <c:pt idx="947">
                  <c:v>58.000000000000028</c:v>
                </c:pt>
                <c:pt idx="948">
                  <c:v>58.000000000000028</c:v>
                </c:pt>
                <c:pt idx="949">
                  <c:v>57.999999999999986</c:v>
                </c:pt>
                <c:pt idx="950">
                  <c:v>58.000000000000028</c:v>
                </c:pt>
                <c:pt idx="951">
                  <c:v>59.000000000000007</c:v>
                </c:pt>
                <c:pt idx="952">
                  <c:v>59.000000000000007</c:v>
                </c:pt>
                <c:pt idx="953">
                  <c:v>55.000000000000007</c:v>
                </c:pt>
                <c:pt idx="954">
                  <c:v>54</c:v>
                </c:pt>
                <c:pt idx="955">
                  <c:v>52.999999999999979</c:v>
                </c:pt>
                <c:pt idx="956">
                  <c:v>52.999999999999979</c:v>
                </c:pt>
                <c:pt idx="957">
                  <c:v>58.000000000000007</c:v>
                </c:pt>
                <c:pt idx="958">
                  <c:v>56.999999999999986</c:v>
                </c:pt>
                <c:pt idx="959">
                  <c:v>57.000000000000028</c:v>
                </c:pt>
                <c:pt idx="960">
                  <c:v>54.000000000000028</c:v>
                </c:pt>
                <c:pt idx="961">
                  <c:v>56.000000000000007</c:v>
                </c:pt>
                <c:pt idx="962">
                  <c:v>52.000000000000021</c:v>
                </c:pt>
                <c:pt idx="963">
                  <c:v>52</c:v>
                </c:pt>
                <c:pt idx="964">
                  <c:v>53.000000000000028</c:v>
                </c:pt>
                <c:pt idx="965">
                  <c:v>54.999999999999986</c:v>
                </c:pt>
                <c:pt idx="966">
                  <c:v>50</c:v>
                </c:pt>
                <c:pt idx="967">
                  <c:v>48</c:v>
                </c:pt>
                <c:pt idx="968">
                  <c:v>51.000000000000021</c:v>
                </c:pt>
                <c:pt idx="969">
                  <c:v>48</c:v>
                </c:pt>
                <c:pt idx="970">
                  <c:v>47.000000000000021</c:v>
                </c:pt>
                <c:pt idx="971">
                  <c:v>47.000000000000021</c:v>
                </c:pt>
                <c:pt idx="972">
                  <c:v>52</c:v>
                </c:pt>
                <c:pt idx="973">
                  <c:v>48</c:v>
                </c:pt>
                <c:pt idx="974">
                  <c:v>50</c:v>
                </c:pt>
                <c:pt idx="975">
                  <c:v>47.000000000000021</c:v>
                </c:pt>
                <c:pt idx="976">
                  <c:v>47.000000000000021</c:v>
                </c:pt>
                <c:pt idx="977">
                  <c:v>52</c:v>
                </c:pt>
                <c:pt idx="978">
                  <c:v>51.999999999999979</c:v>
                </c:pt>
                <c:pt idx="979">
                  <c:v>49.000000000000021</c:v>
                </c:pt>
                <c:pt idx="980">
                  <c:v>49</c:v>
                </c:pt>
                <c:pt idx="981">
                  <c:v>46.000000000000021</c:v>
                </c:pt>
                <c:pt idx="982">
                  <c:v>49.000000000000021</c:v>
                </c:pt>
                <c:pt idx="983">
                  <c:v>49</c:v>
                </c:pt>
                <c:pt idx="984">
                  <c:v>51.000000000000021</c:v>
                </c:pt>
                <c:pt idx="985">
                  <c:v>52</c:v>
                </c:pt>
                <c:pt idx="986">
                  <c:v>52</c:v>
                </c:pt>
                <c:pt idx="987">
                  <c:v>51.000000000000021</c:v>
                </c:pt>
                <c:pt idx="988">
                  <c:v>53.000000000000028</c:v>
                </c:pt>
                <c:pt idx="989">
                  <c:v>56.000000000000007</c:v>
                </c:pt>
                <c:pt idx="990">
                  <c:v>56.000000000000007</c:v>
                </c:pt>
                <c:pt idx="991">
                  <c:v>58.000000000000007</c:v>
                </c:pt>
                <c:pt idx="992">
                  <c:v>58.999999999999986</c:v>
                </c:pt>
                <c:pt idx="993">
                  <c:v>58.000000000000007</c:v>
                </c:pt>
                <c:pt idx="994">
                  <c:v>56.000000000000007</c:v>
                </c:pt>
                <c:pt idx="995">
                  <c:v>58.000000000000007</c:v>
                </c:pt>
                <c:pt idx="996">
                  <c:v>57.000000000000028</c:v>
                </c:pt>
                <c:pt idx="997">
                  <c:v>59.999999999999964</c:v>
                </c:pt>
                <c:pt idx="998">
                  <c:v>67</c:v>
                </c:pt>
                <c:pt idx="999">
                  <c:v>69.999999999999972</c:v>
                </c:pt>
                <c:pt idx="1000">
                  <c:v>71</c:v>
                </c:pt>
                <c:pt idx="1001">
                  <c:v>70.000000000000014</c:v>
                </c:pt>
                <c:pt idx="1002">
                  <c:v>73</c:v>
                </c:pt>
                <c:pt idx="1003">
                  <c:v>69</c:v>
                </c:pt>
                <c:pt idx="1004">
                  <c:v>68.000000000000014</c:v>
                </c:pt>
                <c:pt idx="1005">
                  <c:v>67</c:v>
                </c:pt>
                <c:pt idx="1006">
                  <c:v>67</c:v>
                </c:pt>
                <c:pt idx="1007">
                  <c:v>64.999999999999986</c:v>
                </c:pt>
                <c:pt idx="1008">
                  <c:v>64.999999999999986</c:v>
                </c:pt>
                <c:pt idx="1009">
                  <c:v>63.999999999999972</c:v>
                </c:pt>
                <c:pt idx="1010">
                  <c:v>67.999999999999972</c:v>
                </c:pt>
                <c:pt idx="1011">
                  <c:v>69</c:v>
                </c:pt>
                <c:pt idx="1012">
                  <c:v>69</c:v>
                </c:pt>
                <c:pt idx="1013">
                  <c:v>68.000000000000014</c:v>
                </c:pt>
                <c:pt idx="1014">
                  <c:v>67</c:v>
                </c:pt>
                <c:pt idx="1015">
                  <c:v>58.000000000000007</c:v>
                </c:pt>
                <c:pt idx="1016">
                  <c:v>54</c:v>
                </c:pt>
                <c:pt idx="1017">
                  <c:v>52.999999999999979</c:v>
                </c:pt>
                <c:pt idx="1018">
                  <c:v>56.000000000000007</c:v>
                </c:pt>
                <c:pt idx="1019">
                  <c:v>56.000000000000007</c:v>
                </c:pt>
                <c:pt idx="1020">
                  <c:v>56.999999999999986</c:v>
                </c:pt>
                <c:pt idx="1021">
                  <c:v>55.000000000000028</c:v>
                </c:pt>
                <c:pt idx="1022">
                  <c:v>57.000000000000028</c:v>
                </c:pt>
                <c:pt idx="1023">
                  <c:v>54</c:v>
                </c:pt>
                <c:pt idx="1024">
                  <c:v>54</c:v>
                </c:pt>
                <c:pt idx="1025">
                  <c:v>59.000000000000028</c:v>
                </c:pt>
                <c:pt idx="1026">
                  <c:v>56.000000000000007</c:v>
                </c:pt>
                <c:pt idx="1027">
                  <c:v>56.000000000000007</c:v>
                </c:pt>
                <c:pt idx="1028">
                  <c:v>54.999999999999986</c:v>
                </c:pt>
                <c:pt idx="1029">
                  <c:v>50.999999999999979</c:v>
                </c:pt>
                <c:pt idx="1030">
                  <c:v>51.000000000000021</c:v>
                </c:pt>
                <c:pt idx="1031">
                  <c:v>52</c:v>
                </c:pt>
                <c:pt idx="1032">
                  <c:v>46</c:v>
                </c:pt>
                <c:pt idx="1033">
                  <c:v>43.999999999999993</c:v>
                </c:pt>
                <c:pt idx="1034">
                  <c:v>53.000000000000028</c:v>
                </c:pt>
                <c:pt idx="1035">
                  <c:v>55.000000000000028</c:v>
                </c:pt>
                <c:pt idx="1036">
                  <c:v>57.000000000000028</c:v>
                </c:pt>
                <c:pt idx="1037">
                  <c:v>57.000000000000028</c:v>
                </c:pt>
                <c:pt idx="1038">
                  <c:v>57.000000000000028</c:v>
                </c:pt>
                <c:pt idx="1039">
                  <c:v>60.000000000000007</c:v>
                </c:pt>
                <c:pt idx="1040">
                  <c:v>58.999999999999986</c:v>
                </c:pt>
                <c:pt idx="1041">
                  <c:v>60.000000000000007</c:v>
                </c:pt>
                <c:pt idx="1042">
                  <c:v>58.999999999999986</c:v>
                </c:pt>
                <c:pt idx="1043">
                  <c:v>58.999999999999986</c:v>
                </c:pt>
                <c:pt idx="1044">
                  <c:v>64.000000000000014</c:v>
                </c:pt>
                <c:pt idx="1045">
                  <c:v>62.000000000000014</c:v>
                </c:pt>
                <c:pt idx="1046">
                  <c:v>61.000000000000007</c:v>
                </c:pt>
                <c:pt idx="1047">
                  <c:v>63.000000000000014</c:v>
                </c:pt>
                <c:pt idx="1048">
                  <c:v>62.999999999999986</c:v>
                </c:pt>
                <c:pt idx="1049">
                  <c:v>64.000000000000014</c:v>
                </c:pt>
                <c:pt idx="1050">
                  <c:v>55.999999999999986</c:v>
                </c:pt>
                <c:pt idx="1051">
                  <c:v>56.000000000000007</c:v>
                </c:pt>
                <c:pt idx="1052">
                  <c:v>56.999999999999986</c:v>
                </c:pt>
                <c:pt idx="1053">
                  <c:v>56.999999999999986</c:v>
                </c:pt>
                <c:pt idx="1054">
                  <c:v>57.000000000000007</c:v>
                </c:pt>
                <c:pt idx="1055">
                  <c:v>61.000000000000007</c:v>
                </c:pt>
                <c:pt idx="1056">
                  <c:v>61.000000000000007</c:v>
                </c:pt>
                <c:pt idx="1057">
                  <c:v>53.000000000000028</c:v>
                </c:pt>
                <c:pt idx="1058">
                  <c:v>53.000000000000028</c:v>
                </c:pt>
                <c:pt idx="1059">
                  <c:v>53</c:v>
                </c:pt>
                <c:pt idx="1060">
                  <c:v>57.000000000000028</c:v>
                </c:pt>
                <c:pt idx="1061">
                  <c:v>54</c:v>
                </c:pt>
                <c:pt idx="1062">
                  <c:v>53</c:v>
                </c:pt>
                <c:pt idx="1063">
                  <c:v>53.999999999999979</c:v>
                </c:pt>
                <c:pt idx="1064">
                  <c:v>56.000000000000007</c:v>
                </c:pt>
                <c:pt idx="1065">
                  <c:v>50.999999999999979</c:v>
                </c:pt>
                <c:pt idx="1066">
                  <c:v>54.999999999999986</c:v>
                </c:pt>
                <c:pt idx="1067">
                  <c:v>55.000000000000007</c:v>
                </c:pt>
                <c:pt idx="1068">
                  <c:v>54.999999999999986</c:v>
                </c:pt>
                <c:pt idx="1069">
                  <c:v>56.999999999999986</c:v>
                </c:pt>
                <c:pt idx="1070">
                  <c:v>51</c:v>
                </c:pt>
                <c:pt idx="1071">
                  <c:v>51.999999999999979</c:v>
                </c:pt>
                <c:pt idx="1072">
                  <c:v>49.999999999999979</c:v>
                </c:pt>
                <c:pt idx="1073">
                  <c:v>48.999999999999979</c:v>
                </c:pt>
                <c:pt idx="1074">
                  <c:v>50.999999999999979</c:v>
                </c:pt>
                <c:pt idx="1075">
                  <c:v>56.999999999999986</c:v>
                </c:pt>
                <c:pt idx="1076">
                  <c:v>56.999999999999986</c:v>
                </c:pt>
                <c:pt idx="1077">
                  <c:v>57.000000000000007</c:v>
                </c:pt>
                <c:pt idx="1078">
                  <c:v>57.000000000000007</c:v>
                </c:pt>
                <c:pt idx="1079">
                  <c:v>52.999999999999979</c:v>
                </c:pt>
                <c:pt idx="1080">
                  <c:v>50.000000000000021</c:v>
                </c:pt>
                <c:pt idx="1081">
                  <c:v>49.999999999999979</c:v>
                </c:pt>
                <c:pt idx="1082">
                  <c:v>50.999999999999979</c:v>
                </c:pt>
                <c:pt idx="1083">
                  <c:v>40.999999999999993</c:v>
                </c:pt>
                <c:pt idx="1084">
                  <c:v>49.999999999999979</c:v>
                </c:pt>
                <c:pt idx="1085">
                  <c:v>52.999999999999979</c:v>
                </c:pt>
                <c:pt idx="1086">
                  <c:v>53.999999999999979</c:v>
                </c:pt>
                <c:pt idx="1087">
                  <c:v>54.999999999999986</c:v>
                </c:pt>
                <c:pt idx="1088">
                  <c:v>57.000000000000007</c:v>
                </c:pt>
                <c:pt idx="1089">
                  <c:v>57.999999999999986</c:v>
                </c:pt>
                <c:pt idx="1090">
                  <c:v>60.999999999999986</c:v>
                </c:pt>
                <c:pt idx="1091">
                  <c:v>64.999999999999986</c:v>
                </c:pt>
                <c:pt idx="1092">
                  <c:v>82</c:v>
                </c:pt>
                <c:pt idx="1093">
                  <c:v>89.000000000000014</c:v>
                </c:pt>
                <c:pt idx="1094">
                  <c:v>83</c:v>
                </c:pt>
                <c:pt idx="1095">
                  <c:v>85.000000000000014</c:v>
                </c:pt>
                <c:pt idx="1096">
                  <c:v>90.000000000000028</c:v>
                </c:pt>
                <c:pt idx="1097">
                  <c:v>91.000000000000014</c:v>
                </c:pt>
                <c:pt idx="1098">
                  <c:v>92</c:v>
                </c:pt>
                <c:pt idx="1099">
                  <c:v>104.99999999999999</c:v>
                </c:pt>
                <c:pt idx="1100">
                  <c:v>103.99999999999996</c:v>
                </c:pt>
                <c:pt idx="1101">
                  <c:v>135</c:v>
                </c:pt>
                <c:pt idx="1102">
                  <c:v>123.00000000000004</c:v>
                </c:pt>
                <c:pt idx="1103">
                  <c:v>108</c:v>
                </c:pt>
                <c:pt idx="1104">
                  <c:v>107.99999999999999</c:v>
                </c:pt>
                <c:pt idx="1105">
                  <c:v>93</c:v>
                </c:pt>
                <c:pt idx="1106">
                  <c:v>90.000000000000014</c:v>
                </c:pt>
                <c:pt idx="1107">
                  <c:v>89.000000000000014</c:v>
                </c:pt>
                <c:pt idx="1108">
                  <c:v>209.00000000000003</c:v>
                </c:pt>
                <c:pt idx="1109">
                  <c:v>135</c:v>
                </c:pt>
                <c:pt idx="1110">
                  <c:v>138.99999999999997</c:v>
                </c:pt>
                <c:pt idx="1111">
                  <c:v>140</c:v>
                </c:pt>
                <c:pt idx="1112">
                  <c:v>139</c:v>
                </c:pt>
                <c:pt idx="1113">
                  <c:v>149.00000000000003</c:v>
                </c:pt>
                <c:pt idx="1114">
                  <c:v>148</c:v>
                </c:pt>
                <c:pt idx="1115">
                  <c:v>148</c:v>
                </c:pt>
                <c:pt idx="1116">
                  <c:v>152</c:v>
                </c:pt>
                <c:pt idx="1117">
                  <c:v>160</c:v>
                </c:pt>
                <c:pt idx="1118">
                  <c:v>157</c:v>
                </c:pt>
                <c:pt idx="1119">
                  <c:v>154.00000000000003</c:v>
                </c:pt>
                <c:pt idx="1120">
                  <c:v>156.00000000000003</c:v>
                </c:pt>
                <c:pt idx="1121">
                  <c:v>151.00000000000003</c:v>
                </c:pt>
                <c:pt idx="1122">
                  <c:v>150</c:v>
                </c:pt>
                <c:pt idx="1123">
                  <c:v>136.00000000000003</c:v>
                </c:pt>
                <c:pt idx="1124">
                  <c:v>140</c:v>
                </c:pt>
                <c:pt idx="1125">
                  <c:v>136</c:v>
                </c:pt>
                <c:pt idx="1126">
                  <c:v>137</c:v>
                </c:pt>
                <c:pt idx="1127">
                  <c:v>140</c:v>
                </c:pt>
                <c:pt idx="1128">
                  <c:v>133</c:v>
                </c:pt>
                <c:pt idx="1129">
                  <c:v>140.00000000000003</c:v>
                </c:pt>
                <c:pt idx="1130">
                  <c:v>141</c:v>
                </c:pt>
                <c:pt idx="1131">
                  <c:v>141</c:v>
                </c:pt>
                <c:pt idx="1132">
                  <c:v>142.99999999999997</c:v>
                </c:pt>
                <c:pt idx="1133">
                  <c:v>148</c:v>
                </c:pt>
                <c:pt idx="1134">
                  <c:v>155.00000000000003</c:v>
                </c:pt>
                <c:pt idx="1135">
                  <c:v>152</c:v>
                </c:pt>
                <c:pt idx="1136">
                  <c:v>154.99999999999997</c:v>
                </c:pt>
                <c:pt idx="1137">
                  <c:v>151.99999999999997</c:v>
                </c:pt>
                <c:pt idx="1138">
                  <c:v>157</c:v>
                </c:pt>
                <c:pt idx="1139">
                  <c:v>157.00000000000003</c:v>
                </c:pt>
                <c:pt idx="1140">
                  <c:v>157</c:v>
                </c:pt>
                <c:pt idx="1141">
                  <c:v>153.99999999999997</c:v>
                </c:pt>
                <c:pt idx="1142">
                  <c:v>153.99999999999997</c:v>
                </c:pt>
                <c:pt idx="1143">
                  <c:v>154.99999999999997</c:v>
                </c:pt>
                <c:pt idx="1144">
                  <c:v>157</c:v>
                </c:pt>
                <c:pt idx="1145">
                  <c:v>156</c:v>
                </c:pt>
                <c:pt idx="1146">
                  <c:v>156</c:v>
                </c:pt>
                <c:pt idx="1147">
                  <c:v>160</c:v>
                </c:pt>
                <c:pt idx="1148">
                  <c:v>157.99999999999997</c:v>
                </c:pt>
                <c:pt idx="1149">
                  <c:v>152.00000000000003</c:v>
                </c:pt>
                <c:pt idx="1150">
                  <c:v>153</c:v>
                </c:pt>
                <c:pt idx="1151">
                  <c:v>151</c:v>
                </c:pt>
                <c:pt idx="1152">
                  <c:v>152.00000000000003</c:v>
                </c:pt>
                <c:pt idx="1153">
                  <c:v>150.00000000000003</c:v>
                </c:pt>
                <c:pt idx="1154">
                  <c:v>149</c:v>
                </c:pt>
                <c:pt idx="1155">
                  <c:v>147.00000000000003</c:v>
                </c:pt>
                <c:pt idx="1156">
                  <c:v>148</c:v>
                </c:pt>
                <c:pt idx="1157">
                  <c:v>142</c:v>
                </c:pt>
                <c:pt idx="1158">
                  <c:v>137</c:v>
                </c:pt>
                <c:pt idx="1159">
                  <c:v>132.00000000000003</c:v>
                </c:pt>
                <c:pt idx="1160">
                  <c:v>110.00000000000001</c:v>
                </c:pt>
                <c:pt idx="1161">
                  <c:v>101.00000000000003</c:v>
                </c:pt>
                <c:pt idx="1162">
                  <c:v>101.00000000000003</c:v>
                </c:pt>
                <c:pt idx="1163">
                  <c:v>100</c:v>
                </c:pt>
                <c:pt idx="1164">
                  <c:v>102</c:v>
                </c:pt>
                <c:pt idx="1165">
                  <c:v>94</c:v>
                </c:pt>
                <c:pt idx="1166">
                  <c:v>96</c:v>
                </c:pt>
                <c:pt idx="1167">
                  <c:v>100</c:v>
                </c:pt>
                <c:pt idx="1168">
                  <c:v>101.00000000000003</c:v>
                </c:pt>
                <c:pt idx="1169">
                  <c:v>95.000000000000014</c:v>
                </c:pt>
                <c:pt idx="1170">
                  <c:v>95.000000000000014</c:v>
                </c:pt>
                <c:pt idx="1171">
                  <c:v>98.000000000000014</c:v>
                </c:pt>
                <c:pt idx="1172">
                  <c:v>99.000000000000028</c:v>
                </c:pt>
                <c:pt idx="1173">
                  <c:v>100</c:v>
                </c:pt>
                <c:pt idx="1174">
                  <c:v>101.00000000000003</c:v>
                </c:pt>
                <c:pt idx="1175">
                  <c:v>101.00000000000003</c:v>
                </c:pt>
                <c:pt idx="1176">
                  <c:v>99.000000000000028</c:v>
                </c:pt>
                <c:pt idx="1177">
                  <c:v>96.000000000000014</c:v>
                </c:pt>
                <c:pt idx="1178">
                  <c:v>87.999999999999986</c:v>
                </c:pt>
                <c:pt idx="1179">
                  <c:v>85.999999999999986</c:v>
                </c:pt>
                <c:pt idx="1180">
                  <c:v>86.000000000000014</c:v>
                </c:pt>
                <c:pt idx="1181">
                  <c:v>87.999999999999986</c:v>
                </c:pt>
                <c:pt idx="1182">
                  <c:v>88.999999999999986</c:v>
                </c:pt>
                <c:pt idx="1183">
                  <c:v>92.000000000000014</c:v>
                </c:pt>
                <c:pt idx="1184">
                  <c:v>89.000000000000014</c:v>
                </c:pt>
                <c:pt idx="1185">
                  <c:v>87.000000000000014</c:v>
                </c:pt>
                <c:pt idx="1186">
                  <c:v>83.999999999999986</c:v>
                </c:pt>
                <c:pt idx="1187">
                  <c:v>84.000000000000014</c:v>
                </c:pt>
                <c:pt idx="1188">
                  <c:v>79</c:v>
                </c:pt>
                <c:pt idx="1189">
                  <c:v>80.000000000000028</c:v>
                </c:pt>
                <c:pt idx="1190">
                  <c:v>81.999999999999986</c:v>
                </c:pt>
                <c:pt idx="1191">
                  <c:v>85.000000000000014</c:v>
                </c:pt>
                <c:pt idx="1192">
                  <c:v>84.999999999999986</c:v>
                </c:pt>
                <c:pt idx="1193">
                  <c:v>86.000000000000014</c:v>
                </c:pt>
                <c:pt idx="1194">
                  <c:v>82.000000000000028</c:v>
                </c:pt>
                <c:pt idx="1195">
                  <c:v>79</c:v>
                </c:pt>
                <c:pt idx="1196">
                  <c:v>76.000000000000028</c:v>
                </c:pt>
                <c:pt idx="1197">
                  <c:v>75.999999999999972</c:v>
                </c:pt>
                <c:pt idx="1198">
                  <c:v>75.999999999999972</c:v>
                </c:pt>
                <c:pt idx="1199">
                  <c:v>75</c:v>
                </c:pt>
                <c:pt idx="1200">
                  <c:v>74</c:v>
                </c:pt>
                <c:pt idx="1201">
                  <c:v>72</c:v>
                </c:pt>
                <c:pt idx="1202">
                  <c:v>71.999999999999972</c:v>
                </c:pt>
                <c:pt idx="1203">
                  <c:v>72.999999999999972</c:v>
                </c:pt>
                <c:pt idx="1204">
                  <c:v>74.999999999999972</c:v>
                </c:pt>
                <c:pt idx="1205">
                  <c:v>74.999999999999972</c:v>
                </c:pt>
                <c:pt idx="1206">
                  <c:v>76</c:v>
                </c:pt>
                <c:pt idx="1207">
                  <c:v>73.000000000000014</c:v>
                </c:pt>
                <c:pt idx="1208">
                  <c:v>72</c:v>
                </c:pt>
                <c:pt idx="1209">
                  <c:v>71.000000000000014</c:v>
                </c:pt>
                <c:pt idx="1210">
                  <c:v>69</c:v>
                </c:pt>
                <c:pt idx="1211">
                  <c:v>74.000000000000028</c:v>
                </c:pt>
                <c:pt idx="1212">
                  <c:v>73</c:v>
                </c:pt>
                <c:pt idx="1213">
                  <c:v>73.000000000000014</c:v>
                </c:pt>
                <c:pt idx="1214">
                  <c:v>74</c:v>
                </c:pt>
                <c:pt idx="1215">
                  <c:v>87.000000000000014</c:v>
                </c:pt>
                <c:pt idx="1216">
                  <c:v>86.000000000000014</c:v>
                </c:pt>
                <c:pt idx="1217">
                  <c:v>88.000000000000014</c:v>
                </c:pt>
                <c:pt idx="1218">
                  <c:v>78</c:v>
                </c:pt>
                <c:pt idx="1219">
                  <c:v>86.000000000000014</c:v>
                </c:pt>
                <c:pt idx="1220">
                  <c:v>75.999999999999972</c:v>
                </c:pt>
                <c:pt idx="1221">
                  <c:v>75.999999999999972</c:v>
                </c:pt>
                <c:pt idx="1222">
                  <c:v>80.999999999999986</c:v>
                </c:pt>
                <c:pt idx="1223">
                  <c:v>84.999999999999986</c:v>
                </c:pt>
                <c:pt idx="1224">
                  <c:v>83.999999999999986</c:v>
                </c:pt>
                <c:pt idx="1225">
                  <c:v>91.000000000000014</c:v>
                </c:pt>
                <c:pt idx="1226">
                  <c:v>89.999999999999986</c:v>
                </c:pt>
                <c:pt idx="1227">
                  <c:v>106</c:v>
                </c:pt>
                <c:pt idx="1228">
                  <c:v>81</c:v>
                </c:pt>
                <c:pt idx="1229">
                  <c:v>82.999999999999986</c:v>
                </c:pt>
                <c:pt idx="1230">
                  <c:v>82.999999999999986</c:v>
                </c:pt>
                <c:pt idx="1231">
                  <c:v>82.999999999999986</c:v>
                </c:pt>
                <c:pt idx="1232">
                  <c:v>84.000000000000014</c:v>
                </c:pt>
                <c:pt idx="1233">
                  <c:v>82.999999999999986</c:v>
                </c:pt>
                <c:pt idx="1234">
                  <c:v>85.000000000000014</c:v>
                </c:pt>
                <c:pt idx="1235">
                  <c:v>83.999999999999986</c:v>
                </c:pt>
                <c:pt idx="1236">
                  <c:v>83</c:v>
                </c:pt>
                <c:pt idx="1237">
                  <c:v>83</c:v>
                </c:pt>
                <c:pt idx="1238">
                  <c:v>82.999999999999986</c:v>
                </c:pt>
                <c:pt idx="1239">
                  <c:v>83</c:v>
                </c:pt>
                <c:pt idx="1240">
                  <c:v>84.000000000000028</c:v>
                </c:pt>
                <c:pt idx="1241">
                  <c:v>83.000000000000028</c:v>
                </c:pt>
                <c:pt idx="1242">
                  <c:v>83</c:v>
                </c:pt>
                <c:pt idx="1243">
                  <c:v>83</c:v>
                </c:pt>
                <c:pt idx="1244">
                  <c:v>83.999999999999986</c:v>
                </c:pt>
                <c:pt idx="1245">
                  <c:v>83</c:v>
                </c:pt>
                <c:pt idx="1246">
                  <c:v>83</c:v>
                </c:pt>
                <c:pt idx="1247">
                  <c:v>85.000000000000014</c:v>
                </c:pt>
                <c:pt idx="1248">
                  <c:v>81.999999999999986</c:v>
                </c:pt>
                <c:pt idx="1249">
                  <c:v>75.000000000000028</c:v>
                </c:pt>
                <c:pt idx="1250">
                  <c:v>78</c:v>
                </c:pt>
                <c:pt idx="1251">
                  <c:v>80.999999999999986</c:v>
                </c:pt>
                <c:pt idx="1252">
                  <c:v>80.999999999999986</c:v>
                </c:pt>
                <c:pt idx="1253">
                  <c:v>82.999999999999986</c:v>
                </c:pt>
                <c:pt idx="1254">
                  <c:v>81</c:v>
                </c:pt>
                <c:pt idx="1255">
                  <c:v>87.999999999999986</c:v>
                </c:pt>
                <c:pt idx="1256">
                  <c:v>87.000000000000014</c:v>
                </c:pt>
                <c:pt idx="1257">
                  <c:v>87.000000000000014</c:v>
                </c:pt>
                <c:pt idx="1258">
                  <c:v>86.000000000000014</c:v>
                </c:pt>
                <c:pt idx="1259">
                  <c:v>88.999999999999986</c:v>
                </c:pt>
                <c:pt idx="1260">
                  <c:v>91.000000000000014</c:v>
                </c:pt>
                <c:pt idx="1261">
                  <c:v>87.000000000000014</c:v>
                </c:pt>
                <c:pt idx="1262">
                  <c:v>89.000000000000014</c:v>
                </c:pt>
                <c:pt idx="1263">
                  <c:v>89.000000000000014</c:v>
                </c:pt>
                <c:pt idx="1264">
                  <c:v>85.999999999999986</c:v>
                </c:pt>
                <c:pt idx="1265">
                  <c:v>87.000000000000014</c:v>
                </c:pt>
                <c:pt idx="1266">
                  <c:v>89.000000000000014</c:v>
                </c:pt>
                <c:pt idx="1267">
                  <c:v>76</c:v>
                </c:pt>
                <c:pt idx="1268">
                  <c:v>76</c:v>
                </c:pt>
                <c:pt idx="1269">
                  <c:v>90.999999999999972</c:v>
                </c:pt>
                <c:pt idx="1270">
                  <c:v>85.999999999999986</c:v>
                </c:pt>
                <c:pt idx="1271">
                  <c:v>86.999999999999986</c:v>
                </c:pt>
                <c:pt idx="1272">
                  <c:v>87.999999999999986</c:v>
                </c:pt>
                <c:pt idx="1273">
                  <c:v>73.999999999999972</c:v>
                </c:pt>
                <c:pt idx="1274">
                  <c:v>71.000000000000014</c:v>
                </c:pt>
                <c:pt idx="1275">
                  <c:v>68</c:v>
                </c:pt>
                <c:pt idx="1276">
                  <c:v>71.000000000000014</c:v>
                </c:pt>
                <c:pt idx="1277">
                  <c:v>73.000000000000014</c:v>
                </c:pt>
                <c:pt idx="1278">
                  <c:v>73.000000000000014</c:v>
                </c:pt>
                <c:pt idx="1279">
                  <c:v>73.000000000000014</c:v>
                </c:pt>
                <c:pt idx="1280">
                  <c:v>74</c:v>
                </c:pt>
                <c:pt idx="1281">
                  <c:v>75</c:v>
                </c:pt>
                <c:pt idx="1282">
                  <c:v>72</c:v>
                </c:pt>
                <c:pt idx="1283">
                  <c:v>76.000000000000028</c:v>
                </c:pt>
                <c:pt idx="1284">
                  <c:v>71</c:v>
                </c:pt>
                <c:pt idx="1285">
                  <c:v>75.000000000000028</c:v>
                </c:pt>
                <c:pt idx="1286">
                  <c:v>65.000000000000014</c:v>
                </c:pt>
                <c:pt idx="1287">
                  <c:v>65.000000000000014</c:v>
                </c:pt>
                <c:pt idx="1288">
                  <c:v>65.000000000000014</c:v>
                </c:pt>
                <c:pt idx="1289">
                  <c:v>65.000000000000014</c:v>
                </c:pt>
                <c:pt idx="1290">
                  <c:v>65.000000000000014</c:v>
                </c:pt>
                <c:pt idx="1291">
                  <c:v>65.999999999999986</c:v>
                </c:pt>
                <c:pt idx="1292">
                  <c:v>67.000000000000014</c:v>
                </c:pt>
                <c:pt idx="1293">
                  <c:v>65.999999999999986</c:v>
                </c:pt>
                <c:pt idx="1294">
                  <c:v>54</c:v>
                </c:pt>
                <c:pt idx="1295">
                  <c:v>53</c:v>
                </c:pt>
                <c:pt idx="1296">
                  <c:v>59.000000000000007</c:v>
                </c:pt>
                <c:pt idx="1297">
                  <c:v>60.999999999999986</c:v>
                </c:pt>
                <c:pt idx="1298">
                  <c:v>59.999999999999986</c:v>
                </c:pt>
                <c:pt idx="1299">
                  <c:v>59.000000000000007</c:v>
                </c:pt>
                <c:pt idx="1300">
                  <c:v>59.000000000000007</c:v>
                </c:pt>
                <c:pt idx="1301">
                  <c:v>59.999999999999986</c:v>
                </c:pt>
                <c:pt idx="1302">
                  <c:v>61.000000000000007</c:v>
                </c:pt>
                <c:pt idx="1303">
                  <c:v>63.999999999999993</c:v>
                </c:pt>
                <c:pt idx="1304">
                  <c:v>65.000000000000014</c:v>
                </c:pt>
                <c:pt idx="1305">
                  <c:v>65.000000000000014</c:v>
                </c:pt>
                <c:pt idx="1306">
                  <c:v>63.999999999999993</c:v>
                </c:pt>
                <c:pt idx="1307">
                  <c:v>68.000000000000014</c:v>
                </c:pt>
                <c:pt idx="1308">
                  <c:v>68.000000000000014</c:v>
                </c:pt>
                <c:pt idx="1309">
                  <c:v>68</c:v>
                </c:pt>
                <c:pt idx="1310">
                  <c:v>65.999999999999986</c:v>
                </c:pt>
                <c:pt idx="1311">
                  <c:v>64.000000000000014</c:v>
                </c:pt>
                <c:pt idx="1312">
                  <c:v>43.999999999999993</c:v>
                </c:pt>
                <c:pt idx="1313">
                  <c:v>41.999999999999993</c:v>
                </c:pt>
                <c:pt idx="1314">
                  <c:v>56.000000000000007</c:v>
                </c:pt>
                <c:pt idx="1315">
                  <c:v>62.000000000000014</c:v>
                </c:pt>
                <c:pt idx="1316">
                  <c:v>62.000000000000014</c:v>
                </c:pt>
                <c:pt idx="1317">
                  <c:v>60.000000000000007</c:v>
                </c:pt>
                <c:pt idx="1318">
                  <c:v>60.999999999999986</c:v>
                </c:pt>
                <c:pt idx="1319">
                  <c:v>58.999999999999986</c:v>
                </c:pt>
                <c:pt idx="1320">
                  <c:v>55.000000000000007</c:v>
                </c:pt>
                <c:pt idx="1321">
                  <c:v>58.999999999999986</c:v>
                </c:pt>
                <c:pt idx="1322">
                  <c:v>55.000000000000007</c:v>
                </c:pt>
                <c:pt idx="1323">
                  <c:v>56.000000000000007</c:v>
                </c:pt>
                <c:pt idx="1324">
                  <c:v>56.000000000000007</c:v>
                </c:pt>
                <c:pt idx="1325">
                  <c:v>56.000000000000007</c:v>
                </c:pt>
                <c:pt idx="1326">
                  <c:v>54</c:v>
                </c:pt>
                <c:pt idx="1327">
                  <c:v>53</c:v>
                </c:pt>
                <c:pt idx="1328">
                  <c:v>52</c:v>
                </c:pt>
                <c:pt idx="1329">
                  <c:v>50</c:v>
                </c:pt>
                <c:pt idx="1330">
                  <c:v>47</c:v>
                </c:pt>
                <c:pt idx="1331">
                  <c:v>49</c:v>
                </c:pt>
                <c:pt idx="1332">
                  <c:v>49</c:v>
                </c:pt>
                <c:pt idx="1333">
                  <c:v>47</c:v>
                </c:pt>
                <c:pt idx="1334">
                  <c:v>47</c:v>
                </c:pt>
                <c:pt idx="1335">
                  <c:v>48</c:v>
                </c:pt>
                <c:pt idx="1336">
                  <c:v>48</c:v>
                </c:pt>
                <c:pt idx="1337">
                  <c:v>48.000000000000021</c:v>
                </c:pt>
                <c:pt idx="1338">
                  <c:v>47</c:v>
                </c:pt>
                <c:pt idx="1339">
                  <c:v>36.000000000000007</c:v>
                </c:pt>
                <c:pt idx="1340">
                  <c:v>38.999999999999993</c:v>
                </c:pt>
                <c:pt idx="1341">
                  <c:v>50</c:v>
                </c:pt>
                <c:pt idx="1342">
                  <c:v>49.000000000000021</c:v>
                </c:pt>
                <c:pt idx="1343">
                  <c:v>44.999999999999993</c:v>
                </c:pt>
                <c:pt idx="1344">
                  <c:v>56.999999999999986</c:v>
                </c:pt>
                <c:pt idx="1345">
                  <c:v>55.000000000000007</c:v>
                </c:pt>
                <c:pt idx="1346">
                  <c:v>51</c:v>
                </c:pt>
                <c:pt idx="1347">
                  <c:v>53</c:v>
                </c:pt>
                <c:pt idx="1348">
                  <c:v>45.999999999999972</c:v>
                </c:pt>
                <c:pt idx="1349">
                  <c:v>44.999999999999993</c:v>
                </c:pt>
                <c:pt idx="1350">
                  <c:v>47</c:v>
                </c:pt>
                <c:pt idx="1351">
                  <c:v>46.000000000000021</c:v>
                </c:pt>
                <c:pt idx="1352">
                  <c:v>49.000000000000021</c:v>
                </c:pt>
                <c:pt idx="1353">
                  <c:v>48.000000000000021</c:v>
                </c:pt>
                <c:pt idx="1354">
                  <c:v>48</c:v>
                </c:pt>
                <c:pt idx="1355">
                  <c:v>49</c:v>
                </c:pt>
                <c:pt idx="1356">
                  <c:v>47.000000000000021</c:v>
                </c:pt>
                <c:pt idx="1357">
                  <c:v>48</c:v>
                </c:pt>
                <c:pt idx="1358">
                  <c:v>48</c:v>
                </c:pt>
                <c:pt idx="1359">
                  <c:v>45.999999999999972</c:v>
                </c:pt>
                <c:pt idx="1360">
                  <c:v>45.999999999999972</c:v>
                </c:pt>
                <c:pt idx="1361">
                  <c:v>45.999999999999972</c:v>
                </c:pt>
                <c:pt idx="1362">
                  <c:v>45.000000000000014</c:v>
                </c:pt>
                <c:pt idx="1363">
                  <c:v>50</c:v>
                </c:pt>
                <c:pt idx="1364">
                  <c:v>49.000000000000021</c:v>
                </c:pt>
                <c:pt idx="1365">
                  <c:v>49.000000000000021</c:v>
                </c:pt>
                <c:pt idx="1366">
                  <c:v>48.000000000000021</c:v>
                </c:pt>
                <c:pt idx="1367">
                  <c:v>47</c:v>
                </c:pt>
                <c:pt idx="1368">
                  <c:v>47</c:v>
                </c:pt>
                <c:pt idx="1369">
                  <c:v>48.000000000000021</c:v>
                </c:pt>
                <c:pt idx="1370">
                  <c:v>48.000000000000021</c:v>
                </c:pt>
                <c:pt idx="1371">
                  <c:v>47</c:v>
                </c:pt>
                <c:pt idx="1372">
                  <c:v>47</c:v>
                </c:pt>
                <c:pt idx="1373">
                  <c:v>51</c:v>
                </c:pt>
                <c:pt idx="1374">
                  <c:v>48</c:v>
                </c:pt>
                <c:pt idx="1375">
                  <c:v>50.000000000000021</c:v>
                </c:pt>
                <c:pt idx="1376">
                  <c:v>51</c:v>
                </c:pt>
                <c:pt idx="1377">
                  <c:v>50</c:v>
                </c:pt>
                <c:pt idx="1378">
                  <c:v>50</c:v>
                </c:pt>
                <c:pt idx="1379">
                  <c:v>46.999999999999972</c:v>
                </c:pt>
                <c:pt idx="1380">
                  <c:v>46</c:v>
                </c:pt>
                <c:pt idx="1381">
                  <c:v>46</c:v>
                </c:pt>
                <c:pt idx="1382">
                  <c:v>46</c:v>
                </c:pt>
                <c:pt idx="1383">
                  <c:v>42.999999999999993</c:v>
                </c:pt>
                <c:pt idx="1384">
                  <c:v>41.999999999999993</c:v>
                </c:pt>
                <c:pt idx="1385">
                  <c:v>41.999999999999993</c:v>
                </c:pt>
                <c:pt idx="1386">
                  <c:v>41.999999999999993</c:v>
                </c:pt>
                <c:pt idx="1387">
                  <c:v>41.999999999999993</c:v>
                </c:pt>
                <c:pt idx="1388">
                  <c:v>42.999999999999993</c:v>
                </c:pt>
                <c:pt idx="1389">
                  <c:v>39.999999999999993</c:v>
                </c:pt>
                <c:pt idx="1390">
                  <c:v>43.999999999999972</c:v>
                </c:pt>
                <c:pt idx="1391">
                  <c:v>43.999999999999972</c:v>
                </c:pt>
                <c:pt idx="1392">
                  <c:v>38.999999999999993</c:v>
                </c:pt>
                <c:pt idx="1393">
                  <c:v>39.999999999999993</c:v>
                </c:pt>
                <c:pt idx="1394">
                  <c:v>40.999999999999993</c:v>
                </c:pt>
                <c:pt idx="1395">
                  <c:v>39.999999999999993</c:v>
                </c:pt>
                <c:pt idx="1396">
                  <c:v>40.999999999999993</c:v>
                </c:pt>
                <c:pt idx="1397">
                  <c:v>40.999999999999993</c:v>
                </c:pt>
                <c:pt idx="1398">
                  <c:v>41.999999999999972</c:v>
                </c:pt>
                <c:pt idx="1399">
                  <c:v>41.999999999999972</c:v>
                </c:pt>
                <c:pt idx="1400">
                  <c:v>40.999999999999993</c:v>
                </c:pt>
                <c:pt idx="1401">
                  <c:v>41.999999999999972</c:v>
                </c:pt>
                <c:pt idx="1402">
                  <c:v>38.999999999999993</c:v>
                </c:pt>
                <c:pt idx="1403">
                  <c:v>41.999999999999972</c:v>
                </c:pt>
                <c:pt idx="1404">
                  <c:v>39.999999999999993</c:v>
                </c:pt>
                <c:pt idx="1405">
                  <c:v>37.999999999999986</c:v>
                </c:pt>
                <c:pt idx="1406">
                  <c:v>37.999999999999986</c:v>
                </c:pt>
                <c:pt idx="1407">
                  <c:v>37.999999999999986</c:v>
                </c:pt>
                <c:pt idx="1408">
                  <c:v>38.999999999999993</c:v>
                </c:pt>
                <c:pt idx="1409">
                  <c:v>37.999999999999986</c:v>
                </c:pt>
                <c:pt idx="1410">
                  <c:v>39.999999999999993</c:v>
                </c:pt>
                <c:pt idx="1411">
                  <c:v>39.999999999999993</c:v>
                </c:pt>
                <c:pt idx="1412">
                  <c:v>39.999999999999993</c:v>
                </c:pt>
                <c:pt idx="1413">
                  <c:v>39.999999999999993</c:v>
                </c:pt>
                <c:pt idx="1414">
                  <c:v>39.999999999999993</c:v>
                </c:pt>
                <c:pt idx="1415">
                  <c:v>39.999999999999993</c:v>
                </c:pt>
                <c:pt idx="1416">
                  <c:v>36.000000000000007</c:v>
                </c:pt>
                <c:pt idx="1417">
                  <c:v>36.000000000000007</c:v>
                </c:pt>
                <c:pt idx="1418">
                  <c:v>37.000000000000014</c:v>
                </c:pt>
                <c:pt idx="1419">
                  <c:v>37.000000000000014</c:v>
                </c:pt>
                <c:pt idx="1420">
                  <c:v>38.000000000000014</c:v>
                </c:pt>
                <c:pt idx="1421">
                  <c:v>39.000000000000014</c:v>
                </c:pt>
                <c:pt idx="1422">
                  <c:v>37.000000000000014</c:v>
                </c:pt>
                <c:pt idx="1423">
                  <c:v>39.000000000000014</c:v>
                </c:pt>
                <c:pt idx="1424">
                  <c:v>39.000000000000014</c:v>
                </c:pt>
                <c:pt idx="1425">
                  <c:v>40.000000000000014</c:v>
                </c:pt>
                <c:pt idx="1426">
                  <c:v>41.999999999999993</c:v>
                </c:pt>
                <c:pt idx="1427">
                  <c:v>40.999999999999993</c:v>
                </c:pt>
                <c:pt idx="1428">
                  <c:v>41.999999999999993</c:v>
                </c:pt>
                <c:pt idx="1429">
                  <c:v>42.999999999999993</c:v>
                </c:pt>
                <c:pt idx="1430">
                  <c:v>42.999999999999993</c:v>
                </c:pt>
                <c:pt idx="1431">
                  <c:v>43.999999999999993</c:v>
                </c:pt>
                <c:pt idx="1432">
                  <c:v>41.999999999999993</c:v>
                </c:pt>
                <c:pt idx="1433">
                  <c:v>37.999999999999986</c:v>
                </c:pt>
                <c:pt idx="1434">
                  <c:v>37.999999999999986</c:v>
                </c:pt>
                <c:pt idx="1435">
                  <c:v>39.999999999999993</c:v>
                </c:pt>
                <c:pt idx="1436">
                  <c:v>39.999999999999993</c:v>
                </c:pt>
                <c:pt idx="1437">
                  <c:v>39.000000000000014</c:v>
                </c:pt>
                <c:pt idx="1438">
                  <c:v>39.000000000000014</c:v>
                </c:pt>
                <c:pt idx="1439">
                  <c:v>38.999999999999993</c:v>
                </c:pt>
                <c:pt idx="1440">
                  <c:v>38.999999999999993</c:v>
                </c:pt>
                <c:pt idx="1441">
                  <c:v>38.999999999999993</c:v>
                </c:pt>
                <c:pt idx="1442">
                  <c:v>39.999999999999993</c:v>
                </c:pt>
                <c:pt idx="1443">
                  <c:v>39.999999999999993</c:v>
                </c:pt>
                <c:pt idx="1444">
                  <c:v>40.999999999999993</c:v>
                </c:pt>
                <c:pt idx="1445">
                  <c:v>40.999999999999993</c:v>
                </c:pt>
                <c:pt idx="1446">
                  <c:v>39.999999999999993</c:v>
                </c:pt>
                <c:pt idx="1447">
                  <c:v>39.999999999999993</c:v>
                </c:pt>
                <c:pt idx="1448">
                  <c:v>38.999999999999993</c:v>
                </c:pt>
                <c:pt idx="1449">
                  <c:v>38.999999999999993</c:v>
                </c:pt>
                <c:pt idx="1450">
                  <c:v>39.999999999999993</c:v>
                </c:pt>
                <c:pt idx="1451">
                  <c:v>41.999999999999993</c:v>
                </c:pt>
                <c:pt idx="1452">
                  <c:v>39.999999999999993</c:v>
                </c:pt>
                <c:pt idx="1453">
                  <c:v>40.999999999999993</c:v>
                </c:pt>
                <c:pt idx="1454">
                  <c:v>40.999999999999993</c:v>
                </c:pt>
                <c:pt idx="1455">
                  <c:v>40.999999999999993</c:v>
                </c:pt>
                <c:pt idx="1456">
                  <c:v>40.999999999999993</c:v>
                </c:pt>
                <c:pt idx="1457">
                  <c:v>40.999999999999993</c:v>
                </c:pt>
                <c:pt idx="1458">
                  <c:v>41.999999999999993</c:v>
                </c:pt>
                <c:pt idx="1459">
                  <c:v>50</c:v>
                </c:pt>
                <c:pt idx="1460">
                  <c:v>51</c:v>
                </c:pt>
                <c:pt idx="1461">
                  <c:v>51</c:v>
                </c:pt>
                <c:pt idx="1462">
                  <c:v>48</c:v>
                </c:pt>
                <c:pt idx="1463">
                  <c:v>44.999999999999993</c:v>
                </c:pt>
                <c:pt idx="1464">
                  <c:v>43.999999999999993</c:v>
                </c:pt>
                <c:pt idx="1465">
                  <c:v>44.999999999999993</c:v>
                </c:pt>
                <c:pt idx="1466">
                  <c:v>46</c:v>
                </c:pt>
                <c:pt idx="1467">
                  <c:v>44.999999999999993</c:v>
                </c:pt>
                <c:pt idx="1468">
                  <c:v>46</c:v>
                </c:pt>
                <c:pt idx="1469">
                  <c:v>56.999999999999986</c:v>
                </c:pt>
                <c:pt idx="1470">
                  <c:v>56.999999999999986</c:v>
                </c:pt>
                <c:pt idx="1471">
                  <c:v>60.000000000000007</c:v>
                </c:pt>
                <c:pt idx="1472">
                  <c:v>60.000000000000007</c:v>
                </c:pt>
                <c:pt idx="1473">
                  <c:v>59.999999999999986</c:v>
                </c:pt>
                <c:pt idx="1474">
                  <c:v>59.000000000000007</c:v>
                </c:pt>
                <c:pt idx="1475">
                  <c:v>59.999999999999986</c:v>
                </c:pt>
                <c:pt idx="1476">
                  <c:v>61.000000000000007</c:v>
                </c:pt>
                <c:pt idx="1477">
                  <c:v>55.000000000000007</c:v>
                </c:pt>
                <c:pt idx="1478">
                  <c:v>49.999999999999979</c:v>
                </c:pt>
                <c:pt idx="1479">
                  <c:v>49.999999999999979</c:v>
                </c:pt>
                <c:pt idx="1480">
                  <c:v>49.999999999999979</c:v>
                </c:pt>
                <c:pt idx="1481">
                  <c:v>49.999999999999979</c:v>
                </c:pt>
                <c:pt idx="1482">
                  <c:v>51</c:v>
                </c:pt>
                <c:pt idx="1483">
                  <c:v>47.999999999999979</c:v>
                </c:pt>
                <c:pt idx="1484">
                  <c:v>47.999999999999979</c:v>
                </c:pt>
                <c:pt idx="1485">
                  <c:v>49</c:v>
                </c:pt>
                <c:pt idx="1486">
                  <c:v>47.999999999999979</c:v>
                </c:pt>
                <c:pt idx="1487">
                  <c:v>48</c:v>
                </c:pt>
                <c:pt idx="1488">
                  <c:v>48</c:v>
                </c:pt>
                <c:pt idx="1489">
                  <c:v>54</c:v>
                </c:pt>
                <c:pt idx="1490">
                  <c:v>53.999999999999979</c:v>
                </c:pt>
                <c:pt idx="1491">
                  <c:v>53</c:v>
                </c:pt>
                <c:pt idx="1492">
                  <c:v>55.000000000000007</c:v>
                </c:pt>
                <c:pt idx="1493">
                  <c:v>53.999999999999979</c:v>
                </c:pt>
                <c:pt idx="1494">
                  <c:v>53</c:v>
                </c:pt>
                <c:pt idx="1495">
                  <c:v>51.999999999999979</c:v>
                </c:pt>
                <c:pt idx="1496">
                  <c:v>52.999999999999979</c:v>
                </c:pt>
                <c:pt idx="1497">
                  <c:v>53.000000000000028</c:v>
                </c:pt>
                <c:pt idx="1498">
                  <c:v>57.000000000000007</c:v>
                </c:pt>
                <c:pt idx="1499">
                  <c:v>62.000000000000014</c:v>
                </c:pt>
                <c:pt idx="1500">
                  <c:v>60.000000000000007</c:v>
                </c:pt>
                <c:pt idx="1501">
                  <c:v>60.000000000000007</c:v>
                </c:pt>
                <c:pt idx="1502">
                  <c:v>67.000000000000014</c:v>
                </c:pt>
                <c:pt idx="1503">
                  <c:v>62.999999999999986</c:v>
                </c:pt>
                <c:pt idx="1504">
                  <c:v>62.999999999999986</c:v>
                </c:pt>
                <c:pt idx="1505">
                  <c:v>62.999999999999986</c:v>
                </c:pt>
                <c:pt idx="1506">
                  <c:v>62.999999999999986</c:v>
                </c:pt>
                <c:pt idx="1507">
                  <c:v>68.000000000000014</c:v>
                </c:pt>
                <c:pt idx="1508">
                  <c:v>68</c:v>
                </c:pt>
                <c:pt idx="1509">
                  <c:v>55.999999999999986</c:v>
                </c:pt>
                <c:pt idx="1510">
                  <c:v>55.999999999999986</c:v>
                </c:pt>
                <c:pt idx="1511">
                  <c:v>57.000000000000007</c:v>
                </c:pt>
                <c:pt idx="1512">
                  <c:v>56.000000000000007</c:v>
                </c:pt>
                <c:pt idx="1513">
                  <c:v>56.000000000000007</c:v>
                </c:pt>
                <c:pt idx="1514">
                  <c:v>52.999999999999979</c:v>
                </c:pt>
                <c:pt idx="1515">
                  <c:v>60.999999999999986</c:v>
                </c:pt>
                <c:pt idx="1516">
                  <c:v>59.999999999999986</c:v>
                </c:pt>
                <c:pt idx="1517">
                  <c:v>59.999999999999986</c:v>
                </c:pt>
                <c:pt idx="1518">
                  <c:v>71.000000000000014</c:v>
                </c:pt>
                <c:pt idx="1519">
                  <c:v>63.999999999999993</c:v>
                </c:pt>
                <c:pt idx="1520">
                  <c:v>53.999999999999979</c:v>
                </c:pt>
                <c:pt idx="1521">
                  <c:v>53.999999999999979</c:v>
                </c:pt>
                <c:pt idx="1522">
                  <c:v>54.999999999999986</c:v>
                </c:pt>
                <c:pt idx="1523">
                  <c:v>59.999999999999986</c:v>
                </c:pt>
                <c:pt idx="1524">
                  <c:v>54</c:v>
                </c:pt>
                <c:pt idx="1525">
                  <c:v>56.999999999999986</c:v>
                </c:pt>
                <c:pt idx="1526">
                  <c:v>45.999999999999972</c:v>
                </c:pt>
                <c:pt idx="1527">
                  <c:v>50.999999999999979</c:v>
                </c:pt>
                <c:pt idx="1528">
                  <c:v>49</c:v>
                </c:pt>
                <c:pt idx="1529">
                  <c:v>49</c:v>
                </c:pt>
                <c:pt idx="1530">
                  <c:v>50</c:v>
                </c:pt>
                <c:pt idx="1531">
                  <c:v>49</c:v>
                </c:pt>
                <c:pt idx="1532">
                  <c:v>48.999999999999979</c:v>
                </c:pt>
                <c:pt idx="1533">
                  <c:v>52.999999999999979</c:v>
                </c:pt>
                <c:pt idx="1534">
                  <c:v>52</c:v>
                </c:pt>
                <c:pt idx="1535">
                  <c:v>53</c:v>
                </c:pt>
                <c:pt idx="1536">
                  <c:v>47.999999999999979</c:v>
                </c:pt>
                <c:pt idx="1537">
                  <c:v>48</c:v>
                </c:pt>
                <c:pt idx="1538">
                  <c:v>48</c:v>
                </c:pt>
                <c:pt idx="1539">
                  <c:v>48</c:v>
                </c:pt>
                <c:pt idx="1540">
                  <c:v>46.999999999999972</c:v>
                </c:pt>
                <c:pt idx="1541">
                  <c:v>49</c:v>
                </c:pt>
                <c:pt idx="1542">
                  <c:v>48</c:v>
                </c:pt>
                <c:pt idx="1543">
                  <c:v>49</c:v>
                </c:pt>
                <c:pt idx="1544">
                  <c:v>48</c:v>
                </c:pt>
                <c:pt idx="1545">
                  <c:v>46</c:v>
                </c:pt>
                <c:pt idx="1546">
                  <c:v>41.999999999999993</c:v>
                </c:pt>
                <c:pt idx="1547">
                  <c:v>42.999999999999993</c:v>
                </c:pt>
                <c:pt idx="1548">
                  <c:v>43.999999999999993</c:v>
                </c:pt>
                <c:pt idx="1549">
                  <c:v>43.999999999999993</c:v>
                </c:pt>
                <c:pt idx="1550">
                  <c:v>44.999999999999993</c:v>
                </c:pt>
                <c:pt idx="1551">
                  <c:v>43.999999999999993</c:v>
                </c:pt>
                <c:pt idx="1552">
                  <c:v>48</c:v>
                </c:pt>
                <c:pt idx="1553">
                  <c:v>48</c:v>
                </c:pt>
                <c:pt idx="1554">
                  <c:v>48</c:v>
                </c:pt>
                <c:pt idx="1555">
                  <c:v>50</c:v>
                </c:pt>
                <c:pt idx="1556">
                  <c:v>50</c:v>
                </c:pt>
                <c:pt idx="1557">
                  <c:v>49</c:v>
                </c:pt>
                <c:pt idx="1558">
                  <c:v>50</c:v>
                </c:pt>
                <c:pt idx="1559">
                  <c:v>50</c:v>
                </c:pt>
                <c:pt idx="1560">
                  <c:v>50</c:v>
                </c:pt>
                <c:pt idx="1561">
                  <c:v>47</c:v>
                </c:pt>
                <c:pt idx="1562">
                  <c:v>46</c:v>
                </c:pt>
                <c:pt idx="1563">
                  <c:v>46</c:v>
                </c:pt>
                <c:pt idx="1564">
                  <c:v>46</c:v>
                </c:pt>
                <c:pt idx="1565">
                  <c:v>47</c:v>
                </c:pt>
                <c:pt idx="1566">
                  <c:v>42.999999999999993</c:v>
                </c:pt>
                <c:pt idx="1567">
                  <c:v>43.999999999999993</c:v>
                </c:pt>
                <c:pt idx="1568">
                  <c:v>43.999999999999993</c:v>
                </c:pt>
                <c:pt idx="1569">
                  <c:v>47</c:v>
                </c:pt>
                <c:pt idx="1570">
                  <c:v>46</c:v>
                </c:pt>
                <c:pt idx="1571">
                  <c:v>47.000000000000021</c:v>
                </c:pt>
                <c:pt idx="1572">
                  <c:v>46.000000000000021</c:v>
                </c:pt>
                <c:pt idx="1573">
                  <c:v>49</c:v>
                </c:pt>
                <c:pt idx="1574">
                  <c:v>50</c:v>
                </c:pt>
                <c:pt idx="1575">
                  <c:v>50</c:v>
                </c:pt>
                <c:pt idx="1576">
                  <c:v>50</c:v>
                </c:pt>
                <c:pt idx="1577">
                  <c:v>49</c:v>
                </c:pt>
                <c:pt idx="1578">
                  <c:v>48.000000000000021</c:v>
                </c:pt>
                <c:pt idx="1579">
                  <c:v>48.000000000000021</c:v>
                </c:pt>
                <c:pt idx="1580">
                  <c:v>48.000000000000021</c:v>
                </c:pt>
                <c:pt idx="1581">
                  <c:v>47.000000000000021</c:v>
                </c:pt>
                <c:pt idx="1582">
                  <c:v>47</c:v>
                </c:pt>
                <c:pt idx="1583">
                  <c:v>46.999999999999972</c:v>
                </c:pt>
                <c:pt idx="1584">
                  <c:v>48</c:v>
                </c:pt>
                <c:pt idx="1585">
                  <c:v>89.000000000000014</c:v>
                </c:pt>
                <c:pt idx="1586">
                  <c:v>88.000000000000014</c:v>
                </c:pt>
                <c:pt idx="1587">
                  <c:v>86.000000000000014</c:v>
                </c:pt>
                <c:pt idx="1588">
                  <c:v>83.999999999999986</c:v>
                </c:pt>
                <c:pt idx="1589">
                  <c:v>75</c:v>
                </c:pt>
                <c:pt idx="1590">
                  <c:v>76.999999999999986</c:v>
                </c:pt>
                <c:pt idx="1591">
                  <c:v>79</c:v>
                </c:pt>
                <c:pt idx="1592">
                  <c:v>75</c:v>
                </c:pt>
                <c:pt idx="1593">
                  <c:v>74.000000000000028</c:v>
                </c:pt>
                <c:pt idx="1594">
                  <c:v>78</c:v>
                </c:pt>
                <c:pt idx="1595">
                  <c:v>77</c:v>
                </c:pt>
                <c:pt idx="1596">
                  <c:v>75.999999999999972</c:v>
                </c:pt>
                <c:pt idx="1597">
                  <c:v>75.999999999999972</c:v>
                </c:pt>
                <c:pt idx="1598">
                  <c:v>83</c:v>
                </c:pt>
                <c:pt idx="1599">
                  <c:v>68.000000000000014</c:v>
                </c:pt>
                <c:pt idx="1600">
                  <c:v>81</c:v>
                </c:pt>
                <c:pt idx="1601">
                  <c:v>81</c:v>
                </c:pt>
                <c:pt idx="1602">
                  <c:v>81</c:v>
                </c:pt>
                <c:pt idx="1603">
                  <c:v>64.999999999999986</c:v>
                </c:pt>
                <c:pt idx="1604">
                  <c:v>65.999999999999986</c:v>
                </c:pt>
                <c:pt idx="1605">
                  <c:v>66.000000000000014</c:v>
                </c:pt>
                <c:pt idx="1606">
                  <c:v>61.000000000000007</c:v>
                </c:pt>
                <c:pt idx="1607">
                  <c:v>62.000000000000014</c:v>
                </c:pt>
                <c:pt idx="1608">
                  <c:v>67.000000000000014</c:v>
                </c:pt>
                <c:pt idx="1609">
                  <c:v>68.000000000000014</c:v>
                </c:pt>
                <c:pt idx="1610">
                  <c:v>68.000000000000014</c:v>
                </c:pt>
                <c:pt idx="1611">
                  <c:v>67</c:v>
                </c:pt>
                <c:pt idx="1612">
                  <c:v>64.000000000000014</c:v>
                </c:pt>
                <c:pt idx="1613">
                  <c:v>81.999999999999986</c:v>
                </c:pt>
                <c:pt idx="1614">
                  <c:v>75</c:v>
                </c:pt>
                <c:pt idx="1615">
                  <c:v>77</c:v>
                </c:pt>
                <c:pt idx="1616">
                  <c:v>69</c:v>
                </c:pt>
                <c:pt idx="1617">
                  <c:v>69</c:v>
                </c:pt>
                <c:pt idx="1618">
                  <c:v>69.999999999999972</c:v>
                </c:pt>
                <c:pt idx="1619">
                  <c:v>66.000000000000014</c:v>
                </c:pt>
                <c:pt idx="1620">
                  <c:v>65.000000000000028</c:v>
                </c:pt>
                <c:pt idx="1621">
                  <c:v>62.999999999999986</c:v>
                </c:pt>
                <c:pt idx="1622">
                  <c:v>67</c:v>
                </c:pt>
                <c:pt idx="1623">
                  <c:v>67</c:v>
                </c:pt>
                <c:pt idx="1624">
                  <c:v>82.000000000000028</c:v>
                </c:pt>
                <c:pt idx="1625">
                  <c:v>101.00000000000003</c:v>
                </c:pt>
                <c:pt idx="1626">
                  <c:v>103.00000000000003</c:v>
                </c:pt>
                <c:pt idx="1627">
                  <c:v>102</c:v>
                </c:pt>
                <c:pt idx="1628">
                  <c:v>88.000000000000028</c:v>
                </c:pt>
                <c:pt idx="1629">
                  <c:v>91.000000000000014</c:v>
                </c:pt>
                <c:pt idx="1630">
                  <c:v>89.000000000000014</c:v>
                </c:pt>
                <c:pt idx="1631">
                  <c:v>87.999999999999986</c:v>
                </c:pt>
                <c:pt idx="1632">
                  <c:v>89.999999999999986</c:v>
                </c:pt>
                <c:pt idx="1633">
                  <c:v>94.999999999999972</c:v>
                </c:pt>
                <c:pt idx="1634">
                  <c:v>94.999999999999972</c:v>
                </c:pt>
                <c:pt idx="1635">
                  <c:v>94</c:v>
                </c:pt>
                <c:pt idx="1636">
                  <c:v>92</c:v>
                </c:pt>
                <c:pt idx="1637">
                  <c:v>85.000000000000014</c:v>
                </c:pt>
                <c:pt idx="1638">
                  <c:v>83.999999999999986</c:v>
                </c:pt>
                <c:pt idx="1639">
                  <c:v>85.000000000000014</c:v>
                </c:pt>
                <c:pt idx="1640">
                  <c:v>85.000000000000014</c:v>
                </c:pt>
                <c:pt idx="1641">
                  <c:v>81</c:v>
                </c:pt>
                <c:pt idx="1642">
                  <c:v>80.999999999999957</c:v>
                </c:pt>
                <c:pt idx="1643">
                  <c:v>82.999999999999957</c:v>
                </c:pt>
                <c:pt idx="1644">
                  <c:v>95.000000000000014</c:v>
                </c:pt>
                <c:pt idx="1645">
                  <c:v>90.999999999999972</c:v>
                </c:pt>
                <c:pt idx="1646">
                  <c:v>96</c:v>
                </c:pt>
                <c:pt idx="1647">
                  <c:v>95.000000000000014</c:v>
                </c:pt>
                <c:pt idx="1648">
                  <c:v>94</c:v>
                </c:pt>
                <c:pt idx="1649">
                  <c:v>87.999999999999986</c:v>
                </c:pt>
                <c:pt idx="1650">
                  <c:v>91.000000000000014</c:v>
                </c:pt>
                <c:pt idx="1651">
                  <c:v>89.000000000000014</c:v>
                </c:pt>
                <c:pt idx="1652">
                  <c:v>92.000000000000043</c:v>
                </c:pt>
                <c:pt idx="1653">
                  <c:v>89.999999999999986</c:v>
                </c:pt>
                <c:pt idx="1654">
                  <c:v>94</c:v>
                </c:pt>
                <c:pt idx="1655">
                  <c:v>95.000000000000014</c:v>
                </c:pt>
                <c:pt idx="1656">
                  <c:v>97.999999999999957</c:v>
                </c:pt>
                <c:pt idx="1657">
                  <c:v>107.00000000000003</c:v>
                </c:pt>
                <c:pt idx="1658">
                  <c:v>101.00000000000003</c:v>
                </c:pt>
                <c:pt idx="1659">
                  <c:v>98</c:v>
                </c:pt>
                <c:pt idx="1660">
                  <c:v>97.000000000000014</c:v>
                </c:pt>
                <c:pt idx="1661">
                  <c:v>94.999999999999972</c:v>
                </c:pt>
                <c:pt idx="1662">
                  <c:v>92.999999999999972</c:v>
                </c:pt>
                <c:pt idx="1663">
                  <c:v>98</c:v>
                </c:pt>
                <c:pt idx="1664">
                  <c:v>92.999999999999972</c:v>
                </c:pt>
                <c:pt idx="1665">
                  <c:v>92.999999999999972</c:v>
                </c:pt>
                <c:pt idx="1666">
                  <c:v>97.000000000000014</c:v>
                </c:pt>
                <c:pt idx="1667">
                  <c:v>94.000000000000043</c:v>
                </c:pt>
                <c:pt idx="1668">
                  <c:v>81</c:v>
                </c:pt>
                <c:pt idx="1669">
                  <c:v>87.999999999999986</c:v>
                </c:pt>
                <c:pt idx="1670">
                  <c:v>83.999999999999986</c:v>
                </c:pt>
                <c:pt idx="1671">
                  <c:v>83.999999999999986</c:v>
                </c:pt>
                <c:pt idx="1672">
                  <c:v>84.000000000000028</c:v>
                </c:pt>
                <c:pt idx="1673">
                  <c:v>87.000000000000014</c:v>
                </c:pt>
                <c:pt idx="1674">
                  <c:v>91.000000000000014</c:v>
                </c:pt>
                <c:pt idx="1675">
                  <c:v>91.000000000000014</c:v>
                </c:pt>
                <c:pt idx="1676">
                  <c:v>87.000000000000014</c:v>
                </c:pt>
                <c:pt idx="1677">
                  <c:v>100.99999999999997</c:v>
                </c:pt>
                <c:pt idx="1678">
                  <c:v>98</c:v>
                </c:pt>
                <c:pt idx="1679">
                  <c:v>105.99999999999996</c:v>
                </c:pt>
                <c:pt idx="1680">
                  <c:v>100</c:v>
                </c:pt>
                <c:pt idx="1681">
                  <c:v>103.00000000000003</c:v>
                </c:pt>
                <c:pt idx="1682">
                  <c:v>102</c:v>
                </c:pt>
                <c:pt idx="1683">
                  <c:v>93.000000000000014</c:v>
                </c:pt>
                <c:pt idx="1684">
                  <c:v>97.999999999999957</c:v>
                </c:pt>
                <c:pt idx="1685">
                  <c:v>106.99999999999999</c:v>
                </c:pt>
                <c:pt idx="1686">
                  <c:v>106.99999999999999</c:v>
                </c:pt>
                <c:pt idx="1687">
                  <c:v>99.000000000000028</c:v>
                </c:pt>
                <c:pt idx="1688">
                  <c:v>86.000000000000028</c:v>
                </c:pt>
                <c:pt idx="1689">
                  <c:v>90.000000000000028</c:v>
                </c:pt>
                <c:pt idx="1690">
                  <c:v>91.000000000000014</c:v>
                </c:pt>
                <c:pt idx="1691">
                  <c:v>88.999999999999972</c:v>
                </c:pt>
                <c:pt idx="1692">
                  <c:v>96</c:v>
                </c:pt>
                <c:pt idx="1693">
                  <c:v>94.000000000000043</c:v>
                </c:pt>
                <c:pt idx="1694">
                  <c:v>94.999999999999972</c:v>
                </c:pt>
                <c:pt idx="1695">
                  <c:v>102</c:v>
                </c:pt>
                <c:pt idx="1696">
                  <c:v>102</c:v>
                </c:pt>
                <c:pt idx="1697">
                  <c:v>96</c:v>
                </c:pt>
                <c:pt idx="1698">
                  <c:v>95.000000000000014</c:v>
                </c:pt>
                <c:pt idx="1699">
                  <c:v>89.999999999999986</c:v>
                </c:pt>
                <c:pt idx="1700">
                  <c:v>93.000000000000014</c:v>
                </c:pt>
                <c:pt idx="1701">
                  <c:v>92.000000000000043</c:v>
                </c:pt>
                <c:pt idx="1702">
                  <c:v>89.000000000000014</c:v>
                </c:pt>
                <c:pt idx="1703">
                  <c:v>89.000000000000014</c:v>
                </c:pt>
                <c:pt idx="1704">
                  <c:v>90.999999999999972</c:v>
                </c:pt>
                <c:pt idx="1705">
                  <c:v>87.999999999999986</c:v>
                </c:pt>
                <c:pt idx="1706">
                  <c:v>89.999999999999986</c:v>
                </c:pt>
                <c:pt idx="1707">
                  <c:v>87.999999999999986</c:v>
                </c:pt>
                <c:pt idx="1708">
                  <c:v>83</c:v>
                </c:pt>
                <c:pt idx="1709">
                  <c:v>86.000000000000028</c:v>
                </c:pt>
                <c:pt idx="1710">
                  <c:v>85.999999999999986</c:v>
                </c:pt>
                <c:pt idx="1711">
                  <c:v>91.000000000000014</c:v>
                </c:pt>
                <c:pt idx="1712">
                  <c:v>101.00000000000003</c:v>
                </c:pt>
                <c:pt idx="1713">
                  <c:v>87.000000000000014</c:v>
                </c:pt>
                <c:pt idx="1714">
                  <c:v>84.000000000000028</c:v>
                </c:pt>
                <c:pt idx="1715">
                  <c:v>84.000000000000028</c:v>
                </c:pt>
                <c:pt idx="1716">
                  <c:v>85.000000000000014</c:v>
                </c:pt>
                <c:pt idx="1717">
                  <c:v>89.999999999999986</c:v>
                </c:pt>
                <c:pt idx="1718">
                  <c:v>98</c:v>
                </c:pt>
                <c:pt idx="1719">
                  <c:v>101.00000000000003</c:v>
                </c:pt>
                <c:pt idx="1720">
                  <c:v>102.99999999999999</c:v>
                </c:pt>
                <c:pt idx="1721">
                  <c:v>104</c:v>
                </c:pt>
                <c:pt idx="1722">
                  <c:v>94</c:v>
                </c:pt>
                <c:pt idx="1723">
                  <c:v>90.999999999999972</c:v>
                </c:pt>
                <c:pt idx="1724">
                  <c:v>83.999999999999986</c:v>
                </c:pt>
                <c:pt idx="1725">
                  <c:v>96</c:v>
                </c:pt>
                <c:pt idx="1726">
                  <c:v>96.999999999999972</c:v>
                </c:pt>
                <c:pt idx="1727">
                  <c:v>96.999999999999972</c:v>
                </c:pt>
                <c:pt idx="1728">
                  <c:v>93.000000000000014</c:v>
                </c:pt>
                <c:pt idx="1729">
                  <c:v>92</c:v>
                </c:pt>
                <c:pt idx="1730">
                  <c:v>92.999999999999972</c:v>
                </c:pt>
                <c:pt idx="1731">
                  <c:v>91.999999999999943</c:v>
                </c:pt>
                <c:pt idx="1732">
                  <c:v>92</c:v>
                </c:pt>
                <c:pt idx="1733">
                  <c:v>92</c:v>
                </c:pt>
                <c:pt idx="1734">
                  <c:v>91.000000000000014</c:v>
                </c:pt>
                <c:pt idx="1735">
                  <c:v>88.999999999999972</c:v>
                </c:pt>
                <c:pt idx="1736">
                  <c:v>89.000000000000057</c:v>
                </c:pt>
                <c:pt idx="1737">
                  <c:v>97.000000000000014</c:v>
                </c:pt>
                <c:pt idx="1738">
                  <c:v>96</c:v>
                </c:pt>
                <c:pt idx="1739">
                  <c:v>104</c:v>
                </c:pt>
                <c:pt idx="1740">
                  <c:v>103.99999999999996</c:v>
                </c:pt>
                <c:pt idx="1741">
                  <c:v>103.00000000000003</c:v>
                </c:pt>
                <c:pt idx="1742">
                  <c:v>104.99999999999994</c:v>
                </c:pt>
                <c:pt idx="1743">
                  <c:v>102</c:v>
                </c:pt>
                <c:pt idx="1744">
                  <c:v>101.00000000000003</c:v>
                </c:pt>
                <c:pt idx="1745">
                  <c:v>101.00000000000003</c:v>
                </c:pt>
                <c:pt idx="1746">
                  <c:v>99.000000000000028</c:v>
                </c:pt>
                <c:pt idx="1747">
                  <c:v>101.00000000000003</c:v>
                </c:pt>
                <c:pt idx="1748">
                  <c:v>100.99999999999997</c:v>
                </c:pt>
                <c:pt idx="1749">
                  <c:v>98.999999999999972</c:v>
                </c:pt>
                <c:pt idx="1750">
                  <c:v>97.000000000000014</c:v>
                </c:pt>
                <c:pt idx="1751">
                  <c:v>111.99999999999997</c:v>
                </c:pt>
                <c:pt idx="1752">
                  <c:v>109.00000000000003</c:v>
                </c:pt>
                <c:pt idx="1753">
                  <c:v>103.99999999999996</c:v>
                </c:pt>
                <c:pt idx="1754">
                  <c:v>103.99999999999996</c:v>
                </c:pt>
                <c:pt idx="1755">
                  <c:v>118.00000000000001</c:v>
                </c:pt>
                <c:pt idx="1756">
                  <c:v>120.00000000000001</c:v>
                </c:pt>
                <c:pt idx="1757">
                  <c:v>123.00000000000004</c:v>
                </c:pt>
                <c:pt idx="1758">
                  <c:v>123.99999999999997</c:v>
                </c:pt>
                <c:pt idx="1759">
                  <c:v>121.99999999999997</c:v>
                </c:pt>
                <c:pt idx="1760">
                  <c:v>124.00000000000003</c:v>
                </c:pt>
                <c:pt idx="1761">
                  <c:v>122.00000000000001</c:v>
                </c:pt>
                <c:pt idx="1762">
                  <c:v>122.00000000000001</c:v>
                </c:pt>
                <c:pt idx="1763">
                  <c:v>121.00000000000004</c:v>
                </c:pt>
                <c:pt idx="1764">
                  <c:v>120.00000000000006</c:v>
                </c:pt>
                <c:pt idx="1765">
                  <c:v>127</c:v>
                </c:pt>
                <c:pt idx="1766">
                  <c:v>128.00000000000003</c:v>
                </c:pt>
                <c:pt idx="1767">
                  <c:v>125.99999999999997</c:v>
                </c:pt>
                <c:pt idx="1768">
                  <c:v>125</c:v>
                </c:pt>
                <c:pt idx="1769">
                  <c:v>124.00000000000003</c:v>
                </c:pt>
                <c:pt idx="1770">
                  <c:v>123.99999999999997</c:v>
                </c:pt>
                <c:pt idx="1771">
                  <c:v>127.99999999999999</c:v>
                </c:pt>
                <c:pt idx="1772">
                  <c:v>127.99999999999999</c:v>
                </c:pt>
                <c:pt idx="1773">
                  <c:v>128.00000000000003</c:v>
                </c:pt>
                <c:pt idx="1774">
                  <c:v>127.00000000000004</c:v>
                </c:pt>
                <c:pt idx="1775">
                  <c:v>131.00000000000006</c:v>
                </c:pt>
                <c:pt idx="1776">
                  <c:v>129.99999999999997</c:v>
                </c:pt>
                <c:pt idx="1777">
                  <c:v>129</c:v>
                </c:pt>
                <c:pt idx="1778">
                  <c:v>128.00000000000003</c:v>
                </c:pt>
                <c:pt idx="1779">
                  <c:v>123.99999999999993</c:v>
                </c:pt>
                <c:pt idx="1780">
                  <c:v>126.00000000000007</c:v>
                </c:pt>
                <c:pt idx="1781">
                  <c:v>123.00000000000004</c:v>
                </c:pt>
                <c:pt idx="1782">
                  <c:v>121.99999999999997</c:v>
                </c:pt>
                <c:pt idx="1783">
                  <c:v>121</c:v>
                </c:pt>
                <c:pt idx="1784">
                  <c:v>121.99999999999997</c:v>
                </c:pt>
                <c:pt idx="1785">
                  <c:v>121</c:v>
                </c:pt>
                <c:pt idx="1786">
                  <c:v>125</c:v>
                </c:pt>
                <c:pt idx="1787">
                  <c:v>124.00000000000003</c:v>
                </c:pt>
                <c:pt idx="1788">
                  <c:v>124.00000000000003</c:v>
                </c:pt>
                <c:pt idx="1789">
                  <c:v>127</c:v>
                </c:pt>
                <c:pt idx="1790">
                  <c:v>129.00000000000006</c:v>
                </c:pt>
                <c:pt idx="1791">
                  <c:v>129</c:v>
                </c:pt>
                <c:pt idx="1792">
                  <c:v>126.00000000000003</c:v>
                </c:pt>
                <c:pt idx="1793">
                  <c:v>128.00000000000003</c:v>
                </c:pt>
                <c:pt idx="1794">
                  <c:v>129.99999999999997</c:v>
                </c:pt>
                <c:pt idx="1795">
                  <c:v>129</c:v>
                </c:pt>
                <c:pt idx="1796">
                  <c:v>129.00000000000006</c:v>
                </c:pt>
                <c:pt idx="1797">
                  <c:v>129.00000000000006</c:v>
                </c:pt>
                <c:pt idx="1798">
                  <c:v>119.00000000000004</c:v>
                </c:pt>
                <c:pt idx="1799">
                  <c:v>120.00000000000001</c:v>
                </c:pt>
                <c:pt idx="1800">
                  <c:v>123.00000000000004</c:v>
                </c:pt>
                <c:pt idx="1801">
                  <c:v>118.99999999999994</c:v>
                </c:pt>
                <c:pt idx="1802">
                  <c:v>109.99999999999997</c:v>
                </c:pt>
                <c:pt idx="1803">
                  <c:v>116.00000000000001</c:v>
                </c:pt>
                <c:pt idx="1804">
                  <c:v>112.99999999999999</c:v>
                </c:pt>
                <c:pt idx="1805">
                  <c:v>114.99999999999999</c:v>
                </c:pt>
                <c:pt idx="1806">
                  <c:v>115.99999999999997</c:v>
                </c:pt>
                <c:pt idx="1807">
                  <c:v>114.99999999999994</c:v>
                </c:pt>
                <c:pt idx="1808">
                  <c:v>118.99999999999994</c:v>
                </c:pt>
                <c:pt idx="1809">
                  <c:v>120.00000000000001</c:v>
                </c:pt>
                <c:pt idx="1810">
                  <c:v>116.00000000000001</c:v>
                </c:pt>
                <c:pt idx="1811">
                  <c:v>117</c:v>
                </c:pt>
                <c:pt idx="1812">
                  <c:v>112.00000000000001</c:v>
                </c:pt>
                <c:pt idx="1813">
                  <c:v>111.99999999999997</c:v>
                </c:pt>
                <c:pt idx="1814">
                  <c:v>121</c:v>
                </c:pt>
                <c:pt idx="1815">
                  <c:v>121.99999999999997</c:v>
                </c:pt>
                <c:pt idx="1816">
                  <c:v>121</c:v>
                </c:pt>
                <c:pt idx="1817">
                  <c:v>119.00000000000004</c:v>
                </c:pt>
                <c:pt idx="1818">
                  <c:v>121.99999999999997</c:v>
                </c:pt>
                <c:pt idx="1819">
                  <c:v>125.99999999999997</c:v>
                </c:pt>
                <c:pt idx="1820">
                  <c:v>123.99999999999997</c:v>
                </c:pt>
                <c:pt idx="1821">
                  <c:v>120.99999999999996</c:v>
                </c:pt>
                <c:pt idx="1822">
                  <c:v>112.99999999999999</c:v>
                </c:pt>
                <c:pt idx="1823">
                  <c:v>113.99999999999997</c:v>
                </c:pt>
                <c:pt idx="1824">
                  <c:v>129.00000000000006</c:v>
                </c:pt>
                <c:pt idx="1825">
                  <c:v>105.00000000000003</c:v>
                </c:pt>
                <c:pt idx="1826">
                  <c:v>102</c:v>
                </c:pt>
                <c:pt idx="1827">
                  <c:v>100</c:v>
                </c:pt>
                <c:pt idx="1828">
                  <c:v>98.999999999999972</c:v>
                </c:pt>
                <c:pt idx="1829">
                  <c:v>99.000000000000028</c:v>
                </c:pt>
                <c:pt idx="1830">
                  <c:v>100.99999999999997</c:v>
                </c:pt>
                <c:pt idx="1831">
                  <c:v>97.999999999999957</c:v>
                </c:pt>
                <c:pt idx="1832">
                  <c:v>96</c:v>
                </c:pt>
                <c:pt idx="1833">
                  <c:v>96</c:v>
                </c:pt>
                <c:pt idx="1834">
                  <c:v>93.000000000000014</c:v>
                </c:pt>
                <c:pt idx="1835">
                  <c:v>94.000000000000043</c:v>
                </c:pt>
                <c:pt idx="1836">
                  <c:v>95.000000000000014</c:v>
                </c:pt>
                <c:pt idx="1837">
                  <c:v>96.999999999999972</c:v>
                </c:pt>
                <c:pt idx="1838">
                  <c:v>98</c:v>
                </c:pt>
                <c:pt idx="1839">
                  <c:v>98</c:v>
                </c:pt>
                <c:pt idx="1840">
                  <c:v>100.00000000000004</c:v>
                </c:pt>
                <c:pt idx="1841">
                  <c:v>94.999999999999972</c:v>
                </c:pt>
                <c:pt idx="1842">
                  <c:v>95.000000000000014</c:v>
                </c:pt>
                <c:pt idx="1843">
                  <c:v>95.000000000000014</c:v>
                </c:pt>
                <c:pt idx="1844">
                  <c:v>96</c:v>
                </c:pt>
                <c:pt idx="1845">
                  <c:v>95.000000000000057</c:v>
                </c:pt>
                <c:pt idx="1846">
                  <c:v>95.000000000000057</c:v>
                </c:pt>
                <c:pt idx="1847">
                  <c:v>95.000000000000057</c:v>
                </c:pt>
                <c:pt idx="1848">
                  <c:v>94.999999999999972</c:v>
                </c:pt>
                <c:pt idx="1849">
                  <c:v>102</c:v>
                </c:pt>
                <c:pt idx="1850">
                  <c:v>103.00000000000003</c:v>
                </c:pt>
                <c:pt idx="1851">
                  <c:v>100.99999999999997</c:v>
                </c:pt>
                <c:pt idx="1852">
                  <c:v>105.99999999999996</c:v>
                </c:pt>
                <c:pt idx="1853">
                  <c:v>106.99999999999999</c:v>
                </c:pt>
                <c:pt idx="1854">
                  <c:v>101.99999999999996</c:v>
                </c:pt>
                <c:pt idx="1855">
                  <c:v>101.99999999999996</c:v>
                </c:pt>
                <c:pt idx="1856">
                  <c:v>96</c:v>
                </c:pt>
                <c:pt idx="1857">
                  <c:v>95.999999999999957</c:v>
                </c:pt>
                <c:pt idx="1858">
                  <c:v>97.000000000000014</c:v>
                </c:pt>
                <c:pt idx="1859">
                  <c:v>101</c:v>
                </c:pt>
                <c:pt idx="1860">
                  <c:v>99.999999999999957</c:v>
                </c:pt>
                <c:pt idx="1861">
                  <c:v>98</c:v>
                </c:pt>
                <c:pt idx="1862">
                  <c:v>102</c:v>
                </c:pt>
                <c:pt idx="1863">
                  <c:v>98.999999999999972</c:v>
                </c:pt>
                <c:pt idx="1864">
                  <c:v>98.999999999999972</c:v>
                </c:pt>
                <c:pt idx="1865">
                  <c:v>96</c:v>
                </c:pt>
                <c:pt idx="1866">
                  <c:v>96.999999999999972</c:v>
                </c:pt>
                <c:pt idx="1867">
                  <c:v>96</c:v>
                </c:pt>
                <c:pt idx="1868">
                  <c:v>96.999999999999972</c:v>
                </c:pt>
                <c:pt idx="1869">
                  <c:v>100</c:v>
                </c:pt>
                <c:pt idx="1870">
                  <c:v>98.999999999999972</c:v>
                </c:pt>
                <c:pt idx="1871">
                  <c:v>98.999999999999972</c:v>
                </c:pt>
                <c:pt idx="1872">
                  <c:v>99.999999999999957</c:v>
                </c:pt>
                <c:pt idx="1873">
                  <c:v>100.00000000000004</c:v>
                </c:pt>
                <c:pt idx="1874">
                  <c:v>99.000000000000028</c:v>
                </c:pt>
                <c:pt idx="1875">
                  <c:v>104.00000000000004</c:v>
                </c:pt>
                <c:pt idx="1876">
                  <c:v>102.99999999999999</c:v>
                </c:pt>
                <c:pt idx="1877">
                  <c:v>104.99999999999999</c:v>
                </c:pt>
                <c:pt idx="1878">
                  <c:v>105.00000000000003</c:v>
                </c:pt>
                <c:pt idx="1879">
                  <c:v>110.00000000000001</c:v>
                </c:pt>
                <c:pt idx="1880">
                  <c:v>110.99999999999999</c:v>
                </c:pt>
                <c:pt idx="1881">
                  <c:v>108.99999999999999</c:v>
                </c:pt>
                <c:pt idx="1882">
                  <c:v>110.99999999999999</c:v>
                </c:pt>
                <c:pt idx="1883">
                  <c:v>104.99999999999999</c:v>
                </c:pt>
                <c:pt idx="1884">
                  <c:v>106.00000000000006</c:v>
                </c:pt>
                <c:pt idx="1885">
                  <c:v>104.99999999999999</c:v>
                </c:pt>
                <c:pt idx="1886">
                  <c:v>103.99999999999996</c:v>
                </c:pt>
                <c:pt idx="1887">
                  <c:v>103.99999999999996</c:v>
                </c:pt>
                <c:pt idx="1888">
                  <c:v>103.99999999999996</c:v>
                </c:pt>
                <c:pt idx="1889">
                  <c:v>102.00000000000004</c:v>
                </c:pt>
                <c:pt idx="1890">
                  <c:v>104.00000000000004</c:v>
                </c:pt>
              </c:numCache>
            </c:numRef>
          </c:val>
          <c:smooth val="0"/>
          <c:extLst>
            <c:ext xmlns:c16="http://schemas.microsoft.com/office/drawing/2014/chart" uri="{C3380CC4-5D6E-409C-BE32-E72D297353CC}">
              <c16:uniqueId val="{00000002-2987-4926-888A-DC9C687A144B}"/>
            </c:ext>
          </c:extLst>
        </c:ser>
        <c:ser>
          <c:idx val="2"/>
          <c:order val="2"/>
          <c:tx>
            <c:strRef>
              <c:f>'Input - Raw Data'!$BU$10:$BU$11</c:f>
              <c:strCache>
                <c:ptCount val="2"/>
                <c:pt idx="0">
                  <c:v>BVAL Healthcare</c:v>
                </c:pt>
                <c:pt idx="1">
                  <c:v>"BBB"</c:v>
                </c:pt>
              </c:strCache>
            </c:strRef>
          </c:tx>
          <c:spPr>
            <a:ln w="19050" cap="rnd">
              <a:solidFill>
                <a:schemeClr val="accent4"/>
              </a:solidFill>
              <a:round/>
            </a:ln>
            <a:effectLst/>
          </c:spPr>
          <c:marker>
            <c:symbol val="none"/>
          </c:marker>
          <c:cat>
            <c:numRef>
              <c:f>'Input - Raw Data'!$B$9287:$B$13000</c:f>
              <c:numCache>
                <c:formatCode>m/d/yyyy</c:formatCode>
                <c:ptCount val="3714"/>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43007</c:v>
                </c:pt>
                <c:pt idx="456">
                  <c:v>43010</c:v>
                </c:pt>
                <c:pt idx="457">
                  <c:v>43011</c:v>
                </c:pt>
                <c:pt idx="458">
                  <c:v>43012</c:v>
                </c:pt>
                <c:pt idx="459">
                  <c:v>43013</c:v>
                </c:pt>
                <c:pt idx="460">
                  <c:v>43014</c:v>
                </c:pt>
                <c:pt idx="461">
                  <c:v>43017</c:v>
                </c:pt>
                <c:pt idx="462">
                  <c:v>43018</c:v>
                </c:pt>
                <c:pt idx="463">
                  <c:v>43019</c:v>
                </c:pt>
                <c:pt idx="464">
                  <c:v>43020</c:v>
                </c:pt>
                <c:pt idx="465">
                  <c:v>43021</c:v>
                </c:pt>
                <c:pt idx="466">
                  <c:v>43024</c:v>
                </c:pt>
                <c:pt idx="467">
                  <c:v>43025</c:v>
                </c:pt>
                <c:pt idx="468">
                  <c:v>43026</c:v>
                </c:pt>
                <c:pt idx="469">
                  <c:v>43027</c:v>
                </c:pt>
                <c:pt idx="470">
                  <c:v>43028</c:v>
                </c:pt>
                <c:pt idx="471">
                  <c:v>43031</c:v>
                </c:pt>
                <c:pt idx="472">
                  <c:v>43032</c:v>
                </c:pt>
                <c:pt idx="473">
                  <c:v>43033</c:v>
                </c:pt>
                <c:pt idx="474">
                  <c:v>43034</c:v>
                </c:pt>
                <c:pt idx="475">
                  <c:v>43035</c:v>
                </c:pt>
                <c:pt idx="476">
                  <c:v>43038</c:v>
                </c:pt>
                <c:pt idx="477">
                  <c:v>43039</c:v>
                </c:pt>
                <c:pt idx="478">
                  <c:v>43040</c:v>
                </c:pt>
                <c:pt idx="479">
                  <c:v>43041</c:v>
                </c:pt>
                <c:pt idx="480">
                  <c:v>43042</c:v>
                </c:pt>
                <c:pt idx="481">
                  <c:v>43045</c:v>
                </c:pt>
                <c:pt idx="482">
                  <c:v>43046</c:v>
                </c:pt>
                <c:pt idx="483">
                  <c:v>43047</c:v>
                </c:pt>
                <c:pt idx="484">
                  <c:v>43048</c:v>
                </c:pt>
                <c:pt idx="485">
                  <c:v>43049</c:v>
                </c:pt>
                <c:pt idx="486">
                  <c:v>43052</c:v>
                </c:pt>
                <c:pt idx="487">
                  <c:v>43053</c:v>
                </c:pt>
                <c:pt idx="488">
                  <c:v>43054</c:v>
                </c:pt>
                <c:pt idx="489">
                  <c:v>43055</c:v>
                </c:pt>
                <c:pt idx="490">
                  <c:v>43056</c:v>
                </c:pt>
                <c:pt idx="491">
                  <c:v>43059</c:v>
                </c:pt>
                <c:pt idx="492">
                  <c:v>43060</c:v>
                </c:pt>
                <c:pt idx="493">
                  <c:v>43061</c:v>
                </c:pt>
                <c:pt idx="494">
                  <c:v>43062</c:v>
                </c:pt>
                <c:pt idx="495">
                  <c:v>43063</c:v>
                </c:pt>
                <c:pt idx="496">
                  <c:v>43066</c:v>
                </c:pt>
                <c:pt idx="497">
                  <c:v>43067</c:v>
                </c:pt>
                <c:pt idx="498">
                  <c:v>43068</c:v>
                </c:pt>
                <c:pt idx="499">
                  <c:v>43069</c:v>
                </c:pt>
                <c:pt idx="500">
                  <c:v>43070</c:v>
                </c:pt>
                <c:pt idx="501">
                  <c:v>43073</c:v>
                </c:pt>
                <c:pt idx="502">
                  <c:v>43074</c:v>
                </c:pt>
                <c:pt idx="503">
                  <c:v>43075</c:v>
                </c:pt>
                <c:pt idx="504">
                  <c:v>43076</c:v>
                </c:pt>
                <c:pt idx="505">
                  <c:v>43077</c:v>
                </c:pt>
                <c:pt idx="506">
                  <c:v>43080</c:v>
                </c:pt>
                <c:pt idx="507">
                  <c:v>43081</c:v>
                </c:pt>
                <c:pt idx="508">
                  <c:v>43082</c:v>
                </c:pt>
                <c:pt idx="509">
                  <c:v>43083</c:v>
                </c:pt>
                <c:pt idx="510">
                  <c:v>43084</c:v>
                </c:pt>
                <c:pt idx="511">
                  <c:v>43087</c:v>
                </c:pt>
                <c:pt idx="512">
                  <c:v>43088</c:v>
                </c:pt>
                <c:pt idx="513">
                  <c:v>43089</c:v>
                </c:pt>
                <c:pt idx="514">
                  <c:v>43090</c:v>
                </c:pt>
                <c:pt idx="515">
                  <c:v>43091</c:v>
                </c:pt>
                <c:pt idx="516">
                  <c:v>43094</c:v>
                </c:pt>
                <c:pt idx="517">
                  <c:v>43095</c:v>
                </c:pt>
                <c:pt idx="518">
                  <c:v>43096</c:v>
                </c:pt>
                <c:pt idx="519">
                  <c:v>43097</c:v>
                </c:pt>
                <c:pt idx="520">
                  <c:v>43098</c:v>
                </c:pt>
                <c:pt idx="521">
                  <c:v>43101</c:v>
                </c:pt>
                <c:pt idx="522">
                  <c:v>43102</c:v>
                </c:pt>
                <c:pt idx="523">
                  <c:v>43103</c:v>
                </c:pt>
                <c:pt idx="524">
                  <c:v>43104</c:v>
                </c:pt>
                <c:pt idx="525">
                  <c:v>43105</c:v>
                </c:pt>
                <c:pt idx="526">
                  <c:v>43108</c:v>
                </c:pt>
                <c:pt idx="527">
                  <c:v>43109</c:v>
                </c:pt>
                <c:pt idx="528">
                  <c:v>43110</c:v>
                </c:pt>
                <c:pt idx="529">
                  <c:v>43111</c:v>
                </c:pt>
                <c:pt idx="530">
                  <c:v>43112</c:v>
                </c:pt>
                <c:pt idx="531">
                  <c:v>43115</c:v>
                </c:pt>
                <c:pt idx="532">
                  <c:v>43116</c:v>
                </c:pt>
                <c:pt idx="533">
                  <c:v>43117</c:v>
                </c:pt>
                <c:pt idx="534">
                  <c:v>43118</c:v>
                </c:pt>
                <c:pt idx="535">
                  <c:v>43119</c:v>
                </c:pt>
                <c:pt idx="536">
                  <c:v>43122</c:v>
                </c:pt>
                <c:pt idx="537">
                  <c:v>43123</c:v>
                </c:pt>
                <c:pt idx="538">
                  <c:v>43124</c:v>
                </c:pt>
                <c:pt idx="539">
                  <c:v>43125</c:v>
                </c:pt>
                <c:pt idx="540">
                  <c:v>43126</c:v>
                </c:pt>
                <c:pt idx="541">
                  <c:v>43129</c:v>
                </c:pt>
                <c:pt idx="542">
                  <c:v>43130</c:v>
                </c:pt>
                <c:pt idx="543">
                  <c:v>43131</c:v>
                </c:pt>
                <c:pt idx="544">
                  <c:v>43132</c:v>
                </c:pt>
                <c:pt idx="545">
                  <c:v>43133</c:v>
                </c:pt>
                <c:pt idx="546">
                  <c:v>43136</c:v>
                </c:pt>
                <c:pt idx="547">
                  <c:v>43137</c:v>
                </c:pt>
                <c:pt idx="548">
                  <c:v>43138</c:v>
                </c:pt>
                <c:pt idx="549">
                  <c:v>43139</c:v>
                </c:pt>
                <c:pt idx="550">
                  <c:v>43140</c:v>
                </c:pt>
                <c:pt idx="551">
                  <c:v>43143</c:v>
                </c:pt>
                <c:pt idx="552">
                  <c:v>43144</c:v>
                </c:pt>
                <c:pt idx="553">
                  <c:v>43145</c:v>
                </c:pt>
                <c:pt idx="554">
                  <c:v>43146</c:v>
                </c:pt>
                <c:pt idx="555">
                  <c:v>43147</c:v>
                </c:pt>
                <c:pt idx="556">
                  <c:v>43150</c:v>
                </c:pt>
                <c:pt idx="557">
                  <c:v>43151</c:v>
                </c:pt>
                <c:pt idx="558">
                  <c:v>43152</c:v>
                </c:pt>
                <c:pt idx="559">
                  <c:v>43153</c:v>
                </c:pt>
                <c:pt idx="560">
                  <c:v>43154</c:v>
                </c:pt>
                <c:pt idx="561">
                  <c:v>43157</c:v>
                </c:pt>
                <c:pt idx="562">
                  <c:v>43158</c:v>
                </c:pt>
                <c:pt idx="563">
                  <c:v>43159</c:v>
                </c:pt>
                <c:pt idx="564">
                  <c:v>43160</c:v>
                </c:pt>
                <c:pt idx="565">
                  <c:v>43161</c:v>
                </c:pt>
                <c:pt idx="566">
                  <c:v>43164</c:v>
                </c:pt>
                <c:pt idx="567">
                  <c:v>43165</c:v>
                </c:pt>
                <c:pt idx="568">
                  <c:v>43166</c:v>
                </c:pt>
                <c:pt idx="569">
                  <c:v>43167</c:v>
                </c:pt>
                <c:pt idx="570">
                  <c:v>43168</c:v>
                </c:pt>
                <c:pt idx="571">
                  <c:v>43171</c:v>
                </c:pt>
                <c:pt idx="572">
                  <c:v>43172</c:v>
                </c:pt>
                <c:pt idx="573">
                  <c:v>43173</c:v>
                </c:pt>
                <c:pt idx="574">
                  <c:v>43174</c:v>
                </c:pt>
                <c:pt idx="575">
                  <c:v>43175</c:v>
                </c:pt>
                <c:pt idx="576">
                  <c:v>43178</c:v>
                </c:pt>
                <c:pt idx="577">
                  <c:v>43179</c:v>
                </c:pt>
                <c:pt idx="578">
                  <c:v>43180</c:v>
                </c:pt>
                <c:pt idx="579">
                  <c:v>43181</c:v>
                </c:pt>
                <c:pt idx="580">
                  <c:v>43182</c:v>
                </c:pt>
                <c:pt idx="581">
                  <c:v>43185</c:v>
                </c:pt>
                <c:pt idx="582">
                  <c:v>43186</c:v>
                </c:pt>
                <c:pt idx="583">
                  <c:v>43187</c:v>
                </c:pt>
                <c:pt idx="584">
                  <c:v>43188</c:v>
                </c:pt>
                <c:pt idx="585">
                  <c:v>43189</c:v>
                </c:pt>
                <c:pt idx="586">
                  <c:v>43192</c:v>
                </c:pt>
                <c:pt idx="587">
                  <c:v>43193</c:v>
                </c:pt>
                <c:pt idx="588">
                  <c:v>43194</c:v>
                </c:pt>
                <c:pt idx="589">
                  <c:v>43195</c:v>
                </c:pt>
                <c:pt idx="590">
                  <c:v>43196</c:v>
                </c:pt>
                <c:pt idx="591">
                  <c:v>43199</c:v>
                </c:pt>
                <c:pt idx="592">
                  <c:v>43200</c:v>
                </c:pt>
                <c:pt idx="593">
                  <c:v>43201</c:v>
                </c:pt>
                <c:pt idx="594">
                  <c:v>43202</c:v>
                </c:pt>
                <c:pt idx="595">
                  <c:v>43203</c:v>
                </c:pt>
                <c:pt idx="596">
                  <c:v>43206</c:v>
                </c:pt>
                <c:pt idx="597">
                  <c:v>43207</c:v>
                </c:pt>
                <c:pt idx="598">
                  <c:v>43208</c:v>
                </c:pt>
                <c:pt idx="599">
                  <c:v>43209</c:v>
                </c:pt>
                <c:pt idx="600">
                  <c:v>43210</c:v>
                </c:pt>
                <c:pt idx="601">
                  <c:v>43213</c:v>
                </c:pt>
                <c:pt idx="602">
                  <c:v>43214</c:v>
                </c:pt>
                <c:pt idx="603">
                  <c:v>43215</c:v>
                </c:pt>
                <c:pt idx="604">
                  <c:v>43216</c:v>
                </c:pt>
                <c:pt idx="605">
                  <c:v>43217</c:v>
                </c:pt>
                <c:pt idx="606">
                  <c:v>43220</c:v>
                </c:pt>
                <c:pt idx="607">
                  <c:v>43221</c:v>
                </c:pt>
                <c:pt idx="608">
                  <c:v>43222</c:v>
                </c:pt>
                <c:pt idx="609">
                  <c:v>43223</c:v>
                </c:pt>
                <c:pt idx="610">
                  <c:v>43224</c:v>
                </c:pt>
                <c:pt idx="611">
                  <c:v>43227</c:v>
                </c:pt>
                <c:pt idx="612">
                  <c:v>43228</c:v>
                </c:pt>
                <c:pt idx="613">
                  <c:v>43229</c:v>
                </c:pt>
                <c:pt idx="614">
                  <c:v>43230</c:v>
                </c:pt>
                <c:pt idx="615">
                  <c:v>43231</c:v>
                </c:pt>
                <c:pt idx="616">
                  <c:v>43234</c:v>
                </c:pt>
                <c:pt idx="617">
                  <c:v>43235</c:v>
                </c:pt>
                <c:pt idx="618">
                  <c:v>43236</c:v>
                </c:pt>
                <c:pt idx="619">
                  <c:v>43237</c:v>
                </c:pt>
                <c:pt idx="620">
                  <c:v>43238</c:v>
                </c:pt>
                <c:pt idx="621">
                  <c:v>43241</c:v>
                </c:pt>
                <c:pt idx="622">
                  <c:v>43242</c:v>
                </c:pt>
                <c:pt idx="623">
                  <c:v>43243</c:v>
                </c:pt>
                <c:pt idx="624">
                  <c:v>43244</c:v>
                </c:pt>
                <c:pt idx="625">
                  <c:v>43245</c:v>
                </c:pt>
                <c:pt idx="626">
                  <c:v>43248</c:v>
                </c:pt>
                <c:pt idx="627">
                  <c:v>43249</c:v>
                </c:pt>
                <c:pt idx="628">
                  <c:v>43250</c:v>
                </c:pt>
                <c:pt idx="629">
                  <c:v>43251</c:v>
                </c:pt>
                <c:pt idx="630">
                  <c:v>43252</c:v>
                </c:pt>
                <c:pt idx="631">
                  <c:v>43255</c:v>
                </c:pt>
                <c:pt idx="632">
                  <c:v>43256</c:v>
                </c:pt>
                <c:pt idx="633">
                  <c:v>43257</c:v>
                </c:pt>
                <c:pt idx="634">
                  <c:v>43258</c:v>
                </c:pt>
                <c:pt idx="635">
                  <c:v>43259</c:v>
                </c:pt>
                <c:pt idx="636">
                  <c:v>43262</c:v>
                </c:pt>
                <c:pt idx="637">
                  <c:v>43263</c:v>
                </c:pt>
                <c:pt idx="638">
                  <c:v>43264</c:v>
                </c:pt>
                <c:pt idx="639">
                  <c:v>43265</c:v>
                </c:pt>
                <c:pt idx="640">
                  <c:v>43266</c:v>
                </c:pt>
                <c:pt idx="641">
                  <c:v>43269</c:v>
                </c:pt>
                <c:pt idx="642">
                  <c:v>43270</c:v>
                </c:pt>
                <c:pt idx="643">
                  <c:v>43271</c:v>
                </c:pt>
                <c:pt idx="644">
                  <c:v>43272</c:v>
                </c:pt>
                <c:pt idx="645">
                  <c:v>43273</c:v>
                </c:pt>
                <c:pt idx="646">
                  <c:v>43276</c:v>
                </c:pt>
                <c:pt idx="647">
                  <c:v>43277</c:v>
                </c:pt>
                <c:pt idx="648">
                  <c:v>43278</c:v>
                </c:pt>
                <c:pt idx="649">
                  <c:v>43279</c:v>
                </c:pt>
                <c:pt idx="650">
                  <c:v>43280</c:v>
                </c:pt>
                <c:pt idx="651">
                  <c:v>43283</c:v>
                </c:pt>
                <c:pt idx="652">
                  <c:v>43284</c:v>
                </c:pt>
                <c:pt idx="653">
                  <c:v>43285</c:v>
                </c:pt>
                <c:pt idx="654">
                  <c:v>43286</c:v>
                </c:pt>
                <c:pt idx="655">
                  <c:v>43287</c:v>
                </c:pt>
                <c:pt idx="656">
                  <c:v>43290</c:v>
                </c:pt>
                <c:pt idx="657">
                  <c:v>43291</c:v>
                </c:pt>
                <c:pt idx="658">
                  <c:v>43292</c:v>
                </c:pt>
                <c:pt idx="659">
                  <c:v>43293</c:v>
                </c:pt>
                <c:pt idx="660">
                  <c:v>43294</c:v>
                </c:pt>
                <c:pt idx="661">
                  <c:v>43297</c:v>
                </c:pt>
                <c:pt idx="662">
                  <c:v>43298</c:v>
                </c:pt>
                <c:pt idx="663">
                  <c:v>43299</c:v>
                </c:pt>
                <c:pt idx="664">
                  <c:v>43300</c:v>
                </c:pt>
                <c:pt idx="665">
                  <c:v>43301</c:v>
                </c:pt>
                <c:pt idx="666">
                  <c:v>43304</c:v>
                </c:pt>
                <c:pt idx="667">
                  <c:v>43305</c:v>
                </c:pt>
                <c:pt idx="668">
                  <c:v>43306</c:v>
                </c:pt>
                <c:pt idx="669">
                  <c:v>43307</c:v>
                </c:pt>
                <c:pt idx="670">
                  <c:v>43308</c:v>
                </c:pt>
                <c:pt idx="671">
                  <c:v>43311</c:v>
                </c:pt>
                <c:pt idx="672">
                  <c:v>43312</c:v>
                </c:pt>
                <c:pt idx="673">
                  <c:v>43313</c:v>
                </c:pt>
                <c:pt idx="674">
                  <c:v>43314</c:v>
                </c:pt>
                <c:pt idx="675">
                  <c:v>43315</c:v>
                </c:pt>
                <c:pt idx="676">
                  <c:v>43318</c:v>
                </c:pt>
                <c:pt idx="677">
                  <c:v>43319</c:v>
                </c:pt>
                <c:pt idx="678">
                  <c:v>43320</c:v>
                </c:pt>
                <c:pt idx="679">
                  <c:v>43321</c:v>
                </c:pt>
                <c:pt idx="680">
                  <c:v>43322</c:v>
                </c:pt>
                <c:pt idx="681">
                  <c:v>43325</c:v>
                </c:pt>
                <c:pt idx="682">
                  <c:v>43326</c:v>
                </c:pt>
                <c:pt idx="683">
                  <c:v>43327</c:v>
                </c:pt>
                <c:pt idx="684">
                  <c:v>43328</c:v>
                </c:pt>
                <c:pt idx="685">
                  <c:v>43329</c:v>
                </c:pt>
                <c:pt idx="686">
                  <c:v>43332</c:v>
                </c:pt>
                <c:pt idx="687">
                  <c:v>43333</c:v>
                </c:pt>
                <c:pt idx="688">
                  <c:v>43334</c:v>
                </c:pt>
                <c:pt idx="689">
                  <c:v>43335</c:v>
                </c:pt>
                <c:pt idx="690">
                  <c:v>43336</c:v>
                </c:pt>
                <c:pt idx="691">
                  <c:v>43339</c:v>
                </c:pt>
                <c:pt idx="692">
                  <c:v>43340</c:v>
                </c:pt>
                <c:pt idx="693">
                  <c:v>43341</c:v>
                </c:pt>
                <c:pt idx="694">
                  <c:v>43342</c:v>
                </c:pt>
                <c:pt idx="695">
                  <c:v>43343</c:v>
                </c:pt>
                <c:pt idx="696">
                  <c:v>43346</c:v>
                </c:pt>
                <c:pt idx="697">
                  <c:v>43347</c:v>
                </c:pt>
                <c:pt idx="698">
                  <c:v>43348</c:v>
                </c:pt>
                <c:pt idx="699">
                  <c:v>43349</c:v>
                </c:pt>
                <c:pt idx="700">
                  <c:v>43350</c:v>
                </c:pt>
                <c:pt idx="701">
                  <c:v>43353</c:v>
                </c:pt>
                <c:pt idx="702">
                  <c:v>43354</c:v>
                </c:pt>
                <c:pt idx="703">
                  <c:v>43355</c:v>
                </c:pt>
                <c:pt idx="704">
                  <c:v>43356</c:v>
                </c:pt>
                <c:pt idx="705">
                  <c:v>43357</c:v>
                </c:pt>
                <c:pt idx="706">
                  <c:v>43360</c:v>
                </c:pt>
                <c:pt idx="707">
                  <c:v>43361</c:v>
                </c:pt>
                <c:pt idx="708">
                  <c:v>43362</c:v>
                </c:pt>
                <c:pt idx="709">
                  <c:v>43363</c:v>
                </c:pt>
                <c:pt idx="710">
                  <c:v>43364</c:v>
                </c:pt>
                <c:pt idx="711">
                  <c:v>43367</c:v>
                </c:pt>
                <c:pt idx="712">
                  <c:v>43368</c:v>
                </c:pt>
                <c:pt idx="713">
                  <c:v>43369</c:v>
                </c:pt>
                <c:pt idx="714">
                  <c:v>43370</c:v>
                </c:pt>
                <c:pt idx="715">
                  <c:v>43371</c:v>
                </c:pt>
                <c:pt idx="716">
                  <c:v>43374</c:v>
                </c:pt>
                <c:pt idx="717">
                  <c:v>43375</c:v>
                </c:pt>
                <c:pt idx="718">
                  <c:v>43376</c:v>
                </c:pt>
                <c:pt idx="719">
                  <c:v>43377</c:v>
                </c:pt>
                <c:pt idx="720">
                  <c:v>43378</c:v>
                </c:pt>
                <c:pt idx="721">
                  <c:v>43381</c:v>
                </c:pt>
                <c:pt idx="722">
                  <c:v>43382</c:v>
                </c:pt>
                <c:pt idx="723">
                  <c:v>43383</c:v>
                </c:pt>
                <c:pt idx="724">
                  <c:v>43384</c:v>
                </c:pt>
                <c:pt idx="725">
                  <c:v>43385</c:v>
                </c:pt>
                <c:pt idx="726">
                  <c:v>43388</c:v>
                </c:pt>
                <c:pt idx="727">
                  <c:v>43389</c:v>
                </c:pt>
                <c:pt idx="728">
                  <c:v>43390</c:v>
                </c:pt>
                <c:pt idx="729">
                  <c:v>43391</c:v>
                </c:pt>
                <c:pt idx="730">
                  <c:v>43392</c:v>
                </c:pt>
                <c:pt idx="731">
                  <c:v>43395</c:v>
                </c:pt>
                <c:pt idx="732">
                  <c:v>43396</c:v>
                </c:pt>
                <c:pt idx="733">
                  <c:v>43397</c:v>
                </c:pt>
                <c:pt idx="734">
                  <c:v>43398</c:v>
                </c:pt>
                <c:pt idx="735">
                  <c:v>43399</c:v>
                </c:pt>
                <c:pt idx="736">
                  <c:v>43402</c:v>
                </c:pt>
                <c:pt idx="737">
                  <c:v>43403</c:v>
                </c:pt>
                <c:pt idx="738">
                  <c:v>43404</c:v>
                </c:pt>
                <c:pt idx="739">
                  <c:v>43405</c:v>
                </c:pt>
                <c:pt idx="740">
                  <c:v>43406</c:v>
                </c:pt>
                <c:pt idx="741">
                  <c:v>43409</c:v>
                </c:pt>
                <c:pt idx="742">
                  <c:v>43410</c:v>
                </c:pt>
                <c:pt idx="743">
                  <c:v>43411</c:v>
                </c:pt>
                <c:pt idx="744">
                  <c:v>43412</c:v>
                </c:pt>
                <c:pt idx="745">
                  <c:v>43413</c:v>
                </c:pt>
                <c:pt idx="746">
                  <c:v>43416</c:v>
                </c:pt>
                <c:pt idx="747">
                  <c:v>43417</c:v>
                </c:pt>
                <c:pt idx="748">
                  <c:v>43418</c:v>
                </c:pt>
                <c:pt idx="749">
                  <c:v>43419</c:v>
                </c:pt>
                <c:pt idx="750">
                  <c:v>43420</c:v>
                </c:pt>
                <c:pt idx="751">
                  <c:v>43423</c:v>
                </c:pt>
                <c:pt idx="752">
                  <c:v>43424</c:v>
                </c:pt>
                <c:pt idx="753">
                  <c:v>43425</c:v>
                </c:pt>
                <c:pt idx="754">
                  <c:v>43426</c:v>
                </c:pt>
                <c:pt idx="755">
                  <c:v>43427</c:v>
                </c:pt>
                <c:pt idx="756">
                  <c:v>43430</c:v>
                </c:pt>
                <c:pt idx="757">
                  <c:v>43431</c:v>
                </c:pt>
                <c:pt idx="758">
                  <c:v>43432</c:v>
                </c:pt>
                <c:pt idx="759">
                  <c:v>43433</c:v>
                </c:pt>
                <c:pt idx="760">
                  <c:v>43434</c:v>
                </c:pt>
                <c:pt idx="761">
                  <c:v>43437</c:v>
                </c:pt>
                <c:pt idx="762">
                  <c:v>43438</c:v>
                </c:pt>
                <c:pt idx="763">
                  <c:v>43439</c:v>
                </c:pt>
                <c:pt idx="764">
                  <c:v>43440</c:v>
                </c:pt>
                <c:pt idx="765">
                  <c:v>43441</c:v>
                </c:pt>
                <c:pt idx="766">
                  <c:v>43444</c:v>
                </c:pt>
                <c:pt idx="767">
                  <c:v>43445</c:v>
                </c:pt>
                <c:pt idx="768">
                  <c:v>43446</c:v>
                </c:pt>
                <c:pt idx="769">
                  <c:v>43447</c:v>
                </c:pt>
                <c:pt idx="770">
                  <c:v>43448</c:v>
                </c:pt>
                <c:pt idx="771">
                  <c:v>43451</c:v>
                </c:pt>
                <c:pt idx="772">
                  <c:v>43452</c:v>
                </c:pt>
                <c:pt idx="773">
                  <c:v>43453</c:v>
                </c:pt>
                <c:pt idx="774">
                  <c:v>43454</c:v>
                </c:pt>
                <c:pt idx="775">
                  <c:v>43455</c:v>
                </c:pt>
                <c:pt idx="776">
                  <c:v>43458</c:v>
                </c:pt>
                <c:pt idx="777">
                  <c:v>43459</c:v>
                </c:pt>
                <c:pt idx="778">
                  <c:v>43460</c:v>
                </c:pt>
                <c:pt idx="779">
                  <c:v>43461</c:v>
                </c:pt>
                <c:pt idx="780">
                  <c:v>43462</c:v>
                </c:pt>
                <c:pt idx="781">
                  <c:v>43465</c:v>
                </c:pt>
                <c:pt idx="782">
                  <c:v>43466</c:v>
                </c:pt>
                <c:pt idx="783">
                  <c:v>43467</c:v>
                </c:pt>
                <c:pt idx="784">
                  <c:v>43468</c:v>
                </c:pt>
                <c:pt idx="785">
                  <c:v>43469</c:v>
                </c:pt>
                <c:pt idx="786">
                  <c:v>43472</c:v>
                </c:pt>
                <c:pt idx="787">
                  <c:v>43473</c:v>
                </c:pt>
                <c:pt idx="788">
                  <c:v>43474</c:v>
                </c:pt>
                <c:pt idx="789">
                  <c:v>43475</c:v>
                </c:pt>
                <c:pt idx="790">
                  <c:v>43476</c:v>
                </c:pt>
                <c:pt idx="791">
                  <c:v>43479</c:v>
                </c:pt>
                <c:pt idx="792">
                  <c:v>43480</c:v>
                </c:pt>
                <c:pt idx="793">
                  <c:v>43481</c:v>
                </c:pt>
                <c:pt idx="794">
                  <c:v>43482</c:v>
                </c:pt>
                <c:pt idx="795">
                  <c:v>43483</c:v>
                </c:pt>
                <c:pt idx="796">
                  <c:v>43486</c:v>
                </c:pt>
                <c:pt idx="797">
                  <c:v>43487</c:v>
                </c:pt>
                <c:pt idx="798">
                  <c:v>43488</c:v>
                </c:pt>
                <c:pt idx="799">
                  <c:v>43489</c:v>
                </c:pt>
                <c:pt idx="800">
                  <c:v>43490</c:v>
                </c:pt>
                <c:pt idx="801">
                  <c:v>43493</c:v>
                </c:pt>
                <c:pt idx="802">
                  <c:v>43494</c:v>
                </c:pt>
                <c:pt idx="803">
                  <c:v>43495</c:v>
                </c:pt>
                <c:pt idx="804">
                  <c:v>43496</c:v>
                </c:pt>
                <c:pt idx="805">
                  <c:v>43497</c:v>
                </c:pt>
                <c:pt idx="806">
                  <c:v>43500</c:v>
                </c:pt>
                <c:pt idx="807">
                  <c:v>43501</c:v>
                </c:pt>
                <c:pt idx="808">
                  <c:v>43502</c:v>
                </c:pt>
                <c:pt idx="809">
                  <c:v>43503</c:v>
                </c:pt>
                <c:pt idx="810">
                  <c:v>43504</c:v>
                </c:pt>
                <c:pt idx="811">
                  <c:v>43507</c:v>
                </c:pt>
                <c:pt idx="812">
                  <c:v>43508</c:v>
                </c:pt>
                <c:pt idx="813">
                  <c:v>43509</c:v>
                </c:pt>
                <c:pt idx="814">
                  <c:v>43510</c:v>
                </c:pt>
                <c:pt idx="815">
                  <c:v>43511</c:v>
                </c:pt>
                <c:pt idx="816">
                  <c:v>43514</c:v>
                </c:pt>
                <c:pt idx="817">
                  <c:v>43515</c:v>
                </c:pt>
                <c:pt idx="818">
                  <c:v>43516</c:v>
                </c:pt>
                <c:pt idx="819">
                  <c:v>43517</c:v>
                </c:pt>
                <c:pt idx="820">
                  <c:v>43518</c:v>
                </c:pt>
                <c:pt idx="821">
                  <c:v>43521</c:v>
                </c:pt>
                <c:pt idx="822">
                  <c:v>43522</c:v>
                </c:pt>
                <c:pt idx="823">
                  <c:v>43523</c:v>
                </c:pt>
                <c:pt idx="824">
                  <c:v>43524</c:v>
                </c:pt>
                <c:pt idx="825">
                  <c:v>43525</c:v>
                </c:pt>
                <c:pt idx="826">
                  <c:v>43528</c:v>
                </c:pt>
                <c:pt idx="827">
                  <c:v>43529</c:v>
                </c:pt>
                <c:pt idx="828">
                  <c:v>43530</c:v>
                </c:pt>
                <c:pt idx="829">
                  <c:v>43531</c:v>
                </c:pt>
                <c:pt idx="830">
                  <c:v>43532</c:v>
                </c:pt>
                <c:pt idx="831">
                  <c:v>43535</c:v>
                </c:pt>
                <c:pt idx="832">
                  <c:v>43536</c:v>
                </c:pt>
                <c:pt idx="833">
                  <c:v>43537</c:v>
                </c:pt>
                <c:pt idx="834">
                  <c:v>43538</c:v>
                </c:pt>
                <c:pt idx="835">
                  <c:v>43539</c:v>
                </c:pt>
                <c:pt idx="836">
                  <c:v>43542</c:v>
                </c:pt>
                <c:pt idx="837">
                  <c:v>43543</c:v>
                </c:pt>
                <c:pt idx="838">
                  <c:v>43544</c:v>
                </c:pt>
                <c:pt idx="839">
                  <c:v>43545</c:v>
                </c:pt>
                <c:pt idx="840">
                  <c:v>43546</c:v>
                </c:pt>
                <c:pt idx="841">
                  <c:v>43549</c:v>
                </c:pt>
                <c:pt idx="842">
                  <c:v>43550</c:v>
                </c:pt>
                <c:pt idx="843">
                  <c:v>43551</c:v>
                </c:pt>
                <c:pt idx="844">
                  <c:v>43552</c:v>
                </c:pt>
                <c:pt idx="845">
                  <c:v>43553</c:v>
                </c:pt>
                <c:pt idx="846">
                  <c:v>43556</c:v>
                </c:pt>
                <c:pt idx="847">
                  <c:v>43557</c:v>
                </c:pt>
                <c:pt idx="848">
                  <c:v>43558</c:v>
                </c:pt>
                <c:pt idx="849">
                  <c:v>43559</c:v>
                </c:pt>
                <c:pt idx="850">
                  <c:v>43560</c:v>
                </c:pt>
                <c:pt idx="851">
                  <c:v>43563</c:v>
                </c:pt>
                <c:pt idx="852">
                  <c:v>43564</c:v>
                </c:pt>
                <c:pt idx="853">
                  <c:v>43565</c:v>
                </c:pt>
                <c:pt idx="854">
                  <c:v>43566</c:v>
                </c:pt>
                <c:pt idx="855">
                  <c:v>43567</c:v>
                </c:pt>
                <c:pt idx="856">
                  <c:v>43570</c:v>
                </c:pt>
                <c:pt idx="857">
                  <c:v>43571</c:v>
                </c:pt>
                <c:pt idx="858">
                  <c:v>43572</c:v>
                </c:pt>
                <c:pt idx="859">
                  <c:v>43573</c:v>
                </c:pt>
                <c:pt idx="860">
                  <c:v>43574</c:v>
                </c:pt>
                <c:pt idx="861">
                  <c:v>43577</c:v>
                </c:pt>
                <c:pt idx="862">
                  <c:v>43578</c:v>
                </c:pt>
                <c:pt idx="863">
                  <c:v>43579</c:v>
                </c:pt>
                <c:pt idx="864">
                  <c:v>43580</c:v>
                </c:pt>
                <c:pt idx="865">
                  <c:v>43581</c:v>
                </c:pt>
                <c:pt idx="866">
                  <c:v>43584</c:v>
                </c:pt>
                <c:pt idx="867">
                  <c:v>43585</c:v>
                </c:pt>
                <c:pt idx="868">
                  <c:v>43586</c:v>
                </c:pt>
                <c:pt idx="869">
                  <c:v>43587</c:v>
                </c:pt>
                <c:pt idx="870">
                  <c:v>43588</c:v>
                </c:pt>
                <c:pt idx="871">
                  <c:v>43591</c:v>
                </c:pt>
                <c:pt idx="872">
                  <c:v>43592</c:v>
                </c:pt>
                <c:pt idx="873">
                  <c:v>43593</c:v>
                </c:pt>
                <c:pt idx="874">
                  <c:v>43594</c:v>
                </c:pt>
                <c:pt idx="875">
                  <c:v>43595</c:v>
                </c:pt>
                <c:pt idx="876">
                  <c:v>43598</c:v>
                </c:pt>
                <c:pt idx="877">
                  <c:v>43599</c:v>
                </c:pt>
                <c:pt idx="878">
                  <c:v>43600</c:v>
                </c:pt>
                <c:pt idx="879">
                  <c:v>43601</c:v>
                </c:pt>
                <c:pt idx="880">
                  <c:v>43602</c:v>
                </c:pt>
                <c:pt idx="881">
                  <c:v>43605</c:v>
                </c:pt>
                <c:pt idx="882">
                  <c:v>43606</c:v>
                </c:pt>
                <c:pt idx="883">
                  <c:v>43607</c:v>
                </c:pt>
                <c:pt idx="884">
                  <c:v>43608</c:v>
                </c:pt>
                <c:pt idx="885">
                  <c:v>43609</c:v>
                </c:pt>
                <c:pt idx="886">
                  <c:v>43612</c:v>
                </c:pt>
                <c:pt idx="887">
                  <c:v>43613</c:v>
                </c:pt>
                <c:pt idx="888">
                  <c:v>43614</c:v>
                </c:pt>
                <c:pt idx="889">
                  <c:v>43615</c:v>
                </c:pt>
                <c:pt idx="890">
                  <c:v>43616</c:v>
                </c:pt>
                <c:pt idx="891">
                  <c:v>43619</c:v>
                </c:pt>
                <c:pt idx="892">
                  <c:v>43620</c:v>
                </c:pt>
                <c:pt idx="893">
                  <c:v>43621</c:v>
                </c:pt>
                <c:pt idx="894">
                  <c:v>43622</c:v>
                </c:pt>
                <c:pt idx="895">
                  <c:v>43623</c:v>
                </c:pt>
                <c:pt idx="896">
                  <c:v>43626</c:v>
                </c:pt>
                <c:pt idx="897">
                  <c:v>43627</c:v>
                </c:pt>
                <c:pt idx="898">
                  <c:v>43628</c:v>
                </c:pt>
                <c:pt idx="899">
                  <c:v>43629</c:v>
                </c:pt>
                <c:pt idx="900">
                  <c:v>43630</c:v>
                </c:pt>
                <c:pt idx="901">
                  <c:v>43633</c:v>
                </c:pt>
                <c:pt idx="902">
                  <c:v>43634</c:v>
                </c:pt>
                <c:pt idx="903">
                  <c:v>43635</c:v>
                </c:pt>
                <c:pt idx="904">
                  <c:v>43636</c:v>
                </c:pt>
                <c:pt idx="905">
                  <c:v>43637</c:v>
                </c:pt>
                <c:pt idx="906">
                  <c:v>43640</c:v>
                </c:pt>
                <c:pt idx="907">
                  <c:v>43641</c:v>
                </c:pt>
                <c:pt idx="908">
                  <c:v>43642</c:v>
                </c:pt>
                <c:pt idx="909">
                  <c:v>43643</c:v>
                </c:pt>
                <c:pt idx="910">
                  <c:v>43644</c:v>
                </c:pt>
                <c:pt idx="911">
                  <c:v>43647</c:v>
                </c:pt>
                <c:pt idx="912">
                  <c:v>43648</c:v>
                </c:pt>
                <c:pt idx="913">
                  <c:v>43649</c:v>
                </c:pt>
                <c:pt idx="914">
                  <c:v>43650</c:v>
                </c:pt>
                <c:pt idx="915">
                  <c:v>43651</c:v>
                </c:pt>
                <c:pt idx="916">
                  <c:v>43654</c:v>
                </c:pt>
                <c:pt idx="917">
                  <c:v>43655</c:v>
                </c:pt>
                <c:pt idx="918">
                  <c:v>43656</c:v>
                </c:pt>
                <c:pt idx="919">
                  <c:v>43657</c:v>
                </c:pt>
                <c:pt idx="920">
                  <c:v>43658</c:v>
                </c:pt>
                <c:pt idx="921">
                  <c:v>43661</c:v>
                </c:pt>
                <c:pt idx="922">
                  <c:v>43662</c:v>
                </c:pt>
                <c:pt idx="923">
                  <c:v>43663</c:v>
                </c:pt>
                <c:pt idx="924">
                  <c:v>43664</c:v>
                </c:pt>
                <c:pt idx="925">
                  <c:v>43665</c:v>
                </c:pt>
                <c:pt idx="926">
                  <c:v>43668</c:v>
                </c:pt>
                <c:pt idx="927">
                  <c:v>43669</c:v>
                </c:pt>
                <c:pt idx="928">
                  <c:v>43670</c:v>
                </c:pt>
                <c:pt idx="929">
                  <c:v>43671</c:v>
                </c:pt>
                <c:pt idx="930">
                  <c:v>43672</c:v>
                </c:pt>
                <c:pt idx="931">
                  <c:v>43675</c:v>
                </c:pt>
                <c:pt idx="932">
                  <c:v>43676</c:v>
                </c:pt>
                <c:pt idx="933">
                  <c:v>43677</c:v>
                </c:pt>
                <c:pt idx="934">
                  <c:v>43678</c:v>
                </c:pt>
                <c:pt idx="935">
                  <c:v>43679</c:v>
                </c:pt>
                <c:pt idx="936">
                  <c:v>43682</c:v>
                </c:pt>
                <c:pt idx="937">
                  <c:v>43683</c:v>
                </c:pt>
                <c:pt idx="938">
                  <c:v>43684</c:v>
                </c:pt>
                <c:pt idx="939">
                  <c:v>43685</c:v>
                </c:pt>
                <c:pt idx="940">
                  <c:v>43686</c:v>
                </c:pt>
                <c:pt idx="941">
                  <c:v>43689</c:v>
                </c:pt>
                <c:pt idx="942">
                  <c:v>43690</c:v>
                </c:pt>
                <c:pt idx="943">
                  <c:v>43691</c:v>
                </c:pt>
                <c:pt idx="944">
                  <c:v>43692</c:v>
                </c:pt>
                <c:pt idx="945">
                  <c:v>43693</c:v>
                </c:pt>
                <c:pt idx="946">
                  <c:v>43696</c:v>
                </c:pt>
                <c:pt idx="947">
                  <c:v>43697</c:v>
                </c:pt>
                <c:pt idx="948">
                  <c:v>43698</c:v>
                </c:pt>
                <c:pt idx="949">
                  <c:v>43699</c:v>
                </c:pt>
                <c:pt idx="950">
                  <c:v>43700</c:v>
                </c:pt>
                <c:pt idx="951">
                  <c:v>43703</c:v>
                </c:pt>
                <c:pt idx="952">
                  <c:v>43704</c:v>
                </c:pt>
                <c:pt idx="953">
                  <c:v>43705</c:v>
                </c:pt>
                <c:pt idx="954">
                  <c:v>43706</c:v>
                </c:pt>
                <c:pt idx="955">
                  <c:v>43707</c:v>
                </c:pt>
                <c:pt idx="956">
                  <c:v>43710</c:v>
                </c:pt>
                <c:pt idx="957">
                  <c:v>43711</c:v>
                </c:pt>
                <c:pt idx="958">
                  <c:v>43712</c:v>
                </c:pt>
                <c:pt idx="959">
                  <c:v>43713</c:v>
                </c:pt>
                <c:pt idx="960">
                  <c:v>43714</c:v>
                </c:pt>
                <c:pt idx="961">
                  <c:v>43717</c:v>
                </c:pt>
                <c:pt idx="962">
                  <c:v>43718</c:v>
                </c:pt>
                <c:pt idx="963">
                  <c:v>43719</c:v>
                </c:pt>
                <c:pt idx="964">
                  <c:v>43720</c:v>
                </c:pt>
                <c:pt idx="965">
                  <c:v>43721</c:v>
                </c:pt>
                <c:pt idx="966">
                  <c:v>43724</c:v>
                </c:pt>
                <c:pt idx="967">
                  <c:v>43725</c:v>
                </c:pt>
                <c:pt idx="968">
                  <c:v>43726</c:v>
                </c:pt>
                <c:pt idx="969">
                  <c:v>43727</c:v>
                </c:pt>
                <c:pt idx="970">
                  <c:v>43728</c:v>
                </c:pt>
                <c:pt idx="971">
                  <c:v>43731</c:v>
                </c:pt>
                <c:pt idx="972">
                  <c:v>43732</c:v>
                </c:pt>
                <c:pt idx="973">
                  <c:v>43733</c:v>
                </c:pt>
                <c:pt idx="974">
                  <c:v>43734</c:v>
                </c:pt>
                <c:pt idx="975">
                  <c:v>43735</c:v>
                </c:pt>
                <c:pt idx="976">
                  <c:v>43738</c:v>
                </c:pt>
                <c:pt idx="977">
                  <c:v>43739</c:v>
                </c:pt>
                <c:pt idx="978">
                  <c:v>43740</c:v>
                </c:pt>
                <c:pt idx="979">
                  <c:v>43741</c:v>
                </c:pt>
                <c:pt idx="980">
                  <c:v>43742</c:v>
                </c:pt>
                <c:pt idx="981">
                  <c:v>43745</c:v>
                </c:pt>
                <c:pt idx="982">
                  <c:v>43746</c:v>
                </c:pt>
                <c:pt idx="983">
                  <c:v>43747</c:v>
                </c:pt>
                <c:pt idx="984">
                  <c:v>43748</c:v>
                </c:pt>
                <c:pt idx="985">
                  <c:v>43749</c:v>
                </c:pt>
                <c:pt idx="986">
                  <c:v>43752</c:v>
                </c:pt>
                <c:pt idx="987">
                  <c:v>43753</c:v>
                </c:pt>
                <c:pt idx="988">
                  <c:v>43754</c:v>
                </c:pt>
                <c:pt idx="989">
                  <c:v>43755</c:v>
                </c:pt>
                <c:pt idx="990">
                  <c:v>43756</c:v>
                </c:pt>
                <c:pt idx="991">
                  <c:v>43759</c:v>
                </c:pt>
                <c:pt idx="992">
                  <c:v>43760</c:v>
                </c:pt>
                <c:pt idx="993">
                  <c:v>43761</c:v>
                </c:pt>
                <c:pt idx="994">
                  <c:v>43762</c:v>
                </c:pt>
                <c:pt idx="995">
                  <c:v>43763</c:v>
                </c:pt>
                <c:pt idx="996">
                  <c:v>43766</c:v>
                </c:pt>
                <c:pt idx="997">
                  <c:v>43767</c:v>
                </c:pt>
                <c:pt idx="998">
                  <c:v>43768</c:v>
                </c:pt>
                <c:pt idx="999">
                  <c:v>43769</c:v>
                </c:pt>
                <c:pt idx="1000">
                  <c:v>43770</c:v>
                </c:pt>
                <c:pt idx="1001">
                  <c:v>43773</c:v>
                </c:pt>
                <c:pt idx="1002">
                  <c:v>43774</c:v>
                </c:pt>
                <c:pt idx="1003">
                  <c:v>43775</c:v>
                </c:pt>
                <c:pt idx="1004">
                  <c:v>43776</c:v>
                </c:pt>
                <c:pt idx="1005">
                  <c:v>43777</c:v>
                </c:pt>
                <c:pt idx="1006">
                  <c:v>43780</c:v>
                </c:pt>
                <c:pt idx="1007">
                  <c:v>43781</c:v>
                </c:pt>
                <c:pt idx="1008">
                  <c:v>43782</c:v>
                </c:pt>
                <c:pt idx="1009">
                  <c:v>43783</c:v>
                </c:pt>
                <c:pt idx="1010">
                  <c:v>43784</c:v>
                </c:pt>
                <c:pt idx="1011">
                  <c:v>43787</c:v>
                </c:pt>
                <c:pt idx="1012">
                  <c:v>43788</c:v>
                </c:pt>
                <c:pt idx="1013">
                  <c:v>43789</c:v>
                </c:pt>
                <c:pt idx="1014">
                  <c:v>43790</c:v>
                </c:pt>
                <c:pt idx="1015">
                  <c:v>43791</c:v>
                </c:pt>
                <c:pt idx="1016">
                  <c:v>43794</c:v>
                </c:pt>
                <c:pt idx="1017">
                  <c:v>43795</c:v>
                </c:pt>
                <c:pt idx="1018">
                  <c:v>43796</c:v>
                </c:pt>
                <c:pt idx="1019">
                  <c:v>43797</c:v>
                </c:pt>
                <c:pt idx="1020">
                  <c:v>43798</c:v>
                </c:pt>
                <c:pt idx="1021">
                  <c:v>43801</c:v>
                </c:pt>
                <c:pt idx="1022">
                  <c:v>43802</c:v>
                </c:pt>
                <c:pt idx="1023">
                  <c:v>43803</c:v>
                </c:pt>
                <c:pt idx="1024">
                  <c:v>43804</c:v>
                </c:pt>
                <c:pt idx="1025">
                  <c:v>43805</c:v>
                </c:pt>
                <c:pt idx="1026">
                  <c:v>43808</c:v>
                </c:pt>
                <c:pt idx="1027">
                  <c:v>43809</c:v>
                </c:pt>
                <c:pt idx="1028">
                  <c:v>43810</c:v>
                </c:pt>
                <c:pt idx="1029">
                  <c:v>43811</c:v>
                </c:pt>
                <c:pt idx="1030">
                  <c:v>43812</c:v>
                </c:pt>
                <c:pt idx="1031">
                  <c:v>43815</c:v>
                </c:pt>
                <c:pt idx="1032">
                  <c:v>43816</c:v>
                </c:pt>
                <c:pt idx="1033">
                  <c:v>43817</c:v>
                </c:pt>
                <c:pt idx="1034">
                  <c:v>43818</c:v>
                </c:pt>
                <c:pt idx="1035">
                  <c:v>43819</c:v>
                </c:pt>
                <c:pt idx="1036">
                  <c:v>43822</c:v>
                </c:pt>
                <c:pt idx="1037">
                  <c:v>43823</c:v>
                </c:pt>
                <c:pt idx="1038">
                  <c:v>43824</c:v>
                </c:pt>
                <c:pt idx="1039">
                  <c:v>43825</c:v>
                </c:pt>
                <c:pt idx="1040">
                  <c:v>43826</c:v>
                </c:pt>
                <c:pt idx="1041">
                  <c:v>43829</c:v>
                </c:pt>
                <c:pt idx="1042">
                  <c:v>43830</c:v>
                </c:pt>
                <c:pt idx="1043">
                  <c:v>43831</c:v>
                </c:pt>
                <c:pt idx="1044">
                  <c:v>43832</c:v>
                </c:pt>
                <c:pt idx="1045">
                  <c:v>43833</c:v>
                </c:pt>
                <c:pt idx="1046">
                  <c:v>43836</c:v>
                </c:pt>
                <c:pt idx="1047">
                  <c:v>43837</c:v>
                </c:pt>
                <c:pt idx="1048">
                  <c:v>43838</c:v>
                </c:pt>
                <c:pt idx="1049">
                  <c:v>43839</c:v>
                </c:pt>
                <c:pt idx="1050">
                  <c:v>43840</c:v>
                </c:pt>
                <c:pt idx="1051">
                  <c:v>43843</c:v>
                </c:pt>
                <c:pt idx="1052">
                  <c:v>43844</c:v>
                </c:pt>
                <c:pt idx="1053">
                  <c:v>43845</c:v>
                </c:pt>
                <c:pt idx="1054">
                  <c:v>43846</c:v>
                </c:pt>
                <c:pt idx="1055">
                  <c:v>43847</c:v>
                </c:pt>
                <c:pt idx="1056">
                  <c:v>43850</c:v>
                </c:pt>
                <c:pt idx="1057">
                  <c:v>43851</c:v>
                </c:pt>
                <c:pt idx="1058">
                  <c:v>43852</c:v>
                </c:pt>
                <c:pt idx="1059">
                  <c:v>43853</c:v>
                </c:pt>
                <c:pt idx="1060">
                  <c:v>43854</c:v>
                </c:pt>
                <c:pt idx="1061">
                  <c:v>43857</c:v>
                </c:pt>
                <c:pt idx="1062">
                  <c:v>43858</c:v>
                </c:pt>
                <c:pt idx="1063">
                  <c:v>43859</c:v>
                </c:pt>
                <c:pt idx="1064">
                  <c:v>43860</c:v>
                </c:pt>
                <c:pt idx="1065">
                  <c:v>43861</c:v>
                </c:pt>
                <c:pt idx="1066">
                  <c:v>43864</c:v>
                </c:pt>
                <c:pt idx="1067">
                  <c:v>43865</c:v>
                </c:pt>
                <c:pt idx="1068">
                  <c:v>43866</c:v>
                </c:pt>
                <c:pt idx="1069">
                  <c:v>43867</c:v>
                </c:pt>
                <c:pt idx="1070">
                  <c:v>43868</c:v>
                </c:pt>
                <c:pt idx="1071">
                  <c:v>43871</c:v>
                </c:pt>
                <c:pt idx="1072">
                  <c:v>43872</c:v>
                </c:pt>
                <c:pt idx="1073">
                  <c:v>43873</c:v>
                </c:pt>
                <c:pt idx="1074">
                  <c:v>43874</c:v>
                </c:pt>
                <c:pt idx="1075">
                  <c:v>43875</c:v>
                </c:pt>
                <c:pt idx="1076">
                  <c:v>43878</c:v>
                </c:pt>
                <c:pt idx="1077">
                  <c:v>43879</c:v>
                </c:pt>
                <c:pt idx="1078">
                  <c:v>43880</c:v>
                </c:pt>
                <c:pt idx="1079">
                  <c:v>43881</c:v>
                </c:pt>
                <c:pt idx="1080">
                  <c:v>43882</c:v>
                </c:pt>
                <c:pt idx="1081">
                  <c:v>43885</c:v>
                </c:pt>
                <c:pt idx="1082">
                  <c:v>43886</c:v>
                </c:pt>
                <c:pt idx="1083">
                  <c:v>43887</c:v>
                </c:pt>
                <c:pt idx="1084">
                  <c:v>43888</c:v>
                </c:pt>
                <c:pt idx="1085">
                  <c:v>43889</c:v>
                </c:pt>
                <c:pt idx="1086">
                  <c:v>43892</c:v>
                </c:pt>
                <c:pt idx="1087">
                  <c:v>43893</c:v>
                </c:pt>
                <c:pt idx="1088">
                  <c:v>43894</c:v>
                </c:pt>
                <c:pt idx="1089">
                  <c:v>43895</c:v>
                </c:pt>
                <c:pt idx="1090">
                  <c:v>43896</c:v>
                </c:pt>
                <c:pt idx="1091">
                  <c:v>43899</c:v>
                </c:pt>
                <c:pt idx="1092">
                  <c:v>43900</c:v>
                </c:pt>
                <c:pt idx="1093">
                  <c:v>43901</c:v>
                </c:pt>
                <c:pt idx="1094">
                  <c:v>43902</c:v>
                </c:pt>
                <c:pt idx="1095">
                  <c:v>43903</c:v>
                </c:pt>
                <c:pt idx="1096">
                  <c:v>43906</c:v>
                </c:pt>
                <c:pt idx="1097">
                  <c:v>43907</c:v>
                </c:pt>
                <c:pt idx="1098">
                  <c:v>43908</c:v>
                </c:pt>
                <c:pt idx="1099">
                  <c:v>43909</c:v>
                </c:pt>
                <c:pt idx="1100">
                  <c:v>43910</c:v>
                </c:pt>
                <c:pt idx="1101">
                  <c:v>43913</c:v>
                </c:pt>
                <c:pt idx="1102">
                  <c:v>43914</c:v>
                </c:pt>
                <c:pt idx="1103">
                  <c:v>43915</c:v>
                </c:pt>
                <c:pt idx="1104">
                  <c:v>43916</c:v>
                </c:pt>
                <c:pt idx="1105">
                  <c:v>43917</c:v>
                </c:pt>
                <c:pt idx="1106">
                  <c:v>43920</c:v>
                </c:pt>
                <c:pt idx="1107">
                  <c:v>43921</c:v>
                </c:pt>
                <c:pt idx="1108">
                  <c:v>43922</c:v>
                </c:pt>
                <c:pt idx="1109">
                  <c:v>43923</c:v>
                </c:pt>
                <c:pt idx="1110">
                  <c:v>43924</c:v>
                </c:pt>
                <c:pt idx="1111">
                  <c:v>43927</c:v>
                </c:pt>
                <c:pt idx="1112">
                  <c:v>43928</c:v>
                </c:pt>
                <c:pt idx="1113">
                  <c:v>43929</c:v>
                </c:pt>
                <c:pt idx="1114">
                  <c:v>43930</c:v>
                </c:pt>
                <c:pt idx="1115">
                  <c:v>43931</c:v>
                </c:pt>
                <c:pt idx="1116">
                  <c:v>43934</c:v>
                </c:pt>
                <c:pt idx="1117">
                  <c:v>43935</c:v>
                </c:pt>
                <c:pt idx="1118">
                  <c:v>43936</c:v>
                </c:pt>
                <c:pt idx="1119">
                  <c:v>43937</c:v>
                </c:pt>
                <c:pt idx="1120">
                  <c:v>43938</c:v>
                </c:pt>
                <c:pt idx="1121">
                  <c:v>43941</c:v>
                </c:pt>
                <c:pt idx="1122">
                  <c:v>43942</c:v>
                </c:pt>
                <c:pt idx="1123">
                  <c:v>43943</c:v>
                </c:pt>
                <c:pt idx="1124">
                  <c:v>43944</c:v>
                </c:pt>
                <c:pt idx="1125">
                  <c:v>43945</c:v>
                </c:pt>
                <c:pt idx="1126">
                  <c:v>43948</c:v>
                </c:pt>
                <c:pt idx="1127">
                  <c:v>43949</c:v>
                </c:pt>
                <c:pt idx="1128">
                  <c:v>43950</c:v>
                </c:pt>
                <c:pt idx="1129">
                  <c:v>43951</c:v>
                </c:pt>
                <c:pt idx="1130">
                  <c:v>43952</c:v>
                </c:pt>
                <c:pt idx="1131">
                  <c:v>43955</c:v>
                </c:pt>
                <c:pt idx="1132">
                  <c:v>43956</c:v>
                </c:pt>
                <c:pt idx="1133">
                  <c:v>43957</c:v>
                </c:pt>
                <c:pt idx="1134">
                  <c:v>43958</c:v>
                </c:pt>
                <c:pt idx="1135">
                  <c:v>43959</c:v>
                </c:pt>
                <c:pt idx="1136">
                  <c:v>43962</c:v>
                </c:pt>
                <c:pt idx="1137">
                  <c:v>43963</c:v>
                </c:pt>
                <c:pt idx="1138">
                  <c:v>43964</c:v>
                </c:pt>
                <c:pt idx="1139">
                  <c:v>43965</c:v>
                </c:pt>
                <c:pt idx="1140">
                  <c:v>43966</c:v>
                </c:pt>
                <c:pt idx="1141">
                  <c:v>43969</c:v>
                </c:pt>
                <c:pt idx="1142">
                  <c:v>43970</c:v>
                </c:pt>
                <c:pt idx="1143">
                  <c:v>43971</c:v>
                </c:pt>
                <c:pt idx="1144">
                  <c:v>43972</c:v>
                </c:pt>
                <c:pt idx="1145">
                  <c:v>43973</c:v>
                </c:pt>
                <c:pt idx="1146">
                  <c:v>43976</c:v>
                </c:pt>
                <c:pt idx="1147">
                  <c:v>43977</c:v>
                </c:pt>
                <c:pt idx="1148">
                  <c:v>43978</c:v>
                </c:pt>
                <c:pt idx="1149">
                  <c:v>43979</c:v>
                </c:pt>
                <c:pt idx="1150">
                  <c:v>43980</c:v>
                </c:pt>
                <c:pt idx="1151">
                  <c:v>43983</c:v>
                </c:pt>
                <c:pt idx="1152">
                  <c:v>43984</c:v>
                </c:pt>
                <c:pt idx="1153">
                  <c:v>43985</c:v>
                </c:pt>
                <c:pt idx="1154">
                  <c:v>43986</c:v>
                </c:pt>
                <c:pt idx="1155">
                  <c:v>43987</c:v>
                </c:pt>
                <c:pt idx="1156">
                  <c:v>43990</c:v>
                </c:pt>
                <c:pt idx="1157">
                  <c:v>43991</c:v>
                </c:pt>
                <c:pt idx="1158">
                  <c:v>43992</c:v>
                </c:pt>
                <c:pt idx="1159">
                  <c:v>43993</c:v>
                </c:pt>
                <c:pt idx="1160">
                  <c:v>43994</c:v>
                </c:pt>
                <c:pt idx="1161">
                  <c:v>43997</c:v>
                </c:pt>
                <c:pt idx="1162">
                  <c:v>43998</c:v>
                </c:pt>
                <c:pt idx="1163">
                  <c:v>43999</c:v>
                </c:pt>
                <c:pt idx="1164">
                  <c:v>44000</c:v>
                </c:pt>
                <c:pt idx="1165">
                  <c:v>44001</c:v>
                </c:pt>
                <c:pt idx="1166">
                  <c:v>44004</c:v>
                </c:pt>
                <c:pt idx="1167">
                  <c:v>44005</c:v>
                </c:pt>
                <c:pt idx="1168">
                  <c:v>44006</c:v>
                </c:pt>
                <c:pt idx="1169">
                  <c:v>44007</c:v>
                </c:pt>
                <c:pt idx="1170">
                  <c:v>44008</c:v>
                </c:pt>
                <c:pt idx="1171">
                  <c:v>44011</c:v>
                </c:pt>
                <c:pt idx="1172">
                  <c:v>44012</c:v>
                </c:pt>
                <c:pt idx="1173">
                  <c:v>44013</c:v>
                </c:pt>
                <c:pt idx="1174">
                  <c:v>44014</c:v>
                </c:pt>
                <c:pt idx="1175">
                  <c:v>44015</c:v>
                </c:pt>
                <c:pt idx="1176">
                  <c:v>44018</c:v>
                </c:pt>
                <c:pt idx="1177">
                  <c:v>44019</c:v>
                </c:pt>
                <c:pt idx="1178">
                  <c:v>44020</c:v>
                </c:pt>
                <c:pt idx="1179">
                  <c:v>44021</c:v>
                </c:pt>
                <c:pt idx="1180">
                  <c:v>44022</c:v>
                </c:pt>
                <c:pt idx="1181">
                  <c:v>44025</c:v>
                </c:pt>
                <c:pt idx="1182">
                  <c:v>44026</c:v>
                </c:pt>
                <c:pt idx="1183">
                  <c:v>44027</c:v>
                </c:pt>
                <c:pt idx="1184">
                  <c:v>44028</c:v>
                </c:pt>
                <c:pt idx="1185">
                  <c:v>44029</c:v>
                </c:pt>
                <c:pt idx="1186">
                  <c:v>44032</c:v>
                </c:pt>
                <c:pt idx="1187">
                  <c:v>44033</c:v>
                </c:pt>
                <c:pt idx="1188">
                  <c:v>44034</c:v>
                </c:pt>
                <c:pt idx="1189">
                  <c:v>44035</c:v>
                </c:pt>
                <c:pt idx="1190">
                  <c:v>44036</c:v>
                </c:pt>
                <c:pt idx="1191">
                  <c:v>44039</c:v>
                </c:pt>
                <c:pt idx="1192">
                  <c:v>44040</c:v>
                </c:pt>
                <c:pt idx="1193">
                  <c:v>44041</c:v>
                </c:pt>
                <c:pt idx="1194">
                  <c:v>44042</c:v>
                </c:pt>
                <c:pt idx="1195">
                  <c:v>44043</c:v>
                </c:pt>
                <c:pt idx="1196">
                  <c:v>44046</c:v>
                </c:pt>
                <c:pt idx="1197">
                  <c:v>44047</c:v>
                </c:pt>
                <c:pt idx="1198">
                  <c:v>44048</c:v>
                </c:pt>
                <c:pt idx="1199">
                  <c:v>44049</c:v>
                </c:pt>
                <c:pt idx="1200">
                  <c:v>44050</c:v>
                </c:pt>
                <c:pt idx="1201">
                  <c:v>44053</c:v>
                </c:pt>
                <c:pt idx="1202">
                  <c:v>44054</c:v>
                </c:pt>
                <c:pt idx="1203">
                  <c:v>44055</c:v>
                </c:pt>
                <c:pt idx="1204">
                  <c:v>44056</c:v>
                </c:pt>
                <c:pt idx="1205">
                  <c:v>44057</c:v>
                </c:pt>
                <c:pt idx="1206">
                  <c:v>44060</c:v>
                </c:pt>
                <c:pt idx="1207">
                  <c:v>44061</c:v>
                </c:pt>
                <c:pt idx="1208">
                  <c:v>44062</c:v>
                </c:pt>
                <c:pt idx="1209">
                  <c:v>44063</c:v>
                </c:pt>
                <c:pt idx="1210">
                  <c:v>44064</c:v>
                </c:pt>
                <c:pt idx="1211">
                  <c:v>44067</c:v>
                </c:pt>
                <c:pt idx="1212">
                  <c:v>44068</c:v>
                </c:pt>
                <c:pt idx="1213">
                  <c:v>44069</c:v>
                </c:pt>
                <c:pt idx="1214">
                  <c:v>44070</c:v>
                </c:pt>
                <c:pt idx="1215">
                  <c:v>44071</c:v>
                </c:pt>
                <c:pt idx="1216">
                  <c:v>44074</c:v>
                </c:pt>
                <c:pt idx="1217">
                  <c:v>44075</c:v>
                </c:pt>
                <c:pt idx="1218">
                  <c:v>44076</c:v>
                </c:pt>
                <c:pt idx="1219">
                  <c:v>44077</c:v>
                </c:pt>
                <c:pt idx="1220">
                  <c:v>44078</c:v>
                </c:pt>
                <c:pt idx="1221">
                  <c:v>44081</c:v>
                </c:pt>
                <c:pt idx="1222">
                  <c:v>44082</c:v>
                </c:pt>
                <c:pt idx="1223">
                  <c:v>44083</c:v>
                </c:pt>
                <c:pt idx="1224">
                  <c:v>44084</c:v>
                </c:pt>
                <c:pt idx="1225">
                  <c:v>44085</c:v>
                </c:pt>
                <c:pt idx="1226">
                  <c:v>44088</c:v>
                </c:pt>
                <c:pt idx="1227">
                  <c:v>44089</c:v>
                </c:pt>
                <c:pt idx="1228">
                  <c:v>44090</c:v>
                </c:pt>
                <c:pt idx="1229">
                  <c:v>44091</c:v>
                </c:pt>
                <c:pt idx="1230">
                  <c:v>44092</c:v>
                </c:pt>
                <c:pt idx="1231">
                  <c:v>44095</c:v>
                </c:pt>
                <c:pt idx="1232">
                  <c:v>44096</c:v>
                </c:pt>
                <c:pt idx="1233">
                  <c:v>44097</c:v>
                </c:pt>
                <c:pt idx="1234">
                  <c:v>44098</c:v>
                </c:pt>
                <c:pt idx="1235">
                  <c:v>44099</c:v>
                </c:pt>
                <c:pt idx="1236">
                  <c:v>44102</c:v>
                </c:pt>
                <c:pt idx="1237">
                  <c:v>44103</c:v>
                </c:pt>
                <c:pt idx="1238">
                  <c:v>44104</c:v>
                </c:pt>
                <c:pt idx="1239">
                  <c:v>44105</c:v>
                </c:pt>
                <c:pt idx="1240">
                  <c:v>44106</c:v>
                </c:pt>
                <c:pt idx="1241">
                  <c:v>44109</c:v>
                </c:pt>
                <c:pt idx="1242">
                  <c:v>44110</c:v>
                </c:pt>
                <c:pt idx="1243">
                  <c:v>44111</c:v>
                </c:pt>
                <c:pt idx="1244">
                  <c:v>44112</c:v>
                </c:pt>
                <c:pt idx="1245">
                  <c:v>44113</c:v>
                </c:pt>
                <c:pt idx="1246">
                  <c:v>44116</c:v>
                </c:pt>
                <c:pt idx="1247">
                  <c:v>44117</c:v>
                </c:pt>
                <c:pt idx="1248">
                  <c:v>44118</c:v>
                </c:pt>
                <c:pt idx="1249">
                  <c:v>44119</c:v>
                </c:pt>
                <c:pt idx="1250">
                  <c:v>44120</c:v>
                </c:pt>
                <c:pt idx="1251">
                  <c:v>44123</c:v>
                </c:pt>
                <c:pt idx="1252">
                  <c:v>44124</c:v>
                </c:pt>
                <c:pt idx="1253">
                  <c:v>44125</c:v>
                </c:pt>
                <c:pt idx="1254">
                  <c:v>44126</c:v>
                </c:pt>
                <c:pt idx="1255">
                  <c:v>44127</c:v>
                </c:pt>
                <c:pt idx="1256">
                  <c:v>44130</c:v>
                </c:pt>
                <c:pt idx="1257">
                  <c:v>44131</c:v>
                </c:pt>
                <c:pt idx="1258">
                  <c:v>44132</c:v>
                </c:pt>
                <c:pt idx="1259">
                  <c:v>44133</c:v>
                </c:pt>
                <c:pt idx="1260">
                  <c:v>44134</c:v>
                </c:pt>
                <c:pt idx="1261">
                  <c:v>44137</c:v>
                </c:pt>
                <c:pt idx="1262">
                  <c:v>44138</c:v>
                </c:pt>
                <c:pt idx="1263">
                  <c:v>44139</c:v>
                </c:pt>
                <c:pt idx="1264">
                  <c:v>44140</c:v>
                </c:pt>
                <c:pt idx="1265">
                  <c:v>44141</c:v>
                </c:pt>
                <c:pt idx="1266">
                  <c:v>44144</c:v>
                </c:pt>
                <c:pt idx="1267">
                  <c:v>44145</c:v>
                </c:pt>
                <c:pt idx="1268">
                  <c:v>44146</c:v>
                </c:pt>
                <c:pt idx="1269">
                  <c:v>44147</c:v>
                </c:pt>
                <c:pt idx="1270">
                  <c:v>44148</c:v>
                </c:pt>
                <c:pt idx="1271">
                  <c:v>44151</c:v>
                </c:pt>
                <c:pt idx="1272">
                  <c:v>44152</c:v>
                </c:pt>
                <c:pt idx="1273">
                  <c:v>44153</c:v>
                </c:pt>
                <c:pt idx="1274">
                  <c:v>44154</c:v>
                </c:pt>
                <c:pt idx="1275">
                  <c:v>44155</c:v>
                </c:pt>
                <c:pt idx="1276">
                  <c:v>44158</c:v>
                </c:pt>
                <c:pt idx="1277">
                  <c:v>44159</c:v>
                </c:pt>
                <c:pt idx="1278">
                  <c:v>44160</c:v>
                </c:pt>
                <c:pt idx="1279">
                  <c:v>44161</c:v>
                </c:pt>
                <c:pt idx="1280">
                  <c:v>44162</c:v>
                </c:pt>
                <c:pt idx="1281">
                  <c:v>44165</c:v>
                </c:pt>
                <c:pt idx="1282">
                  <c:v>44166</c:v>
                </c:pt>
                <c:pt idx="1283">
                  <c:v>44167</c:v>
                </c:pt>
                <c:pt idx="1284">
                  <c:v>44168</c:v>
                </c:pt>
                <c:pt idx="1285">
                  <c:v>44169</c:v>
                </c:pt>
                <c:pt idx="1286">
                  <c:v>44172</c:v>
                </c:pt>
                <c:pt idx="1287">
                  <c:v>44173</c:v>
                </c:pt>
                <c:pt idx="1288">
                  <c:v>44174</c:v>
                </c:pt>
                <c:pt idx="1289">
                  <c:v>44175</c:v>
                </c:pt>
                <c:pt idx="1290">
                  <c:v>44176</c:v>
                </c:pt>
                <c:pt idx="1291">
                  <c:v>44179</c:v>
                </c:pt>
                <c:pt idx="1292">
                  <c:v>44180</c:v>
                </c:pt>
                <c:pt idx="1293">
                  <c:v>44181</c:v>
                </c:pt>
                <c:pt idx="1294">
                  <c:v>44182</c:v>
                </c:pt>
                <c:pt idx="1295">
                  <c:v>44183</c:v>
                </c:pt>
                <c:pt idx="1296">
                  <c:v>44186</c:v>
                </c:pt>
                <c:pt idx="1297">
                  <c:v>44187</c:v>
                </c:pt>
                <c:pt idx="1298">
                  <c:v>44188</c:v>
                </c:pt>
                <c:pt idx="1299">
                  <c:v>44189</c:v>
                </c:pt>
                <c:pt idx="1300">
                  <c:v>44190</c:v>
                </c:pt>
                <c:pt idx="1301">
                  <c:v>44193</c:v>
                </c:pt>
                <c:pt idx="1302">
                  <c:v>44194</c:v>
                </c:pt>
                <c:pt idx="1303">
                  <c:v>44195</c:v>
                </c:pt>
                <c:pt idx="1304">
                  <c:v>44196</c:v>
                </c:pt>
                <c:pt idx="1305">
                  <c:v>44197</c:v>
                </c:pt>
                <c:pt idx="1306">
                  <c:v>44200</c:v>
                </c:pt>
                <c:pt idx="1307">
                  <c:v>44201</c:v>
                </c:pt>
                <c:pt idx="1308">
                  <c:v>44202</c:v>
                </c:pt>
                <c:pt idx="1309">
                  <c:v>44203</c:v>
                </c:pt>
                <c:pt idx="1310">
                  <c:v>44204</c:v>
                </c:pt>
                <c:pt idx="1311">
                  <c:v>44207</c:v>
                </c:pt>
                <c:pt idx="1312">
                  <c:v>44208</c:v>
                </c:pt>
                <c:pt idx="1313">
                  <c:v>44209</c:v>
                </c:pt>
                <c:pt idx="1314">
                  <c:v>44210</c:v>
                </c:pt>
                <c:pt idx="1315">
                  <c:v>44211</c:v>
                </c:pt>
                <c:pt idx="1316">
                  <c:v>44214</c:v>
                </c:pt>
                <c:pt idx="1317">
                  <c:v>44215</c:v>
                </c:pt>
                <c:pt idx="1318">
                  <c:v>44216</c:v>
                </c:pt>
                <c:pt idx="1319">
                  <c:v>44217</c:v>
                </c:pt>
                <c:pt idx="1320">
                  <c:v>44218</c:v>
                </c:pt>
                <c:pt idx="1321">
                  <c:v>44221</c:v>
                </c:pt>
                <c:pt idx="1322">
                  <c:v>44222</c:v>
                </c:pt>
                <c:pt idx="1323">
                  <c:v>44223</c:v>
                </c:pt>
                <c:pt idx="1324">
                  <c:v>44224</c:v>
                </c:pt>
                <c:pt idx="1325">
                  <c:v>44225</c:v>
                </c:pt>
                <c:pt idx="1326">
                  <c:v>44228</c:v>
                </c:pt>
                <c:pt idx="1327">
                  <c:v>44229</c:v>
                </c:pt>
                <c:pt idx="1328">
                  <c:v>44230</c:v>
                </c:pt>
                <c:pt idx="1329">
                  <c:v>44231</c:v>
                </c:pt>
                <c:pt idx="1330">
                  <c:v>44232</c:v>
                </c:pt>
                <c:pt idx="1331">
                  <c:v>44235</c:v>
                </c:pt>
                <c:pt idx="1332">
                  <c:v>44236</c:v>
                </c:pt>
                <c:pt idx="1333">
                  <c:v>44237</c:v>
                </c:pt>
                <c:pt idx="1334">
                  <c:v>44238</c:v>
                </c:pt>
                <c:pt idx="1335">
                  <c:v>44239</c:v>
                </c:pt>
                <c:pt idx="1336">
                  <c:v>44242</c:v>
                </c:pt>
                <c:pt idx="1337">
                  <c:v>44243</c:v>
                </c:pt>
                <c:pt idx="1338">
                  <c:v>44244</c:v>
                </c:pt>
                <c:pt idx="1339">
                  <c:v>44245</c:v>
                </c:pt>
                <c:pt idx="1340">
                  <c:v>44246</c:v>
                </c:pt>
                <c:pt idx="1341">
                  <c:v>44249</c:v>
                </c:pt>
                <c:pt idx="1342">
                  <c:v>44250</c:v>
                </c:pt>
                <c:pt idx="1343">
                  <c:v>44251</c:v>
                </c:pt>
                <c:pt idx="1344">
                  <c:v>44252</c:v>
                </c:pt>
                <c:pt idx="1345">
                  <c:v>44253</c:v>
                </c:pt>
                <c:pt idx="1346">
                  <c:v>44256</c:v>
                </c:pt>
                <c:pt idx="1347">
                  <c:v>44257</c:v>
                </c:pt>
                <c:pt idx="1348">
                  <c:v>44258</c:v>
                </c:pt>
                <c:pt idx="1349">
                  <c:v>44259</c:v>
                </c:pt>
                <c:pt idx="1350">
                  <c:v>44260</c:v>
                </c:pt>
                <c:pt idx="1351">
                  <c:v>44263</c:v>
                </c:pt>
                <c:pt idx="1352">
                  <c:v>44264</c:v>
                </c:pt>
                <c:pt idx="1353">
                  <c:v>44265</c:v>
                </c:pt>
                <c:pt idx="1354">
                  <c:v>44266</c:v>
                </c:pt>
                <c:pt idx="1355">
                  <c:v>44267</c:v>
                </c:pt>
                <c:pt idx="1356">
                  <c:v>44270</c:v>
                </c:pt>
                <c:pt idx="1357">
                  <c:v>44271</c:v>
                </c:pt>
                <c:pt idx="1358">
                  <c:v>44272</c:v>
                </c:pt>
                <c:pt idx="1359">
                  <c:v>44273</c:v>
                </c:pt>
                <c:pt idx="1360">
                  <c:v>44274</c:v>
                </c:pt>
                <c:pt idx="1361">
                  <c:v>44277</c:v>
                </c:pt>
                <c:pt idx="1362">
                  <c:v>44278</c:v>
                </c:pt>
                <c:pt idx="1363">
                  <c:v>44279</c:v>
                </c:pt>
                <c:pt idx="1364">
                  <c:v>44280</c:v>
                </c:pt>
                <c:pt idx="1365">
                  <c:v>44281</c:v>
                </c:pt>
                <c:pt idx="1366">
                  <c:v>44284</c:v>
                </c:pt>
                <c:pt idx="1367">
                  <c:v>44285</c:v>
                </c:pt>
                <c:pt idx="1368">
                  <c:v>44286</c:v>
                </c:pt>
                <c:pt idx="1369">
                  <c:v>44287</c:v>
                </c:pt>
                <c:pt idx="1370">
                  <c:v>44288</c:v>
                </c:pt>
                <c:pt idx="1371">
                  <c:v>44291</c:v>
                </c:pt>
                <c:pt idx="1372">
                  <c:v>44292</c:v>
                </c:pt>
                <c:pt idx="1373">
                  <c:v>44293</c:v>
                </c:pt>
                <c:pt idx="1374">
                  <c:v>44294</c:v>
                </c:pt>
                <c:pt idx="1375">
                  <c:v>44295</c:v>
                </c:pt>
                <c:pt idx="1376">
                  <c:v>44298</c:v>
                </c:pt>
                <c:pt idx="1377">
                  <c:v>44299</c:v>
                </c:pt>
                <c:pt idx="1378">
                  <c:v>44300</c:v>
                </c:pt>
                <c:pt idx="1379">
                  <c:v>44301</c:v>
                </c:pt>
                <c:pt idx="1380">
                  <c:v>44302</c:v>
                </c:pt>
                <c:pt idx="1381">
                  <c:v>44305</c:v>
                </c:pt>
                <c:pt idx="1382">
                  <c:v>44306</c:v>
                </c:pt>
                <c:pt idx="1383">
                  <c:v>44307</c:v>
                </c:pt>
                <c:pt idx="1384">
                  <c:v>44308</c:v>
                </c:pt>
                <c:pt idx="1385">
                  <c:v>44309</c:v>
                </c:pt>
                <c:pt idx="1386">
                  <c:v>44312</c:v>
                </c:pt>
                <c:pt idx="1387">
                  <c:v>44313</c:v>
                </c:pt>
                <c:pt idx="1388">
                  <c:v>44314</c:v>
                </c:pt>
                <c:pt idx="1389">
                  <c:v>44315</c:v>
                </c:pt>
                <c:pt idx="1390">
                  <c:v>44316</c:v>
                </c:pt>
                <c:pt idx="1391">
                  <c:v>44319</c:v>
                </c:pt>
                <c:pt idx="1392">
                  <c:v>44320</c:v>
                </c:pt>
                <c:pt idx="1393">
                  <c:v>44321</c:v>
                </c:pt>
                <c:pt idx="1394">
                  <c:v>44322</c:v>
                </c:pt>
                <c:pt idx="1395">
                  <c:v>44323</c:v>
                </c:pt>
                <c:pt idx="1396">
                  <c:v>44326</c:v>
                </c:pt>
                <c:pt idx="1397">
                  <c:v>44327</c:v>
                </c:pt>
                <c:pt idx="1398">
                  <c:v>44328</c:v>
                </c:pt>
                <c:pt idx="1399">
                  <c:v>44329</c:v>
                </c:pt>
                <c:pt idx="1400">
                  <c:v>44330</c:v>
                </c:pt>
                <c:pt idx="1401">
                  <c:v>44333</c:v>
                </c:pt>
                <c:pt idx="1402">
                  <c:v>44334</c:v>
                </c:pt>
                <c:pt idx="1403">
                  <c:v>44335</c:v>
                </c:pt>
                <c:pt idx="1404">
                  <c:v>44336</c:v>
                </c:pt>
                <c:pt idx="1405">
                  <c:v>44337</c:v>
                </c:pt>
                <c:pt idx="1406">
                  <c:v>44340</c:v>
                </c:pt>
                <c:pt idx="1407">
                  <c:v>44341</c:v>
                </c:pt>
                <c:pt idx="1408">
                  <c:v>44342</c:v>
                </c:pt>
                <c:pt idx="1409">
                  <c:v>44343</c:v>
                </c:pt>
                <c:pt idx="1410">
                  <c:v>44344</c:v>
                </c:pt>
                <c:pt idx="1411">
                  <c:v>44347</c:v>
                </c:pt>
                <c:pt idx="1412">
                  <c:v>44348</c:v>
                </c:pt>
                <c:pt idx="1413">
                  <c:v>44349</c:v>
                </c:pt>
                <c:pt idx="1414">
                  <c:v>44350</c:v>
                </c:pt>
                <c:pt idx="1415">
                  <c:v>44351</c:v>
                </c:pt>
                <c:pt idx="1416">
                  <c:v>44354</c:v>
                </c:pt>
                <c:pt idx="1417">
                  <c:v>44355</c:v>
                </c:pt>
                <c:pt idx="1418">
                  <c:v>44356</c:v>
                </c:pt>
                <c:pt idx="1419">
                  <c:v>44357</c:v>
                </c:pt>
                <c:pt idx="1420">
                  <c:v>44358</c:v>
                </c:pt>
                <c:pt idx="1421">
                  <c:v>44361</c:v>
                </c:pt>
                <c:pt idx="1422">
                  <c:v>44362</c:v>
                </c:pt>
                <c:pt idx="1423">
                  <c:v>44363</c:v>
                </c:pt>
                <c:pt idx="1424">
                  <c:v>44364</c:v>
                </c:pt>
                <c:pt idx="1425">
                  <c:v>44365</c:v>
                </c:pt>
                <c:pt idx="1426">
                  <c:v>44368</c:v>
                </c:pt>
                <c:pt idx="1427">
                  <c:v>44369</c:v>
                </c:pt>
                <c:pt idx="1428">
                  <c:v>44370</c:v>
                </c:pt>
                <c:pt idx="1429">
                  <c:v>44371</c:v>
                </c:pt>
                <c:pt idx="1430">
                  <c:v>44372</c:v>
                </c:pt>
                <c:pt idx="1431">
                  <c:v>44375</c:v>
                </c:pt>
                <c:pt idx="1432">
                  <c:v>44376</c:v>
                </c:pt>
                <c:pt idx="1433">
                  <c:v>44377</c:v>
                </c:pt>
                <c:pt idx="1434">
                  <c:v>44378</c:v>
                </c:pt>
                <c:pt idx="1435">
                  <c:v>44379</c:v>
                </c:pt>
                <c:pt idx="1436">
                  <c:v>44382</c:v>
                </c:pt>
                <c:pt idx="1437">
                  <c:v>44383</c:v>
                </c:pt>
                <c:pt idx="1438">
                  <c:v>44384</c:v>
                </c:pt>
                <c:pt idx="1439">
                  <c:v>44385</c:v>
                </c:pt>
                <c:pt idx="1440">
                  <c:v>44386</c:v>
                </c:pt>
                <c:pt idx="1441">
                  <c:v>44389</c:v>
                </c:pt>
                <c:pt idx="1442">
                  <c:v>44390</c:v>
                </c:pt>
                <c:pt idx="1443">
                  <c:v>44391</c:v>
                </c:pt>
                <c:pt idx="1444">
                  <c:v>44392</c:v>
                </c:pt>
                <c:pt idx="1445">
                  <c:v>44393</c:v>
                </c:pt>
                <c:pt idx="1446">
                  <c:v>44396</c:v>
                </c:pt>
                <c:pt idx="1447">
                  <c:v>44397</c:v>
                </c:pt>
                <c:pt idx="1448">
                  <c:v>44398</c:v>
                </c:pt>
                <c:pt idx="1449">
                  <c:v>44399</c:v>
                </c:pt>
                <c:pt idx="1450">
                  <c:v>44400</c:v>
                </c:pt>
                <c:pt idx="1451">
                  <c:v>44403</c:v>
                </c:pt>
                <c:pt idx="1452">
                  <c:v>44404</c:v>
                </c:pt>
                <c:pt idx="1453">
                  <c:v>44405</c:v>
                </c:pt>
                <c:pt idx="1454">
                  <c:v>44406</c:v>
                </c:pt>
                <c:pt idx="1455">
                  <c:v>44407</c:v>
                </c:pt>
                <c:pt idx="1456">
                  <c:v>44410</c:v>
                </c:pt>
                <c:pt idx="1457">
                  <c:v>44411</c:v>
                </c:pt>
                <c:pt idx="1458">
                  <c:v>44412</c:v>
                </c:pt>
                <c:pt idx="1459">
                  <c:v>44413</c:v>
                </c:pt>
                <c:pt idx="1460">
                  <c:v>44414</c:v>
                </c:pt>
                <c:pt idx="1461">
                  <c:v>44417</c:v>
                </c:pt>
                <c:pt idx="1462">
                  <c:v>44418</c:v>
                </c:pt>
                <c:pt idx="1463">
                  <c:v>44419</c:v>
                </c:pt>
                <c:pt idx="1464">
                  <c:v>44420</c:v>
                </c:pt>
                <c:pt idx="1465">
                  <c:v>44421</c:v>
                </c:pt>
                <c:pt idx="1466">
                  <c:v>44424</c:v>
                </c:pt>
                <c:pt idx="1467">
                  <c:v>44425</c:v>
                </c:pt>
                <c:pt idx="1468">
                  <c:v>44426</c:v>
                </c:pt>
                <c:pt idx="1469">
                  <c:v>44427</c:v>
                </c:pt>
                <c:pt idx="1470">
                  <c:v>44428</c:v>
                </c:pt>
                <c:pt idx="1471">
                  <c:v>44431</c:v>
                </c:pt>
                <c:pt idx="1472">
                  <c:v>44432</c:v>
                </c:pt>
                <c:pt idx="1473">
                  <c:v>44433</c:v>
                </c:pt>
                <c:pt idx="1474">
                  <c:v>44434</c:v>
                </c:pt>
                <c:pt idx="1475">
                  <c:v>44435</c:v>
                </c:pt>
                <c:pt idx="1476">
                  <c:v>44438</c:v>
                </c:pt>
                <c:pt idx="1477">
                  <c:v>44439</c:v>
                </c:pt>
                <c:pt idx="1478">
                  <c:v>44440</c:v>
                </c:pt>
                <c:pt idx="1479">
                  <c:v>44441</c:v>
                </c:pt>
                <c:pt idx="1480">
                  <c:v>44442</c:v>
                </c:pt>
                <c:pt idx="1481">
                  <c:v>44445</c:v>
                </c:pt>
                <c:pt idx="1482">
                  <c:v>44446</c:v>
                </c:pt>
                <c:pt idx="1483">
                  <c:v>44447</c:v>
                </c:pt>
                <c:pt idx="1484">
                  <c:v>44448</c:v>
                </c:pt>
                <c:pt idx="1485">
                  <c:v>44449</c:v>
                </c:pt>
                <c:pt idx="1486">
                  <c:v>44452</c:v>
                </c:pt>
                <c:pt idx="1487">
                  <c:v>44453</c:v>
                </c:pt>
                <c:pt idx="1488">
                  <c:v>44454</c:v>
                </c:pt>
                <c:pt idx="1489">
                  <c:v>44455</c:v>
                </c:pt>
                <c:pt idx="1490">
                  <c:v>44456</c:v>
                </c:pt>
                <c:pt idx="1491">
                  <c:v>44459</c:v>
                </c:pt>
                <c:pt idx="1492">
                  <c:v>44460</c:v>
                </c:pt>
                <c:pt idx="1493">
                  <c:v>44461</c:v>
                </c:pt>
                <c:pt idx="1494">
                  <c:v>44462</c:v>
                </c:pt>
                <c:pt idx="1495">
                  <c:v>44463</c:v>
                </c:pt>
                <c:pt idx="1496">
                  <c:v>44466</c:v>
                </c:pt>
                <c:pt idx="1497">
                  <c:v>44467</c:v>
                </c:pt>
                <c:pt idx="1498">
                  <c:v>44468</c:v>
                </c:pt>
                <c:pt idx="1499">
                  <c:v>44469</c:v>
                </c:pt>
                <c:pt idx="1500">
                  <c:v>44470</c:v>
                </c:pt>
                <c:pt idx="1501">
                  <c:v>44473</c:v>
                </c:pt>
                <c:pt idx="1502">
                  <c:v>44474</c:v>
                </c:pt>
                <c:pt idx="1503">
                  <c:v>44475</c:v>
                </c:pt>
                <c:pt idx="1504">
                  <c:v>44476</c:v>
                </c:pt>
                <c:pt idx="1505">
                  <c:v>44477</c:v>
                </c:pt>
                <c:pt idx="1506">
                  <c:v>44480</c:v>
                </c:pt>
                <c:pt idx="1507">
                  <c:v>44481</c:v>
                </c:pt>
                <c:pt idx="1508">
                  <c:v>44482</c:v>
                </c:pt>
                <c:pt idx="1509">
                  <c:v>44483</c:v>
                </c:pt>
                <c:pt idx="1510">
                  <c:v>44484</c:v>
                </c:pt>
                <c:pt idx="1511">
                  <c:v>44487</c:v>
                </c:pt>
                <c:pt idx="1512">
                  <c:v>44488</c:v>
                </c:pt>
                <c:pt idx="1513">
                  <c:v>44489</c:v>
                </c:pt>
                <c:pt idx="1514">
                  <c:v>44490</c:v>
                </c:pt>
                <c:pt idx="1515">
                  <c:v>44491</c:v>
                </c:pt>
                <c:pt idx="1516">
                  <c:v>44494</c:v>
                </c:pt>
                <c:pt idx="1517">
                  <c:v>44495</c:v>
                </c:pt>
                <c:pt idx="1518">
                  <c:v>44496</c:v>
                </c:pt>
                <c:pt idx="1519">
                  <c:v>44497</c:v>
                </c:pt>
                <c:pt idx="1520">
                  <c:v>44498</c:v>
                </c:pt>
                <c:pt idx="1521">
                  <c:v>44501</c:v>
                </c:pt>
                <c:pt idx="1522">
                  <c:v>44502</c:v>
                </c:pt>
                <c:pt idx="1523">
                  <c:v>44503</c:v>
                </c:pt>
                <c:pt idx="1524">
                  <c:v>44504</c:v>
                </c:pt>
                <c:pt idx="1525">
                  <c:v>44505</c:v>
                </c:pt>
                <c:pt idx="1526">
                  <c:v>44508</c:v>
                </c:pt>
                <c:pt idx="1527">
                  <c:v>44509</c:v>
                </c:pt>
                <c:pt idx="1528">
                  <c:v>44510</c:v>
                </c:pt>
                <c:pt idx="1529">
                  <c:v>44511</c:v>
                </c:pt>
                <c:pt idx="1530">
                  <c:v>44512</c:v>
                </c:pt>
                <c:pt idx="1531">
                  <c:v>44515</c:v>
                </c:pt>
                <c:pt idx="1532">
                  <c:v>44516</c:v>
                </c:pt>
                <c:pt idx="1533">
                  <c:v>44517</c:v>
                </c:pt>
                <c:pt idx="1534">
                  <c:v>44518</c:v>
                </c:pt>
                <c:pt idx="1535">
                  <c:v>44519</c:v>
                </c:pt>
                <c:pt idx="1536">
                  <c:v>44522</c:v>
                </c:pt>
                <c:pt idx="1537">
                  <c:v>44523</c:v>
                </c:pt>
                <c:pt idx="1538">
                  <c:v>44524</c:v>
                </c:pt>
                <c:pt idx="1539">
                  <c:v>44525</c:v>
                </c:pt>
                <c:pt idx="1540">
                  <c:v>44526</c:v>
                </c:pt>
                <c:pt idx="1541">
                  <c:v>44529</c:v>
                </c:pt>
                <c:pt idx="1542">
                  <c:v>44530</c:v>
                </c:pt>
                <c:pt idx="1543">
                  <c:v>44531</c:v>
                </c:pt>
                <c:pt idx="1544">
                  <c:v>44532</c:v>
                </c:pt>
                <c:pt idx="1545">
                  <c:v>44533</c:v>
                </c:pt>
                <c:pt idx="1546">
                  <c:v>44536</c:v>
                </c:pt>
                <c:pt idx="1547">
                  <c:v>44537</c:v>
                </c:pt>
                <c:pt idx="1548">
                  <c:v>44538</c:v>
                </c:pt>
                <c:pt idx="1549">
                  <c:v>44539</c:v>
                </c:pt>
                <c:pt idx="1550">
                  <c:v>44540</c:v>
                </c:pt>
                <c:pt idx="1551">
                  <c:v>44543</c:v>
                </c:pt>
                <c:pt idx="1552">
                  <c:v>44544</c:v>
                </c:pt>
                <c:pt idx="1553">
                  <c:v>44545</c:v>
                </c:pt>
                <c:pt idx="1554">
                  <c:v>44546</c:v>
                </c:pt>
                <c:pt idx="1555">
                  <c:v>44547</c:v>
                </c:pt>
                <c:pt idx="1556">
                  <c:v>44550</c:v>
                </c:pt>
                <c:pt idx="1557">
                  <c:v>44551</c:v>
                </c:pt>
                <c:pt idx="1558">
                  <c:v>44552</c:v>
                </c:pt>
                <c:pt idx="1559">
                  <c:v>44553</c:v>
                </c:pt>
                <c:pt idx="1560">
                  <c:v>44554</c:v>
                </c:pt>
                <c:pt idx="1561">
                  <c:v>44557</c:v>
                </c:pt>
                <c:pt idx="1562">
                  <c:v>44558</c:v>
                </c:pt>
                <c:pt idx="1563">
                  <c:v>44559</c:v>
                </c:pt>
                <c:pt idx="1564">
                  <c:v>44560</c:v>
                </c:pt>
                <c:pt idx="1565">
                  <c:v>44561</c:v>
                </c:pt>
                <c:pt idx="1566">
                  <c:v>44564</c:v>
                </c:pt>
                <c:pt idx="1567">
                  <c:v>44565</c:v>
                </c:pt>
                <c:pt idx="1568">
                  <c:v>44566</c:v>
                </c:pt>
                <c:pt idx="1569">
                  <c:v>44567</c:v>
                </c:pt>
                <c:pt idx="1570">
                  <c:v>44568</c:v>
                </c:pt>
                <c:pt idx="1571">
                  <c:v>44571</c:v>
                </c:pt>
                <c:pt idx="1572">
                  <c:v>44572</c:v>
                </c:pt>
                <c:pt idx="1573">
                  <c:v>44573</c:v>
                </c:pt>
                <c:pt idx="1574">
                  <c:v>44574</c:v>
                </c:pt>
                <c:pt idx="1575">
                  <c:v>44575</c:v>
                </c:pt>
                <c:pt idx="1576">
                  <c:v>44578</c:v>
                </c:pt>
                <c:pt idx="1577">
                  <c:v>44579</c:v>
                </c:pt>
                <c:pt idx="1578">
                  <c:v>44580</c:v>
                </c:pt>
                <c:pt idx="1579">
                  <c:v>44581</c:v>
                </c:pt>
                <c:pt idx="1580">
                  <c:v>44582</c:v>
                </c:pt>
                <c:pt idx="1581">
                  <c:v>44585</c:v>
                </c:pt>
                <c:pt idx="1582">
                  <c:v>44586</c:v>
                </c:pt>
                <c:pt idx="1583">
                  <c:v>44587</c:v>
                </c:pt>
                <c:pt idx="1584">
                  <c:v>44588</c:v>
                </c:pt>
                <c:pt idx="1585">
                  <c:v>44589</c:v>
                </c:pt>
                <c:pt idx="1586">
                  <c:v>44592</c:v>
                </c:pt>
                <c:pt idx="1587">
                  <c:v>44593</c:v>
                </c:pt>
                <c:pt idx="1588">
                  <c:v>44594</c:v>
                </c:pt>
                <c:pt idx="1589">
                  <c:v>44595</c:v>
                </c:pt>
                <c:pt idx="1590">
                  <c:v>44596</c:v>
                </c:pt>
                <c:pt idx="1591">
                  <c:v>44599</c:v>
                </c:pt>
                <c:pt idx="1592">
                  <c:v>44600</c:v>
                </c:pt>
                <c:pt idx="1593">
                  <c:v>44601</c:v>
                </c:pt>
                <c:pt idx="1594">
                  <c:v>44602</c:v>
                </c:pt>
                <c:pt idx="1595">
                  <c:v>44603</c:v>
                </c:pt>
                <c:pt idx="1596">
                  <c:v>44606</c:v>
                </c:pt>
                <c:pt idx="1597">
                  <c:v>44607</c:v>
                </c:pt>
                <c:pt idx="1598">
                  <c:v>44608</c:v>
                </c:pt>
                <c:pt idx="1599">
                  <c:v>44609</c:v>
                </c:pt>
                <c:pt idx="1600">
                  <c:v>44610</c:v>
                </c:pt>
                <c:pt idx="1601">
                  <c:v>44613</c:v>
                </c:pt>
                <c:pt idx="1602">
                  <c:v>44614</c:v>
                </c:pt>
                <c:pt idx="1603">
                  <c:v>44615</c:v>
                </c:pt>
                <c:pt idx="1604">
                  <c:v>44616</c:v>
                </c:pt>
                <c:pt idx="1605">
                  <c:v>44617</c:v>
                </c:pt>
                <c:pt idx="1606">
                  <c:v>44620</c:v>
                </c:pt>
                <c:pt idx="1607">
                  <c:v>44621</c:v>
                </c:pt>
                <c:pt idx="1608">
                  <c:v>44622</c:v>
                </c:pt>
                <c:pt idx="1609">
                  <c:v>44623</c:v>
                </c:pt>
                <c:pt idx="1610">
                  <c:v>44624</c:v>
                </c:pt>
                <c:pt idx="1611">
                  <c:v>44627</c:v>
                </c:pt>
                <c:pt idx="1612">
                  <c:v>44628</c:v>
                </c:pt>
                <c:pt idx="1613">
                  <c:v>44629</c:v>
                </c:pt>
                <c:pt idx="1614">
                  <c:v>44630</c:v>
                </c:pt>
                <c:pt idx="1615">
                  <c:v>44631</c:v>
                </c:pt>
                <c:pt idx="1616">
                  <c:v>44634</c:v>
                </c:pt>
                <c:pt idx="1617">
                  <c:v>44635</c:v>
                </c:pt>
                <c:pt idx="1618">
                  <c:v>44636</c:v>
                </c:pt>
                <c:pt idx="1619">
                  <c:v>44637</c:v>
                </c:pt>
                <c:pt idx="1620">
                  <c:v>44638</c:v>
                </c:pt>
                <c:pt idx="1621">
                  <c:v>44641</c:v>
                </c:pt>
                <c:pt idx="1622">
                  <c:v>44642</c:v>
                </c:pt>
                <c:pt idx="1623">
                  <c:v>44643</c:v>
                </c:pt>
                <c:pt idx="1624">
                  <c:v>44644</c:v>
                </c:pt>
                <c:pt idx="1625">
                  <c:v>44645</c:v>
                </c:pt>
                <c:pt idx="1626">
                  <c:v>44648</c:v>
                </c:pt>
                <c:pt idx="1627">
                  <c:v>44649</c:v>
                </c:pt>
                <c:pt idx="1628">
                  <c:v>44650</c:v>
                </c:pt>
                <c:pt idx="1629">
                  <c:v>44651</c:v>
                </c:pt>
                <c:pt idx="1630">
                  <c:v>44652</c:v>
                </c:pt>
                <c:pt idx="1631">
                  <c:v>44655</c:v>
                </c:pt>
                <c:pt idx="1632">
                  <c:v>44656</c:v>
                </c:pt>
                <c:pt idx="1633">
                  <c:v>44657</c:v>
                </c:pt>
                <c:pt idx="1634">
                  <c:v>44658</c:v>
                </c:pt>
                <c:pt idx="1635">
                  <c:v>44659</c:v>
                </c:pt>
                <c:pt idx="1636">
                  <c:v>44662</c:v>
                </c:pt>
                <c:pt idx="1637">
                  <c:v>44663</c:v>
                </c:pt>
                <c:pt idx="1638">
                  <c:v>44664</c:v>
                </c:pt>
                <c:pt idx="1639">
                  <c:v>44665</c:v>
                </c:pt>
                <c:pt idx="1640">
                  <c:v>44666</c:v>
                </c:pt>
                <c:pt idx="1641">
                  <c:v>44669</c:v>
                </c:pt>
                <c:pt idx="1642">
                  <c:v>44670</c:v>
                </c:pt>
                <c:pt idx="1643">
                  <c:v>44671</c:v>
                </c:pt>
                <c:pt idx="1644">
                  <c:v>44672</c:v>
                </c:pt>
                <c:pt idx="1645">
                  <c:v>44673</c:v>
                </c:pt>
                <c:pt idx="1646">
                  <c:v>44676</c:v>
                </c:pt>
                <c:pt idx="1647">
                  <c:v>44677</c:v>
                </c:pt>
                <c:pt idx="1648">
                  <c:v>44678</c:v>
                </c:pt>
                <c:pt idx="1649">
                  <c:v>44679</c:v>
                </c:pt>
                <c:pt idx="1650">
                  <c:v>44680</c:v>
                </c:pt>
                <c:pt idx="1651">
                  <c:v>44683</c:v>
                </c:pt>
                <c:pt idx="1652">
                  <c:v>44684</c:v>
                </c:pt>
                <c:pt idx="1653">
                  <c:v>44685</c:v>
                </c:pt>
                <c:pt idx="1654">
                  <c:v>44686</c:v>
                </c:pt>
                <c:pt idx="1655">
                  <c:v>44687</c:v>
                </c:pt>
                <c:pt idx="1656">
                  <c:v>44690</c:v>
                </c:pt>
                <c:pt idx="1657">
                  <c:v>44691</c:v>
                </c:pt>
                <c:pt idx="1658">
                  <c:v>44692</c:v>
                </c:pt>
                <c:pt idx="1659">
                  <c:v>44693</c:v>
                </c:pt>
                <c:pt idx="1660">
                  <c:v>44694</c:v>
                </c:pt>
                <c:pt idx="1661">
                  <c:v>44697</c:v>
                </c:pt>
                <c:pt idx="1662">
                  <c:v>44698</c:v>
                </c:pt>
                <c:pt idx="1663">
                  <c:v>44699</c:v>
                </c:pt>
                <c:pt idx="1664">
                  <c:v>44700</c:v>
                </c:pt>
                <c:pt idx="1665">
                  <c:v>44701</c:v>
                </c:pt>
                <c:pt idx="1666">
                  <c:v>44704</c:v>
                </c:pt>
                <c:pt idx="1667">
                  <c:v>44705</c:v>
                </c:pt>
                <c:pt idx="1668">
                  <c:v>44706</c:v>
                </c:pt>
                <c:pt idx="1669">
                  <c:v>44707</c:v>
                </c:pt>
                <c:pt idx="1670">
                  <c:v>44708</c:v>
                </c:pt>
                <c:pt idx="1671">
                  <c:v>44711</c:v>
                </c:pt>
                <c:pt idx="1672">
                  <c:v>44712</c:v>
                </c:pt>
                <c:pt idx="1673">
                  <c:v>44713</c:v>
                </c:pt>
                <c:pt idx="1674">
                  <c:v>44714</c:v>
                </c:pt>
                <c:pt idx="1675">
                  <c:v>44715</c:v>
                </c:pt>
                <c:pt idx="1676">
                  <c:v>44718</c:v>
                </c:pt>
                <c:pt idx="1677">
                  <c:v>44719</c:v>
                </c:pt>
                <c:pt idx="1678">
                  <c:v>44720</c:v>
                </c:pt>
                <c:pt idx="1679">
                  <c:v>44721</c:v>
                </c:pt>
                <c:pt idx="1680">
                  <c:v>44722</c:v>
                </c:pt>
                <c:pt idx="1681">
                  <c:v>44725</c:v>
                </c:pt>
                <c:pt idx="1682">
                  <c:v>44726</c:v>
                </c:pt>
                <c:pt idx="1683">
                  <c:v>44727</c:v>
                </c:pt>
                <c:pt idx="1684">
                  <c:v>44728</c:v>
                </c:pt>
                <c:pt idx="1685">
                  <c:v>44729</c:v>
                </c:pt>
                <c:pt idx="1686">
                  <c:v>44732</c:v>
                </c:pt>
                <c:pt idx="1687">
                  <c:v>44733</c:v>
                </c:pt>
                <c:pt idx="1688">
                  <c:v>44734</c:v>
                </c:pt>
                <c:pt idx="1689">
                  <c:v>44735</c:v>
                </c:pt>
                <c:pt idx="1690">
                  <c:v>44736</c:v>
                </c:pt>
                <c:pt idx="1691">
                  <c:v>44739</c:v>
                </c:pt>
                <c:pt idx="1692">
                  <c:v>44740</c:v>
                </c:pt>
                <c:pt idx="1693">
                  <c:v>44741</c:v>
                </c:pt>
                <c:pt idx="1694">
                  <c:v>44742</c:v>
                </c:pt>
                <c:pt idx="1695">
                  <c:v>44743</c:v>
                </c:pt>
                <c:pt idx="1696">
                  <c:v>44746</c:v>
                </c:pt>
                <c:pt idx="1697">
                  <c:v>44747</c:v>
                </c:pt>
                <c:pt idx="1698">
                  <c:v>44748</c:v>
                </c:pt>
                <c:pt idx="1699">
                  <c:v>44749</c:v>
                </c:pt>
                <c:pt idx="1700">
                  <c:v>44750</c:v>
                </c:pt>
                <c:pt idx="1701">
                  <c:v>44753</c:v>
                </c:pt>
                <c:pt idx="1702">
                  <c:v>44754</c:v>
                </c:pt>
                <c:pt idx="1703">
                  <c:v>44755</c:v>
                </c:pt>
                <c:pt idx="1704">
                  <c:v>44756</c:v>
                </c:pt>
                <c:pt idx="1705">
                  <c:v>44757</c:v>
                </c:pt>
                <c:pt idx="1706">
                  <c:v>44760</c:v>
                </c:pt>
                <c:pt idx="1707">
                  <c:v>44761</c:v>
                </c:pt>
                <c:pt idx="1708">
                  <c:v>44762</c:v>
                </c:pt>
                <c:pt idx="1709">
                  <c:v>44763</c:v>
                </c:pt>
                <c:pt idx="1710">
                  <c:v>44764</c:v>
                </c:pt>
                <c:pt idx="1711">
                  <c:v>44767</c:v>
                </c:pt>
                <c:pt idx="1712">
                  <c:v>44768</c:v>
                </c:pt>
                <c:pt idx="1713">
                  <c:v>44769</c:v>
                </c:pt>
                <c:pt idx="1714">
                  <c:v>44770</c:v>
                </c:pt>
                <c:pt idx="1715">
                  <c:v>44771</c:v>
                </c:pt>
                <c:pt idx="1716">
                  <c:v>44774</c:v>
                </c:pt>
                <c:pt idx="1717">
                  <c:v>44775</c:v>
                </c:pt>
                <c:pt idx="1718">
                  <c:v>44776</c:v>
                </c:pt>
                <c:pt idx="1719">
                  <c:v>44777</c:v>
                </c:pt>
                <c:pt idx="1720">
                  <c:v>44778</c:v>
                </c:pt>
                <c:pt idx="1721">
                  <c:v>44781</c:v>
                </c:pt>
                <c:pt idx="1722">
                  <c:v>44782</c:v>
                </c:pt>
                <c:pt idx="1723">
                  <c:v>44783</c:v>
                </c:pt>
                <c:pt idx="1724">
                  <c:v>44784</c:v>
                </c:pt>
                <c:pt idx="1725">
                  <c:v>44785</c:v>
                </c:pt>
                <c:pt idx="1726">
                  <c:v>44788</c:v>
                </c:pt>
                <c:pt idx="1727">
                  <c:v>44789</c:v>
                </c:pt>
                <c:pt idx="1728">
                  <c:v>44790</c:v>
                </c:pt>
                <c:pt idx="1729">
                  <c:v>44791</c:v>
                </c:pt>
                <c:pt idx="1730">
                  <c:v>44792</c:v>
                </c:pt>
                <c:pt idx="1731">
                  <c:v>44795</c:v>
                </c:pt>
                <c:pt idx="1732">
                  <c:v>44796</c:v>
                </c:pt>
                <c:pt idx="1733">
                  <c:v>44797</c:v>
                </c:pt>
                <c:pt idx="1734">
                  <c:v>44798</c:v>
                </c:pt>
                <c:pt idx="1735">
                  <c:v>44799</c:v>
                </c:pt>
                <c:pt idx="1736">
                  <c:v>44802</c:v>
                </c:pt>
                <c:pt idx="1737">
                  <c:v>44803</c:v>
                </c:pt>
                <c:pt idx="1738">
                  <c:v>44804</c:v>
                </c:pt>
                <c:pt idx="1739">
                  <c:v>44805</c:v>
                </c:pt>
                <c:pt idx="1740">
                  <c:v>44806</c:v>
                </c:pt>
                <c:pt idx="1741">
                  <c:v>44810</c:v>
                </c:pt>
                <c:pt idx="1742">
                  <c:v>44811</c:v>
                </c:pt>
                <c:pt idx="1743">
                  <c:v>44812</c:v>
                </c:pt>
                <c:pt idx="1744">
                  <c:v>44813</c:v>
                </c:pt>
                <c:pt idx="1745">
                  <c:v>44816</c:v>
                </c:pt>
                <c:pt idx="1746">
                  <c:v>44817</c:v>
                </c:pt>
                <c:pt idx="1747">
                  <c:v>44818</c:v>
                </c:pt>
                <c:pt idx="1748">
                  <c:v>44819</c:v>
                </c:pt>
                <c:pt idx="1749">
                  <c:v>44820</c:v>
                </c:pt>
                <c:pt idx="1750">
                  <c:v>44823</c:v>
                </c:pt>
                <c:pt idx="1751">
                  <c:v>44824</c:v>
                </c:pt>
                <c:pt idx="1752">
                  <c:v>44825</c:v>
                </c:pt>
                <c:pt idx="1753">
                  <c:v>44826</c:v>
                </c:pt>
                <c:pt idx="1754">
                  <c:v>44827</c:v>
                </c:pt>
                <c:pt idx="1755">
                  <c:v>44830</c:v>
                </c:pt>
                <c:pt idx="1756">
                  <c:v>44831</c:v>
                </c:pt>
                <c:pt idx="1757">
                  <c:v>44832</c:v>
                </c:pt>
                <c:pt idx="1758">
                  <c:v>44833</c:v>
                </c:pt>
                <c:pt idx="1759">
                  <c:v>44834</c:v>
                </c:pt>
                <c:pt idx="1760">
                  <c:v>44837</c:v>
                </c:pt>
                <c:pt idx="1761">
                  <c:v>44838</c:v>
                </c:pt>
                <c:pt idx="1762">
                  <c:v>44839</c:v>
                </c:pt>
                <c:pt idx="1763">
                  <c:v>44840</c:v>
                </c:pt>
                <c:pt idx="1764">
                  <c:v>44841</c:v>
                </c:pt>
                <c:pt idx="1765">
                  <c:v>44845</c:v>
                </c:pt>
                <c:pt idx="1766">
                  <c:v>44846</c:v>
                </c:pt>
                <c:pt idx="1767">
                  <c:v>44847</c:v>
                </c:pt>
                <c:pt idx="1768">
                  <c:v>44848</c:v>
                </c:pt>
                <c:pt idx="1769">
                  <c:v>44851</c:v>
                </c:pt>
                <c:pt idx="1770">
                  <c:v>44852</c:v>
                </c:pt>
                <c:pt idx="1771">
                  <c:v>44853</c:v>
                </c:pt>
                <c:pt idx="1772">
                  <c:v>44854</c:v>
                </c:pt>
                <c:pt idx="1773">
                  <c:v>44855</c:v>
                </c:pt>
                <c:pt idx="1774">
                  <c:v>44858</c:v>
                </c:pt>
                <c:pt idx="1775">
                  <c:v>44859</c:v>
                </c:pt>
                <c:pt idx="1776">
                  <c:v>44860</c:v>
                </c:pt>
                <c:pt idx="1777">
                  <c:v>44861</c:v>
                </c:pt>
                <c:pt idx="1778">
                  <c:v>44862</c:v>
                </c:pt>
                <c:pt idx="1779">
                  <c:v>44865</c:v>
                </c:pt>
                <c:pt idx="1780">
                  <c:v>44866</c:v>
                </c:pt>
                <c:pt idx="1781">
                  <c:v>44867</c:v>
                </c:pt>
                <c:pt idx="1782">
                  <c:v>44868</c:v>
                </c:pt>
                <c:pt idx="1783">
                  <c:v>44869</c:v>
                </c:pt>
                <c:pt idx="1784">
                  <c:v>44872</c:v>
                </c:pt>
                <c:pt idx="1785">
                  <c:v>44873</c:v>
                </c:pt>
                <c:pt idx="1786">
                  <c:v>44874</c:v>
                </c:pt>
                <c:pt idx="1787">
                  <c:v>44875</c:v>
                </c:pt>
                <c:pt idx="1788">
                  <c:v>44879</c:v>
                </c:pt>
                <c:pt idx="1789">
                  <c:v>44880</c:v>
                </c:pt>
                <c:pt idx="1790">
                  <c:v>44881</c:v>
                </c:pt>
                <c:pt idx="1791">
                  <c:v>44882</c:v>
                </c:pt>
                <c:pt idx="1792">
                  <c:v>44883</c:v>
                </c:pt>
                <c:pt idx="1793">
                  <c:v>44886</c:v>
                </c:pt>
                <c:pt idx="1794">
                  <c:v>44887</c:v>
                </c:pt>
                <c:pt idx="1795">
                  <c:v>44888</c:v>
                </c:pt>
                <c:pt idx="1796">
                  <c:v>44890</c:v>
                </c:pt>
                <c:pt idx="1797">
                  <c:v>44893</c:v>
                </c:pt>
                <c:pt idx="1798">
                  <c:v>44894</c:v>
                </c:pt>
                <c:pt idx="1799">
                  <c:v>44895</c:v>
                </c:pt>
                <c:pt idx="1800">
                  <c:v>44896</c:v>
                </c:pt>
                <c:pt idx="1801">
                  <c:v>44897</c:v>
                </c:pt>
                <c:pt idx="1802">
                  <c:v>44900</c:v>
                </c:pt>
                <c:pt idx="1803">
                  <c:v>44901</c:v>
                </c:pt>
                <c:pt idx="1804">
                  <c:v>44902</c:v>
                </c:pt>
                <c:pt idx="1805">
                  <c:v>44903</c:v>
                </c:pt>
                <c:pt idx="1806">
                  <c:v>44904</c:v>
                </c:pt>
                <c:pt idx="1807">
                  <c:v>44907</c:v>
                </c:pt>
                <c:pt idx="1808">
                  <c:v>44908</c:v>
                </c:pt>
                <c:pt idx="1809">
                  <c:v>44909</c:v>
                </c:pt>
                <c:pt idx="1810">
                  <c:v>44910</c:v>
                </c:pt>
                <c:pt idx="1811">
                  <c:v>44911</c:v>
                </c:pt>
                <c:pt idx="1812">
                  <c:v>44914</c:v>
                </c:pt>
                <c:pt idx="1813">
                  <c:v>44915</c:v>
                </c:pt>
                <c:pt idx="1814">
                  <c:v>44916</c:v>
                </c:pt>
                <c:pt idx="1815">
                  <c:v>44917</c:v>
                </c:pt>
                <c:pt idx="1816">
                  <c:v>44918</c:v>
                </c:pt>
                <c:pt idx="1817">
                  <c:v>44922</c:v>
                </c:pt>
                <c:pt idx="1818">
                  <c:v>44923</c:v>
                </c:pt>
                <c:pt idx="1819">
                  <c:v>44924</c:v>
                </c:pt>
                <c:pt idx="1820">
                  <c:v>44925</c:v>
                </c:pt>
                <c:pt idx="1821">
                  <c:v>44929</c:v>
                </c:pt>
                <c:pt idx="1822">
                  <c:v>44930</c:v>
                </c:pt>
                <c:pt idx="1823">
                  <c:v>44931</c:v>
                </c:pt>
                <c:pt idx="1824">
                  <c:v>44932</c:v>
                </c:pt>
                <c:pt idx="1825">
                  <c:v>44935</c:v>
                </c:pt>
                <c:pt idx="1826">
                  <c:v>44936</c:v>
                </c:pt>
                <c:pt idx="1827">
                  <c:v>44937</c:v>
                </c:pt>
                <c:pt idx="1828">
                  <c:v>44938</c:v>
                </c:pt>
                <c:pt idx="1829">
                  <c:v>44939</c:v>
                </c:pt>
                <c:pt idx="1830">
                  <c:v>44943</c:v>
                </c:pt>
                <c:pt idx="1831">
                  <c:v>44944</c:v>
                </c:pt>
                <c:pt idx="1832">
                  <c:v>44945</c:v>
                </c:pt>
                <c:pt idx="1833">
                  <c:v>44946</c:v>
                </c:pt>
                <c:pt idx="1834">
                  <c:v>44949</c:v>
                </c:pt>
                <c:pt idx="1835">
                  <c:v>44950</c:v>
                </c:pt>
                <c:pt idx="1836">
                  <c:v>44951</c:v>
                </c:pt>
                <c:pt idx="1837">
                  <c:v>44952</c:v>
                </c:pt>
                <c:pt idx="1838">
                  <c:v>44953</c:v>
                </c:pt>
                <c:pt idx="1839">
                  <c:v>44956</c:v>
                </c:pt>
                <c:pt idx="1840">
                  <c:v>44957</c:v>
                </c:pt>
                <c:pt idx="1841">
                  <c:v>44958</c:v>
                </c:pt>
                <c:pt idx="1842">
                  <c:v>44959</c:v>
                </c:pt>
                <c:pt idx="1843">
                  <c:v>44960</c:v>
                </c:pt>
                <c:pt idx="1844">
                  <c:v>44963</c:v>
                </c:pt>
                <c:pt idx="1845">
                  <c:v>44964</c:v>
                </c:pt>
                <c:pt idx="1846">
                  <c:v>44965</c:v>
                </c:pt>
                <c:pt idx="1847">
                  <c:v>44966</c:v>
                </c:pt>
                <c:pt idx="1848">
                  <c:v>44967</c:v>
                </c:pt>
                <c:pt idx="1849">
                  <c:v>44970</c:v>
                </c:pt>
                <c:pt idx="1850">
                  <c:v>44971</c:v>
                </c:pt>
                <c:pt idx="1851">
                  <c:v>44972</c:v>
                </c:pt>
                <c:pt idx="1852">
                  <c:v>44973</c:v>
                </c:pt>
                <c:pt idx="1853">
                  <c:v>44974</c:v>
                </c:pt>
                <c:pt idx="1854">
                  <c:v>44978</c:v>
                </c:pt>
                <c:pt idx="1855">
                  <c:v>44979</c:v>
                </c:pt>
                <c:pt idx="1856">
                  <c:v>44980</c:v>
                </c:pt>
                <c:pt idx="1857">
                  <c:v>44981</c:v>
                </c:pt>
                <c:pt idx="1858">
                  <c:v>44984</c:v>
                </c:pt>
                <c:pt idx="1859">
                  <c:v>44985</c:v>
                </c:pt>
                <c:pt idx="1860">
                  <c:v>44986</c:v>
                </c:pt>
                <c:pt idx="1861">
                  <c:v>44987</c:v>
                </c:pt>
                <c:pt idx="1862">
                  <c:v>44988</c:v>
                </c:pt>
                <c:pt idx="1863">
                  <c:v>44991</c:v>
                </c:pt>
                <c:pt idx="1864">
                  <c:v>44992</c:v>
                </c:pt>
                <c:pt idx="1865">
                  <c:v>44993</c:v>
                </c:pt>
                <c:pt idx="1866">
                  <c:v>44994</c:v>
                </c:pt>
                <c:pt idx="1867">
                  <c:v>44995</c:v>
                </c:pt>
                <c:pt idx="1868">
                  <c:v>44998</c:v>
                </c:pt>
                <c:pt idx="1869">
                  <c:v>44999</c:v>
                </c:pt>
                <c:pt idx="1870">
                  <c:v>45000</c:v>
                </c:pt>
                <c:pt idx="1871">
                  <c:v>45001</c:v>
                </c:pt>
                <c:pt idx="1872">
                  <c:v>45002</c:v>
                </c:pt>
                <c:pt idx="1873">
                  <c:v>45005</c:v>
                </c:pt>
                <c:pt idx="1874">
                  <c:v>45006</c:v>
                </c:pt>
                <c:pt idx="1875">
                  <c:v>45007</c:v>
                </c:pt>
                <c:pt idx="1876">
                  <c:v>45008</c:v>
                </c:pt>
                <c:pt idx="1877">
                  <c:v>45009</c:v>
                </c:pt>
                <c:pt idx="1878">
                  <c:v>45012</c:v>
                </c:pt>
                <c:pt idx="1879">
                  <c:v>45013</c:v>
                </c:pt>
                <c:pt idx="1880">
                  <c:v>45014</c:v>
                </c:pt>
                <c:pt idx="1881">
                  <c:v>45015</c:v>
                </c:pt>
                <c:pt idx="1882">
                  <c:v>45016</c:v>
                </c:pt>
                <c:pt idx="1883">
                  <c:v>45019</c:v>
                </c:pt>
                <c:pt idx="1884">
                  <c:v>45020</c:v>
                </c:pt>
                <c:pt idx="1885">
                  <c:v>45021</c:v>
                </c:pt>
                <c:pt idx="1886">
                  <c:v>45022</c:v>
                </c:pt>
                <c:pt idx="1887">
                  <c:v>45023</c:v>
                </c:pt>
                <c:pt idx="1888">
                  <c:v>45026</c:v>
                </c:pt>
                <c:pt idx="1889">
                  <c:v>45027</c:v>
                </c:pt>
                <c:pt idx="1890">
                  <c:v>45028</c:v>
                </c:pt>
              </c:numCache>
            </c:numRef>
          </c:cat>
          <c:val>
            <c:numRef>
              <c:f>'Input - Raw Data'!$BU$9287:$BU$13000</c:f>
              <c:numCache>
                <c:formatCode>_(* #,##0_);_(* \(#,##0\);_(* "-"??_);_(@_)</c:formatCode>
                <c:ptCount val="3714"/>
                <c:pt idx="1">
                  <c:v>112.99999999999999</c:v>
                </c:pt>
                <c:pt idx="2">
                  <c:v>117</c:v>
                </c:pt>
                <c:pt idx="3">
                  <c:v>106</c:v>
                </c:pt>
                <c:pt idx="4">
                  <c:v>104</c:v>
                </c:pt>
                <c:pt idx="5">
                  <c:v>100</c:v>
                </c:pt>
                <c:pt idx="6">
                  <c:v>97.000000000000014</c:v>
                </c:pt>
                <c:pt idx="7">
                  <c:v>99.000000000000028</c:v>
                </c:pt>
                <c:pt idx="8">
                  <c:v>97.000000000000014</c:v>
                </c:pt>
                <c:pt idx="9">
                  <c:v>92.999999999999972</c:v>
                </c:pt>
                <c:pt idx="10">
                  <c:v>100</c:v>
                </c:pt>
                <c:pt idx="11">
                  <c:v>100</c:v>
                </c:pt>
                <c:pt idx="12">
                  <c:v>100.99999999999997</c:v>
                </c:pt>
                <c:pt idx="13">
                  <c:v>94</c:v>
                </c:pt>
                <c:pt idx="14">
                  <c:v>100.99999999999997</c:v>
                </c:pt>
                <c:pt idx="15">
                  <c:v>102</c:v>
                </c:pt>
                <c:pt idx="16">
                  <c:v>106.99999999999999</c:v>
                </c:pt>
                <c:pt idx="17">
                  <c:v>102</c:v>
                </c:pt>
                <c:pt idx="18">
                  <c:v>106.99999999999999</c:v>
                </c:pt>
                <c:pt idx="19">
                  <c:v>100</c:v>
                </c:pt>
                <c:pt idx="20">
                  <c:v>103.00000000000003</c:v>
                </c:pt>
                <c:pt idx="21">
                  <c:v>106</c:v>
                </c:pt>
                <c:pt idx="22">
                  <c:v>109.00000000000003</c:v>
                </c:pt>
                <c:pt idx="23">
                  <c:v>106</c:v>
                </c:pt>
                <c:pt idx="24">
                  <c:v>108.99999999999999</c:v>
                </c:pt>
                <c:pt idx="25">
                  <c:v>101.00000000000003</c:v>
                </c:pt>
                <c:pt idx="26">
                  <c:v>106</c:v>
                </c:pt>
                <c:pt idx="27">
                  <c:v>108.99999999999999</c:v>
                </c:pt>
                <c:pt idx="28">
                  <c:v>106.99999999999999</c:v>
                </c:pt>
                <c:pt idx="29">
                  <c:v>113.00000000000003</c:v>
                </c:pt>
                <c:pt idx="30">
                  <c:v>111.00000000000003</c:v>
                </c:pt>
                <c:pt idx="31">
                  <c:v>111.00000000000003</c:v>
                </c:pt>
                <c:pt idx="32">
                  <c:v>106</c:v>
                </c:pt>
                <c:pt idx="33">
                  <c:v>106</c:v>
                </c:pt>
                <c:pt idx="34">
                  <c:v>106</c:v>
                </c:pt>
                <c:pt idx="35">
                  <c:v>110.99999999999999</c:v>
                </c:pt>
                <c:pt idx="36">
                  <c:v>108</c:v>
                </c:pt>
                <c:pt idx="37">
                  <c:v>119</c:v>
                </c:pt>
                <c:pt idx="38">
                  <c:v>114.99999999999999</c:v>
                </c:pt>
                <c:pt idx="39">
                  <c:v>114.99999999999999</c:v>
                </c:pt>
                <c:pt idx="40">
                  <c:v>119</c:v>
                </c:pt>
                <c:pt idx="41">
                  <c:v>110.99999999999999</c:v>
                </c:pt>
                <c:pt idx="42">
                  <c:v>111.99999999999997</c:v>
                </c:pt>
                <c:pt idx="43">
                  <c:v>94</c:v>
                </c:pt>
                <c:pt idx="44">
                  <c:v>104</c:v>
                </c:pt>
                <c:pt idx="45">
                  <c:v>106</c:v>
                </c:pt>
                <c:pt idx="46">
                  <c:v>105.00000000000003</c:v>
                </c:pt>
                <c:pt idx="47">
                  <c:v>104.99999999999999</c:v>
                </c:pt>
                <c:pt idx="48">
                  <c:v>108</c:v>
                </c:pt>
                <c:pt idx="49">
                  <c:v>108</c:v>
                </c:pt>
                <c:pt idx="50">
                  <c:v>106.99999999999999</c:v>
                </c:pt>
                <c:pt idx="51">
                  <c:v>112.00000000000001</c:v>
                </c:pt>
                <c:pt idx="52">
                  <c:v>105.99999999999996</c:v>
                </c:pt>
                <c:pt idx="53">
                  <c:v>102</c:v>
                </c:pt>
                <c:pt idx="54">
                  <c:v>105.00000000000003</c:v>
                </c:pt>
                <c:pt idx="55">
                  <c:v>106</c:v>
                </c:pt>
                <c:pt idx="56">
                  <c:v>110.00000000000001</c:v>
                </c:pt>
                <c:pt idx="57">
                  <c:v>109.00000000000003</c:v>
                </c:pt>
                <c:pt idx="58">
                  <c:v>106.99999999999999</c:v>
                </c:pt>
                <c:pt idx="59">
                  <c:v>106</c:v>
                </c:pt>
                <c:pt idx="60">
                  <c:v>106</c:v>
                </c:pt>
                <c:pt idx="61">
                  <c:v>107.00000000000003</c:v>
                </c:pt>
                <c:pt idx="62">
                  <c:v>106</c:v>
                </c:pt>
                <c:pt idx="63">
                  <c:v>104.99999999999999</c:v>
                </c:pt>
                <c:pt idx="64">
                  <c:v>104</c:v>
                </c:pt>
                <c:pt idx="65">
                  <c:v>108</c:v>
                </c:pt>
                <c:pt idx="66">
                  <c:v>108.99999999999999</c:v>
                </c:pt>
                <c:pt idx="67">
                  <c:v>108.99999999999999</c:v>
                </c:pt>
                <c:pt idx="68">
                  <c:v>113.99999999999997</c:v>
                </c:pt>
                <c:pt idx="69">
                  <c:v>105.00000000000003</c:v>
                </c:pt>
                <c:pt idx="70">
                  <c:v>108.99999999999999</c:v>
                </c:pt>
                <c:pt idx="71">
                  <c:v>111.99999999999997</c:v>
                </c:pt>
                <c:pt idx="72">
                  <c:v>108.99999999999999</c:v>
                </c:pt>
                <c:pt idx="73">
                  <c:v>107.99999999999996</c:v>
                </c:pt>
                <c:pt idx="74">
                  <c:v>102</c:v>
                </c:pt>
                <c:pt idx="75">
                  <c:v>101.00000000000003</c:v>
                </c:pt>
                <c:pt idx="76">
                  <c:v>100.99999999999997</c:v>
                </c:pt>
                <c:pt idx="77">
                  <c:v>107.00000000000003</c:v>
                </c:pt>
                <c:pt idx="78">
                  <c:v>106</c:v>
                </c:pt>
                <c:pt idx="79">
                  <c:v>104.99999999999999</c:v>
                </c:pt>
                <c:pt idx="80">
                  <c:v>106</c:v>
                </c:pt>
                <c:pt idx="81">
                  <c:v>103.00000000000003</c:v>
                </c:pt>
                <c:pt idx="82">
                  <c:v>104</c:v>
                </c:pt>
                <c:pt idx="83">
                  <c:v>100</c:v>
                </c:pt>
                <c:pt idx="84">
                  <c:v>100</c:v>
                </c:pt>
                <c:pt idx="85">
                  <c:v>101.00000000000003</c:v>
                </c:pt>
                <c:pt idx="86">
                  <c:v>99.000000000000028</c:v>
                </c:pt>
                <c:pt idx="87">
                  <c:v>100</c:v>
                </c:pt>
                <c:pt idx="88">
                  <c:v>104</c:v>
                </c:pt>
                <c:pt idx="89">
                  <c:v>98.999999999999972</c:v>
                </c:pt>
                <c:pt idx="90">
                  <c:v>101.00000000000003</c:v>
                </c:pt>
                <c:pt idx="91">
                  <c:v>104</c:v>
                </c:pt>
                <c:pt idx="92">
                  <c:v>103.00000000000003</c:v>
                </c:pt>
                <c:pt idx="93">
                  <c:v>94.999999999999972</c:v>
                </c:pt>
                <c:pt idx="94">
                  <c:v>96</c:v>
                </c:pt>
                <c:pt idx="95">
                  <c:v>100</c:v>
                </c:pt>
                <c:pt idx="96">
                  <c:v>104</c:v>
                </c:pt>
                <c:pt idx="97">
                  <c:v>102</c:v>
                </c:pt>
                <c:pt idx="98">
                  <c:v>102.99999999999999</c:v>
                </c:pt>
                <c:pt idx="99">
                  <c:v>94.999999999999972</c:v>
                </c:pt>
                <c:pt idx="100">
                  <c:v>95.000000000000014</c:v>
                </c:pt>
                <c:pt idx="101">
                  <c:v>98</c:v>
                </c:pt>
                <c:pt idx="102">
                  <c:v>101.00000000000003</c:v>
                </c:pt>
                <c:pt idx="103">
                  <c:v>99.000000000000028</c:v>
                </c:pt>
                <c:pt idx="104">
                  <c:v>100</c:v>
                </c:pt>
                <c:pt idx="105">
                  <c:v>96.999999999999972</c:v>
                </c:pt>
                <c:pt idx="106">
                  <c:v>96.999999999999972</c:v>
                </c:pt>
                <c:pt idx="107">
                  <c:v>96</c:v>
                </c:pt>
                <c:pt idx="108">
                  <c:v>98</c:v>
                </c:pt>
                <c:pt idx="109">
                  <c:v>99.000000000000028</c:v>
                </c:pt>
                <c:pt idx="110">
                  <c:v>102</c:v>
                </c:pt>
                <c:pt idx="111">
                  <c:v>107.00000000000003</c:v>
                </c:pt>
                <c:pt idx="112">
                  <c:v>100</c:v>
                </c:pt>
                <c:pt idx="113">
                  <c:v>101.00000000000003</c:v>
                </c:pt>
                <c:pt idx="114">
                  <c:v>95.000000000000014</c:v>
                </c:pt>
                <c:pt idx="115">
                  <c:v>97.000000000000014</c:v>
                </c:pt>
                <c:pt idx="116">
                  <c:v>96.000000000000043</c:v>
                </c:pt>
                <c:pt idx="117">
                  <c:v>99.000000000000028</c:v>
                </c:pt>
                <c:pt idx="118">
                  <c:v>98</c:v>
                </c:pt>
                <c:pt idx="119">
                  <c:v>94.999999999999972</c:v>
                </c:pt>
                <c:pt idx="120">
                  <c:v>96</c:v>
                </c:pt>
                <c:pt idx="121">
                  <c:v>104</c:v>
                </c:pt>
                <c:pt idx="122">
                  <c:v>98.000000000000043</c:v>
                </c:pt>
                <c:pt idx="123">
                  <c:v>94</c:v>
                </c:pt>
                <c:pt idx="124">
                  <c:v>98</c:v>
                </c:pt>
                <c:pt idx="125">
                  <c:v>95.000000000000014</c:v>
                </c:pt>
                <c:pt idx="126">
                  <c:v>96.999999999999972</c:v>
                </c:pt>
                <c:pt idx="127">
                  <c:v>98.999999999999972</c:v>
                </c:pt>
                <c:pt idx="128">
                  <c:v>100</c:v>
                </c:pt>
                <c:pt idx="129">
                  <c:v>100.99999999999997</c:v>
                </c:pt>
                <c:pt idx="130">
                  <c:v>100.99999999999997</c:v>
                </c:pt>
                <c:pt idx="131">
                  <c:v>100.99999999999997</c:v>
                </c:pt>
                <c:pt idx="132">
                  <c:v>100</c:v>
                </c:pt>
                <c:pt idx="133">
                  <c:v>98.999999999999972</c:v>
                </c:pt>
                <c:pt idx="134">
                  <c:v>94.999999999999972</c:v>
                </c:pt>
                <c:pt idx="135">
                  <c:v>98.999999999999972</c:v>
                </c:pt>
                <c:pt idx="136">
                  <c:v>92</c:v>
                </c:pt>
                <c:pt idx="137">
                  <c:v>92</c:v>
                </c:pt>
                <c:pt idx="138">
                  <c:v>89.999999999999986</c:v>
                </c:pt>
                <c:pt idx="139">
                  <c:v>85.000000000000014</c:v>
                </c:pt>
                <c:pt idx="140">
                  <c:v>87.000000000000014</c:v>
                </c:pt>
                <c:pt idx="141">
                  <c:v>89.000000000000014</c:v>
                </c:pt>
                <c:pt idx="142">
                  <c:v>93.000000000000014</c:v>
                </c:pt>
                <c:pt idx="143">
                  <c:v>94</c:v>
                </c:pt>
                <c:pt idx="144">
                  <c:v>92.000000000000043</c:v>
                </c:pt>
                <c:pt idx="145">
                  <c:v>94</c:v>
                </c:pt>
                <c:pt idx="146">
                  <c:v>93.000000000000014</c:v>
                </c:pt>
                <c:pt idx="147">
                  <c:v>97.000000000000014</c:v>
                </c:pt>
                <c:pt idx="148">
                  <c:v>89.000000000000014</c:v>
                </c:pt>
                <c:pt idx="149">
                  <c:v>92</c:v>
                </c:pt>
                <c:pt idx="150">
                  <c:v>98</c:v>
                </c:pt>
                <c:pt idx="151">
                  <c:v>79</c:v>
                </c:pt>
                <c:pt idx="152">
                  <c:v>78.000000000000028</c:v>
                </c:pt>
                <c:pt idx="153">
                  <c:v>75</c:v>
                </c:pt>
                <c:pt idx="154">
                  <c:v>75.999999999999972</c:v>
                </c:pt>
                <c:pt idx="155">
                  <c:v>77</c:v>
                </c:pt>
                <c:pt idx="156">
                  <c:v>71.999999999999972</c:v>
                </c:pt>
                <c:pt idx="157">
                  <c:v>70.000000000000014</c:v>
                </c:pt>
                <c:pt idx="158">
                  <c:v>64.999999999999986</c:v>
                </c:pt>
                <c:pt idx="159">
                  <c:v>66.000000000000014</c:v>
                </c:pt>
                <c:pt idx="160">
                  <c:v>60.000000000000007</c:v>
                </c:pt>
                <c:pt idx="161">
                  <c:v>62.999999999999986</c:v>
                </c:pt>
                <c:pt idx="162">
                  <c:v>62.000000000000014</c:v>
                </c:pt>
                <c:pt idx="163">
                  <c:v>60.000000000000007</c:v>
                </c:pt>
                <c:pt idx="164">
                  <c:v>64.999999999999986</c:v>
                </c:pt>
                <c:pt idx="165">
                  <c:v>62.000000000000014</c:v>
                </c:pt>
                <c:pt idx="166">
                  <c:v>56.999999999999986</c:v>
                </c:pt>
                <c:pt idx="167">
                  <c:v>60.999999999999986</c:v>
                </c:pt>
                <c:pt idx="168">
                  <c:v>64.999999999999986</c:v>
                </c:pt>
                <c:pt idx="169">
                  <c:v>67</c:v>
                </c:pt>
                <c:pt idx="170">
                  <c:v>62.999999999999986</c:v>
                </c:pt>
                <c:pt idx="171">
                  <c:v>64.000000000000014</c:v>
                </c:pt>
                <c:pt idx="172">
                  <c:v>69</c:v>
                </c:pt>
                <c:pt idx="173">
                  <c:v>67</c:v>
                </c:pt>
                <c:pt idx="174">
                  <c:v>61.999999999999964</c:v>
                </c:pt>
                <c:pt idx="175">
                  <c:v>65.000000000000028</c:v>
                </c:pt>
                <c:pt idx="176">
                  <c:v>65.000000000000028</c:v>
                </c:pt>
                <c:pt idx="177">
                  <c:v>61.000000000000028</c:v>
                </c:pt>
                <c:pt idx="178">
                  <c:v>62.000000000000014</c:v>
                </c:pt>
                <c:pt idx="179">
                  <c:v>71</c:v>
                </c:pt>
                <c:pt idx="180">
                  <c:v>73.999999999999972</c:v>
                </c:pt>
                <c:pt idx="181">
                  <c:v>68.000000000000014</c:v>
                </c:pt>
                <c:pt idx="182">
                  <c:v>71.999999999999972</c:v>
                </c:pt>
                <c:pt idx="183">
                  <c:v>79</c:v>
                </c:pt>
                <c:pt idx="184">
                  <c:v>78.000000000000028</c:v>
                </c:pt>
                <c:pt idx="185">
                  <c:v>83</c:v>
                </c:pt>
                <c:pt idx="186">
                  <c:v>83.999999999999986</c:v>
                </c:pt>
                <c:pt idx="187">
                  <c:v>79.999999999999986</c:v>
                </c:pt>
                <c:pt idx="188">
                  <c:v>77</c:v>
                </c:pt>
                <c:pt idx="189">
                  <c:v>83</c:v>
                </c:pt>
                <c:pt idx="190">
                  <c:v>98</c:v>
                </c:pt>
                <c:pt idx="191">
                  <c:v>97.000000000000014</c:v>
                </c:pt>
                <c:pt idx="192">
                  <c:v>100.99999999999997</c:v>
                </c:pt>
                <c:pt idx="193">
                  <c:v>100</c:v>
                </c:pt>
                <c:pt idx="194">
                  <c:v>103.00000000000003</c:v>
                </c:pt>
                <c:pt idx="195">
                  <c:v>98</c:v>
                </c:pt>
                <c:pt idx="196">
                  <c:v>93.000000000000014</c:v>
                </c:pt>
                <c:pt idx="197">
                  <c:v>100</c:v>
                </c:pt>
                <c:pt idx="198">
                  <c:v>92</c:v>
                </c:pt>
                <c:pt idx="199">
                  <c:v>93.000000000000014</c:v>
                </c:pt>
                <c:pt idx="200">
                  <c:v>91.000000000000014</c:v>
                </c:pt>
                <c:pt idx="201">
                  <c:v>91.000000000000014</c:v>
                </c:pt>
                <c:pt idx="202">
                  <c:v>81.999999999999986</c:v>
                </c:pt>
                <c:pt idx="203">
                  <c:v>82.000000000000028</c:v>
                </c:pt>
                <c:pt idx="204">
                  <c:v>89.999999999999986</c:v>
                </c:pt>
                <c:pt idx="205">
                  <c:v>96</c:v>
                </c:pt>
                <c:pt idx="206">
                  <c:v>91.000000000000014</c:v>
                </c:pt>
                <c:pt idx="207">
                  <c:v>79.999999999999986</c:v>
                </c:pt>
                <c:pt idx="208">
                  <c:v>85.999999999999986</c:v>
                </c:pt>
                <c:pt idx="209">
                  <c:v>93.000000000000014</c:v>
                </c:pt>
                <c:pt idx="210">
                  <c:v>106.99999999999999</c:v>
                </c:pt>
                <c:pt idx="211">
                  <c:v>102</c:v>
                </c:pt>
                <c:pt idx="212">
                  <c:v>96</c:v>
                </c:pt>
                <c:pt idx="213">
                  <c:v>95.000000000000014</c:v>
                </c:pt>
                <c:pt idx="214">
                  <c:v>106</c:v>
                </c:pt>
                <c:pt idx="215">
                  <c:v>95.000000000000014</c:v>
                </c:pt>
                <c:pt idx="216">
                  <c:v>96</c:v>
                </c:pt>
                <c:pt idx="217">
                  <c:v>96.999999999999972</c:v>
                </c:pt>
                <c:pt idx="218">
                  <c:v>102.99999999999999</c:v>
                </c:pt>
                <c:pt idx="219">
                  <c:v>108.99999999999999</c:v>
                </c:pt>
                <c:pt idx="220">
                  <c:v>119.99999999999997</c:v>
                </c:pt>
                <c:pt idx="221">
                  <c:v>116.00000000000001</c:v>
                </c:pt>
                <c:pt idx="222">
                  <c:v>104.99999999999999</c:v>
                </c:pt>
                <c:pt idx="223">
                  <c:v>102.99999999999999</c:v>
                </c:pt>
                <c:pt idx="224">
                  <c:v>106</c:v>
                </c:pt>
                <c:pt idx="225">
                  <c:v>106</c:v>
                </c:pt>
                <c:pt idx="226">
                  <c:v>118.00000000000001</c:v>
                </c:pt>
                <c:pt idx="227">
                  <c:v>118.00000000000001</c:v>
                </c:pt>
                <c:pt idx="228">
                  <c:v>113.99999999999997</c:v>
                </c:pt>
                <c:pt idx="229">
                  <c:v>119.99999999999997</c:v>
                </c:pt>
                <c:pt idx="230">
                  <c:v>119</c:v>
                </c:pt>
                <c:pt idx="231">
                  <c:v>122.00000000000001</c:v>
                </c:pt>
                <c:pt idx="232">
                  <c:v>126.00000000000003</c:v>
                </c:pt>
                <c:pt idx="233">
                  <c:v>128.99999999999997</c:v>
                </c:pt>
                <c:pt idx="234">
                  <c:v>128.99999999999997</c:v>
                </c:pt>
                <c:pt idx="235">
                  <c:v>128.00000000000003</c:v>
                </c:pt>
                <c:pt idx="236">
                  <c:v>134.00000000000003</c:v>
                </c:pt>
                <c:pt idx="237">
                  <c:v>124.00000000000003</c:v>
                </c:pt>
                <c:pt idx="238">
                  <c:v>132.99999999999997</c:v>
                </c:pt>
                <c:pt idx="239">
                  <c:v>146.99999999999997</c:v>
                </c:pt>
                <c:pt idx="240">
                  <c:v>136.99999999999997</c:v>
                </c:pt>
                <c:pt idx="241">
                  <c:v>144.00000000000003</c:v>
                </c:pt>
                <c:pt idx="242">
                  <c:v>140.99999999999997</c:v>
                </c:pt>
                <c:pt idx="243">
                  <c:v>131.99999999999997</c:v>
                </c:pt>
                <c:pt idx="244">
                  <c:v>134.00000000000003</c:v>
                </c:pt>
                <c:pt idx="245">
                  <c:v>129.99999999999997</c:v>
                </c:pt>
                <c:pt idx="246">
                  <c:v>129.99999999999997</c:v>
                </c:pt>
                <c:pt idx="247">
                  <c:v>136</c:v>
                </c:pt>
                <c:pt idx="248">
                  <c:v>131.99999999999997</c:v>
                </c:pt>
                <c:pt idx="249">
                  <c:v>131.99999999999994</c:v>
                </c:pt>
                <c:pt idx="250">
                  <c:v>133</c:v>
                </c:pt>
                <c:pt idx="251">
                  <c:v>131.99999999999997</c:v>
                </c:pt>
                <c:pt idx="252">
                  <c:v>133</c:v>
                </c:pt>
                <c:pt idx="253">
                  <c:v>131.99999999999997</c:v>
                </c:pt>
                <c:pt idx="254">
                  <c:v>132.00000000000003</c:v>
                </c:pt>
                <c:pt idx="255">
                  <c:v>134.99999999999997</c:v>
                </c:pt>
                <c:pt idx="256">
                  <c:v>134.99999999999997</c:v>
                </c:pt>
                <c:pt idx="257">
                  <c:v>131</c:v>
                </c:pt>
                <c:pt idx="258">
                  <c:v>125.99999999999997</c:v>
                </c:pt>
                <c:pt idx="259">
                  <c:v>122.00000000000001</c:v>
                </c:pt>
                <c:pt idx="260">
                  <c:v>129</c:v>
                </c:pt>
                <c:pt idx="261">
                  <c:v>129</c:v>
                </c:pt>
                <c:pt idx="262">
                  <c:v>134</c:v>
                </c:pt>
                <c:pt idx="263">
                  <c:v>127</c:v>
                </c:pt>
                <c:pt idx="264">
                  <c:v>129</c:v>
                </c:pt>
                <c:pt idx="265">
                  <c:v>128.99999999999997</c:v>
                </c:pt>
                <c:pt idx="266">
                  <c:v>128.99999999999997</c:v>
                </c:pt>
                <c:pt idx="267">
                  <c:v>123</c:v>
                </c:pt>
                <c:pt idx="268">
                  <c:v>123</c:v>
                </c:pt>
                <c:pt idx="269">
                  <c:v>110.00000000000001</c:v>
                </c:pt>
                <c:pt idx="270">
                  <c:v>109.99999999999997</c:v>
                </c:pt>
                <c:pt idx="271">
                  <c:v>109.99999999999997</c:v>
                </c:pt>
                <c:pt idx="272">
                  <c:v>110.99999999999999</c:v>
                </c:pt>
                <c:pt idx="273">
                  <c:v>113.00000000000003</c:v>
                </c:pt>
                <c:pt idx="274">
                  <c:v>117.00000000000004</c:v>
                </c:pt>
                <c:pt idx="275">
                  <c:v>113.00000000000003</c:v>
                </c:pt>
                <c:pt idx="276">
                  <c:v>114.00000000000006</c:v>
                </c:pt>
                <c:pt idx="277">
                  <c:v>119.00000000000004</c:v>
                </c:pt>
                <c:pt idx="278">
                  <c:v>121.99999999999997</c:v>
                </c:pt>
                <c:pt idx="279">
                  <c:v>121.00000000000004</c:v>
                </c:pt>
                <c:pt idx="280">
                  <c:v>115.99999999999997</c:v>
                </c:pt>
                <c:pt idx="281">
                  <c:v>119</c:v>
                </c:pt>
                <c:pt idx="282">
                  <c:v>106.99999999999999</c:v>
                </c:pt>
                <c:pt idx="283">
                  <c:v>109.00000000000003</c:v>
                </c:pt>
                <c:pt idx="284">
                  <c:v>102.99999999999999</c:v>
                </c:pt>
                <c:pt idx="285">
                  <c:v>107.99999999999996</c:v>
                </c:pt>
                <c:pt idx="286">
                  <c:v>109.00000000000003</c:v>
                </c:pt>
                <c:pt idx="287">
                  <c:v>117</c:v>
                </c:pt>
                <c:pt idx="288">
                  <c:v>125</c:v>
                </c:pt>
                <c:pt idx="289">
                  <c:v>131.99999999999997</c:v>
                </c:pt>
                <c:pt idx="290">
                  <c:v>140.99999999999997</c:v>
                </c:pt>
                <c:pt idx="291">
                  <c:v>134.00000000000003</c:v>
                </c:pt>
                <c:pt idx="292">
                  <c:v>127</c:v>
                </c:pt>
                <c:pt idx="293">
                  <c:v>130.99999999999997</c:v>
                </c:pt>
                <c:pt idx="294">
                  <c:v>125.99999999999997</c:v>
                </c:pt>
                <c:pt idx="295">
                  <c:v>138</c:v>
                </c:pt>
                <c:pt idx="296">
                  <c:v>138</c:v>
                </c:pt>
                <c:pt idx="297">
                  <c:v>136</c:v>
                </c:pt>
                <c:pt idx="298">
                  <c:v>129.00000000000006</c:v>
                </c:pt>
                <c:pt idx="299">
                  <c:v>115.99999999999997</c:v>
                </c:pt>
                <c:pt idx="300">
                  <c:v>112.99999999999999</c:v>
                </c:pt>
                <c:pt idx="301">
                  <c:v>118.00000000000001</c:v>
                </c:pt>
                <c:pt idx="302">
                  <c:v>124.00000000000003</c:v>
                </c:pt>
                <c:pt idx="303">
                  <c:v>127</c:v>
                </c:pt>
                <c:pt idx="304">
                  <c:v>127</c:v>
                </c:pt>
                <c:pt idx="305">
                  <c:v>119</c:v>
                </c:pt>
                <c:pt idx="306">
                  <c:v>122.00000000000001</c:v>
                </c:pt>
                <c:pt idx="307">
                  <c:v>119</c:v>
                </c:pt>
                <c:pt idx="308">
                  <c:v>133</c:v>
                </c:pt>
                <c:pt idx="309">
                  <c:v>112.00000000000001</c:v>
                </c:pt>
                <c:pt idx="310">
                  <c:v>124.00000000000003</c:v>
                </c:pt>
                <c:pt idx="311">
                  <c:v>122.00000000000001</c:v>
                </c:pt>
                <c:pt idx="312">
                  <c:v>124.99999999999996</c:v>
                </c:pt>
                <c:pt idx="313">
                  <c:v>127.00000000000004</c:v>
                </c:pt>
                <c:pt idx="314">
                  <c:v>127</c:v>
                </c:pt>
                <c:pt idx="315">
                  <c:v>125</c:v>
                </c:pt>
                <c:pt idx="316">
                  <c:v>131.99999999999997</c:v>
                </c:pt>
                <c:pt idx="317">
                  <c:v>140</c:v>
                </c:pt>
                <c:pt idx="318">
                  <c:v>134.99999999999997</c:v>
                </c:pt>
                <c:pt idx="319">
                  <c:v>142.00000000000003</c:v>
                </c:pt>
                <c:pt idx="320">
                  <c:v>138.00000000000003</c:v>
                </c:pt>
                <c:pt idx="321">
                  <c:v>122.99999999999996</c:v>
                </c:pt>
                <c:pt idx="322">
                  <c:v>128.00000000000003</c:v>
                </c:pt>
                <c:pt idx="323">
                  <c:v>125</c:v>
                </c:pt>
                <c:pt idx="324">
                  <c:v>124.99999999999996</c:v>
                </c:pt>
                <c:pt idx="325">
                  <c:v>125.00000000000004</c:v>
                </c:pt>
                <c:pt idx="326">
                  <c:v>120.00000000000001</c:v>
                </c:pt>
                <c:pt idx="327">
                  <c:v>122.99999999999996</c:v>
                </c:pt>
                <c:pt idx="328">
                  <c:v>120.99999999999996</c:v>
                </c:pt>
                <c:pt idx="329">
                  <c:v>110.99999999999999</c:v>
                </c:pt>
                <c:pt idx="330">
                  <c:v>110.99999999999999</c:v>
                </c:pt>
                <c:pt idx="331">
                  <c:v>110.00000000000001</c:v>
                </c:pt>
                <c:pt idx="332">
                  <c:v>112.00000000000006</c:v>
                </c:pt>
                <c:pt idx="333">
                  <c:v>110.99999999999999</c:v>
                </c:pt>
                <c:pt idx="334">
                  <c:v>114.00000000000006</c:v>
                </c:pt>
                <c:pt idx="335">
                  <c:v>114.00000000000006</c:v>
                </c:pt>
                <c:pt idx="336">
                  <c:v>110.99999999999994</c:v>
                </c:pt>
                <c:pt idx="337">
                  <c:v>114.99999999999999</c:v>
                </c:pt>
                <c:pt idx="338">
                  <c:v>108</c:v>
                </c:pt>
                <c:pt idx="339">
                  <c:v>107.99999999999996</c:v>
                </c:pt>
                <c:pt idx="340">
                  <c:v>113.99999999999997</c:v>
                </c:pt>
                <c:pt idx="341">
                  <c:v>112.00000000000001</c:v>
                </c:pt>
                <c:pt idx="342">
                  <c:v>117</c:v>
                </c:pt>
                <c:pt idx="343">
                  <c:v>119</c:v>
                </c:pt>
                <c:pt idx="344">
                  <c:v>110.00000000000001</c:v>
                </c:pt>
                <c:pt idx="345">
                  <c:v>119</c:v>
                </c:pt>
                <c:pt idx="346">
                  <c:v>121.99999999999997</c:v>
                </c:pt>
                <c:pt idx="347">
                  <c:v>127</c:v>
                </c:pt>
                <c:pt idx="348">
                  <c:v>131.99999999999997</c:v>
                </c:pt>
                <c:pt idx="349">
                  <c:v>129.00000000000006</c:v>
                </c:pt>
                <c:pt idx="350">
                  <c:v>126.99999999999996</c:v>
                </c:pt>
                <c:pt idx="351">
                  <c:v>130.99999999999997</c:v>
                </c:pt>
                <c:pt idx="352">
                  <c:v>122.00000000000001</c:v>
                </c:pt>
                <c:pt idx="353">
                  <c:v>124.00000000000003</c:v>
                </c:pt>
                <c:pt idx="354">
                  <c:v>123.00000000000004</c:v>
                </c:pt>
                <c:pt idx="355">
                  <c:v>120.00000000000001</c:v>
                </c:pt>
                <c:pt idx="356">
                  <c:v>124.99999999999996</c:v>
                </c:pt>
                <c:pt idx="357">
                  <c:v>125.99999999999997</c:v>
                </c:pt>
                <c:pt idx="358">
                  <c:v>97.000000000000014</c:v>
                </c:pt>
                <c:pt idx="359">
                  <c:v>104.99999999999999</c:v>
                </c:pt>
                <c:pt idx="360">
                  <c:v>92</c:v>
                </c:pt>
                <c:pt idx="361">
                  <c:v>92</c:v>
                </c:pt>
                <c:pt idx="362">
                  <c:v>102.99999999999999</c:v>
                </c:pt>
                <c:pt idx="363">
                  <c:v>77.999999999999986</c:v>
                </c:pt>
                <c:pt idx="364">
                  <c:v>114.00000000000001</c:v>
                </c:pt>
                <c:pt idx="365">
                  <c:v>118.00000000000001</c:v>
                </c:pt>
                <c:pt idx="366">
                  <c:v>118.00000000000001</c:v>
                </c:pt>
                <c:pt idx="367">
                  <c:v>117</c:v>
                </c:pt>
                <c:pt idx="368">
                  <c:v>120.00000000000001</c:v>
                </c:pt>
                <c:pt idx="369">
                  <c:v>112.00000000000001</c:v>
                </c:pt>
                <c:pt idx="370">
                  <c:v>114.99999999999999</c:v>
                </c:pt>
                <c:pt idx="371">
                  <c:v>112.00000000000001</c:v>
                </c:pt>
                <c:pt idx="372">
                  <c:v>116.00000000000001</c:v>
                </c:pt>
                <c:pt idx="373">
                  <c:v>127.99999999999994</c:v>
                </c:pt>
                <c:pt idx="374">
                  <c:v>128.99999999999997</c:v>
                </c:pt>
                <c:pt idx="375">
                  <c:v>127.99999999999999</c:v>
                </c:pt>
                <c:pt idx="376">
                  <c:v>125</c:v>
                </c:pt>
                <c:pt idx="377">
                  <c:v>135.00000000000006</c:v>
                </c:pt>
                <c:pt idx="378">
                  <c:v>136.00000000000003</c:v>
                </c:pt>
                <c:pt idx="379">
                  <c:v>132.00000000000003</c:v>
                </c:pt>
                <c:pt idx="380">
                  <c:v>88.999999999999972</c:v>
                </c:pt>
                <c:pt idx="381">
                  <c:v>94</c:v>
                </c:pt>
                <c:pt idx="382">
                  <c:v>90.000000000000028</c:v>
                </c:pt>
                <c:pt idx="383">
                  <c:v>94</c:v>
                </c:pt>
                <c:pt idx="384">
                  <c:v>92</c:v>
                </c:pt>
                <c:pt idx="385">
                  <c:v>87.000000000000014</c:v>
                </c:pt>
                <c:pt idx="386">
                  <c:v>85.000000000000014</c:v>
                </c:pt>
                <c:pt idx="387">
                  <c:v>106</c:v>
                </c:pt>
                <c:pt idx="388">
                  <c:v>89.000000000000014</c:v>
                </c:pt>
                <c:pt idx="389">
                  <c:v>94.999999999999972</c:v>
                </c:pt>
                <c:pt idx="390">
                  <c:v>84.000000000000028</c:v>
                </c:pt>
                <c:pt idx="391">
                  <c:v>84.000000000000028</c:v>
                </c:pt>
                <c:pt idx="392">
                  <c:v>84.000000000000028</c:v>
                </c:pt>
                <c:pt idx="393">
                  <c:v>83.999999999999986</c:v>
                </c:pt>
                <c:pt idx="394">
                  <c:v>92</c:v>
                </c:pt>
                <c:pt idx="395">
                  <c:v>91.000000000000014</c:v>
                </c:pt>
                <c:pt idx="396">
                  <c:v>94.999999999999972</c:v>
                </c:pt>
                <c:pt idx="397">
                  <c:v>89.999999999999986</c:v>
                </c:pt>
                <c:pt idx="398">
                  <c:v>96</c:v>
                </c:pt>
                <c:pt idx="399">
                  <c:v>93.000000000000014</c:v>
                </c:pt>
                <c:pt idx="400">
                  <c:v>97.000000000000014</c:v>
                </c:pt>
                <c:pt idx="401">
                  <c:v>102</c:v>
                </c:pt>
                <c:pt idx="402">
                  <c:v>87.000000000000014</c:v>
                </c:pt>
                <c:pt idx="403">
                  <c:v>81</c:v>
                </c:pt>
                <c:pt idx="404">
                  <c:v>91.000000000000014</c:v>
                </c:pt>
                <c:pt idx="405">
                  <c:v>96</c:v>
                </c:pt>
                <c:pt idx="406">
                  <c:v>98</c:v>
                </c:pt>
                <c:pt idx="407">
                  <c:v>93.000000000000014</c:v>
                </c:pt>
                <c:pt idx="408">
                  <c:v>87.000000000000014</c:v>
                </c:pt>
                <c:pt idx="409">
                  <c:v>96</c:v>
                </c:pt>
                <c:pt idx="410">
                  <c:v>89.999999999999986</c:v>
                </c:pt>
                <c:pt idx="411">
                  <c:v>89.999999999999986</c:v>
                </c:pt>
                <c:pt idx="412">
                  <c:v>94</c:v>
                </c:pt>
                <c:pt idx="413">
                  <c:v>95.000000000000014</c:v>
                </c:pt>
                <c:pt idx="414">
                  <c:v>96.000000000000043</c:v>
                </c:pt>
                <c:pt idx="415">
                  <c:v>98</c:v>
                </c:pt>
                <c:pt idx="416">
                  <c:v>98</c:v>
                </c:pt>
                <c:pt idx="417">
                  <c:v>104</c:v>
                </c:pt>
                <c:pt idx="418">
                  <c:v>108</c:v>
                </c:pt>
                <c:pt idx="419">
                  <c:v>106</c:v>
                </c:pt>
                <c:pt idx="420">
                  <c:v>112.00000000000001</c:v>
                </c:pt>
                <c:pt idx="421">
                  <c:v>110.00000000000001</c:v>
                </c:pt>
                <c:pt idx="422">
                  <c:v>106</c:v>
                </c:pt>
                <c:pt idx="423">
                  <c:v>110.00000000000001</c:v>
                </c:pt>
                <c:pt idx="424">
                  <c:v>108</c:v>
                </c:pt>
                <c:pt idx="425">
                  <c:v>108</c:v>
                </c:pt>
                <c:pt idx="426">
                  <c:v>114.00000000000001</c:v>
                </c:pt>
                <c:pt idx="427">
                  <c:v>104.99999999999999</c:v>
                </c:pt>
                <c:pt idx="428">
                  <c:v>97.000000000000014</c:v>
                </c:pt>
                <c:pt idx="429">
                  <c:v>98</c:v>
                </c:pt>
                <c:pt idx="430">
                  <c:v>97.000000000000014</c:v>
                </c:pt>
                <c:pt idx="431">
                  <c:v>100.99999999999997</c:v>
                </c:pt>
                <c:pt idx="432">
                  <c:v>98.999999999999972</c:v>
                </c:pt>
                <c:pt idx="433">
                  <c:v>95.000000000000014</c:v>
                </c:pt>
                <c:pt idx="434">
                  <c:v>96</c:v>
                </c:pt>
                <c:pt idx="435">
                  <c:v>95.000000000000014</c:v>
                </c:pt>
                <c:pt idx="436">
                  <c:v>95.000000000000014</c:v>
                </c:pt>
                <c:pt idx="437">
                  <c:v>94.999999999999972</c:v>
                </c:pt>
                <c:pt idx="438">
                  <c:v>94</c:v>
                </c:pt>
                <c:pt idx="439">
                  <c:v>98.999999999999972</c:v>
                </c:pt>
                <c:pt idx="440">
                  <c:v>103.00000000000003</c:v>
                </c:pt>
                <c:pt idx="441">
                  <c:v>106</c:v>
                </c:pt>
                <c:pt idx="442">
                  <c:v>110.99999999999999</c:v>
                </c:pt>
                <c:pt idx="443">
                  <c:v>127</c:v>
                </c:pt>
                <c:pt idx="444">
                  <c:v>123</c:v>
                </c:pt>
                <c:pt idx="445">
                  <c:v>128.00000000000003</c:v>
                </c:pt>
                <c:pt idx="446">
                  <c:v>120.00000000000001</c:v>
                </c:pt>
                <c:pt idx="447">
                  <c:v>116.00000000000001</c:v>
                </c:pt>
                <c:pt idx="448">
                  <c:v>114.99999999999999</c:v>
                </c:pt>
                <c:pt idx="449">
                  <c:v>114.00000000000001</c:v>
                </c:pt>
                <c:pt idx="450">
                  <c:v>117</c:v>
                </c:pt>
                <c:pt idx="451">
                  <c:v>116.00000000000001</c:v>
                </c:pt>
                <c:pt idx="452">
                  <c:v>114.99999999999999</c:v>
                </c:pt>
                <c:pt idx="453">
                  <c:v>116.00000000000001</c:v>
                </c:pt>
                <c:pt idx="454">
                  <c:v>114.99999999999999</c:v>
                </c:pt>
                <c:pt idx="455">
                  <c:v>117.99999999999997</c:v>
                </c:pt>
                <c:pt idx="456">
                  <c:v>117</c:v>
                </c:pt>
                <c:pt idx="457">
                  <c:v>117</c:v>
                </c:pt>
                <c:pt idx="458">
                  <c:v>116.00000000000001</c:v>
                </c:pt>
                <c:pt idx="459">
                  <c:v>117.99999999999997</c:v>
                </c:pt>
                <c:pt idx="460">
                  <c:v>112.99999999999999</c:v>
                </c:pt>
                <c:pt idx="461">
                  <c:v>112.99999999999999</c:v>
                </c:pt>
                <c:pt idx="462">
                  <c:v>110.00000000000001</c:v>
                </c:pt>
                <c:pt idx="463">
                  <c:v>108</c:v>
                </c:pt>
                <c:pt idx="464">
                  <c:v>105.00000000000003</c:v>
                </c:pt>
                <c:pt idx="465">
                  <c:v>106.99999999999999</c:v>
                </c:pt>
                <c:pt idx="466">
                  <c:v>106.99999999999999</c:v>
                </c:pt>
                <c:pt idx="467">
                  <c:v>111.99999999999997</c:v>
                </c:pt>
                <c:pt idx="468">
                  <c:v>106.99999999999999</c:v>
                </c:pt>
                <c:pt idx="469">
                  <c:v>110.00000000000001</c:v>
                </c:pt>
                <c:pt idx="470">
                  <c:v>110.99999999999999</c:v>
                </c:pt>
                <c:pt idx="471">
                  <c:v>112.00000000000001</c:v>
                </c:pt>
                <c:pt idx="472">
                  <c:v>111.00000000000003</c:v>
                </c:pt>
                <c:pt idx="473">
                  <c:v>110.00000000000001</c:v>
                </c:pt>
                <c:pt idx="474">
                  <c:v>111.00000000000003</c:v>
                </c:pt>
                <c:pt idx="475">
                  <c:v>112.00000000000001</c:v>
                </c:pt>
                <c:pt idx="476">
                  <c:v>112.99999999999999</c:v>
                </c:pt>
                <c:pt idx="477">
                  <c:v>114.99999999999999</c:v>
                </c:pt>
                <c:pt idx="478">
                  <c:v>108</c:v>
                </c:pt>
                <c:pt idx="479">
                  <c:v>102</c:v>
                </c:pt>
                <c:pt idx="480">
                  <c:v>106</c:v>
                </c:pt>
                <c:pt idx="481">
                  <c:v>109.99999999999997</c:v>
                </c:pt>
                <c:pt idx="482">
                  <c:v>107.00000000000003</c:v>
                </c:pt>
                <c:pt idx="483">
                  <c:v>112.00000000000001</c:v>
                </c:pt>
                <c:pt idx="484">
                  <c:v>115.99999999999997</c:v>
                </c:pt>
                <c:pt idx="485">
                  <c:v>111.99999999999997</c:v>
                </c:pt>
                <c:pt idx="486">
                  <c:v>110.00000000000001</c:v>
                </c:pt>
                <c:pt idx="487">
                  <c:v>119</c:v>
                </c:pt>
                <c:pt idx="488">
                  <c:v>117.99999999999997</c:v>
                </c:pt>
                <c:pt idx="489">
                  <c:v>112.00000000000001</c:v>
                </c:pt>
                <c:pt idx="490">
                  <c:v>112.99999999999999</c:v>
                </c:pt>
                <c:pt idx="491">
                  <c:v>119</c:v>
                </c:pt>
                <c:pt idx="492">
                  <c:v>117</c:v>
                </c:pt>
                <c:pt idx="493">
                  <c:v>114.00000000000001</c:v>
                </c:pt>
                <c:pt idx="494">
                  <c:v>114.00000000000001</c:v>
                </c:pt>
                <c:pt idx="495">
                  <c:v>112.99999999999999</c:v>
                </c:pt>
                <c:pt idx="496">
                  <c:v>108</c:v>
                </c:pt>
                <c:pt idx="497">
                  <c:v>113.00000000000003</c:v>
                </c:pt>
                <c:pt idx="498">
                  <c:v>112.99999999999999</c:v>
                </c:pt>
                <c:pt idx="499">
                  <c:v>113.00000000000003</c:v>
                </c:pt>
                <c:pt idx="500">
                  <c:v>114.99999999999999</c:v>
                </c:pt>
                <c:pt idx="501">
                  <c:v>112.99999999999999</c:v>
                </c:pt>
                <c:pt idx="502">
                  <c:v>110.99999999999999</c:v>
                </c:pt>
                <c:pt idx="503">
                  <c:v>112.99999999999999</c:v>
                </c:pt>
                <c:pt idx="504">
                  <c:v>112.99999999999999</c:v>
                </c:pt>
                <c:pt idx="505">
                  <c:v>112.99999999999999</c:v>
                </c:pt>
                <c:pt idx="506">
                  <c:v>114.99999999999999</c:v>
                </c:pt>
                <c:pt idx="507">
                  <c:v>108.99999999999999</c:v>
                </c:pt>
                <c:pt idx="508">
                  <c:v>110.99999999999999</c:v>
                </c:pt>
                <c:pt idx="509">
                  <c:v>118.00000000000001</c:v>
                </c:pt>
                <c:pt idx="510">
                  <c:v>126.00000000000003</c:v>
                </c:pt>
                <c:pt idx="511">
                  <c:v>126.00000000000003</c:v>
                </c:pt>
                <c:pt idx="512">
                  <c:v>125.99999999999997</c:v>
                </c:pt>
                <c:pt idx="513">
                  <c:v>125.99999999999997</c:v>
                </c:pt>
                <c:pt idx="514">
                  <c:v>121</c:v>
                </c:pt>
                <c:pt idx="515">
                  <c:v>123</c:v>
                </c:pt>
                <c:pt idx="516">
                  <c:v>123</c:v>
                </c:pt>
                <c:pt idx="517">
                  <c:v>127</c:v>
                </c:pt>
                <c:pt idx="518">
                  <c:v>129.99999999999997</c:v>
                </c:pt>
                <c:pt idx="519">
                  <c:v>125</c:v>
                </c:pt>
                <c:pt idx="520">
                  <c:v>125</c:v>
                </c:pt>
                <c:pt idx="521">
                  <c:v>125</c:v>
                </c:pt>
                <c:pt idx="522">
                  <c:v>129</c:v>
                </c:pt>
                <c:pt idx="523">
                  <c:v>129</c:v>
                </c:pt>
                <c:pt idx="524">
                  <c:v>129</c:v>
                </c:pt>
                <c:pt idx="525">
                  <c:v>129</c:v>
                </c:pt>
                <c:pt idx="526">
                  <c:v>121.99999999999997</c:v>
                </c:pt>
                <c:pt idx="527">
                  <c:v>126.00000000000003</c:v>
                </c:pt>
                <c:pt idx="528">
                  <c:v>121</c:v>
                </c:pt>
                <c:pt idx="529">
                  <c:v>117</c:v>
                </c:pt>
                <c:pt idx="530">
                  <c:v>117.99999999999997</c:v>
                </c:pt>
                <c:pt idx="531">
                  <c:v>117.99999999999997</c:v>
                </c:pt>
                <c:pt idx="532">
                  <c:v>127</c:v>
                </c:pt>
                <c:pt idx="533">
                  <c:v>116.00000000000001</c:v>
                </c:pt>
                <c:pt idx="534">
                  <c:v>117</c:v>
                </c:pt>
                <c:pt idx="535">
                  <c:v>114.00000000000001</c:v>
                </c:pt>
                <c:pt idx="536">
                  <c:v>111.99999999999997</c:v>
                </c:pt>
                <c:pt idx="537">
                  <c:v>112.00000000000001</c:v>
                </c:pt>
                <c:pt idx="538">
                  <c:v>106</c:v>
                </c:pt>
                <c:pt idx="539">
                  <c:v>104</c:v>
                </c:pt>
                <c:pt idx="540">
                  <c:v>106.99999999999999</c:v>
                </c:pt>
                <c:pt idx="541">
                  <c:v>110.99999999999999</c:v>
                </c:pt>
                <c:pt idx="542">
                  <c:v>108</c:v>
                </c:pt>
                <c:pt idx="543">
                  <c:v>109.99999999999997</c:v>
                </c:pt>
                <c:pt idx="544">
                  <c:v>111.00000000000003</c:v>
                </c:pt>
                <c:pt idx="545">
                  <c:v>108.99999999999999</c:v>
                </c:pt>
                <c:pt idx="546">
                  <c:v>109.00000000000003</c:v>
                </c:pt>
                <c:pt idx="547">
                  <c:v>106</c:v>
                </c:pt>
                <c:pt idx="548">
                  <c:v>108</c:v>
                </c:pt>
                <c:pt idx="549">
                  <c:v>112.00000000000001</c:v>
                </c:pt>
                <c:pt idx="550">
                  <c:v>112.99999999999999</c:v>
                </c:pt>
                <c:pt idx="551">
                  <c:v>113.99999999999997</c:v>
                </c:pt>
                <c:pt idx="552">
                  <c:v>120.99999999999996</c:v>
                </c:pt>
                <c:pt idx="553">
                  <c:v>104.99999999999999</c:v>
                </c:pt>
                <c:pt idx="554">
                  <c:v>102</c:v>
                </c:pt>
                <c:pt idx="555">
                  <c:v>104.99999999999999</c:v>
                </c:pt>
                <c:pt idx="556">
                  <c:v>104.99999999999999</c:v>
                </c:pt>
                <c:pt idx="557">
                  <c:v>113.00000000000003</c:v>
                </c:pt>
                <c:pt idx="558">
                  <c:v>112.00000000000001</c:v>
                </c:pt>
                <c:pt idx="559">
                  <c:v>103.00000000000003</c:v>
                </c:pt>
                <c:pt idx="560">
                  <c:v>110.00000000000001</c:v>
                </c:pt>
                <c:pt idx="561">
                  <c:v>108.99999999999999</c:v>
                </c:pt>
                <c:pt idx="562">
                  <c:v>107.00000000000003</c:v>
                </c:pt>
                <c:pt idx="563">
                  <c:v>122.99999999999996</c:v>
                </c:pt>
                <c:pt idx="564">
                  <c:v>118.00000000000001</c:v>
                </c:pt>
                <c:pt idx="565">
                  <c:v>123</c:v>
                </c:pt>
                <c:pt idx="566">
                  <c:v>115.00000000000003</c:v>
                </c:pt>
                <c:pt idx="567">
                  <c:v>125</c:v>
                </c:pt>
                <c:pt idx="568">
                  <c:v>112.99999999999999</c:v>
                </c:pt>
                <c:pt idx="569">
                  <c:v>110.00000000000006</c:v>
                </c:pt>
                <c:pt idx="570">
                  <c:v>106</c:v>
                </c:pt>
                <c:pt idx="571">
                  <c:v>106.99999999999999</c:v>
                </c:pt>
                <c:pt idx="572">
                  <c:v>106.99999999999999</c:v>
                </c:pt>
                <c:pt idx="573">
                  <c:v>104.99999999999999</c:v>
                </c:pt>
                <c:pt idx="574">
                  <c:v>108</c:v>
                </c:pt>
                <c:pt idx="575">
                  <c:v>112.00000000000006</c:v>
                </c:pt>
                <c:pt idx="576">
                  <c:v>125.00000000000004</c:v>
                </c:pt>
                <c:pt idx="577">
                  <c:v>120.00000000000001</c:v>
                </c:pt>
                <c:pt idx="578">
                  <c:v>119.99999999999997</c:v>
                </c:pt>
                <c:pt idx="579">
                  <c:v>122.00000000000006</c:v>
                </c:pt>
                <c:pt idx="580">
                  <c:v>124.00000000000003</c:v>
                </c:pt>
                <c:pt idx="581">
                  <c:v>124.00000000000003</c:v>
                </c:pt>
                <c:pt idx="582">
                  <c:v>112.00000000000001</c:v>
                </c:pt>
                <c:pt idx="583">
                  <c:v>104.99999999999999</c:v>
                </c:pt>
                <c:pt idx="584">
                  <c:v>104.99999999999999</c:v>
                </c:pt>
                <c:pt idx="585">
                  <c:v>104.99999999999999</c:v>
                </c:pt>
                <c:pt idx="586">
                  <c:v>108</c:v>
                </c:pt>
                <c:pt idx="587">
                  <c:v>104</c:v>
                </c:pt>
                <c:pt idx="588">
                  <c:v>107.00000000000003</c:v>
                </c:pt>
                <c:pt idx="589">
                  <c:v>115.99999999999997</c:v>
                </c:pt>
                <c:pt idx="590">
                  <c:v>108.99999999999999</c:v>
                </c:pt>
                <c:pt idx="591">
                  <c:v>108.99999999999999</c:v>
                </c:pt>
                <c:pt idx="592">
                  <c:v>108.99999999999999</c:v>
                </c:pt>
                <c:pt idx="593">
                  <c:v>109.99999999999997</c:v>
                </c:pt>
                <c:pt idx="594">
                  <c:v>106.99999999999999</c:v>
                </c:pt>
                <c:pt idx="595">
                  <c:v>112.99999999999994</c:v>
                </c:pt>
                <c:pt idx="596">
                  <c:v>113.00000000000003</c:v>
                </c:pt>
                <c:pt idx="597">
                  <c:v>114.99999999999999</c:v>
                </c:pt>
                <c:pt idx="598">
                  <c:v>110.99999999999999</c:v>
                </c:pt>
                <c:pt idx="599">
                  <c:v>113.99999999999997</c:v>
                </c:pt>
                <c:pt idx="600">
                  <c:v>113.99999999999997</c:v>
                </c:pt>
                <c:pt idx="601">
                  <c:v>110.99999999999999</c:v>
                </c:pt>
                <c:pt idx="602">
                  <c:v>112.00000000000006</c:v>
                </c:pt>
                <c:pt idx="603">
                  <c:v>111.99999999999997</c:v>
                </c:pt>
                <c:pt idx="604">
                  <c:v>116.00000000000001</c:v>
                </c:pt>
                <c:pt idx="605">
                  <c:v>119</c:v>
                </c:pt>
                <c:pt idx="606">
                  <c:v>120.00000000000001</c:v>
                </c:pt>
                <c:pt idx="607">
                  <c:v>107.00000000000003</c:v>
                </c:pt>
                <c:pt idx="608">
                  <c:v>109.99999999999997</c:v>
                </c:pt>
                <c:pt idx="609">
                  <c:v>118.00000000000001</c:v>
                </c:pt>
                <c:pt idx="610">
                  <c:v>133</c:v>
                </c:pt>
                <c:pt idx="611">
                  <c:v>133</c:v>
                </c:pt>
                <c:pt idx="612">
                  <c:v>135</c:v>
                </c:pt>
                <c:pt idx="613">
                  <c:v>134</c:v>
                </c:pt>
                <c:pt idx="614">
                  <c:v>134.99999999999997</c:v>
                </c:pt>
                <c:pt idx="615">
                  <c:v>132.99999999999997</c:v>
                </c:pt>
                <c:pt idx="616">
                  <c:v>136.99999999999997</c:v>
                </c:pt>
                <c:pt idx="617">
                  <c:v>142</c:v>
                </c:pt>
                <c:pt idx="618">
                  <c:v>138</c:v>
                </c:pt>
                <c:pt idx="619">
                  <c:v>140.00000000000003</c:v>
                </c:pt>
                <c:pt idx="620">
                  <c:v>134.99999999999997</c:v>
                </c:pt>
                <c:pt idx="621">
                  <c:v>138</c:v>
                </c:pt>
                <c:pt idx="622">
                  <c:v>143.99999999999994</c:v>
                </c:pt>
                <c:pt idx="623">
                  <c:v>139</c:v>
                </c:pt>
                <c:pt idx="624">
                  <c:v>143.00000000000006</c:v>
                </c:pt>
                <c:pt idx="625">
                  <c:v>143.00000000000003</c:v>
                </c:pt>
                <c:pt idx="626">
                  <c:v>143.00000000000003</c:v>
                </c:pt>
                <c:pt idx="627">
                  <c:v>141.99999999999994</c:v>
                </c:pt>
                <c:pt idx="628">
                  <c:v>135</c:v>
                </c:pt>
                <c:pt idx="629">
                  <c:v>135.00000000000006</c:v>
                </c:pt>
                <c:pt idx="630">
                  <c:v>138.99999999999997</c:v>
                </c:pt>
                <c:pt idx="631">
                  <c:v>128.99999999999997</c:v>
                </c:pt>
                <c:pt idx="632">
                  <c:v>128.99999999999997</c:v>
                </c:pt>
                <c:pt idx="633">
                  <c:v>124.99999999999996</c:v>
                </c:pt>
                <c:pt idx="634">
                  <c:v>111.99999999999997</c:v>
                </c:pt>
                <c:pt idx="635">
                  <c:v>106.99999999999999</c:v>
                </c:pt>
                <c:pt idx="636">
                  <c:v>110.00000000000001</c:v>
                </c:pt>
                <c:pt idx="637">
                  <c:v>115.99999999999997</c:v>
                </c:pt>
                <c:pt idx="638">
                  <c:v>117</c:v>
                </c:pt>
                <c:pt idx="639">
                  <c:v>121</c:v>
                </c:pt>
                <c:pt idx="640">
                  <c:v>122.00000000000001</c:v>
                </c:pt>
                <c:pt idx="641">
                  <c:v>127</c:v>
                </c:pt>
                <c:pt idx="642">
                  <c:v>126.99999999999996</c:v>
                </c:pt>
                <c:pt idx="643">
                  <c:v>125.99999999999997</c:v>
                </c:pt>
                <c:pt idx="644">
                  <c:v>125</c:v>
                </c:pt>
                <c:pt idx="645">
                  <c:v>128.00000000000003</c:v>
                </c:pt>
                <c:pt idx="646">
                  <c:v>124.00000000000003</c:v>
                </c:pt>
                <c:pt idx="647">
                  <c:v>128.00000000000003</c:v>
                </c:pt>
                <c:pt idx="648">
                  <c:v>131</c:v>
                </c:pt>
                <c:pt idx="649">
                  <c:v>131</c:v>
                </c:pt>
                <c:pt idx="650">
                  <c:v>132.99999999999997</c:v>
                </c:pt>
                <c:pt idx="651">
                  <c:v>127.99999999999999</c:v>
                </c:pt>
                <c:pt idx="652">
                  <c:v>133.99999999999994</c:v>
                </c:pt>
                <c:pt idx="653">
                  <c:v>133.99999999999994</c:v>
                </c:pt>
                <c:pt idx="654">
                  <c:v>135</c:v>
                </c:pt>
                <c:pt idx="655">
                  <c:v>142.99999999999997</c:v>
                </c:pt>
                <c:pt idx="656">
                  <c:v>134.99999999999997</c:v>
                </c:pt>
                <c:pt idx="657">
                  <c:v>134.99999999999997</c:v>
                </c:pt>
                <c:pt idx="658">
                  <c:v>134</c:v>
                </c:pt>
                <c:pt idx="659">
                  <c:v>126.99999999999996</c:v>
                </c:pt>
                <c:pt idx="660">
                  <c:v>129.00000000000006</c:v>
                </c:pt>
                <c:pt idx="661">
                  <c:v>125.99999999999997</c:v>
                </c:pt>
                <c:pt idx="662">
                  <c:v>125.99999999999997</c:v>
                </c:pt>
                <c:pt idx="663">
                  <c:v>123.00000000000004</c:v>
                </c:pt>
                <c:pt idx="664">
                  <c:v>124.00000000000003</c:v>
                </c:pt>
                <c:pt idx="665">
                  <c:v>111.00000000000003</c:v>
                </c:pt>
                <c:pt idx="666">
                  <c:v>111.00000000000003</c:v>
                </c:pt>
                <c:pt idx="667">
                  <c:v>110.99999999999999</c:v>
                </c:pt>
                <c:pt idx="668">
                  <c:v>111.99999999999997</c:v>
                </c:pt>
                <c:pt idx="669">
                  <c:v>117</c:v>
                </c:pt>
                <c:pt idx="670">
                  <c:v>116.00000000000001</c:v>
                </c:pt>
                <c:pt idx="671">
                  <c:v>116.00000000000001</c:v>
                </c:pt>
                <c:pt idx="672">
                  <c:v>113.99999999999997</c:v>
                </c:pt>
                <c:pt idx="673">
                  <c:v>108</c:v>
                </c:pt>
                <c:pt idx="674">
                  <c:v>115.00000000000003</c:v>
                </c:pt>
                <c:pt idx="675">
                  <c:v>117</c:v>
                </c:pt>
                <c:pt idx="676">
                  <c:v>112.99999999999999</c:v>
                </c:pt>
                <c:pt idx="677">
                  <c:v>111.00000000000003</c:v>
                </c:pt>
                <c:pt idx="678">
                  <c:v>114.00000000000001</c:v>
                </c:pt>
                <c:pt idx="679">
                  <c:v>101.00000000000003</c:v>
                </c:pt>
                <c:pt idx="680">
                  <c:v>97.000000000000014</c:v>
                </c:pt>
                <c:pt idx="681">
                  <c:v>97.000000000000014</c:v>
                </c:pt>
                <c:pt idx="682">
                  <c:v>93.000000000000014</c:v>
                </c:pt>
                <c:pt idx="683">
                  <c:v>98.000000000000043</c:v>
                </c:pt>
                <c:pt idx="684">
                  <c:v>97.000000000000014</c:v>
                </c:pt>
                <c:pt idx="685">
                  <c:v>100</c:v>
                </c:pt>
                <c:pt idx="686">
                  <c:v>97.000000000000014</c:v>
                </c:pt>
                <c:pt idx="687">
                  <c:v>99.000000000000028</c:v>
                </c:pt>
                <c:pt idx="688">
                  <c:v>100.99999999999997</c:v>
                </c:pt>
                <c:pt idx="689">
                  <c:v>89.999999999999986</c:v>
                </c:pt>
                <c:pt idx="690">
                  <c:v>94.999999999999972</c:v>
                </c:pt>
                <c:pt idx="691">
                  <c:v>89.999999999999986</c:v>
                </c:pt>
                <c:pt idx="692">
                  <c:v>90.000000000000028</c:v>
                </c:pt>
                <c:pt idx="693">
                  <c:v>91.000000000000014</c:v>
                </c:pt>
                <c:pt idx="694">
                  <c:v>87.000000000000014</c:v>
                </c:pt>
                <c:pt idx="695">
                  <c:v>85.999999999999986</c:v>
                </c:pt>
                <c:pt idx="696">
                  <c:v>85.999999999999986</c:v>
                </c:pt>
                <c:pt idx="697">
                  <c:v>104.00000000000004</c:v>
                </c:pt>
                <c:pt idx="698">
                  <c:v>104.99999999999999</c:v>
                </c:pt>
                <c:pt idx="699">
                  <c:v>103.00000000000003</c:v>
                </c:pt>
                <c:pt idx="700">
                  <c:v>104.99999999999999</c:v>
                </c:pt>
                <c:pt idx="701">
                  <c:v>104.99999999999999</c:v>
                </c:pt>
                <c:pt idx="702">
                  <c:v>104.00000000000004</c:v>
                </c:pt>
                <c:pt idx="703">
                  <c:v>99.000000000000028</c:v>
                </c:pt>
                <c:pt idx="704">
                  <c:v>89.999999999999943</c:v>
                </c:pt>
                <c:pt idx="705">
                  <c:v>89.999999999999986</c:v>
                </c:pt>
                <c:pt idx="706">
                  <c:v>96</c:v>
                </c:pt>
                <c:pt idx="707">
                  <c:v>96</c:v>
                </c:pt>
                <c:pt idx="708">
                  <c:v>94.999999999999972</c:v>
                </c:pt>
                <c:pt idx="709">
                  <c:v>93.000000000000014</c:v>
                </c:pt>
                <c:pt idx="710">
                  <c:v>97.000000000000014</c:v>
                </c:pt>
                <c:pt idx="711">
                  <c:v>96.999999999999972</c:v>
                </c:pt>
                <c:pt idx="712">
                  <c:v>98.000000000000043</c:v>
                </c:pt>
                <c:pt idx="713">
                  <c:v>96</c:v>
                </c:pt>
                <c:pt idx="714">
                  <c:v>94.999999999999972</c:v>
                </c:pt>
                <c:pt idx="715">
                  <c:v>94.000000000000043</c:v>
                </c:pt>
                <c:pt idx="716">
                  <c:v>94</c:v>
                </c:pt>
                <c:pt idx="717">
                  <c:v>93.000000000000014</c:v>
                </c:pt>
                <c:pt idx="718">
                  <c:v>94</c:v>
                </c:pt>
                <c:pt idx="719">
                  <c:v>85.999999999999986</c:v>
                </c:pt>
                <c:pt idx="720">
                  <c:v>83.000000000000057</c:v>
                </c:pt>
                <c:pt idx="721">
                  <c:v>83.000000000000057</c:v>
                </c:pt>
                <c:pt idx="722">
                  <c:v>88.000000000000028</c:v>
                </c:pt>
                <c:pt idx="723">
                  <c:v>82.999999999999957</c:v>
                </c:pt>
                <c:pt idx="724">
                  <c:v>84.999999999999972</c:v>
                </c:pt>
                <c:pt idx="725">
                  <c:v>88.999999999999972</c:v>
                </c:pt>
                <c:pt idx="726">
                  <c:v>86.000000000000028</c:v>
                </c:pt>
                <c:pt idx="727">
                  <c:v>83</c:v>
                </c:pt>
                <c:pt idx="728">
                  <c:v>85.999999999999986</c:v>
                </c:pt>
                <c:pt idx="729">
                  <c:v>88.999999999999972</c:v>
                </c:pt>
                <c:pt idx="730">
                  <c:v>82.000000000000028</c:v>
                </c:pt>
                <c:pt idx="731">
                  <c:v>88.999999999999972</c:v>
                </c:pt>
                <c:pt idx="732">
                  <c:v>86.000000000000028</c:v>
                </c:pt>
                <c:pt idx="733">
                  <c:v>102.99999999999999</c:v>
                </c:pt>
                <c:pt idx="734">
                  <c:v>98.999999999999972</c:v>
                </c:pt>
                <c:pt idx="735">
                  <c:v>93.000000000000014</c:v>
                </c:pt>
                <c:pt idx="736">
                  <c:v>91.999999999999943</c:v>
                </c:pt>
                <c:pt idx="737">
                  <c:v>89.000000000000014</c:v>
                </c:pt>
                <c:pt idx="738">
                  <c:v>89.999999999999986</c:v>
                </c:pt>
                <c:pt idx="739">
                  <c:v>87.000000000000014</c:v>
                </c:pt>
                <c:pt idx="740">
                  <c:v>80.999999999999957</c:v>
                </c:pt>
                <c:pt idx="741">
                  <c:v>80.999999999999957</c:v>
                </c:pt>
                <c:pt idx="742">
                  <c:v>79.999999999999986</c:v>
                </c:pt>
                <c:pt idx="743">
                  <c:v>81</c:v>
                </c:pt>
                <c:pt idx="744">
                  <c:v>114.99999999999999</c:v>
                </c:pt>
                <c:pt idx="745">
                  <c:v>83.999999999999986</c:v>
                </c:pt>
                <c:pt idx="746">
                  <c:v>83.999999999999986</c:v>
                </c:pt>
                <c:pt idx="747">
                  <c:v>77</c:v>
                </c:pt>
                <c:pt idx="748">
                  <c:v>81</c:v>
                </c:pt>
                <c:pt idx="749">
                  <c:v>83</c:v>
                </c:pt>
                <c:pt idx="750">
                  <c:v>79</c:v>
                </c:pt>
                <c:pt idx="751">
                  <c:v>85.000000000000057</c:v>
                </c:pt>
                <c:pt idx="752">
                  <c:v>84.000000000000028</c:v>
                </c:pt>
                <c:pt idx="753">
                  <c:v>86.999999999999972</c:v>
                </c:pt>
                <c:pt idx="754">
                  <c:v>86.999999999999972</c:v>
                </c:pt>
                <c:pt idx="755">
                  <c:v>86.999999999999972</c:v>
                </c:pt>
                <c:pt idx="756">
                  <c:v>92</c:v>
                </c:pt>
                <c:pt idx="757">
                  <c:v>92</c:v>
                </c:pt>
                <c:pt idx="758">
                  <c:v>92.000000000000043</c:v>
                </c:pt>
                <c:pt idx="759">
                  <c:v>100</c:v>
                </c:pt>
                <c:pt idx="760">
                  <c:v>106.99999999999999</c:v>
                </c:pt>
                <c:pt idx="761">
                  <c:v>107.99999999999996</c:v>
                </c:pt>
                <c:pt idx="762">
                  <c:v>106.99999999999999</c:v>
                </c:pt>
                <c:pt idx="763">
                  <c:v>106.99999999999999</c:v>
                </c:pt>
                <c:pt idx="764">
                  <c:v>107.00000000000003</c:v>
                </c:pt>
                <c:pt idx="765">
                  <c:v>109.99999999999997</c:v>
                </c:pt>
                <c:pt idx="766">
                  <c:v>108.99999999999999</c:v>
                </c:pt>
                <c:pt idx="767">
                  <c:v>106</c:v>
                </c:pt>
                <c:pt idx="768">
                  <c:v>105.00000000000003</c:v>
                </c:pt>
                <c:pt idx="769">
                  <c:v>97.000000000000014</c:v>
                </c:pt>
                <c:pt idx="770">
                  <c:v>97.000000000000014</c:v>
                </c:pt>
                <c:pt idx="771">
                  <c:v>101.00000000000003</c:v>
                </c:pt>
                <c:pt idx="772">
                  <c:v>108</c:v>
                </c:pt>
                <c:pt idx="773">
                  <c:v>105.00000000000003</c:v>
                </c:pt>
                <c:pt idx="774">
                  <c:v>102.99999999999999</c:v>
                </c:pt>
                <c:pt idx="775">
                  <c:v>104.99999999999999</c:v>
                </c:pt>
                <c:pt idx="776">
                  <c:v>106.00000000000006</c:v>
                </c:pt>
                <c:pt idx="777">
                  <c:v>106.00000000000006</c:v>
                </c:pt>
                <c:pt idx="778">
                  <c:v>118.00000000000006</c:v>
                </c:pt>
                <c:pt idx="779">
                  <c:v>121.00000000000004</c:v>
                </c:pt>
                <c:pt idx="780">
                  <c:v>117.00000000000004</c:v>
                </c:pt>
                <c:pt idx="781">
                  <c:v>110.99999999999999</c:v>
                </c:pt>
                <c:pt idx="782">
                  <c:v>110.99999999999999</c:v>
                </c:pt>
                <c:pt idx="783">
                  <c:v>108</c:v>
                </c:pt>
                <c:pt idx="784">
                  <c:v>106.99999999999994</c:v>
                </c:pt>
                <c:pt idx="785">
                  <c:v>106.99999999999999</c:v>
                </c:pt>
                <c:pt idx="786">
                  <c:v>111.99999999999997</c:v>
                </c:pt>
                <c:pt idx="787">
                  <c:v>102</c:v>
                </c:pt>
                <c:pt idx="788">
                  <c:v>97.999999999999957</c:v>
                </c:pt>
                <c:pt idx="789">
                  <c:v>94.000000000000043</c:v>
                </c:pt>
                <c:pt idx="790">
                  <c:v>95.000000000000014</c:v>
                </c:pt>
                <c:pt idx="791">
                  <c:v>85.999999999999986</c:v>
                </c:pt>
                <c:pt idx="792">
                  <c:v>100</c:v>
                </c:pt>
                <c:pt idx="793">
                  <c:v>95.000000000000014</c:v>
                </c:pt>
                <c:pt idx="794">
                  <c:v>92.000000000000043</c:v>
                </c:pt>
                <c:pt idx="795">
                  <c:v>90.000000000000028</c:v>
                </c:pt>
                <c:pt idx="796">
                  <c:v>90.000000000000028</c:v>
                </c:pt>
                <c:pt idx="797">
                  <c:v>92.999999999999972</c:v>
                </c:pt>
                <c:pt idx="798">
                  <c:v>92.000000000000043</c:v>
                </c:pt>
                <c:pt idx="799">
                  <c:v>90.999999999999972</c:v>
                </c:pt>
                <c:pt idx="800">
                  <c:v>90.999999999999972</c:v>
                </c:pt>
                <c:pt idx="801">
                  <c:v>97.000000000000014</c:v>
                </c:pt>
                <c:pt idx="802">
                  <c:v>102.99999999999999</c:v>
                </c:pt>
                <c:pt idx="803">
                  <c:v>101.00000000000003</c:v>
                </c:pt>
                <c:pt idx="804">
                  <c:v>87.999999999999986</c:v>
                </c:pt>
                <c:pt idx="805">
                  <c:v>87.000000000000014</c:v>
                </c:pt>
                <c:pt idx="806">
                  <c:v>92.000000000000043</c:v>
                </c:pt>
                <c:pt idx="807">
                  <c:v>98</c:v>
                </c:pt>
                <c:pt idx="808">
                  <c:v>96</c:v>
                </c:pt>
                <c:pt idx="809">
                  <c:v>89.999999999999986</c:v>
                </c:pt>
                <c:pt idx="810">
                  <c:v>88.999999999999972</c:v>
                </c:pt>
                <c:pt idx="811">
                  <c:v>75</c:v>
                </c:pt>
                <c:pt idx="812">
                  <c:v>81</c:v>
                </c:pt>
                <c:pt idx="813">
                  <c:v>83</c:v>
                </c:pt>
                <c:pt idx="814">
                  <c:v>87.999999999999986</c:v>
                </c:pt>
                <c:pt idx="815">
                  <c:v>83</c:v>
                </c:pt>
                <c:pt idx="816">
                  <c:v>83</c:v>
                </c:pt>
                <c:pt idx="817">
                  <c:v>85.000000000000014</c:v>
                </c:pt>
                <c:pt idx="818">
                  <c:v>84.000000000000028</c:v>
                </c:pt>
                <c:pt idx="819">
                  <c:v>82.000000000000028</c:v>
                </c:pt>
                <c:pt idx="820">
                  <c:v>87.000000000000014</c:v>
                </c:pt>
                <c:pt idx="821">
                  <c:v>89.999999999999986</c:v>
                </c:pt>
                <c:pt idx="822">
                  <c:v>88.999999999999972</c:v>
                </c:pt>
                <c:pt idx="823">
                  <c:v>87.000000000000014</c:v>
                </c:pt>
                <c:pt idx="824">
                  <c:v>91.000000000000014</c:v>
                </c:pt>
                <c:pt idx="825">
                  <c:v>89.000000000000014</c:v>
                </c:pt>
                <c:pt idx="826">
                  <c:v>85.999999999999986</c:v>
                </c:pt>
                <c:pt idx="827">
                  <c:v>81.999999999999986</c:v>
                </c:pt>
                <c:pt idx="828">
                  <c:v>81</c:v>
                </c:pt>
                <c:pt idx="829">
                  <c:v>80.000000000000028</c:v>
                </c:pt>
                <c:pt idx="830">
                  <c:v>81</c:v>
                </c:pt>
                <c:pt idx="831">
                  <c:v>95.000000000000014</c:v>
                </c:pt>
                <c:pt idx="832">
                  <c:v>89.000000000000014</c:v>
                </c:pt>
                <c:pt idx="833">
                  <c:v>91.000000000000014</c:v>
                </c:pt>
                <c:pt idx="834">
                  <c:v>102</c:v>
                </c:pt>
                <c:pt idx="835">
                  <c:v>98</c:v>
                </c:pt>
                <c:pt idx="836">
                  <c:v>94</c:v>
                </c:pt>
                <c:pt idx="837">
                  <c:v>81</c:v>
                </c:pt>
                <c:pt idx="838">
                  <c:v>67</c:v>
                </c:pt>
                <c:pt idx="839">
                  <c:v>66.000000000000014</c:v>
                </c:pt>
                <c:pt idx="840">
                  <c:v>67.999999999999972</c:v>
                </c:pt>
                <c:pt idx="841">
                  <c:v>67</c:v>
                </c:pt>
                <c:pt idx="842">
                  <c:v>94.999999999999972</c:v>
                </c:pt>
                <c:pt idx="843">
                  <c:v>92</c:v>
                </c:pt>
                <c:pt idx="844">
                  <c:v>96.999999999999972</c:v>
                </c:pt>
                <c:pt idx="845">
                  <c:v>96.999999999999972</c:v>
                </c:pt>
                <c:pt idx="846">
                  <c:v>96</c:v>
                </c:pt>
                <c:pt idx="847">
                  <c:v>93.000000000000014</c:v>
                </c:pt>
                <c:pt idx="848">
                  <c:v>96</c:v>
                </c:pt>
                <c:pt idx="849">
                  <c:v>92</c:v>
                </c:pt>
                <c:pt idx="850">
                  <c:v>96</c:v>
                </c:pt>
                <c:pt idx="851">
                  <c:v>96</c:v>
                </c:pt>
                <c:pt idx="852">
                  <c:v>87.999999999999986</c:v>
                </c:pt>
                <c:pt idx="853">
                  <c:v>91.000000000000014</c:v>
                </c:pt>
                <c:pt idx="854">
                  <c:v>89.000000000000014</c:v>
                </c:pt>
                <c:pt idx="855">
                  <c:v>85.000000000000014</c:v>
                </c:pt>
                <c:pt idx="856">
                  <c:v>89.000000000000014</c:v>
                </c:pt>
                <c:pt idx="857">
                  <c:v>85.000000000000014</c:v>
                </c:pt>
                <c:pt idx="858">
                  <c:v>85.999999999999986</c:v>
                </c:pt>
                <c:pt idx="859">
                  <c:v>88.999999999999972</c:v>
                </c:pt>
                <c:pt idx="860">
                  <c:v>88.999999999999972</c:v>
                </c:pt>
                <c:pt idx="861">
                  <c:v>94</c:v>
                </c:pt>
                <c:pt idx="862">
                  <c:v>92.999999999999972</c:v>
                </c:pt>
                <c:pt idx="863">
                  <c:v>93.000000000000014</c:v>
                </c:pt>
                <c:pt idx="864">
                  <c:v>90.999999999999972</c:v>
                </c:pt>
                <c:pt idx="865">
                  <c:v>92.999999999999972</c:v>
                </c:pt>
                <c:pt idx="866">
                  <c:v>100.99999999999997</c:v>
                </c:pt>
                <c:pt idx="867">
                  <c:v>93.000000000000014</c:v>
                </c:pt>
                <c:pt idx="868">
                  <c:v>100.99999999999997</c:v>
                </c:pt>
                <c:pt idx="869">
                  <c:v>91.000000000000014</c:v>
                </c:pt>
                <c:pt idx="870">
                  <c:v>100.99999999999997</c:v>
                </c:pt>
                <c:pt idx="871">
                  <c:v>96</c:v>
                </c:pt>
                <c:pt idx="872">
                  <c:v>97.000000000000014</c:v>
                </c:pt>
                <c:pt idx="873">
                  <c:v>81</c:v>
                </c:pt>
                <c:pt idx="874">
                  <c:v>81</c:v>
                </c:pt>
                <c:pt idx="875">
                  <c:v>86.999999999999972</c:v>
                </c:pt>
                <c:pt idx="876">
                  <c:v>83</c:v>
                </c:pt>
                <c:pt idx="877">
                  <c:v>77.999999999999986</c:v>
                </c:pt>
                <c:pt idx="878">
                  <c:v>79</c:v>
                </c:pt>
                <c:pt idx="879">
                  <c:v>77</c:v>
                </c:pt>
                <c:pt idx="880">
                  <c:v>76.000000000000028</c:v>
                </c:pt>
                <c:pt idx="881">
                  <c:v>76.000000000000028</c:v>
                </c:pt>
                <c:pt idx="882">
                  <c:v>83.999999999999986</c:v>
                </c:pt>
                <c:pt idx="883">
                  <c:v>79</c:v>
                </c:pt>
                <c:pt idx="884">
                  <c:v>78.000000000000028</c:v>
                </c:pt>
                <c:pt idx="885">
                  <c:v>77</c:v>
                </c:pt>
                <c:pt idx="886">
                  <c:v>77</c:v>
                </c:pt>
                <c:pt idx="887">
                  <c:v>82.000000000000028</c:v>
                </c:pt>
                <c:pt idx="888">
                  <c:v>79.999999999999986</c:v>
                </c:pt>
                <c:pt idx="889">
                  <c:v>76.000000000000028</c:v>
                </c:pt>
                <c:pt idx="890">
                  <c:v>75</c:v>
                </c:pt>
                <c:pt idx="891">
                  <c:v>77.999999999999986</c:v>
                </c:pt>
                <c:pt idx="892">
                  <c:v>79.999999999999986</c:v>
                </c:pt>
                <c:pt idx="893">
                  <c:v>83.999999999999986</c:v>
                </c:pt>
                <c:pt idx="894">
                  <c:v>81.999999999999986</c:v>
                </c:pt>
                <c:pt idx="895">
                  <c:v>80.000000000000028</c:v>
                </c:pt>
                <c:pt idx="896">
                  <c:v>79</c:v>
                </c:pt>
                <c:pt idx="897">
                  <c:v>77.999999999999986</c:v>
                </c:pt>
                <c:pt idx="898">
                  <c:v>90.000000000000028</c:v>
                </c:pt>
                <c:pt idx="899">
                  <c:v>91.000000000000014</c:v>
                </c:pt>
                <c:pt idx="900">
                  <c:v>88.000000000000028</c:v>
                </c:pt>
                <c:pt idx="901">
                  <c:v>95.000000000000014</c:v>
                </c:pt>
                <c:pt idx="902">
                  <c:v>94</c:v>
                </c:pt>
                <c:pt idx="903">
                  <c:v>88.000000000000028</c:v>
                </c:pt>
                <c:pt idx="904">
                  <c:v>97.000000000000014</c:v>
                </c:pt>
                <c:pt idx="905">
                  <c:v>102</c:v>
                </c:pt>
                <c:pt idx="906">
                  <c:v>99.000000000000028</c:v>
                </c:pt>
                <c:pt idx="907">
                  <c:v>98</c:v>
                </c:pt>
                <c:pt idx="908">
                  <c:v>104.99999999999999</c:v>
                </c:pt>
                <c:pt idx="909">
                  <c:v>106</c:v>
                </c:pt>
                <c:pt idx="910">
                  <c:v>106</c:v>
                </c:pt>
                <c:pt idx="911">
                  <c:v>108</c:v>
                </c:pt>
                <c:pt idx="912">
                  <c:v>83</c:v>
                </c:pt>
                <c:pt idx="913">
                  <c:v>83</c:v>
                </c:pt>
                <c:pt idx="914">
                  <c:v>83</c:v>
                </c:pt>
                <c:pt idx="915">
                  <c:v>84.000000000000028</c:v>
                </c:pt>
                <c:pt idx="916">
                  <c:v>85.000000000000014</c:v>
                </c:pt>
                <c:pt idx="917">
                  <c:v>85.999999999999986</c:v>
                </c:pt>
                <c:pt idx="918">
                  <c:v>87.999999999999986</c:v>
                </c:pt>
                <c:pt idx="919">
                  <c:v>87.999999999999986</c:v>
                </c:pt>
                <c:pt idx="920">
                  <c:v>93.000000000000014</c:v>
                </c:pt>
                <c:pt idx="921">
                  <c:v>87.000000000000014</c:v>
                </c:pt>
                <c:pt idx="922">
                  <c:v>85.000000000000014</c:v>
                </c:pt>
                <c:pt idx="923">
                  <c:v>85.000000000000014</c:v>
                </c:pt>
                <c:pt idx="924">
                  <c:v>86.000000000000028</c:v>
                </c:pt>
                <c:pt idx="925">
                  <c:v>85.000000000000014</c:v>
                </c:pt>
                <c:pt idx="926">
                  <c:v>81</c:v>
                </c:pt>
                <c:pt idx="927">
                  <c:v>89.000000000000014</c:v>
                </c:pt>
                <c:pt idx="928">
                  <c:v>77</c:v>
                </c:pt>
                <c:pt idx="929">
                  <c:v>110.00000000000001</c:v>
                </c:pt>
                <c:pt idx="930">
                  <c:v>108.99999999999999</c:v>
                </c:pt>
                <c:pt idx="931">
                  <c:v>106.99999999999999</c:v>
                </c:pt>
                <c:pt idx="932">
                  <c:v>105.00000000000003</c:v>
                </c:pt>
                <c:pt idx="933">
                  <c:v>106</c:v>
                </c:pt>
                <c:pt idx="934">
                  <c:v>108.99999999999999</c:v>
                </c:pt>
                <c:pt idx="935">
                  <c:v>109.99999999999997</c:v>
                </c:pt>
                <c:pt idx="936">
                  <c:v>108.99999999999999</c:v>
                </c:pt>
                <c:pt idx="937">
                  <c:v>109.00000000000003</c:v>
                </c:pt>
                <c:pt idx="938">
                  <c:v>96</c:v>
                </c:pt>
                <c:pt idx="939">
                  <c:v>96.000000000000043</c:v>
                </c:pt>
                <c:pt idx="940">
                  <c:v>98</c:v>
                </c:pt>
                <c:pt idx="941">
                  <c:v>99</c:v>
                </c:pt>
                <c:pt idx="942">
                  <c:v>103</c:v>
                </c:pt>
                <c:pt idx="943">
                  <c:v>106</c:v>
                </c:pt>
                <c:pt idx="944">
                  <c:v>98</c:v>
                </c:pt>
                <c:pt idx="945">
                  <c:v>105.00000000000003</c:v>
                </c:pt>
                <c:pt idx="946">
                  <c:v>96</c:v>
                </c:pt>
                <c:pt idx="947">
                  <c:v>95</c:v>
                </c:pt>
                <c:pt idx="948">
                  <c:v>93</c:v>
                </c:pt>
                <c:pt idx="949">
                  <c:v>93</c:v>
                </c:pt>
                <c:pt idx="950">
                  <c:v>92.000000000000014</c:v>
                </c:pt>
                <c:pt idx="951">
                  <c:v>99</c:v>
                </c:pt>
                <c:pt idx="952">
                  <c:v>118</c:v>
                </c:pt>
                <c:pt idx="953">
                  <c:v>88.999999999999986</c:v>
                </c:pt>
                <c:pt idx="954">
                  <c:v>92</c:v>
                </c:pt>
                <c:pt idx="955">
                  <c:v>94</c:v>
                </c:pt>
                <c:pt idx="956">
                  <c:v>94</c:v>
                </c:pt>
                <c:pt idx="957">
                  <c:v>94</c:v>
                </c:pt>
                <c:pt idx="958">
                  <c:v>98</c:v>
                </c:pt>
                <c:pt idx="959">
                  <c:v>98</c:v>
                </c:pt>
                <c:pt idx="960">
                  <c:v>98.000000000000014</c:v>
                </c:pt>
                <c:pt idx="961">
                  <c:v>79</c:v>
                </c:pt>
                <c:pt idx="962">
                  <c:v>77.000000000000028</c:v>
                </c:pt>
                <c:pt idx="963">
                  <c:v>71.000000000000043</c:v>
                </c:pt>
                <c:pt idx="964">
                  <c:v>69.000000000000043</c:v>
                </c:pt>
                <c:pt idx="965">
                  <c:v>64.999999999999986</c:v>
                </c:pt>
                <c:pt idx="966">
                  <c:v>67</c:v>
                </c:pt>
                <c:pt idx="967">
                  <c:v>71.999999999999972</c:v>
                </c:pt>
                <c:pt idx="968">
                  <c:v>76.000000000000028</c:v>
                </c:pt>
                <c:pt idx="969">
                  <c:v>71</c:v>
                </c:pt>
                <c:pt idx="970">
                  <c:v>70.000000000000014</c:v>
                </c:pt>
                <c:pt idx="971">
                  <c:v>68.000000000000014</c:v>
                </c:pt>
                <c:pt idx="972">
                  <c:v>70.000000000000014</c:v>
                </c:pt>
                <c:pt idx="973">
                  <c:v>73</c:v>
                </c:pt>
                <c:pt idx="974">
                  <c:v>75</c:v>
                </c:pt>
                <c:pt idx="975">
                  <c:v>85.000000000000014</c:v>
                </c:pt>
                <c:pt idx="976">
                  <c:v>76.000000000000028</c:v>
                </c:pt>
                <c:pt idx="977">
                  <c:v>73.999999999999972</c:v>
                </c:pt>
                <c:pt idx="978">
                  <c:v>75.000000000000028</c:v>
                </c:pt>
                <c:pt idx="979">
                  <c:v>64.000000000000014</c:v>
                </c:pt>
                <c:pt idx="980">
                  <c:v>69.000000000000014</c:v>
                </c:pt>
                <c:pt idx="981">
                  <c:v>72</c:v>
                </c:pt>
                <c:pt idx="982">
                  <c:v>75</c:v>
                </c:pt>
                <c:pt idx="983">
                  <c:v>78</c:v>
                </c:pt>
                <c:pt idx="984">
                  <c:v>79</c:v>
                </c:pt>
                <c:pt idx="985">
                  <c:v>81</c:v>
                </c:pt>
                <c:pt idx="986">
                  <c:v>81</c:v>
                </c:pt>
                <c:pt idx="987">
                  <c:v>85.000000000000014</c:v>
                </c:pt>
                <c:pt idx="988">
                  <c:v>86.000000000000028</c:v>
                </c:pt>
                <c:pt idx="989">
                  <c:v>81</c:v>
                </c:pt>
                <c:pt idx="990">
                  <c:v>83.999999999999986</c:v>
                </c:pt>
                <c:pt idx="991">
                  <c:v>96</c:v>
                </c:pt>
                <c:pt idx="992">
                  <c:v>79</c:v>
                </c:pt>
                <c:pt idx="993">
                  <c:v>92</c:v>
                </c:pt>
                <c:pt idx="994">
                  <c:v>92</c:v>
                </c:pt>
                <c:pt idx="995">
                  <c:v>96</c:v>
                </c:pt>
                <c:pt idx="996">
                  <c:v>91.000000000000014</c:v>
                </c:pt>
                <c:pt idx="997">
                  <c:v>94.999999999999972</c:v>
                </c:pt>
                <c:pt idx="998">
                  <c:v>96</c:v>
                </c:pt>
                <c:pt idx="999">
                  <c:v>96.999999999999972</c:v>
                </c:pt>
                <c:pt idx="1000">
                  <c:v>96.999999999999972</c:v>
                </c:pt>
                <c:pt idx="1001">
                  <c:v>89.999999999999986</c:v>
                </c:pt>
                <c:pt idx="1002">
                  <c:v>94</c:v>
                </c:pt>
                <c:pt idx="1003">
                  <c:v>85.000000000000014</c:v>
                </c:pt>
                <c:pt idx="1004">
                  <c:v>83.999999999999986</c:v>
                </c:pt>
                <c:pt idx="1005">
                  <c:v>81.999999999999986</c:v>
                </c:pt>
                <c:pt idx="1006">
                  <c:v>81.999999999999986</c:v>
                </c:pt>
                <c:pt idx="1007">
                  <c:v>81</c:v>
                </c:pt>
                <c:pt idx="1008">
                  <c:v>74.000000000000028</c:v>
                </c:pt>
                <c:pt idx="1009">
                  <c:v>79</c:v>
                </c:pt>
                <c:pt idx="1010">
                  <c:v>87.999999999999986</c:v>
                </c:pt>
                <c:pt idx="1011">
                  <c:v>90.999999999999972</c:v>
                </c:pt>
                <c:pt idx="1012">
                  <c:v>92</c:v>
                </c:pt>
                <c:pt idx="1013">
                  <c:v>93.000000000000014</c:v>
                </c:pt>
                <c:pt idx="1014">
                  <c:v>92</c:v>
                </c:pt>
                <c:pt idx="1015">
                  <c:v>84.000000000000028</c:v>
                </c:pt>
                <c:pt idx="1016">
                  <c:v>85.000000000000014</c:v>
                </c:pt>
                <c:pt idx="1017">
                  <c:v>79.999999999999986</c:v>
                </c:pt>
                <c:pt idx="1018">
                  <c:v>81</c:v>
                </c:pt>
                <c:pt idx="1019">
                  <c:v>81</c:v>
                </c:pt>
                <c:pt idx="1020">
                  <c:v>81</c:v>
                </c:pt>
                <c:pt idx="1021">
                  <c:v>82.000000000000028</c:v>
                </c:pt>
                <c:pt idx="1022">
                  <c:v>88.000000000000028</c:v>
                </c:pt>
                <c:pt idx="1023">
                  <c:v>92</c:v>
                </c:pt>
                <c:pt idx="1024">
                  <c:v>75.999999999999972</c:v>
                </c:pt>
                <c:pt idx="1025">
                  <c:v>78.000000000000028</c:v>
                </c:pt>
                <c:pt idx="1026">
                  <c:v>85.000000000000014</c:v>
                </c:pt>
                <c:pt idx="1027">
                  <c:v>83</c:v>
                </c:pt>
                <c:pt idx="1028">
                  <c:v>85.000000000000014</c:v>
                </c:pt>
                <c:pt idx="1029">
                  <c:v>79.999999999999986</c:v>
                </c:pt>
                <c:pt idx="1030">
                  <c:v>83</c:v>
                </c:pt>
                <c:pt idx="1031">
                  <c:v>83.999999999999986</c:v>
                </c:pt>
                <c:pt idx="1032">
                  <c:v>81.999999999999986</c:v>
                </c:pt>
                <c:pt idx="1033">
                  <c:v>79.999999999999986</c:v>
                </c:pt>
                <c:pt idx="1034">
                  <c:v>84.000000000000028</c:v>
                </c:pt>
                <c:pt idx="1035">
                  <c:v>84.000000000000028</c:v>
                </c:pt>
                <c:pt idx="1036">
                  <c:v>85.000000000000014</c:v>
                </c:pt>
                <c:pt idx="1037">
                  <c:v>80.000000000000028</c:v>
                </c:pt>
                <c:pt idx="1038">
                  <c:v>80.000000000000028</c:v>
                </c:pt>
                <c:pt idx="1039">
                  <c:v>81</c:v>
                </c:pt>
                <c:pt idx="1040">
                  <c:v>83</c:v>
                </c:pt>
                <c:pt idx="1041">
                  <c:v>83</c:v>
                </c:pt>
                <c:pt idx="1042">
                  <c:v>77.999999999999986</c:v>
                </c:pt>
                <c:pt idx="1043">
                  <c:v>77.999999999999986</c:v>
                </c:pt>
                <c:pt idx="1044">
                  <c:v>80.000000000000028</c:v>
                </c:pt>
                <c:pt idx="1045">
                  <c:v>80.000000000000028</c:v>
                </c:pt>
                <c:pt idx="1046">
                  <c:v>90.999999999999986</c:v>
                </c:pt>
                <c:pt idx="1047">
                  <c:v>93</c:v>
                </c:pt>
                <c:pt idx="1048">
                  <c:v>89.999999999999986</c:v>
                </c:pt>
                <c:pt idx="1049">
                  <c:v>81</c:v>
                </c:pt>
                <c:pt idx="1050">
                  <c:v>86.999999999999986</c:v>
                </c:pt>
                <c:pt idx="1051">
                  <c:v>81.999999999999986</c:v>
                </c:pt>
                <c:pt idx="1052">
                  <c:v>81.999999999999986</c:v>
                </c:pt>
                <c:pt idx="1053">
                  <c:v>93.000000000000014</c:v>
                </c:pt>
                <c:pt idx="1054">
                  <c:v>88.000000000000014</c:v>
                </c:pt>
                <c:pt idx="1055">
                  <c:v>88.000000000000014</c:v>
                </c:pt>
                <c:pt idx="1056">
                  <c:v>88.000000000000014</c:v>
                </c:pt>
                <c:pt idx="1057">
                  <c:v>87.000000000000014</c:v>
                </c:pt>
                <c:pt idx="1058">
                  <c:v>87.999999999999986</c:v>
                </c:pt>
                <c:pt idx="1059">
                  <c:v>90.999999999999986</c:v>
                </c:pt>
                <c:pt idx="1060">
                  <c:v>89.999999999999986</c:v>
                </c:pt>
                <c:pt idx="1061">
                  <c:v>102</c:v>
                </c:pt>
                <c:pt idx="1062">
                  <c:v>99</c:v>
                </c:pt>
                <c:pt idx="1063">
                  <c:v>68.999999999999972</c:v>
                </c:pt>
                <c:pt idx="1064">
                  <c:v>71.999999999999972</c:v>
                </c:pt>
                <c:pt idx="1065">
                  <c:v>71.999999999999972</c:v>
                </c:pt>
                <c:pt idx="1066">
                  <c:v>75</c:v>
                </c:pt>
                <c:pt idx="1067">
                  <c:v>76.999999999999986</c:v>
                </c:pt>
                <c:pt idx="1068">
                  <c:v>75</c:v>
                </c:pt>
                <c:pt idx="1069">
                  <c:v>75.999999999999972</c:v>
                </c:pt>
                <c:pt idx="1070">
                  <c:v>70.999999999999972</c:v>
                </c:pt>
                <c:pt idx="1071">
                  <c:v>68</c:v>
                </c:pt>
                <c:pt idx="1072">
                  <c:v>74.999999999999972</c:v>
                </c:pt>
                <c:pt idx="1073">
                  <c:v>73</c:v>
                </c:pt>
                <c:pt idx="1074">
                  <c:v>67</c:v>
                </c:pt>
                <c:pt idx="1075">
                  <c:v>68.000000000000014</c:v>
                </c:pt>
                <c:pt idx="1076">
                  <c:v>68.000000000000014</c:v>
                </c:pt>
                <c:pt idx="1077">
                  <c:v>65.999999999999986</c:v>
                </c:pt>
                <c:pt idx="1078">
                  <c:v>65.000000000000014</c:v>
                </c:pt>
                <c:pt idx="1079">
                  <c:v>62.999999999999986</c:v>
                </c:pt>
                <c:pt idx="1080">
                  <c:v>65.999999999999986</c:v>
                </c:pt>
                <c:pt idx="1081">
                  <c:v>66.999999999999972</c:v>
                </c:pt>
                <c:pt idx="1082">
                  <c:v>67</c:v>
                </c:pt>
                <c:pt idx="1083">
                  <c:v>67</c:v>
                </c:pt>
                <c:pt idx="1084">
                  <c:v>68</c:v>
                </c:pt>
                <c:pt idx="1085">
                  <c:v>69</c:v>
                </c:pt>
                <c:pt idx="1086">
                  <c:v>74</c:v>
                </c:pt>
                <c:pt idx="1087">
                  <c:v>81.999999999999986</c:v>
                </c:pt>
                <c:pt idx="1088">
                  <c:v>86.000000000000014</c:v>
                </c:pt>
                <c:pt idx="1089">
                  <c:v>82.999999999999986</c:v>
                </c:pt>
                <c:pt idx="1090">
                  <c:v>114.00000000000001</c:v>
                </c:pt>
                <c:pt idx="1091">
                  <c:v>141</c:v>
                </c:pt>
                <c:pt idx="1092">
                  <c:v>95</c:v>
                </c:pt>
                <c:pt idx="1093">
                  <c:v>148.99999999999997</c:v>
                </c:pt>
                <c:pt idx="1094">
                  <c:v>141</c:v>
                </c:pt>
                <c:pt idx="1095">
                  <c:v>142.00000000000003</c:v>
                </c:pt>
                <c:pt idx="1096">
                  <c:v>145.00000000000003</c:v>
                </c:pt>
                <c:pt idx="1097">
                  <c:v>166</c:v>
                </c:pt>
                <c:pt idx="1098">
                  <c:v>160.99999999999994</c:v>
                </c:pt>
                <c:pt idx="1099">
                  <c:v>163</c:v>
                </c:pt>
                <c:pt idx="1100">
                  <c:v>169.99999999999997</c:v>
                </c:pt>
                <c:pt idx="1101">
                  <c:v>166.99999999999994</c:v>
                </c:pt>
                <c:pt idx="1102">
                  <c:v>177.00000000000006</c:v>
                </c:pt>
                <c:pt idx="1103">
                  <c:v>177.99999999999997</c:v>
                </c:pt>
                <c:pt idx="1104">
                  <c:v>135</c:v>
                </c:pt>
                <c:pt idx="1105">
                  <c:v>135.00000000000003</c:v>
                </c:pt>
                <c:pt idx="1106">
                  <c:v>134</c:v>
                </c:pt>
                <c:pt idx="1107">
                  <c:v>157.00000000000003</c:v>
                </c:pt>
                <c:pt idx="1108">
                  <c:v>152.99999999999997</c:v>
                </c:pt>
                <c:pt idx="1109">
                  <c:v>146</c:v>
                </c:pt>
                <c:pt idx="1110">
                  <c:v>138</c:v>
                </c:pt>
                <c:pt idx="1111">
                  <c:v>143.00000000000003</c:v>
                </c:pt>
                <c:pt idx="1112">
                  <c:v>141</c:v>
                </c:pt>
                <c:pt idx="1113">
                  <c:v>141</c:v>
                </c:pt>
                <c:pt idx="1114">
                  <c:v>143.00000000000003</c:v>
                </c:pt>
                <c:pt idx="1115">
                  <c:v>143.00000000000003</c:v>
                </c:pt>
                <c:pt idx="1116">
                  <c:v>145.00000000000003</c:v>
                </c:pt>
                <c:pt idx="1117">
                  <c:v>192.00000000000003</c:v>
                </c:pt>
                <c:pt idx="1118">
                  <c:v>167.00000000000003</c:v>
                </c:pt>
                <c:pt idx="1119">
                  <c:v>167.00000000000003</c:v>
                </c:pt>
                <c:pt idx="1120">
                  <c:v>168</c:v>
                </c:pt>
                <c:pt idx="1121">
                  <c:v>163</c:v>
                </c:pt>
                <c:pt idx="1122">
                  <c:v>161</c:v>
                </c:pt>
                <c:pt idx="1123">
                  <c:v>161.00000000000003</c:v>
                </c:pt>
                <c:pt idx="1124">
                  <c:v>160</c:v>
                </c:pt>
                <c:pt idx="1125">
                  <c:v>160</c:v>
                </c:pt>
                <c:pt idx="1126">
                  <c:v>159.00000000000003</c:v>
                </c:pt>
                <c:pt idx="1127">
                  <c:v>159.99999999999997</c:v>
                </c:pt>
                <c:pt idx="1128">
                  <c:v>158</c:v>
                </c:pt>
                <c:pt idx="1129">
                  <c:v>159.00000000000003</c:v>
                </c:pt>
                <c:pt idx="1130">
                  <c:v>158</c:v>
                </c:pt>
                <c:pt idx="1131">
                  <c:v>158</c:v>
                </c:pt>
                <c:pt idx="1132">
                  <c:v>160</c:v>
                </c:pt>
                <c:pt idx="1133">
                  <c:v>213.00000000000003</c:v>
                </c:pt>
                <c:pt idx="1134">
                  <c:v>227.99999999999997</c:v>
                </c:pt>
                <c:pt idx="1135">
                  <c:v>220.00000000000006</c:v>
                </c:pt>
                <c:pt idx="1136">
                  <c:v>216</c:v>
                </c:pt>
                <c:pt idx="1137">
                  <c:v>221.99999999999997</c:v>
                </c:pt>
                <c:pt idx="1138">
                  <c:v>229.99999999999997</c:v>
                </c:pt>
                <c:pt idx="1139">
                  <c:v>213.00000000000003</c:v>
                </c:pt>
                <c:pt idx="1140">
                  <c:v>212</c:v>
                </c:pt>
                <c:pt idx="1141">
                  <c:v>209.99999999999997</c:v>
                </c:pt>
                <c:pt idx="1142">
                  <c:v>212</c:v>
                </c:pt>
                <c:pt idx="1143">
                  <c:v>214</c:v>
                </c:pt>
                <c:pt idx="1144">
                  <c:v>221.99999999999997</c:v>
                </c:pt>
                <c:pt idx="1145">
                  <c:v>215</c:v>
                </c:pt>
                <c:pt idx="1146">
                  <c:v>215</c:v>
                </c:pt>
                <c:pt idx="1147">
                  <c:v>216</c:v>
                </c:pt>
                <c:pt idx="1148">
                  <c:v>217</c:v>
                </c:pt>
                <c:pt idx="1149">
                  <c:v>216</c:v>
                </c:pt>
                <c:pt idx="1150">
                  <c:v>217.99999999999997</c:v>
                </c:pt>
                <c:pt idx="1151">
                  <c:v>213.99999999999997</c:v>
                </c:pt>
                <c:pt idx="1152">
                  <c:v>215.00000000000003</c:v>
                </c:pt>
                <c:pt idx="1153">
                  <c:v>215.00000000000003</c:v>
                </c:pt>
                <c:pt idx="1154">
                  <c:v>216</c:v>
                </c:pt>
                <c:pt idx="1155">
                  <c:v>215</c:v>
                </c:pt>
                <c:pt idx="1156">
                  <c:v>216</c:v>
                </c:pt>
                <c:pt idx="1157">
                  <c:v>216</c:v>
                </c:pt>
                <c:pt idx="1158">
                  <c:v>215.00000000000003</c:v>
                </c:pt>
                <c:pt idx="1159">
                  <c:v>207.00000000000003</c:v>
                </c:pt>
                <c:pt idx="1160">
                  <c:v>208</c:v>
                </c:pt>
                <c:pt idx="1161">
                  <c:v>208</c:v>
                </c:pt>
                <c:pt idx="1162">
                  <c:v>213</c:v>
                </c:pt>
                <c:pt idx="1163">
                  <c:v>213</c:v>
                </c:pt>
                <c:pt idx="1164">
                  <c:v>212</c:v>
                </c:pt>
                <c:pt idx="1165">
                  <c:v>213</c:v>
                </c:pt>
                <c:pt idx="1166">
                  <c:v>213</c:v>
                </c:pt>
                <c:pt idx="1167">
                  <c:v>213</c:v>
                </c:pt>
                <c:pt idx="1168">
                  <c:v>213</c:v>
                </c:pt>
                <c:pt idx="1169">
                  <c:v>216</c:v>
                </c:pt>
                <c:pt idx="1170">
                  <c:v>194</c:v>
                </c:pt>
                <c:pt idx="1171">
                  <c:v>195</c:v>
                </c:pt>
                <c:pt idx="1172">
                  <c:v>194</c:v>
                </c:pt>
                <c:pt idx="1173">
                  <c:v>194</c:v>
                </c:pt>
                <c:pt idx="1174">
                  <c:v>158</c:v>
                </c:pt>
                <c:pt idx="1175">
                  <c:v>158</c:v>
                </c:pt>
                <c:pt idx="1176">
                  <c:v>161</c:v>
                </c:pt>
                <c:pt idx="1177">
                  <c:v>162</c:v>
                </c:pt>
                <c:pt idx="1178">
                  <c:v>169</c:v>
                </c:pt>
                <c:pt idx="1179">
                  <c:v>167.99999999999997</c:v>
                </c:pt>
                <c:pt idx="1180">
                  <c:v>167.00000000000003</c:v>
                </c:pt>
                <c:pt idx="1181">
                  <c:v>164</c:v>
                </c:pt>
                <c:pt idx="1182">
                  <c:v>164</c:v>
                </c:pt>
                <c:pt idx="1183">
                  <c:v>163</c:v>
                </c:pt>
                <c:pt idx="1184">
                  <c:v>164</c:v>
                </c:pt>
                <c:pt idx="1185">
                  <c:v>142</c:v>
                </c:pt>
                <c:pt idx="1186">
                  <c:v>144</c:v>
                </c:pt>
                <c:pt idx="1187">
                  <c:v>145</c:v>
                </c:pt>
                <c:pt idx="1188">
                  <c:v>145.00000000000003</c:v>
                </c:pt>
                <c:pt idx="1189">
                  <c:v>145.00000000000003</c:v>
                </c:pt>
                <c:pt idx="1190">
                  <c:v>146</c:v>
                </c:pt>
                <c:pt idx="1191">
                  <c:v>140</c:v>
                </c:pt>
                <c:pt idx="1192">
                  <c:v>139</c:v>
                </c:pt>
                <c:pt idx="1193">
                  <c:v>139</c:v>
                </c:pt>
                <c:pt idx="1194">
                  <c:v>139</c:v>
                </c:pt>
                <c:pt idx="1195">
                  <c:v>139</c:v>
                </c:pt>
                <c:pt idx="1196">
                  <c:v>139</c:v>
                </c:pt>
                <c:pt idx="1197">
                  <c:v>139</c:v>
                </c:pt>
                <c:pt idx="1198">
                  <c:v>139</c:v>
                </c:pt>
                <c:pt idx="1199">
                  <c:v>140</c:v>
                </c:pt>
                <c:pt idx="1200">
                  <c:v>140</c:v>
                </c:pt>
                <c:pt idx="1201">
                  <c:v>140</c:v>
                </c:pt>
                <c:pt idx="1202">
                  <c:v>139</c:v>
                </c:pt>
                <c:pt idx="1203">
                  <c:v>141</c:v>
                </c:pt>
                <c:pt idx="1204">
                  <c:v>141</c:v>
                </c:pt>
                <c:pt idx="1205">
                  <c:v>141</c:v>
                </c:pt>
                <c:pt idx="1206">
                  <c:v>141.99999999999997</c:v>
                </c:pt>
                <c:pt idx="1207">
                  <c:v>142.00000000000003</c:v>
                </c:pt>
                <c:pt idx="1208">
                  <c:v>141</c:v>
                </c:pt>
                <c:pt idx="1209">
                  <c:v>134</c:v>
                </c:pt>
                <c:pt idx="1210">
                  <c:v>131</c:v>
                </c:pt>
                <c:pt idx="1211">
                  <c:v>131</c:v>
                </c:pt>
                <c:pt idx="1212">
                  <c:v>131.99999999999997</c:v>
                </c:pt>
                <c:pt idx="1213">
                  <c:v>126.99999999999999</c:v>
                </c:pt>
                <c:pt idx="1214">
                  <c:v>134</c:v>
                </c:pt>
                <c:pt idx="1215">
                  <c:v>137</c:v>
                </c:pt>
                <c:pt idx="1216">
                  <c:v>136</c:v>
                </c:pt>
                <c:pt idx="1217">
                  <c:v>137</c:v>
                </c:pt>
                <c:pt idx="1218">
                  <c:v>137</c:v>
                </c:pt>
                <c:pt idx="1219">
                  <c:v>143.99999999999997</c:v>
                </c:pt>
                <c:pt idx="1220">
                  <c:v>142</c:v>
                </c:pt>
                <c:pt idx="1221">
                  <c:v>142</c:v>
                </c:pt>
                <c:pt idx="1222">
                  <c:v>135</c:v>
                </c:pt>
                <c:pt idx="1223">
                  <c:v>135</c:v>
                </c:pt>
                <c:pt idx="1224">
                  <c:v>135</c:v>
                </c:pt>
                <c:pt idx="1225">
                  <c:v>134</c:v>
                </c:pt>
                <c:pt idx="1226">
                  <c:v>131.99999999999997</c:v>
                </c:pt>
                <c:pt idx="1227">
                  <c:v>131.99999999999997</c:v>
                </c:pt>
                <c:pt idx="1228">
                  <c:v>131.99999999999997</c:v>
                </c:pt>
                <c:pt idx="1229">
                  <c:v>132</c:v>
                </c:pt>
                <c:pt idx="1230">
                  <c:v>132</c:v>
                </c:pt>
                <c:pt idx="1231">
                  <c:v>132</c:v>
                </c:pt>
                <c:pt idx="1232">
                  <c:v>132</c:v>
                </c:pt>
                <c:pt idx="1233">
                  <c:v>132</c:v>
                </c:pt>
                <c:pt idx="1234">
                  <c:v>131</c:v>
                </c:pt>
                <c:pt idx="1235">
                  <c:v>131</c:v>
                </c:pt>
                <c:pt idx="1236">
                  <c:v>129.99999999999997</c:v>
                </c:pt>
                <c:pt idx="1237">
                  <c:v>129.99999999999997</c:v>
                </c:pt>
                <c:pt idx="1238">
                  <c:v>128.99999999999997</c:v>
                </c:pt>
                <c:pt idx="1239">
                  <c:v>129</c:v>
                </c:pt>
                <c:pt idx="1240">
                  <c:v>129</c:v>
                </c:pt>
                <c:pt idx="1241">
                  <c:v>130</c:v>
                </c:pt>
                <c:pt idx="1242">
                  <c:v>129</c:v>
                </c:pt>
                <c:pt idx="1243">
                  <c:v>134</c:v>
                </c:pt>
                <c:pt idx="1244">
                  <c:v>134</c:v>
                </c:pt>
                <c:pt idx="1245">
                  <c:v>134</c:v>
                </c:pt>
                <c:pt idx="1246">
                  <c:v>134</c:v>
                </c:pt>
                <c:pt idx="1247">
                  <c:v>140</c:v>
                </c:pt>
                <c:pt idx="1248">
                  <c:v>124.00000000000003</c:v>
                </c:pt>
                <c:pt idx="1249">
                  <c:v>139</c:v>
                </c:pt>
                <c:pt idx="1250">
                  <c:v>142.00000000000003</c:v>
                </c:pt>
                <c:pt idx="1251">
                  <c:v>141</c:v>
                </c:pt>
                <c:pt idx="1252">
                  <c:v>132.99999999999997</c:v>
                </c:pt>
                <c:pt idx="1253">
                  <c:v>132.99999999999997</c:v>
                </c:pt>
                <c:pt idx="1254">
                  <c:v>140</c:v>
                </c:pt>
                <c:pt idx="1255">
                  <c:v>139</c:v>
                </c:pt>
                <c:pt idx="1256">
                  <c:v>138</c:v>
                </c:pt>
                <c:pt idx="1257">
                  <c:v>138</c:v>
                </c:pt>
                <c:pt idx="1258">
                  <c:v>138</c:v>
                </c:pt>
                <c:pt idx="1259">
                  <c:v>136</c:v>
                </c:pt>
                <c:pt idx="1260">
                  <c:v>141</c:v>
                </c:pt>
                <c:pt idx="1261">
                  <c:v>133</c:v>
                </c:pt>
                <c:pt idx="1262">
                  <c:v>134</c:v>
                </c:pt>
                <c:pt idx="1263">
                  <c:v>134.00000000000003</c:v>
                </c:pt>
                <c:pt idx="1264">
                  <c:v>138</c:v>
                </c:pt>
                <c:pt idx="1265">
                  <c:v>141</c:v>
                </c:pt>
                <c:pt idx="1266">
                  <c:v>137</c:v>
                </c:pt>
                <c:pt idx="1267">
                  <c:v>137</c:v>
                </c:pt>
                <c:pt idx="1268">
                  <c:v>137</c:v>
                </c:pt>
                <c:pt idx="1269">
                  <c:v>131.99999999999997</c:v>
                </c:pt>
                <c:pt idx="1270">
                  <c:v>135</c:v>
                </c:pt>
                <c:pt idx="1271">
                  <c:v>134</c:v>
                </c:pt>
                <c:pt idx="1272">
                  <c:v>135</c:v>
                </c:pt>
                <c:pt idx="1273">
                  <c:v>135</c:v>
                </c:pt>
                <c:pt idx="1274">
                  <c:v>135</c:v>
                </c:pt>
                <c:pt idx="1275">
                  <c:v>125.00000000000003</c:v>
                </c:pt>
                <c:pt idx="1276">
                  <c:v>123.00000000000001</c:v>
                </c:pt>
                <c:pt idx="1277">
                  <c:v>124</c:v>
                </c:pt>
                <c:pt idx="1278">
                  <c:v>120</c:v>
                </c:pt>
                <c:pt idx="1279">
                  <c:v>120</c:v>
                </c:pt>
                <c:pt idx="1280">
                  <c:v>120</c:v>
                </c:pt>
                <c:pt idx="1281">
                  <c:v>119</c:v>
                </c:pt>
                <c:pt idx="1282">
                  <c:v>120</c:v>
                </c:pt>
                <c:pt idx="1283">
                  <c:v>121</c:v>
                </c:pt>
                <c:pt idx="1284">
                  <c:v>110.99999999999999</c:v>
                </c:pt>
                <c:pt idx="1285">
                  <c:v>109.99999999999999</c:v>
                </c:pt>
                <c:pt idx="1286">
                  <c:v>115.99999999999999</c:v>
                </c:pt>
                <c:pt idx="1287">
                  <c:v>117.00000000000001</c:v>
                </c:pt>
                <c:pt idx="1288">
                  <c:v>113.00000000000001</c:v>
                </c:pt>
                <c:pt idx="1289">
                  <c:v>113.99999999999999</c:v>
                </c:pt>
                <c:pt idx="1290">
                  <c:v>115.00000000000001</c:v>
                </c:pt>
                <c:pt idx="1291">
                  <c:v>113.99999999999999</c:v>
                </c:pt>
                <c:pt idx="1292">
                  <c:v>113.99999999999999</c:v>
                </c:pt>
                <c:pt idx="1293">
                  <c:v>117.00000000000001</c:v>
                </c:pt>
                <c:pt idx="1294">
                  <c:v>106.00000000000003</c:v>
                </c:pt>
                <c:pt idx="1295">
                  <c:v>109.00000000000001</c:v>
                </c:pt>
                <c:pt idx="1296">
                  <c:v>115.99999999999999</c:v>
                </c:pt>
                <c:pt idx="1297">
                  <c:v>118.00000000000001</c:v>
                </c:pt>
                <c:pt idx="1298">
                  <c:v>118</c:v>
                </c:pt>
                <c:pt idx="1299">
                  <c:v>119.00000000000001</c:v>
                </c:pt>
                <c:pt idx="1300">
                  <c:v>119.00000000000001</c:v>
                </c:pt>
                <c:pt idx="1301">
                  <c:v>121.00000000000001</c:v>
                </c:pt>
                <c:pt idx="1302">
                  <c:v>125.00000000000003</c:v>
                </c:pt>
                <c:pt idx="1303">
                  <c:v>125.00000000000003</c:v>
                </c:pt>
                <c:pt idx="1304">
                  <c:v>125.00000000000003</c:v>
                </c:pt>
                <c:pt idx="1305">
                  <c:v>125.00000000000003</c:v>
                </c:pt>
                <c:pt idx="1306">
                  <c:v>125.00000000000003</c:v>
                </c:pt>
                <c:pt idx="1307">
                  <c:v>124.00000000000003</c:v>
                </c:pt>
                <c:pt idx="1308">
                  <c:v>125</c:v>
                </c:pt>
                <c:pt idx="1309">
                  <c:v>124</c:v>
                </c:pt>
                <c:pt idx="1310">
                  <c:v>124</c:v>
                </c:pt>
                <c:pt idx="1311">
                  <c:v>123</c:v>
                </c:pt>
                <c:pt idx="1312">
                  <c:v>124</c:v>
                </c:pt>
                <c:pt idx="1313">
                  <c:v>124</c:v>
                </c:pt>
                <c:pt idx="1314">
                  <c:v>121</c:v>
                </c:pt>
                <c:pt idx="1315">
                  <c:v>121</c:v>
                </c:pt>
                <c:pt idx="1316">
                  <c:v>121</c:v>
                </c:pt>
                <c:pt idx="1317">
                  <c:v>122.00000000000001</c:v>
                </c:pt>
                <c:pt idx="1318">
                  <c:v>119</c:v>
                </c:pt>
                <c:pt idx="1319">
                  <c:v>120.00000000000001</c:v>
                </c:pt>
                <c:pt idx="1320">
                  <c:v>107.99999999999999</c:v>
                </c:pt>
                <c:pt idx="1321">
                  <c:v>108</c:v>
                </c:pt>
                <c:pt idx="1322">
                  <c:v>108</c:v>
                </c:pt>
                <c:pt idx="1323">
                  <c:v>109.00000000000003</c:v>
                </c:pt>
                <c:pt idx="1324">
                  <c:v>108</c:v>
                </c:pt>
                <c:pt idx="1325">
                  <c:v>109.00000000000003</c:v>
                </c:pt>
                <c:pt idx="1326">
                  <c:v>107.00000000000003</c:v>
                </c:pt>
                <c:pt idx="1327">
                  <c:v>106.00000000000003</c:v>
                </c:pt>
                <c:pt idx="1328">
                  <c:v>108</c:v>
                </c:pt>
                <c:pt idx="1329">
                  <c:v>91.000000000000014</c:v>
                </c:pt>
                <c:pt idx="1330">
                  <c:v>87.999999999999986</c:v>
                </c:pt>
                <c:pt idx="1331">
                  <c:v>88.999999999999986</c:v>
                </c:pt>
                <c:pt idx="1332">
                  <c:v>88.999999999999986</c:v>
                </c:pt>
                <c:pt idx="1333">
                  <c:v>88.999999999999972</c:v>
                </c:pt>
                <c:pt idx="1334">
                  <c:v>105</c:v>
                </c:pt>
                <c:pt idx="1335">
                  <c:v>105</c:v>
                </c:pt>
                <c:pt idx="1336">
                  <c:v>105</c:v>
                </c:pt>
                <c:pt idx="1337">
                  <c:v>109.00000000000003</c:v>
                </c:pt>
                <c:pt idx="1338">
                  <c:v>88.000000000000014</c:v>
                </c:pt>
                <c:pt idx="1339">
                  <c:v>86.999999999999986</c:v>
                </c:pt>
                <c:pt idx="1340">
                  <c:v>88.000000000000014</c:v>
                </c:pt>
                <c:pt idx="1341">
                  <c:v>87.999999999999986</c:v>
                </c:pt>
                <c:pt idx="1342">
                  <c:v>87.000000000000014</c:v>
                </c:pt>
                <c:pt idx="1343">
                  <c:v>88.000000000000014</c:v>
                </c:pt>
                <c:pt idx="1344">
                  <c:v>87.999999999999986</c:v>
                </c:pt>
                <c:pt idx="1345">
                  <c:v>86.999999999999986</c:v>
                </c:pt>
                <c:pt idx="1346">
                  <c:v>86.999999999999986</c:v>
                </c:pt>
                <c:pt idx="1347">
                  <c:v>86.999999999999986</c:v>
                </c:pt>
                <c:pt idx="1348">
                  <c:v>88.000000000000014</c:v>
                </c:pt>
                <c:pt idx="1349">
                  <c:v>86.999999999999986</c:v>
                </c:pt>
                <c:pt idx="1350">
                  <c:v>88.000000000000014</c:v>
                </c:pt>
                <c:pt idx="1351">
                  <c:v>84.000000000000014</c:v>
                </c:pt>
                <c:pt idx="1352">
                  <c:v>83.999999999999986</c:v>
                </c:pt>
                <c:pt idx="1353">
                  <c:v>84.999999999999986</c:v>
                </c:pt>
                <c:pt idx="1354">
                  <c:v>85.999999999999986</c:v>
                </c:pt>
                <c:pt idx="1355">
                  <c:v>86.000000000000014</c:v>
                </c:pt>
                <c:pt idx="1356">
                  <c:v>87.000000000000014</c:v>
                </c:pt>
                <c:pt idx="1357">
                  <c:v>89.000000000000014</c:v>
                </c:pt>
                <c:pt idx="1358">
                  <c:v>89.000000000000014</c:v>
                </c:pt>
                <c:pt idx="1359">
                  <c:v>88.000000000000014</c:v>
                </c:pt>
                <c:pt idx="1360">
                  <c:v>88.000000000000014</c:v>
                </c:pt>
                <c:pt idx="1361">
                  <c:v>84.999999999999986</c:v>
                </c:pt>
                <c:pt idx="1362">
                  <c:v>85.000000000000014</c:v>
                </c:pt>
                <c:pt idx="1363">
                  <c:v>85.999999999999986</c:v>
                </c:pt>
                <c:pt idx="1364">
                  <c:v>85.999999999999986</c:v>
                </c:pt>
                <c:pt idx="1365">
                  <c:v>91.000000000000014</c:v>
                </c:pt>
                <c:pt idx="1366">
                  <c:v>86.999999999999986</c:v>
                </c:pt>
                <c:pt idx="1367">
                  <c:v>86.000000000000014</c:v>
                </c:pt>
                <c:pt idx="1368">
                  <c:v>86.000000000000014</c:v>
                </c:pt>
                <c:pt idx="1369">
                  <c:v>86.000000000000014</c:v>
                </c:pt>
                <c:pt idx="1370">
                  <c:v>86.000000000000014</c:v>
                </c:pt>
                <c:pt idx="1371">
                  <c:v>90.999999999999986</c:v>
                </c:pt>
                <c:pt idx="1372">
                  <c:v>90.000000000000014</c:v>
                </c:pt>
                <c:pt idx="1373">
                  <c:v>90.000000000000014</c:v>
                </c:pt>
                <c:pt idx="1374">
                  <c:v>89.999999999999986</c:v>
                </c:pt>
                <c:pt idx="1375">
                  <c:v>92.000000000000014</c:v>
                </c:pt>
                <c:pt idx="1376">
                  <c:v>92.000000000000014</c:v>
                </c:pt>
                <c:pt idx="1377">
                  <c:v>92.999999999999972</c:v>
                </c:pt>
                <c:pt idx="1378">
                  <c:v>92.999999999999972</c:v>
                </c:pt>
                <c:pt idx="1379">
                  <c:v>83.999999999999986</c:v>
                </c:pt>
                <c:pt idx="1380">
                  <c:v>85.000000000000014</c:v>
                </c:pt>
                <c:pt idx="1381">
                  <c:v>83.999999999999986</c:v>
                </c:pt>
                <c:pt idx="1382">
                  <c:v>83.999999999999986</c:v>
                </c:pt>
                <c:pt idx="1383">
                  <c:v>83.999999999999986</c:v>
                </c:pt>
                <c:pt idx="1384">
                  <c:v>83.999999999999986</c:v>
                </c:pt>
                <c:pt idx="1385">
                  <c:v>83.999999999999986</c:v>
                </c:pt>
                <c:pt idx="1386">
                  <c:v>69</c:v>
                </c:pt>
                <c:pt idx="1387">
                  <c:v>71.999999999999972</c:v>
                </c:pt>
                <c:pt idx="1388">
                  <c:v>71.999999999999972</c:v>
                </c:pt>
                <c:pt idx="1389">
                  <c:v>68.999999999999972</c:v>
                </c:pt>
                <c:pt idx="1390">
                  <c:v>68.999999999999972</c:v>
                </c:pt>
                <c:pt idx="1391">
                  <c:v>68.999999999999972</c:v>
                </c:pt>
                <c:pt idx="1392">
                  <c:v>69</c:v>
                </c:pt>
                <c:pt idx="1393">
                  <c:v>69</c:v>
                </c:pt>
                <c:pt idx="1394">
                  <c:v>68.999999999999972</c:v>
                </c:pt>
                <c:pt idx="1395">
                  <c:v>69.000000000000014</c:v>
                </c:pt>
                <c:pt idx="1396">
                  <c:v>70</c:v>
                </c:pt>
                <c:pt idx="1397">
                  <c:v>69.999999999999972</c:v>
                </c:pt>
                <c:pt idx="1398">
                  <c:v>72.999999999999972</c:v>
                </c:pt>
                <c:pt idx="1399">
                  <c:v>72</c:v>
                </c:pt>
                <c:pt idx="1400">
                  <c:v>70.999999999999972</c:v>
                </c:pt>
                <c:pt idx="1401">
                  <c:v>72</c:v>
                </c:pt>
                <c:pt idx="1402">
                  <c:v>61.999999999999986</c:v>
                </c:pt>
                <c:pt idx="1403">
                  <c:v>61.999999999999986</c:v>
                </c:pt>
                <c:pt idx="1404">
                  <c:v>61.999999999999986</c:v>
                </c:pt>
                <c:pt idx="1405">
                  <c:v>61.999999999999986</c:v>
                </c:pt>
                <c:pt idx="1406">
                  <c:v>62.999999999999986</c:v>
                </c:pt>
                <c:pt idx="1407">
                  <c:v>63.999999999999993</c:v>
                </c:pt>
                <c:pt idx="1408">
                  <c:v>65.999999999999986</c:v>
                </c:pt>
                <c:pt idx="1409">
                  <c:v>66.000000000000014</c:v>
                </c:pt>
                <c:pt idx="1410">
                  <c:v>67</c:v>
                </c:pt>
                <c:pt idx="1411">
                  <c:v>67</c:v>
                </c:pt>
                <c:pt idx="1412">
                  <c:v>68.000000000000014</c:v>
                </c:pt>
                <c:pt idx="1413">
                  <c:v>68.000000000000014</c:v>
                </c:pt>
                <c:pt idx="1414">
                  <c:v>68.000000000000014</c:v>
                </c:pt>
                <c:pt idx="1415">
                  <c:v>69</c:v>
                </c:pt>
                <c:pt idx="1416">
                  <c:v>83</c:v>
                </c:pt>
                <c:pt idx="1417">
                  <c:v>81.999999999999986</c:v>
                </c:pt>
                <c:pt idx="1418">
                  <c:v>82</c:v>
                </c:pt>
                <c:pt idx="1419">
                  <c:v>81.000000000000028</c:v>
                </c:pt>
                <c:pt idx="1420">
                  <c:v>81.000000000000028</c:v>
                </c:pt>
                <c:pt idx="1421">
                  <c:v>80</c:v>
                </c:pt>
                <c:pt idx="1422">
                  <c:v>80.000000000000028</c:v>
                </c:pt>
                <c:pt idx="1423">
                  <c:v>79.000000000000028</c:v>
                </c:pt>
                <c:pt idx="1424">
                  <c:v>79.999999999999986</c:v>
                </c:pt>
                <c:pt idx="1425">
                  <c:v>78.999999999999986</c:v>
                </c:pt>
                <c:pt idx="1426">
                  <c:v>80</c:v>
                </c:pt>
                <c:pt idx="1427">
                  <c:v>78.999999999999986</c:v>
                </c:pt>
                <c:pt idx="1428">
                  <c:v>80</c:v>
                </c:pt>
                <c:pt idx="1429">
                  <c:v>80</c:v>
                </c:pt>
                <c:pt idx="1430">
                  <c:v>79.999999999999986</c:v>
                </c:pt>
                <c:pt idx="1431">
                  <c:v>77</c:v>
                </c:pt>
                <c:pt idx="1432">
                  <c:v>75</c:v>
                </c:pt>
                <c:pt idx="1433">
                  <c:v>75</c:v>
                </c:pt>
                <c:pt idx="1434">
                  <c:v>78</c:v>
                </c:pt>
                <c:pt idx="1435">
                  <c:v>78</c:v>
                </c:pt>
                <c:pt idx="1436">
                  <c:v>78</c:v>
                </c:pt>
                <c:pt idx="1437">
                  <c:v>77</c:v>
                </c:pt>
                <c:pt idx="1438">
                  <c:v>64.000000000000014</c:v>
                </c:pt>
                <c:pt idx="1439">
                  <c:v>60.999999999999986</c:v>
                </c:pt>
                <c:pt idx="1440">
                  <c:v>60.999999999999986</c:v>
                </c:pt>
                <c:pt idx="1441">
                  <c:v>60.999999999999986</c:v>
                </c:pt>
                <c:pt idx="1442">
                  <c:v>60.999999999999986</c:v>
                </c:pt>
                <c:pt idx="1443">
                  <c:v>61.999999999999986</c:v>
                </c:pt>
                <c:pt idx="1444">
                  <c:v>52</c:v>
                </c:pt>
                <c:pt idx="1445">
                  <c:v>48</c:v>
                </c:pt>
                <c:pt idx="1446">
                  <c:v>46</c:v>
                </c:pt>
                <c:pt idx="1447">
                  <c:v>46</c:v>
                </c:pt>
                <c:pt idx="1448">
                  <c:v>46</c:v>
                </c:pt>
                <c:pt idx="1449">
                  <c:v>43.999999999999993</c:v>
                </c:pt>
                <c:pt idx="1450">
                  <c:v>43.999999999999993</c:v>
                </c:pt>
                <c:pt idx="1451">
                  <c:v>46</c:v>
                </c:pt>
                <c:pt idx="1452">
                  <c:v>46</c:v>
                </c:pt>
                <c:pt idx="1453">
                  <c:v>51</c:v>
                </c:pt>
                <c:pt idx="1454">
                  <c:v>52.999999999999979</c:v>
                </c:pt>
                <c:pt idx="1455">
                  <c:v>46</c:v>
                </c:pt>
                <c:pt idx="1456">
                  <c:v>47</c:v>
                </c:pt>
                <c:pt idx="1457">
                  <c:v>46</c:v>
                </c:pt>
                <c:pt idx="1458">
                  <c:v>53.999999999999979</c:v>
                </c:pt>
                <c:pt idx="1459">
                  <c:v>54.999999999999986</c:v>
                </c:pt>
                <c:pt idx="1460">
                  <c:v>55.000000000000007</c:v>
                </c:pt>
                <c:pt idx="1461">
                  <c:v>54</c:v>
                </c:pt>
                <c:pt idx="1462">
                  <c:v>54</c:v>
                </c:pt>
                <c:pt idx="1463">
                  <c:v>53</c:v>
                </c:pt>
                <c:pt idx="1464">
                  <c:v>51</c:v>
                </c:pt>
                <c:pt idx="1465">
                  <c:v>52.999999999999979</c:v>
                </c:pt>
                <c:pt idx="1466">
                  <c:v>52.999999999999979</c:v>
                </c:pt>
                <c:pt idx="1467">
                  <c:v>54.999999999999986</c:v>
                </c:pt>
                <c:pt idx="1468">
                  <c:v>54.999999999999986</c:v>
                </c:pt>
                <c:pt idx="1469">
                  <c:v>54</c:v>
                </c:pt>
                <c:pt idx="1470">
                  <c:v>52</c:v>
                </c:pt>
                <c:pt idx="1471">
                  <c:v>52.999999999999979</c:v>
                </c:pt>
                <c:pt idx="1472">
                  <c:v>52.999999999999979</c:v>
                </c:pt>
                <c:pt idx="1473">
                  <c:v>44.999999999999993</c:v>
                </c:pt>
                <c:pt idx="1474">
                  <c:v>49.999999999999979</c:v>
                </c:pt>
                <c:pt idx="1475">
                  <c:v>49</c:v>
                </c:pt>
                <c:pt idx="1476">
                  <c:v>61.000000000000007</c:v>
                </c:pt>
                <c:pt idx="1477">
                  <c:v>55.999999999999986</c:v>
                </c:pt>
                <c:pt idx="1478">
                  <c:v>70</c:v>
                </c:pt>
                <c:pt idx="1479">
                  <c:v>57.999999999999986</c:v>
                </c:pt>
                <c:pt idx="1480">
                  <c:v>82.999999999999986</c:v>
                </c:pt>
                <c:pt idx="1481">
                  <c:v>82.999999999999986</c:v>
                </c:pt>
                <c:pt idx="1482">
                  <c:v>65.000000000000014</c:v>
                </c:pt>
                <c:pt idx="1483">
                  <c:v>65.999999999999986</c:v>
                </c:pt>
                <c:pt idx="1484">
                  <c:v>65.999999999999986</c:v>
                </c:pt>
                <c:pt idx="1485">
                  <c:v>80</c:v>
                </c:pt>
                <c:pt idx="1486">
                  <c:v>76</c:v>
                </c:pt>
                <c:pt idx="1487">
                  <c:v>73.999999999999972</c:v>
                </c:pt>
                <c:pt idx="1488">
                  <c:v>73.999999999999972</c:v>
                </c:pt>
                <c:pt idx="1489">
                  <c:v>75</c:v>
                </c:pt>
                <c:pt idx="1490">
                  <c:v>74.999999999999972</c:v>
                </c:pt>
                <c:pt idx="1491">
                  <c:v>74.999999999999972</c:v>
                </c:pt>
                <c:pt idx="1492">
                  <c:v>72.999999999999972</c:v>
                </c:pt>
                <c:pt idx="1493">
                  <c:v>72.999999999999972</c:v>
                </c:pt>
                <c:pt idx="1494">
                  <c:v>72.999999999999972</c:v>
                </c:pt>
                <c:pt idx="1495">
                  <c:v>74</c:v>
                </c:pt>
                <c:pt idx="1496">
                  <c:v>73</c:v>
                </c:pt>
                <c:pt idx="1497">
                  <c:v>73</c:v>
                </c:pt>
                <c:pt idx="1498">
                  <c:v>75.000000000000028</c:v>
                </c:pt>
                <c:pt idx="1499">
                  <c:v>74.000000000000028</c:v>
                </c:pt>
                <c:pt idx="1500">
                  <c:v>74.000000000000028</c:v>
                </c:pt>
                <c:pt idx="1501">
                  <c:v>75</c:v>
                </c:pt>
                <c:pt idx="1502">
                  <c:v>74</c:v>
                </c:pt>
                <c:pt idx="1503">
                  <c:v>74.000000000000028</c:v>
                </c:pt>
                <c:pt idx="1504">
                  <c:v>74.000000000000028</c:v>
                </c:pt>
                <c:pt idx="1505">
                  <c:v>73</c:v>
                </c:pt>
                <c:pt idx="1506">
                  <c:v>73</c:v>
                </c:pt>
                <c:pt idx="1507">
                  <c:v>79.999999999999986</c:v>
                </c:pt>
                <c:pt idx="1508">
                  <c:v>80.999999999999986</c:v>
                </c:pt>
                <c:pt idx="1509">
                  <c:v>80.999999999999986</c:v>
                </c:pt>
                <c:pt idx="1510">
                  <c:v>82</c:v>
                </c:pt>
                <c:pt idx="1511">
                  <c:v>80.999999999999986</c:v>
                </c:pt>
                <c:pt idx="1512">
                  <c:v>79.999999999999986</c:v>
                </c:pt>
                <c:pt idx="1513">
                  <c:v>81</c:v>
                </c:pt>
                <c:pt idx="1514">
                  <c:v>77</c:v>
                </c:pt>
                <c:pt idx="1515">
                  <c:v>75</c:v>
                </c:pt>
                <c:pt idx="1516">
                  <c:v>74</c:v>
                </c:pt>
                <c:pt idx="1517">
                  <c:v>76</c:v>
                </c:pt>
                <c:pt idx="1518">
                  <c:v>80</c:v>
                </c:pt>
                <c:pt idx="1519">
                  <c:v>76</c:v>
                </c:pt>
                <c:pt idx="1520">
                  <c:v>78.999999999999986</c:v>
                </c:pt>
                <c:pt idx="1521">
                  <c:v>78</c:v>
                </c:pt>
                <c:pt idx="1522">
                  <c:v>79.999999999999986</c:v>
                </c:pt>
                <c:pt idx="1523">
                  <c:v>80</c:v>
                </c:pt>
                <c:pt idx="1524">
                  <c:v>79</c:v>
                </c:pt>
                <c:pt idx="1525">
                  <c:v>81.999999999999986</c:v>
                </c:pt>
                <c:pt idx="1526">
                  <c:v>78.999999999999986</c:v>
                </c:pt>
                <c:pt idx="1527">
                  <c:v>83.999999999999986</c:v>
                </c:pt>
                <c:pt idx="1528">
                  <c:v>76.999999999999986</c:v>
                </c:pt>
                <c:pt idx="1529">
                  <c:v>76.999999999999986</c:v>
                </c:pt>
                <c:pt idx="1530">
                  <c:v>77</c:v>
                </c:pt>
                <c:pt idx="1531">
                  <c:v>76.999999999999986</c:v>
                </c:pt>
                <c:pt idx="1532">
                  <c:v>77</c:v>
                </c:pt>
                <c:pt idx="1533">
                  <c:v>81</c:v>
                </c:pt>
                <c:pt idx="1534">
                  <c:v>79</c:v>
                </c:pt>
                <c:pt idx="1535">
                  <c:v>82</c:v>
                </c:pt>
                <c:pt idx="1536">
                  <c:v>78.999999999999986</c:v>
                </c:pt>
                <c:pt idx="1537">
                  <c:v>77.999999999999986</c:v>
                </c:pt>
                <c:pt idx="1538">
                  <c:v>79</c:v>
                </c:pt>
                <c:pt idx="1539">
                  <c:v>79</c:v>
                </c:pt>
                <c:pt idx="1540">
                  <c:v>75.999999999999972</c:v>
                </c:pt>
                <c:pt idx="1541">
                  <c:v>76.999999999999986</c:v>
                </c:pt>
                <c:pt idx="1542">
                  <c:v>77</c:v>
                </c:pt>
                <c:pt idx="1543">
                  <c:v>76.999999999999986</c:v>
                </c:pt>
                <c:pt idx="1544">
                  <c:v>78</c:v>
                </c:pt>
                <c:pt idx="1545">
                  <c:v>77</c:v>
                </c:pt>
                <c:pt idx="1546">
                  <c:v>77.999999999999986</c:v>
                </c:pt>
                <c:pt idx="1547">
                  <c:v>77</c:v>
                </c:pt>
                <c:pt idx="1548">
                  <c:v>76.999999999999986</c:v>
                </c:pt>
                <c:pt idx="1549">
                  <c:v>78</c:v>
                </c:pt>
                <c:pt idx="1550">
                  <c:v>78</c:v>
                </c:pt>
                <c:pt idx="1551">
                  <c:v>76.999999999999986</c:v>
                </c:pt>
                <c:pt idx="1552">
                  <c:v>76</c:v>
                </c:pt>
                <c:pt idx="1553">
                  <c:v>78.999999999999986</c:v>
                </c:pt>
                <c:pt idx="1554">
                  <c:v>78.999999999999986</c:v>
                </c:pt>
                <c:pt idx="1555">
                  <c:v>79.999999999999986</c:v>
                </c:pt>
                <c:pt idx="1556">
                  <c:v>79.999999999999986</c:v>
                </c:pt>
                <c:pt idx="1557">
                  <c:v>79</c:v>
                </c:pt>
                <c:pt idx="1558">
                  <c:v>79</c:v>
                </c:pt>
                <c:pt idx="1559">
                  <c:v>79</c:v>
                </c:pt>
                <c:pt idx="1560">
                  <c:v>79</c:v>
                </c:pt>
                <c:pt idx="1561">
                  <c:v>79</c:v>
                </c:pt>
                <c:pt idx="1562">
                  <c:v>79</c:v>
                </c:pt>
                <c:pt idx="1563">
                  <c:v>78</c:v>
                </c:pt>
                <c:pt idx="1564">
                  <c:v>78</c:v>
                </c:pt>
                <c:pt idx="1565">
                  <c:v>79</c:v>
                </c:pt>
                <c:pt idx="1566">
                  <c:v>77.999999999999986</c:v>
                </c:pt>
                <c:pt idx="1567">
                  <c:v>80</c:v>
                </c:pt>
                <c:pt idx="1568">
                  <c:v>80</c:v>
                </c:pt>
                <c:pt idx="1569">
                  <c:v>84.000000000000014</c:v>
                </c:pt>
                <c:pt idx="1570">
                  <c:v>83.999999999999986</c:v>
                </c:pt>
                <c:pt idx="1571">
                  <c:v>81</c:v>
                </c:pt>
                <c:pt idx="1572">
                  <c:v>80</c:v>
                </c:pt>
                <c:pt idx="1573">
                  <c:v>80</c:v>
                </c:pt>
                <c:pt idx="1574">
                  <c:v>80.000000000000028</c:v>
                </c:pt>
                <c:pt idx="1575">
                  <c:v>81</c:v>
                </c:pt>
                <c:pt idx="1576">
                  <c:v>81</c:v>
                </c:pt>
                <c:pt idx="1577">
                  <c:v>80</c:v>
                </c:pt>
                <c:pt idx="1578">
                  <c:v>80.999999999999986</c:v>
                </c:pt>
                <c:pt idx="1579">
                  <c:v>78</c:v>
                </c:pt>
                <c:pt idx="1580">
                  <c:v>77.000000000000028</c:v>
                </c:pt>
                <c:pt idx="1581">
                  <c:v>75</c:v>
                </c:pt>
                <c:pt idx="1582">
                  <c:v>78</c:v>
                </c:pt>
                <c:pt idx="1583">
                  <c:v>73.999999999999972</c:v>
                </c:pt>
                <c:pt idx="1584">
                  <c:v>73.999999999999972</c:v>
                </c:pt>
                <c:pt idx="1585">
                  <c:v>71</c:v>
                </c:pt>
                <c:pt idx="1586">
                  <c:v>67.000000000000014</c:v>
                </c:pt>
                <c:pt idx="1587">
                  <c:v>67.000000000000014</c:v>
                </c:pt>
                <c:pt idx="1588">
                  <c:v>69</c:v>
                </c:pt>
                <c:pt idx="1589">
                  <c:v>71.999999999999972</c:v>
                </c:pt>
                <c:pt idx="1590">
                  <c:v>74</c:v>
                </c:pt>
                <c:pt idx="1591">
                  <c:v>73</c:v>
                </c:pt>
                <c:pt idx="1592">
                  <c:v>72.000000000000014</c:v>
                </c:pt>
                <c:pt idx="1593">
                  <c:v>70.000000000000014</c:v>
                </c:pt>
                <c:pt idx="1594">
                  <c:v>69.000000000000014</c:v>
                </c:pt>
                <c:pt idx="1595">
                  <c:v>67</c:v>
                </c:pt>
                <c:pt idx="1596">
                  <c:v>66.000000000000014</c:v>
                </c:pt>
                <c:pt idx="1597">
                  <c:v>110.00000000000001</c:v>
                </c:pt>
                <c:pt idx="1598">
                  <c:v>112.00000000000001</c:v>
                </c:pt>
                <c:pt idx="1599">
                  <c:v>112.00000000000001</c:v>
                </c:pt>
                <c:pt idx="1600">
                  <c:v>112.00000000000001</c:v>
                </c:pt>
                <c:pt idx="1601">
                  <c:v>112.00000000000001</c:v>
                </c:pt>
                <c:pt idx="1602">
                  <c:v>112.00000000000001</c:v>
                </c:pt>
                <c:pt idx="1603">
                  <c:v>112.00000000000001</c:v>
                </c:pt>
                <c:pt idx="1604">
                  <c:v>111.99999999999999</c:v>
                </c:pt>
                <c:pt idx="1605">
                  <c:v>110.99999999999999</c:v>
                </c:pt>
                <c:pt idx="1606">
                  <c:v>111.99999999999999</c:v>
                </c:pt>
                <c:pt idx="1607">
                  <c:v>112.00000000000001</c:v>
                </c:pt>
                <c:pt idx="1608">
                  <c:v>111.99999999999999</c:v>
                </c:pt>
                <c:pt idx="1609">
                  <c:v>112.99999999999999</c:v>
                </c:pt>
                <c:pt idx="1610">
                  <c:v>112.99999999999999</c:v>
                </c:pt>
                <c:pt idx="1611">
                  <c:v>110.99999999999999</c:v>
                </c:pt>
                <c:pt idx="1612">
                  <c:v>107.00000000000003</c:v>
                </c:pt>
                <c:pt idx="1613">
                  <c:v>106.99999999999999</c:v>
                </c:pt>
                <c:pt idx="1614">
                  <c:v>106.99999999999999</c:v>
                </c:pt>
                <c:pt idx="1615">
                  <c:v>106</c:v>
                </c:pt>
                <c:pt idx="1616">
                  <c:v>104.99999999999999</c:v>
                </c:pt>
                <c:pt idx="1617">
                  <c:v>103.00000000000003</c:v>
                </c:pt>
                <c:pt idx="1618">
                  <c:v>102</c:v>
                </c:pt>
                <c:pt idx="1619">
                  <c:v>100</c:v>
                </c:pt>
                <c:pt idx="1620">
                  <c:v>98</c:v>
                </c:pt>
                <c:pt idx="1621">
                  <c:v>98.999999999999972</c:v>
                </c:pt>
                <c:pt idx="1622">
                  <c:v>98</c:v>
                </c:pt>
                <c:pt idx="1623">
                  <c:v>100</c:v>
                </c:pt>
                <c:pt idx="1624">
                  <c:v>101.00000000000003</c:v>
                </c:pt>
                <c:pt idx="1625">
                  <c:v>99.000000000000028</c:v>
                </c:pt>
                <c:pt idx="1626">
                  <c:v>100</c:v>
                </c:pt>
                <c:pt idx="1627">
                  <c:v>101.00000000000003</c:v>
                </c:pt>
                <c:pt idx="1628">
                  <c:v>100</c:v>
                </c:pt>
                <c:pt idx="1629">
                  <c:v>112.00000000000001</c:v>
                </c:pt>
                <c:pt idx="1630">
                  <c:v>110.00000000000001</c:v>
                </c:pt>
                <c:pt idx="1631">
                  <c:v>106.99999999999999</c:v>
                </c:pt>
                <c:pt idx="1632">
                  <c:v>106</c:v>
                </c:pt>
                <c:pt idx="1633">
                  <c:v>100</c:v>
                </c:pt>
                <c:pt idx="1634">
                  <c:v>100</c:v>
                </c:pt>
                <c:pt idx="1635">
                  <c:v>101.00000000000003</c:v>
                </c:pt>
                <c:pt idx="1636">
                  <c:v>100</c:v>
                </c:pt>
                <c:pt idx="1637">
                  <c:v>100</c:v>
                </c:pt>
                <c:pt idx="1638">
                  <c:v>114.99999999999999</c:v>
                </c:pt>
                <c:pt idx="1639">
                  <c:v>116.00000000000001</c:v>
                </c:pt>
                <c:pt idx="1640">
                  <c:v>116.00000000000001</c:v>
                </c:pt>
                <c:pt idx="1641">
                  <c:v>114.00000000000001</c:v>
                </c:pt>
                <c:pt idx="1642">
                  <c:v>118.99999999999994</c:v>
                </c:pt>
                <c:pt idx="1643">
                  <c:v>117</c:v>
                </c:pt>
                <c:pt idx="1644">
                  <c:v>115.99999999999997</c:v>
                </c:pt>
                <c:pt idx="1645">
                  <c:v>114.99999999999994</c:v>
                </c:pt>
                <c:pt idx="1646">
                  <c:v>110.99999999999999</c:v>
                </c:pt>
                <c:pt idx="1647">
                  <c:v>110.00000000000001</c:v>
                </c:pt>
                <c:pt idx="1648">
                  <c:v>110.99999999999999</c:v>
                </c:pt>
                <c:pt idx="1649">
                  <c:v>107.00000000000003</c:v>
                </c:pt>
                <c:pt idx="1650">
                  <c:v>112.99999999999999</c:v>
                </c:pt>
                <c:pt idx="1651">
                  <c:v>113.99999999999997</c:v>
                </c:pt>
                <c:pt idx="1652">
                  <c:v>119.00000000000004</c:v>
                </c:pt>
                <c:pt idx="1653">
                  <c:v>128.99999999999997</c:v>
                </c:pt>
                <c:pt idx="1654">
                  <c:v>128.99999999999997</c:v>
                </c:pt>
                <c:pt idx="1655">
                  <c:v>129</c:v>
                </c:pt>
                <c:pt idx="1656">
                  <c:v>121.99999999999997</c:v>
                </c:pt>
                <c:pt idx="1657">
                  <c:v>121</c:v>
                </c:pt>
                <c:pt idx="1658">
                  <c:v>120.99999999999996</c:v>
                </c:pt>
                <c:pt idx="1659">
                  <c:v>127</c:v>
                </c:pt>
                <c:pt idx="1660">
                  <c:v>119.99999999999997</c:v>
                </c:pt>
                <c:pt idx="1661">
                  <c:v>121.00000000000004</c:v>
                </c:pt>
                <c:pt idx="1662">
                  <c:v>125.99999999999997</c:v>
                </c:pt>
                <c:pt idx="1663">
                  <c:v>123.99999999999997</c:v>
                </c:pt>
                <c:pt idx="1664">
                  <c:v>125.99999999999997</c:v>
                </c:pt>
                <c:pt idx="1665">
                  <c:v>124.00000000000003</c:v>
                </c:pt>
                <c:pt idx="1666">
                  <c:v>124.99999999999996</c:v>
                </c:pt>
                <c:pt idx="1667">
                  <c:v>120.00000000000001</c:v>
                </c:pt>
                <c:pt idx="1668">
                  <c:v>110.00000000000001</c:v>
                </c:pt>
                <c:pt idx="1669">
                  <c:v>104.99999999999999</c:v>
                </c:pt>
                <c:pt idx="1670">
                  <c:v>106</c:v>
                </c:pt>
                <c:pt idx="1671">
                  <c:v>106</c:v>
                </c:pt>
                <c:pt idx="1672">
                  <c:v>108</c:v>
                </c:pt>
                <c:pt idx="1673">
                  <c:v>105.00000000000003</c:v>
                </c:pt>
                <c:pt idx="1674">
                  <c:v>106</c:v>
                </c:pt>
                <c:pt idx="1675">
                  <c:v>107.00000000000003</c:v>
                </c:pt>
                <c:pt idx="1676">
                  <c:v>102.99999999999999</c:v>
                </c:pt>
                <c:pt idx="1677">
                  <c:v>104</c:v>
                </c:pt>
                <c:pt idx="1678">
                  <c:v>104</c:v>
                </c:pt>
                <c:pt idx="1679">
                  <c:v>103.00000000000003</c:v>
                </c:pt>
                <c:pt idx="1680">
                  <c:v>104.99999999999999</c:v>
                </c:pt>
                <c:pt idx="1681">
                  <c:v>96</c:v>
                </c:pt>
                <c:pt idx="1682">
                  <c:v>97.000000000000014</c:v>
                </c:pt>
                <c:pt idx="1683">
                  <c:v>138.00000000000003</c:v>
                </c:pt>
                <c:pt idx="1684">
                  <c:v>138</c:v>
                </c:pt>
                <c:pt idx="1685">
                  <c:v>137.00000000000006</c:v>
                </c:pt>
                <c:pt idx="1686">
                  <c:v>137.00000000000006</c:v>
                </c:pt>
                <c:pt idx="1687">
                  <c:v>133</c:v>
                </c:pt>
                <c:pt idx="1688">
                  <c:v>132.00000000000003</c:v>
                </c:pt>
                <c:pt idx="1689">
                  <c:v>133</c:v>
                </c:pt>
                <c:pt idx="1690">
                  <c:v>149.00000000000003</c:v>
                </c:pt>
                <c:pt idx="1691">
                  <c:v>144.00000000000003</c:v>
                </c:pt>
                <c:pt idx="1692">
                  <c:v>142</c:v>
                </c:pt>
                <c:pt idx="1693">
                  <c:v>108.99999999999999</c:v>
                </c:pt>
                <c:pt idx="1694">
                  <c:v>107.99999999999996</c:v>
                </c:pt>
                <c:pt idx="1695">
                  <c:v>106.99999999999999</c:v>
                </c:pt>
                <c:pt idx="1696">
                  <c:v>106.99999999999999</c:v>
                </c:pt>
                <c:pt idx="1697">
                  <c:v>146.99999999999997</c:v>
                </c:pt>
                <c:pt idx="1698">
                  <c:v>156.99999999999997</c:v>
                </c:pt>
                <c:pt idx="1699">
                  <c:v>153.99999999999997</c:v>
                </c:pt>
                <c:pt idx="1700">
                  <c:v>161</c:v>
                </c:pt>
                <c:pt idx="1701">
                  <c:v>148</c:v>
                </c:pt>
                <c:pt idx="1702">
                  <c:v>137</c:v>
                </c:pt>
                <c:pt idx="1703">
                  <c:v>140.00000000000003</c:v>
                </c:pt>
                <c:pt idx="1704">
                  <c:v>134</c:v>
                </c:pt>
                <c:pt idx="1705">
                  <c:v>138.99999999999997</c:v>
                </c:pt>
                <c:pt idx="1706">
                  <c:v>139.99999999999994</c:v>
                </c:pt>
                <c:pt idx="1707">
                  <c:v>141</c:v>
                </c:pt>
                <c:pt idx="1708">
                  <c:v>142</c:v>
                </c:pt>
                <c:pt idx="1709">
                  <c:v>145.00000000000003</c:v>
                </c:pt>
                <c:pt idx="1710">
                  <c:v>144.99999999999997</c:v>
                </c:pt>
                <c:pt idx="1711">
                  <c:v>148</c:v>
                </c:pt>
                <c:pt idx="1712">
                  <c:v>121.00000000000004</c:v>
                </c:pt>
                <c:pt idx="1713">
                  <c:v>119.00000000000004</c:v>
                </c:pt>
                <c:pt idx="1714">
                  <c:v>108</c:v>
                </c:pt>
                <c:pt idx="1715">
                  <c:v>109.00000000000003</c:v>
                </c:pt>
                <c:pt idx="1716">
                  <c:v>109.00000000000003</c:v>
                </c:pt>
                <c:pt idx="1717">
                  <c:v>106.99999999999999</c:v>
                </c:pt>
                <c:pt idx="1718">
                  <c:v>109.00000000000003</c:v>
                </c:pt>
                <c:pt idx="1719">
                  <c:v>120.00000000000001</c:v>
                </c:pt>
                <c:pt idx="1720">
                  <c:v>121</c:v>
                </c:pt>
                <c:pt idx="1721">
                  <c:v>121</c:v>
                </c:pt>
                <c:pt idx="1722">
                  <c:v>121</c:v>
                </c:pt>
                <c:pt idx="1723">
                  <c:v>133</c:v>
                </c:pt>
                <c:pt idx="1724">
                  <c:v>140</c:v>
                </c:pt>
                <c:pt idx="1725">
                  <c:v>142</c:v>
                </c:pt>
                <c:pt idx="1726">
                  <c:v>141</c:v>
                </c:pt>
                <c:pt idx="1727">
                  <c:v>130.99999999999997</c:v>
                </c:pt>
                <c:pt idx="1728">
                  <c:v>131.99999999999997</c:v>
                </c:pt>
                <c:pt idx="1729">
                  <c:v>127.00000000000004</c:v>
                </c:pt>
                <c:pt idx="1730">
                  <c:v>127.00000000000004</c:v>
                </c:pt>
                <c:pt idx="1731">
                  <c:v>130.00000000000003</c:v>
                </c:pt>
                <c:pt idx="1732">
                  <c:v>130.99999999999997</c:v>
                </c:pt>
                <c:pt idx="1733">
                  <c:v>130.99999999999997</c:v>
                </c:pt>
                <c:pt idx="1734">
                  <c:v>130.99999999999997</c:v>
                </c:pt>
                <c:pt idx="1735">
                  <c:v>130.99999999999997</c:v>
                </c:pt>
                <c:pt idx="1736">
                  <c:v>129.99999999999997</c:v>
                </c:pt>
                <c:pt idx="1737">
                  <c:v>130.00000000000003</c:v>
                </c:pt>
                <c:pt idx="1738">
                  <c:v>129.99999999999997</c:v>
                </c:pt>
                <c:pt idx="1739">
                  <c:v>131.00000000000006</c:v>
                </c:pt>
                <c:pt idx="1740">
                  <c:v>131</c:v>
                </c:pt>
                <c:pt idx="1741">
                  <c:v>123.00000000000004</c:v>
                </c:pt>
                <c:pt idx="1742">
                  <c:v>123.99999999999997</c:v>
                </c:pt>
                <c:pt idx="1743">
                  <c:v>119.99999999999997</c:v>
                </c:pt>
                <c:pt idx="1744">
                  <c:v>126.00000000000003</c:v>
                </c:pt>
                <c:pt idx="1745">
                  <c:v>126.00000000000003</c:v>
                </c:pt>
                <c:pt idx="1746">
                  <c:v>124.00000000000003</c:v>
                </c:pt>
                <c:pt idx="1747">
                  <c:v>123.99999999999997</c:v>
                </c:pt>
                <c:pt idx="1748">
                  <c:v>125</c:v>
                </c:pt>
                <c:pt idx="1749">
                  <c:v>124.99999999999996</c:v>
                </c:pt>
                <c:pt idx="1750">
                  <c:v>123.99999999999997</c:v>
                </c:pt>
                <c:pt idx="1751">
                  <c:v>125.00000000000004</c:v>
                </c:pt>
                <c:pt idx="1752">
                  <c:v>126.00000000000003</c:v>
                </c:pt>
                <c:pt idx="1753">
                  <c:v>126.00000000000003</c:v>
                </c:pt>
                <c:pt idx="1754">
                  <c:v>127</c:v>
                </c:pt>
                <c:pt idx="1755">
                  <c:v>127</c:v>
                </c:pt>
                <c:pt idx="1756">
                  <c:v>129</c:v>
                </c:pt>
                <c:pt idx="1757">
                  <c:v>129</c:v>
                </c:pt>
                <c:pt idx="1758">
                  <c:v>140.99999999999997</c:v>
                </c:pt>
                <c:pt idx="1759">
                  <c:v>138.99999999999997</c:v>
                </c:pt>
                <c:pt idx="1760">
                  <c:v>144.00000000000003</c:v>
                </c:pt>
                <c:pt idx="1761">
                  <c:v>138.00000000000003</c:v>
                </c:pt>
                <c:pt idx="1762">
                  <c:v>138.00000000000003</c:v>
                </c:pt>
                <c:pt idx="1763">
                  <c:v>138.00000000000003</c:v>
                </c:pt>
                <c:pt idx="1764">
                  <c:v>140</c:v>
                </c:pt>
                <c:pt idx="1765">
                  <c:v>145.00000000000006</c:v>
                </c:pt>
                <c:pt idx="1766">
                  <c:v>144.00000000000003</c:v>
                </c:pt>
                <c:pt idx="1767">
                  <c:v>145.00000000000003</c:v>
                </c:pt>
                <c:pt idx="1768">
                  <c:v>145.00000000000003</c:v>
                </c:pt>
                <c:pt idx="1769">
                  <c:v>146</c:v>
                </c:pt>
                <c:pt idx="1770">
                  <c:v>145.00000000000006</c:v>
                </c:pt>
                <c:pt idx="1771">
                  <c:v>137.00000000000006</c:v>
                </c:pt>
                <c:pt idx="1772">
                  <c:v>140</c:v>
                </c:pt>
                <c:pt idx="1773">
                  <c:v>141</c:v>
                </c:pt>
                <c:pt idx="1774">
                  <c:v>141</c:v>
                </c:pt>
                <c:pt idx="1775">
                  <c:v>165.00000000000003</c:v>
                </c:pt>
                <c:pt idx="1776">
                  <c:v>163.99999999999997</c:v>
                </c:pt>
                <c:pt idx="1777">
                  <c:v>161.00000000000003</c:v>
                </c:pt>
                <c:pt idx="1778">
                  <c:v>161.00000000000003</c:v>
                </c:pt>
                <c:pt idx="1779">
                  <c:v>160.99999999999994</c:v>
                </c:pt>
                <c:pt idx="1780">
                  <c:v>162</c:v>
                </c:pt>
                <c:pt idx="1781">
                  <c:v>161.00000000000003</c:v>
                </c:pt>
                <c:pt idx="1782">
                  <c:v>161.00000000000003</c:v>
                </c:pt>
                <c:pt idx="1783">
                  <c:v>160.00000000000006</c:v>
                </c:pt>
                <c:pt idx="1784">
                  <c:v>161.00000000000003</c:v>
                </c:pt>
                <c:pt idx="1785">
                  <c:v>161.00000000000003</c:v>
                </c:pt>
                <c:pt idx="1786">
                  <c:v>162</c:v>
                </c:pt>
                <c:pt idx="1787">
                  <c:v>163</c:v>
                </c:pt>
                <c:pt idx="1788">
                  <c:v>163</c:v>
                </c:pt>
                <c:pt idx="1789">
                  <c:v>159.00000000000003</c:v>
                </c:pt>
                <c:pt idx="1790">
                  <c:v>156.99999999999997</c:v>
                </c:pt>
                <c:pt idx="1791">
                  <c:v>173.00000000000006</c:v>
                </c:pt>
                <c:pt idx="1792">
                  <c:v>173.99999999999997</c:v>
                </c:pt>
                <c:pt idx="1793">
                  <c:v>174.00000000000003</c:v>
                </c:pt>
                <c:pt idx="1794">
                  <c:v>176.99999999999994</c:v>
                </c:pt>
                <c:pt idx="1795">
                  <c:v>174.00000000000003</c:v>
                </c:pt>
                <c:pt idx="1796">
                  <c:v>168.00000000000003</c:v>
                </c:pt>
                <c:pt idx="1797">
                  <c:v>169</c:v>
                </c:pt>
                <c:pt idx="1798">
                  <c:v>167.99999999999997</c:v>
                </c:pt>
                <c:pt idx="1799">
                  <c:v>165.00000000000003</c:v>
                </c:pt>
                <c:pt idx="1800">
                  <c:v>165.00000000000003</c:v>
                </c:pt>
                <c:pt idx="1801">
                  <c:v>163</c:v>
                </c:pt>
                <c:pt idx="1802">
                  <c:v>163</c:v>
                </c:pt>
                <c:pt idx="1803">
                  <c:v>167</c:v>
                </c:pt>
                <c:pt idx="1804">
                  <c:v>166</c:v>
                </c:pt>
                <c:pt idx="1805">
                  <c:v>150.00000000000006</c:v>
                </c:pt>
                <c:pt idx="1806">
                  <c:v>154.00000000000006</c:v>
                </c:pt>
                <c:pt idx="1807">
                  <c:v>162</c:v>
                </c:pt>
                <c:pt idx="1808">
                  <c:v>163.99999999999997</c:v>
                </c:pt>
                <c:pt idx="1809">
                  <c:v>166</c:v>
                </c:pt>
                <c:pt idx="1810">
                  <c:v>166</c:v>
                </c:pt>
                <c:pt idx="1811">
                  <c:v>163.99999999999997</c:v>
                </c:pt>
                <c:pt idx="1812">
                  <c:v>163.99999999999997</c:v>
                </c:pt>
                <c:pt idx="1813">
                  <c:v>169.99999999999997</c:v>
                </c:pt>
                <c:pt idx="1814">
                  <c:v>172.99999999999994</c:v>
                </c:pt>
                <c:pt idx="1815">
                  <c:v>174.00000000000003</c:v>
                </c:pt>
                <c:pt idx="1816">
                  <c:v>171.99999999999997</c:v>
                </c:pt>
                <c:pt idx="1817">
                  <c:v>169.00000000000003</c:v>
                </c:pt>
                <c:pt idx="1818">
                  <c:v>169.00000000000003</c:v>
                </c:pt>
                <c:pt idx="1819">
                  <c:v>168.00000000000006</c:v>
                </c:pt>
                <c:pt idx="1820">
                  <c:v>174.99999999999994</c:v>
                </c:pt>
                <c:pt idx="1821">
                  <c:v>181.99999999999997</c:v>
                </c:pt>
                <c:pt idx="1822">
                  <c:v>182.00000000000003</c:v>
                </c:pt>
                <c:pt idx="1823">
                  <c:v>180.99999999999997</c:v>
                </c:pt>
                <c:pt idx="1824">
                  <c:v>180.00000000000003</c:v>
                </c:pt>
                <c:pt idx="1825">
                  <c:v>179.00000000000006</c:v>
                </c:pt>
                <c:pt idx="1826">
                  <c:v>181</c:v>
                </c:pt>
                <c:pt idx="1827">
                  <c:v>179.99999999999997</c:v>
                </c:pt>
                <c:pt idx="1828">
                  <c:v>184.00000000000003</c:v>
                </c:pt>
                <c:pt idx="1829">
                  <c:v>182.00000000000003</c:v>
                </c:pt>
                <c:pt idx="1830">
                  <c:v>181.00000000000006</c:v>
                </c:pt>
                <c:pt idx="1831">
                  <c:v>159</c:v>
                </c:pt>
                <c:pt idx="1832">
                  <c:v>162</c:v>
                </c:pt>
                <c:pt idx="1833">
                  <c:v>163.99999999999997</c:v>
                </c:pt>
                <c:pt idx="1834">
                  <c:v>166.99999999999994</c:v>
                </c:pt>
                <c:pt idx="1835">
                  <c:v>170.00000000000003</c:v>
                </c:pt>
                <c:pt idx="1836">
                  <c:v>171.99999999999997</c:v>
                </c:pt>
                <c:pt idx="1837">
                  <c:v>173.00000000000006</c:v>
                </c:pt>
                <c:pt idx="1838">
                  <c:v>172.00000000000003</c:v>
                </c:pt>
                <c:pt idx="1839">
                  <c:v>140</c:v>
                </c:pt>
                <c:pt idx="1840">
                  <c:v>140</c:v>
                </c:pt>
                <c:pt idx="1841">
                  <c:v>160</c:v>
                </c:pt>
                <c:pt idx="1842">
                  <c:v>175.99999999999997</c:v>
                </c:pt>
                <c:pt idx="1843">
                  <c:v>175</c:v>
                </c:pt>
                <c:pt idx="1844">
                  <c:v>183</c:v>
                </c:pt>
                <c:pt idx="1845">
                  <c:v>181.99999999999997</c:v>
                </c:pt>
                <c:pt idx="1846">
                  <c:v>162.00000000000006</c:v>
                </c:pt>
                <c:pt idx="1847">
                  <c:v>164</c:v>
                </c:pt>
                <c:pt idx="1848">
                  <c:v>166.00000000000006</c:v>
                </c:pt>
                <c:pt idx="1849">
                  <c:v>162.00000000000006</c:v>
                </c:pt>
                <c:pt idx="1850">
                  <c:v>165.00000000000003</c:v>
                </c:pt>
                <c:pt idx="1851">
                  <c:v>163.99999999999997</c:v>
                </c:pt>
                <c:pt idx="1852">
                  <c:v>163.99999999999997</c:v>
                </c:pt>
                <c:pt idx="1853">
                  <c:v>171.00000000000003</c:v>
                </c:pt>
                <c:pt idx="1854">
                  <c:v>172.99999999999994</c:v>
                </c:pt>
                <c:pt idx="1855">
                  <c:v>170.00000000000003</c:v>
                </c:pt>
                <c:pt idx="1856">
                  <c:v>167</c:v>
                </c:pt>
                <c:pt idx="1857">
                  <c:v>164</c:v>
                </c:pt>
                <c:pt idx="1858">
                  <c:v>165.99999999999997</c:v>
                </c:pt>
                <c:pt idx="1859">
                  <c:v>143</c:v>
                </c:pt>
                <c:pt idx="1860">
                  <c:v>143.00000000000003</c:v>
                </c:pt>
                <c:pt idx="1861">
                  <c:v>163.00000000000003</c:v>
                </c:pt>
                <c:pt idx="1862">
                  <c:v>144</c:v>
                </c:pt>
                <c:pt idx="1863">
                  <c:v>146.00000000000003</c:v>
                </c:pt>
                <c:pt idx="1864">
                  <c:v>145.99999999999994</c:v>
                </c:pt>
                <c:pt idx="1865">
                  <c:v>146</c:v>
                </c:pt>
                <c:pt idx="1866">
                  <c:v>146</c:v>
                </c:pt>
                <c:pt idx="1867">
                  <c:v>146.99999999999997</c:v>
                </c:pt>
                <c:pt idx="1868">
                  <c:v>146.99999999999997</c:v>
                </c:pt>
                <c:pt idx="1869">
                  <c:v>159</c:v>
                </c:pt>
                <c:pt idx="1870">
                  <c:v>167.00000000000003</c:v>
                </c:pt>
                <c:pt idx="1871">
                  <c:v>165</c:v>
                </c:pt>
                <c:pt idx="1872">
                  <c:v>165</c:v>
                </c:pt>
                <c:pt idx="1873">
                  <c:v>161.99999999999997</c:v>
                </c:pt>
                <c:pt idx="1874">
                  <c:v>160.99999999999994</c:v>
                </c:pt>
                <c:pt idx="1875">
                  <c:v>161.99999999999997</c:v>
                </c:pt>
                <c:pt idx="1876">
                  <c:v>161</c:v>
                </c:pt>
                <c:pt idx="1877">
                  <c:v>167</c:v>
                </c:pt>
                <c:pt idx="1878">
                  <c:v>161.99999999999997</c:v>
                </c:pt>
                <c:pt idx="1879">
                  <c:v>161.99999999999997</c:v>
                </c:pt>
                <c:pt idx="1880">
                  <c:v>157.99999999999997</c:v>
                </c:pt>
                <c:pt idx="1881">
                  <c:v>165.00000000000003</c:v>
                </c:pt>
                <c:pt idx="1882">
                  <c:v>165.99999999999997</c:v>
                </c:pt>
                <c:pt idx="1883">
                  <c:v>153.00000000000003</c:v>
                </c:pt>
                <c:pt idx="1884">
                  <c:v>153.00000000000003</c:v>
                </c:pt>
                <c:pt idx="1885">
                  <c:v>147.99999999999994</c:v>
                </c:pt>
                <c:pt idx="1886">
                  <c:v>152.99999999999997</c:v>
                </c:pt>
                <c:pt idx="1887">
                  <c:v>152.99999999999997</c:v>
                </c:pt>
                <c:pt idx="1888">
                  <c:v>153.99999999999997</c:v>
                </c:pt>
                <c:pt idx="1889">
                  <c:v>154.99999999999997</c:v>
                </c:pt>
                <c:pt idx="1890">
                  <c:v>164</c:v>
                </c:pt>
              </c:numCache>
            </c:numRef>
          </c:val>
          <c:smooth val="0"/>
          <c:extLst>
            <c:ext xmlns:c16="http://schemas.microsoft.com/office/drawing/2014/chart" uri="{C3380CC4-5D6E-409C-BE32-E72D297353CC}">
              <c16:uniqueId val="{00000003-2987-4926-888A-DC9C687A144B}"/>
            </c:ext>
          </c:extLst>
        </c:ser>
        <c:dLbls>
          <c:showLegendKey val="0"/>
          <c:showVal val="0"/>
          <c:showCatName val="0"/>
          <c:showSerName val="0"/>
          <c:showPercent val="0"/>
          <c:showBubbleSize val="0"/>
        </c:dLbls>
        <c:marker val="1"/>
        <c:smooth val="0"/>
        <c:axId val="1069691152"/>
        <c:axId val="1069685576"/>
      </c:lineChart>
      <c:dateAx>
        <c:axId val="1069691152"/>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685576"/>
        <c:crosses val="autoZero"/>
        <c:auto val="1"/>
        <c:lblOffset val="100"/>
        <c:baseTimeUnit val="days"/>
      </c:dateAx>
      <c:valAx>
        <c:axId val="1069685576"/>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691152"/>
        <c:crosses val="autoZero"/>
        <c:crossBetween val="between"/>
      </c:valAx>
      <c:spPr>
        <a:noFill/>
        <a:ln>
          <a:noFill/>
        </a:ln>
        <a:effectLst/>
      </c:spPr>
    </c:plotArea>
    <c:legend>
      <c:legendPos val="b"/>
      <c:layout>
        <c:manualLayout>
          <c:xMode val="edge"/>
          <c:yMode val="edge"/>
          <c:x val="0"/>
          <c:y val="0.90344514139773424"/>
          <c:w val="1"/>
          <c:h val="9.6554858602265772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30Y Higher Education BVAL Spreads Since 2016</a:t>
            </a:r>
          </a:p>
        </c:rich>
      </c:tx>
      <c:layout>
        <c:manualLayout>
          <c:xMode val="edge"/>
          <c:yMode val="edge"/>
          <c:x val="0.12291038065632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2292345771045551E-2"/>
          <c:y val="8.3361342134056063E-2"/>
          <c:w val="0.90318231592494358"/>
          <c:h val="0.79216575965826885"/>
        </c:manualLayout>
      </c:layout>
      <c:areaChart>
        <c:grouping val="standard"/>
        <c:varyColors val="0"/>
        <c:ser>
          <c:idx val="3"/>
          <c:order val="3"/>
          <c:tx>
            <c:v>Recession</c:v>
          </c:tx>
          <c:spPr>
            <a:solidFill>
              <a:schemeClr val="tx1">
                <a:lumMod val="50000"/>
                <a:lumOff val="50000"/>
              </a:schemeClr>
            </a:solidFill>
            <a:ln>
              <a:noFill/>
            </a:ln>
            <a:effectLst/>
          </c:spPr>
          <c:cat>
            <c:numRef>
              <c:f>'Input - Raw Data'!$B$9287:$B$13000</c:f>
              <c:numCache>
                <c:formatCode>m/d/yyyy</c:formatCode>
                <c:ptCount val="3714"/>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43007</c:v>
                </c:pt>
                <c:pt idx="456">
                  <c:v>43010</c:v>
                </c:pt>
                <c:pt idx="457">
                  <c:v>43011</c:v>
                </c:pt>
                <c:pt idx="458">
                  <c:v>43012</c:v>
                </c:pt>
                <c:pt idx="459">
                  <c:v>43013</c:v>
                </c:pt>
                <c:pt idx="460">
                  <c:v>43014</c:v>
                </c:pt>
                <c:pt idx="461">
                  <c:v>43017</c:v>
                </c:pt>
                <c:pt idx="462">
                  <c:v>43018</c:v>
                </c:pt>
                <c:pt idx="463">
                  <c:v>43019</c:v>
                </c:pt>
                <c:pt idx="464">
                  <c:v>43020</c:v>
                </c:pt>
                <c:pt idx="465">
                  <c:v>43021</c:v>
                </c:pt>
                <c:pt idx="466">
                  <c:v>43024</c:v>
                </c:pt>
                <c:pt idx="467">
                  <c:v>43025</c:v>
                </c:pt>
                <c:pt idx="468">
                  <c:v>43026</c:v>
                </c:pt>
                <c:pt idx="469">
                  <c:v>43027</c:v>
                </c:pt>
                <c:pt idx="470">
                  <c:v>43028</c:v>
                </c:pt>
                <c:pt idx="471">
                  <c:v>43031</c:v>
                </c:pt>
                <c:pt idx="472">
                  <c:v>43032</c:v>
                </c:pt>
                <c:pt idx="473">
                  <c:v>43033</c:v>
                </c:pt>
                <c:pt idx="474">
                  <c:v>43034</c:v>
                </c:pt>
                <c:pt idx="475">
                  <c:v>43035</c:v>
                </c:pt>
                <c:pt idx="476">
                  <c:v>43038</c:v>
                </c:pt>
                <c:pt idx="477">
                  <c:v>43039</c:v>
                </c:pt>
                <c:pt idx="478">
                  <c:v>43040</c:v>
                </c:pt>
                <c:pt idx="479">
                  <c:v>43041</c:v>
                </c:pt>
                <c:pt idx="480">
                  <c:v>43042</c:v>
                </c:pt>
                <c:pt idx="481">
                  <c:v>43045</c:v>
                </c:pt>
                <c:pt idx="482">
                  <c:v>43046</c:v>
                </c:pt>
                <c:pt idx="483">
                  <c:v>43047</c:v>
                </c:pt>
                <c:pt idx="484">
                  <c:v>43048</c:v>
                </c:pt>
                <c:pt idx="485">
                  <c:v>43049</c:v>
                </c:pt>
                <c:pt idx="486">
                  <c:v>43052</c:v>
                </c:pt>
                <c:pt idx="487">
                  <c:v>43053</c:v>
                </c:pt>
                <c:pt idx="488">
                  <c:v>43054</c:v>
                </c:pt>
                <c:pt idx="489">
                  <c:v>43055</c:v>
                </c:pt>
                <c:pt idx="490">
                  <c:v>43056</c:v>
                </c:pt>
                <c:pt idx="491">
                  <c:v>43059</c:v>
                </c:pt>
                <c:pt idx="492">
                  <c:v>43060</c:v>
                </c:pt>
                <c:pt idx="493">
                  <c:v>43061</c:v>
                </c:pt>
                <c:pt idx="494">
                  <c:v>43062</c:v>
                </c:pt>
                <c:pt idx="495">
                  <c:v>43063</c:v>
                </c:pt>
                <c:pt idx="496">
                  <c:v>43066</c:v>
                </c:pt>
                <c:pt idx="497">
                  <c:v>43067</c:v>
                </c:pt>
                <c:pt idx="498">
                  <c:v>43068</c:v>
                </c:pt>
                <c:pt idx="499">
                  <c:v>43069</c:v>
                </c:pt>
                <c:pt idx="500">
                  <c:v>43070</c:v>
                </c:pt>
                <c:pt idx="501">
                  <c:v>43073</c:v>
                </c:pt>
                <c:pt idx="502">
                  <c:v>43074</c:v>
                </c:pt>
                <c:pt idx="503">
                  <c:v>43075</c:v>
                </c:pt>
                <c:pt idx="504">
                  <c:v>43076</c:v>
                </c:pt>
                <c:pt idx="505">
                  <c:v>43077</c:v>
                </c:pt>
                <c:pt idx="506">
                  <c:v>43080</c:v>
                </c:pt>
                <c:pt idx="507">
                  <c:v>43081</c:v>
                </c:pt>
                <c:pt idx="508">
                  <c:v>43082</c:v>
                </c:pt>
                <c:pt idx="509">
                  <c:v>43083</c:v>
                </c:pt>
                <c:pt idx="510">
                  <c:v>43084</c:v>
                </c:pt>
                <c:pt idx="511">
                  <c:v>43087</c:v>
                </c:pt>
                <c:pt idx="512">
                  <c:v>43088</c:v>
                </c:pt>
                <c:pt idx="513">
                  <c:v>43089</c:v>
                </c:pt>
                <c:pt idx="514">
                  <c:v>43090</c:v>
                </c:pt>
                <c:pt idx="515">
                  <c:v>43091</c:v>
                </c:pt>
                <c:pt idx="516">
                  <c:v>43094</c:v>
                </c:pt>
                <c:pt idx="517">
                  <c:v>43095</c:v>
                </c:pt>
                <c:pt idx="518">
                  <c:v>43096</c:v>
                </c:pt>
                <c:pt idx="519">
                  <c:v>43097</c:v>
                </c:pt>
                <c:pt idx="520">
                  <c:v>43098</c:v>
                </c:pt>
                <c:pt idx="521">
                  <c:v>43101</c:v>
                </c:pt>
                <c:pt idx="522">
                  <c:v>43102</c:v>
                </c:pt>
                <c:pt idx="523">
                  <c:v>43103</c:v>
                </c:pt>
                <c:pt idx="524">
                  <c:v>43104</c:v>
                </c:pt>
                <c:pt idx="525">
                  <c:v>43105</c:v>
                </c:pt>
                <c:pt idx="526">
                  <c:v>43108</c:v>
                </c:pt>
                <c:pt idx="527">
                  <c:v>43109</c:v>
                </c:pt>
                <c:pt idx="528">
                  <c:v>43110</c:v>
                </c:pt>
                <c:pt idx="529">
                  <c:v>43111</c:v>
                </c:pt>
                <c:pt idx="530">
                  <c:v>43112</c:v>
                </c:pt>
                <c:pt idx="531">
                  <c:v>43115</c:v>
                </c:pt>
                <c:pt idx="532">
                  <c:v>43116</c:v>
                </c:pt>
                <c:pt idx="533">
                  <c:v>43117</c:v>
                </c:pt>
                <c:pt idx="534">
                  <c:v>43118</c:v>
                </c:pt>
                <c:pt idx="535">
                  <c:v>43119</c:v>
                </c:pt>
                <c:pt idx="536">
                  <c:v>43122</c:v>
                </c:pt>
                <c:pt idx="537">
                  <c:v>43123</c:v>
                </c:pt>
                <c:pt idx="538">
                  <c:v>43124</c:v>
                </c:pt>
                <c:pt idx="539">
                  <c:v>43125</c:v>
                </c:pt>
                <c:pt idx="540">
                  <c:v>43126</c:v>
                </c:pt>
                <c:pt idx="541">
                  <c:v>43129</c:v>
                </c:pt>
                <c:pt idx="542">
                  <c:v>43130</c:v>
                </c:pt>
                <c:pt idx="543">
                  <c:v>43131</c:v>
                </c:pt>
                <c:pt idx="544">
                  <c:v>43132</c:v>
                </c:pt>
                <c:pt idx="545">
                  <c:v>43133</c:v>
                </c:pt>
                <c:pt idx="546">
                  <c:v>43136</c:v>
                </c:pt>
                <c:pt idx="547">
                  <c:v>43137</c:v>
                </c:pt>
                <c:pt idx="548">
                  <c:v>43138</c:v>
                </c:pt>
                <c:pt idx="549">
                  <c:v>43139</c:v>
                </c:pt>
                <c:pt idx="550">
                  <c:v>43140</c:v>
                </c:pt>
                <c:pt idx="551">
                  <c:v>43143</c:v>
                </c:pt>
                <c:pt idx="552">
                  <c:v>43144</c:v>
                </c:pt>
                <c:pt idx="553">
                  <c:v>43145</c:v>
                </c:pt>
                <c:pt idx="554">
                  <c:v>43146</c:v>
                </c:pt>
                <c:pt idx="555">
                  <c:v>43147</c:v>
                </c:pt>
                <c:pt idx="556">
                  <c:v>43150</c:v>
                </c:pt>
                <c:pt idx="557">
                  <c:v>43151</c:v>
                </c:pt>
                <c:pt idx="558">
                  <c:v>43152</c:v>
                </c:pt>
                <c:pt idx="559">
                  <c:v>43153</c:v>
                </c:pt>
                <c:pt idx="560">
                  <c:v>43154</c:v>
                </c:pt>
                <c:pt idx="561">
                  <c:v>43157</c:v>
                </c:pt>
                <c:pt idx="562">
                  <c:v>43158</c:v>
                </c:pt>
                <c:pt idx="563">
                  <c:v>43159</c:v>
                </c:pt>
                <c:pt idx="564">
                  <c:v>43160</c:v>
                </c:pt>
                <c:pt idx="565">
                  <c:v>43161</c:v>
                </c:pt>
                <c:pt idx="566">
                  <c:v>43164</c:v>
                </c:pt>
                <c:pt idx="567">
                  <c:v>43165</c:v>
                </c:pt>
                <c:pt idx="568">
                  <c:v>43166</c:v>
                </c:pt>
                <c:pt idx="569">
                  <c:v>43167</c:v>
                </c:pt>
                <c:pt idx="570">
                  <c:v>43168</c:v>
                </c:pt>
                <c:pt idx="571">
                  <c:v>43171</c:v>
                </c:pt>
                <c:pt idx="572">
                  <c:v>43172</c:v>
                </c:pt>
                <c:pt idx="573">
                  <c:v>43173</c:v>
                </c:pt>
                <c:pt idx="574">
                  <c:v>43174</c:v>
                </c:pt>
                <c:pt idx="575">
                  <c:v>43175</c:v>
                </c:pt>
                <c:pt idx="576">
                  <c:v>43178</c:v>
                </c:pt>
                <c:pt idx="577">
                  <c:v>43179</c:v>
                </c:pt>
                <c:pt idx="578">
                  <c:v>43180</c:v>
                </c:pt>
                <c:pt idx="579">
                  <c:v>43181</c:v>
                </c:pt>
                <c:pt idx="580">
                  <c:v>43182</c:v>
                </c:pt>
                <c:pt idx="581">
                  <c:v>43185</c:v>
                </c:pt>
                <c:pt idx="582">
                  <c:v>43186</c:v>
                </c:pt>
                <c:pt idx="583">
                  <c:v>43187</c:v>
                </c:pt>
                <c:pt idx="584">
                  <c:v>43188</c:v>
                </c:pt>
                <c:pt idx="585">
                  <c:v>43189</c:v>
                </c:pt>
                <c:pt idx="586">
                  <c:v>43192</c:v>
                </c:pt>
                <c:pt idx="587">
                  <c:v>43193</c:v>
                </c:pt>
                <c:pt idx="588">
                  <c:v>43194</c:v>
                </c:pt>
                <c:pt idx="589">
                  <c:v>43195</c:v>
                </c:pt>
                <c:pt idx="590">
                  <c:v>43196</c:v>
                </c:pt>
                <c:pt idx="591">
                  <c:v>43199</c:v>
                </c:pt>
                <c:pt idx="592">
                  <c:v>43200</c:v>
                </c:pt>
                <c:pt idx="593">
                  <c:v>43201</c:v>
                </c:pt>
                <c:pt idx="594">
                  <c:v>43202</c:v>
                </c:pt>
                <c:pt idx="595">
                  <c:v>43203</c:v>
                </c:pt>
                <c:pt idx="596">
                  <c:v>43206</c:v>
                </c:pt>
                <c:pt idx="597">
                  <c:v>43207</c:v>
                </c:pt>
                <c:pt idx="598">
                  <c:v>43208</c:v>
                </c:pt>
                <c:pt idx="599">
                  <c:v>43209</c:v>
                </c:pt>
                <c:pt idx="600">
                  <c:v>43210</c:v>
                </c:pt>
                <c:pt idx="601">
                  <c:v>43213</c:v>
                </c:pt>
                <c:pt idx="602">
                  <c:v>43214</c:v>
                </c:pt>
                <c:pt idx="603">
                  <c:v>43215</c:v>
                </c:pt>
                <c:pt idx="604">
                  <c:v>43216</c:v>
                </c:pt>
                <c:pt idx="605">
                  <c:v>43217</c:v>
                </c:pt>
                <c:pt idx="606">
                  <c:v>43220</c:v>
                </c:pt>
                <c:pt idx="607">
                  <c:v>43221</c:v>
                </c:pt>
                <c:pt idx="608">
                  <c:v>43222</c:v>
                </c:pt>
                <c:pt idx="609">
                  <c:v>43223</c:v>
                </c:pt>
                <c:pt idx="610">
                  <c:v>43224</c:v>
                </c:pt>
                <c:pt idx="611">
                  <c:v>43227</c:v>
                </c:pt>
                <c:pt idx="612">
                  <c:v>43228</c:v>
                </c:pt>
                <c:pt idx="613">
                  <c:v>43229</c:v>
                </c:pt>
                <c:pt idx="614">
                  <c:v>43230</c:v>
                </c:pt>
                <c:pt idx="615">
                  <c:v>43231</c:v>
                </c:pt>
                <c:pt idx="616">
                  <c:v>43234</c:v>
                </c:pt>
                <c:pt idx="617">
                  <c:v>43235</c:v>
                </c:pt>
                <c:pt idx="618">
                  <c:v>43236</c:v>
                </c:pt>
                <c:pt idx="619">
                  <c:v>43237</c:v>
                </c:pt>
                <c:pt idx="620">
                  <c:v>43238</c:v>
                </c:pt>
                <c:pt idx="621">
                  <c:v>43241</c:v>
                </c:pt>
                <c:pt idx="622">
                  <c:v>43242</c:v>
                </c:pt>
                <c:pt idx="623">
                  <c:v>43243</c:v>
                </c:pt>
                <c:pt idx="624">
                  <c:v>43244</c:v>
                </c:pt>
                <c:pt idx="625">
                  <c:v>43245</c:v>
                </c:pt>
                <c:pt idx="626">
                  <c:v>43248</c:v>
                </c:pt>
                <c:pt idx="627">
                  <c:v>43249</c:v>
                </c:pt>
                <c:pt idx="628">
                  <c:v>43250</c:v>
                </c:pt>
                <c:pt idx="629">
                  <c:v>43251</c:v>
                </c:pt>
                <c:pt idx="630">
                  <c:v>43252</c:v>
                </c:pt>
                <c:pt idx="631">
                  <c:v>43255</c:v>
                </c:pt>
                <c:pt idx="632">
                  <c:v>43256</c:v>
                </c:pt>
                <c:pt idx="633">
                  <c:v>43257</c:v>
                </c:pt>
                <c:pt idx="634">
                  <c:v>43258</c:v>
                </c:pt>
                <c:pt idx="635">
                  <c:v>43259</c:v>
                </c:pt>
                <c:pt idx="636">
                  <c:v>43262</c:v>
                </c:pt>
                <c:pt idx="637">
                  <c:v>43263</c:v>
                </c:pt>
                <c:pt idx="638">
                  <c:v>43264</c:v>
                </c:pt>
                <c:pt idx="639">
                  <c:v>43265</c:v>
                </c:pt>
                <c:pt idx="640">
                  <c:v>43266</c:v>
                </c:pt>
                <c:pt idx="641">
                  <c:v>43269</c:v>
                </c:pt>
                <c:pt idx="642">
                  <c:v>43270</c:v>
                </c:pt>
                <c:pt idx="643">
                  <c:v>43271</c:v>
                </c:pt>
                <c:pt idx="644">
                  <c:v>43272</c:v>
                </c:pt>
                <c:pt idx="645">
                  <c:v>43273</c:v>
                </c:pt>
                <c:pt idx="646">
                  <c:v>43276</c:v>
                </c:pt>
                <c:pt idx="647">
                  <c:v>43277</c:v>
                </c:pt>
                <c:pt idx="648">
                  <c:v>43278</c:v>
                </c:pt>
                <c:pt idx="649">
                  <c:v>43279</c:v>
                </c:pt>
                <c:pt idx="650">
                  <c:v>43280</c:v>
                </c:pt>
                <c:pt idx="651">
                  <c:v>43283</c:v>
                </c:pt>
                <c:pt idx="652">
                  <c:v>43284</c:v>
                </c:pt>
                <c:pt idx="653">
                  <c:v>43285</c:v>
                </c:pt>
                <c:pt idx="654">
                  <c:v>43286</c:v>
                </c:pt>
                <c:pt idx="655">
                  <c:v>43287</c:v>
                </c:pt>
                <c:pt idx="656">
                  <c:v>43290</c:v>
                </c:pt>
                <c:pt idx="657">
                  <c:v>43291</c:v>
                </c:pt>
                <c:pt idx="658">
                  <c:v>43292</c:v>
                </c:pt>
                <c:pt idx="659">
                  <c:v>43293</c:v>
                </c:pt>
                <c:pt idx="660">
                  <c:v>43294</c:v>
                </c:pt>
                <c:pt idx="661">
                  <c:v>43297</c:v>
                </c:pt>
                <c:pt idx="662">
                  <c:v>43298</c:v>
                </c:pt>
                <c:pt idx="663">
                  <c:v>43299</c:v>
                </c:pt>
                <c:pt idx="664">
                  <c:v>43300</c:v>
                </c:pt>
                <c:pt idx="665">
                  <c:v>43301</c:v>
                </c:pt>
                <c:pt idx="666">
                  <c:v>43304</c:v>
                </c:pt>
                <c:pt idx="667">
                  <c:v>43305</c:v>
                </c:pt>
                <c:pt idx="668">
                  <c:v>43306</c:v>
                </c:pt>
                <c:pt idx="669">
                  <c:v>43307</c:v>
                </c:pt>
                <c:pt idx="670">
                  <c:v>43308</c:v>
                </c:pt>
                <c:pt idx="671">
                  <c:v>43311</c:v>
                </c:pt>
                <c:pt idx="672">
                  <c:v>43312</c:v>
                </c:pt>
                <c:pt idx="673">
                  <c:v>43313</c:v>
                </c:pt>
                <c:pt idx="674">
                  <c:v>43314</c:v>
                </c:pt>
                <c:pt idx="675">
                  <c:v>43315</c:v>
                </c:pt>
                <c:pt idx="676">
                  <c:v>43318</c:v>
                </c:pt>
                <c:pt idx="677">
                  <c:v>43319</c:v>
                </c:pt>
                <c:pt idx="678">
                  <c:v>43320</c:v>
                </c:pt>
                <c:pt idx="679">
                  <c:v>43321</c:v>
                </c:pt>
                <c:pt idx="680">
                  <c:v>43322</c:v>
                </c:pt>
                <c:pt idx="681">
                  <c:v>43325</c:v>
                </c:pt>
                <c:pt idx="682">
                  <c:v>43326</c:v>
                </c:pt>
                <c:pt idx="683">
                  <c:v>43327</c:v>
                </c:pt>
                <c:pt idx="684">
                  <c:v>43328</c:v>
                </c:pt>
                <c:pt idx="685">
                  <c:v>43329</c:v>
                </c:pt>
                <c:pt idx="686">
                  <c:v>43332</c:v>
                </c:pt>
                <c:pt idx="687">
                  <c:v>43333</c:v>
                </c:pt>
                <c:pt idx="688">
                  <c:v>43334</c:v>
                </c:pt>
                <c:pt idx="689">
                  <c:v>43335</c:v>
                </c:pt>
                <c:pt idx="690">
                  <c:v>43336</c:v>
                </c:pt>
                <c:pt idx="691">
                  <c:v>43339</c:v>
                </c:pt>
                <c:pt idx="692">
                  <c:v>43340</c:v>
                </c:pt>
                <c:pt idx="693">
                  <c:v>43341</c:v>
                </c:pt>
                <c:pt idx="694">
                  <c:v>43342</c:v>
                </c:pt>
                <c:pt idx="695">
                  <c:v>43343</c:v>
                </c:pt>
                <c:pt idx="696">
                  <c:v>43346</c:v>
                </c:pt>
                <c:pt idx="697">
                  <c:v>43347</c:v>
                </c:pt>
                <c:pt idx="698">
                  <c:v>43348</c:v>
                </c:pt>
                <c:pt idx="699">
                  <c:v>43349</c:v>
                </c:pt>
                <c:pt idx="700">
                  <c:v>43350</c:v>
                </c:pt>
                <c:pt idx="701">
                  <c:v>43353</c:v>
                </c:pt>
                <c:pt idx="702">
                  <c:v>43354</c:v>
                </c:pt>
                <c:pt idx="703">
                  <c:v>43355</c:v>
                </c:pt>
                <c:pt idx="704">
                  <c:v>43356</c:v>
                </c:pt>
                <c:pt idx="705">
                  <c:v>43357</c:v>
                </c:pt>
                <c:pt idx="706">
                  <c:v>43360</c:v>
                </c:pt>
                <c:pt idx="707">
                  <c:v>43361</c:v>
                </c:pt>
                <c:pt idx="708">
                  <c:v>43362</c:v>
                </c:pt>
                <c:pt idx="709">
                  <c:v>43363</c:v>
                </c:pt>
                <c:pt idx="710">
                  <c:v>43364</c:v>
                </c:pt>
                <c:pt idx="711">
                  <c:v>43367</c:v>
                </c:pt>
                <c:pt idx="712">
                  <c:v>43368</c:v>
                </c:pt>
                <c:pt idx="713">
                  <c:v>43369</c:v>
                </c:pt>
                <c:pt idx="714">
                  <c:v>43370</c:v>
                </c:pt>
                <c:pt idx="715">
                  <c:v>43371</c:v>
                </c:pt>
                <c:pt idx="716">
                  <c:v>43374</c:v>
                </c:pt>
                <c:pt idx="717">
                  <c:v>43375</c:v>
                </c:pt>
                <c:pt idx="718">
                  <c:v>43376</c:v>
                </c:pt>
                <c:pt idx="719">
                  <c:v>43377</c:v>
                </c:pt>
                <c:pt idx="720">
                  <c:v>43378</c:v>
                </c:pt>
                <c:pt idx="721">
                  <c:v>43381</c:v>
                </c:pt>
                <c:pt idx="722">
                  <c:v>43382</c:v>
                </c:pt>
                <c:pt idx="723">
                  <c:v>43383</c:v>
                </c:pt>
                <c:pt idx="724">
                  <c:v>43384</c:v>
                </c:pt>
                <c:pt idx="725">
                  <c:v>43385</c:v>
                </c:pt>
                <c:pt idx="726">
                  <c:v>43388</c:v>
                </c:pt>
                <c:pt idx="727">
                  <c:v>43389</c:v>
                </c:pt>
                <c:pt idx="728">
                  <c:v>43390</c:v>
                </c:pt>
                <c:pt idx="729">
                  <c:v>43391</c:v>
                </c:pt>
                <c:pt idx="730">
                  <c:v>43392</c:v>
                </c:pt>
                <c:pt idx="731">
                  <c:v>43395</c:v>
                </c:pt>
                <c:pt idx="732">
                  <c:v>43396</c:v>
                </c:pt>
                <c:pt idx="733">
                  <c:v>43397</c:v>
                </c:pt>
                <c:pt idx="734">
                  <c:v>43398</c:v>
                </c:pt>
                <c:pt idx="735">
                  <c:v>43399</c:v>
                </c:pt>
                <c:pt idx="736">
                  <c:v>43402</c:v>
                </c:pt>
                <c:pt idx="737">
                  <c:v>43403</c:v>
                </c:pt>
                <c:pt idx="738">
                  <c:v>43404</c:v>
                </c:pt>
                <c:pt idx="739">
                  <c:v>43405</c:v>
                </c:pt>
                <c:pt idx="740">
                  <c:v>43406</c:v>
                </c:pt>
                <c:pt idx="741">
                  <c:v>43409</c:v>
                </c:pt>
                <c:pt idx="742">
                  <c:v>43410</c:v>
                </c:pt>
                <c:pt idx="743">
                  <c:v>43411</c:v>
                </c:pt>
                <c:pt idx="744">
                  <c:v>43412</c:v>
                </c:pt>
                <c:pt idx="745">
                  <c:v>43413</c:v>
                </c:pt>
                <c:pt idx="746">
                  <c:v>43416</c:v>
                </c:pt>
                <c:pt idx="747">
                  <c:v>43417</c:v>
                </c:pt>
                <c:pt idx="748">
                  <c:v>43418</c:v>
                </c:pt>
                <c:pt idx="749">
                  <c:v>43419</c:v>
                </c:pt>
                <c:pt idx="750">
                  <c:v>43420</c:v>
                </c:pt>
                <c:pt idx="751">
                  <c:v>43423</c:v>
                </c:pt>
                <c:pt idx="752">
                  <c:v>43424</c:v>
                </c:pt>
                <c:pt idx="753">
                  <c:v>43425</c:v>
                </c:pt>
                <c:pt idx="754">
                  <c:v>43426</c:v>
                </c:pt>
                <c:pt idx="755">
                  <c:v>43427</c:v>
                </c:pt>
                <c:pt idx="756">
                  <c:v>43430</c:v>
                </c:pt>
                <c:pt idx="757">
                  <c:v>43431</c:v>
                </c:pt>
                <c:pt idx="758">
                  <c:v>43432</c:v>
                </c:pt>
                <c:pt idx="759">
                  <c:v>43433</c:v>
                </c:pt>
                <c:pt idx="760">
                  <c:v>43434</c:v>
                </c:pt>
                <c:pt idx="761">
                  <c:v>43437</c:v>
                </c:pt>
                <c:pt idx="762">
                  <c:v>43438</c:v>
                </c:pt>
                <c:pt idx="763">
                  <c:v>43439</c:v>
                </c:pt>
                <c:pt idx="764">
                  <c:v>43440</c:v>
                </c:pt>
                <c:pt idx="765">
                  <c:v>43441</c:v>
                </c:pt>
                <c:pt idx="766">
                  <c:v>43444</c:v>
                </c:pt>
                <c:pt idx="767">
                  <c:v>43445</c:v>
                </c:pt>
                <c:pt idx="768">
                  <c:v>43446</c:v>
                </c:pt>
                <c:pt idx="769">
                  <c:v>43447</c:v>
                </c:pt>
                <c:pt idx="770">
                  <c:v>43448</c:v>
                </c:pt>
                <c:pt idx="771">
                  <c:v>43451</c:v>
                </c:pt>
                <c:pt idx="772">
                  <c:v>43452</c:v>
                </c:pt>
                <c:pt idx="773">
                  <c:v>43453</c:v>
                </c:pt>
                <c:pt idx="774">
                  <c:v>43454</c:v>
                </c:pt>
                <c:pt idx="775">
                  <c:v>43455</c:v>
                </c:pt>
                <c:pt idx="776">
                  <c:v>43458</c:v>
                </c:pt>
                <c:pt idx="777">
                  <c:v>43459</c:v>
                </c:pt>
                <c:pt idx="778">
                  <c:v>43460</c:v>
                </c:pt>
                <c:pt idx="779">
                  <c:v>43461</c:v>
                </c:pt>
                <c:pt idx="780">
                  <c:v>43462</c:v>
                </c:pt>
                <c:pt idx="781">
                  <c:v>43465</c:v>
                </c:pt>
                <c:pt idx="782">
                  <c:v>43466</c:v>
                </c:pt>
                <c:pt idx="783">
                  <c:v>43467</c:v>
                </c:pt>
                <c:pt idx="784">
                  <c:v>43468</c:v>
                </c:pt>
                <c:pt idx="785">
                  <c:v>43469</c:v>
                </c:pt>
                <c:pt idx="786">
                  <c:v>43472</c:v>
                </c:pt>
                <c:pt idx="787">
                  <c:v>43473</c:v>
                </c:pt>
                <c:pt idx="788">
                  <c:v>43474</c:v>
                </c:pt>
                <c:pt idx="789">
                  <c:v>43475</c:v>
                </c:pt>
                <c:pt idx="790">
                  <c:v>43476</c:v>
                </c:pt>
                <c:pt idx="791">
                  <c:v>43479</c:v>
                </c:pt>
                <c:pt idx="792">
                  <c:v>43480</c:v>
                </c:pt>
                <c:pt idx="793">
                  <c:v>43481</c:v>
                </c:pt>
                <c:pt idx="794">
                  <c:v>43482</c:v>
                </c:pt>
                <c:pt idx="795">
                  <c:v>43483</c:v>
                </c:pt>
                <c:pt idx="796">
                  <c:v>43486</c:v>
                </c:pt>
                <c:pt idx="797">
                  <c:v>43487</c:v>
                </c:pt>
                <c:pt idx="798">
                  <c:v>43488</c:v>
                </c:pt>
                <c:pt idx="799">
                  <c:v>43489</c:v>
                </c:pt>
                <c:pt idx="800">
                  <c:v>43490</c:v>
                </c:pt>
                <c:pt idx="801">
                  <c:v>43493</c:v>
                </c:pt>
                <c:pt idx="802">
                  <c:v>43494</c:v>
                </c:pt>
                <c:pt idx="803">
                  <c:v>43495</c:v>
                </c:pt>
                <c:pt idx="804">
                  <c:v>43496</c:v>
                </c:pt>
                <c:pt idx="805">
                  <c:v>43497</c:v>
                </c:pt>
                <c:pt idx="806">
                  <c:v>43500</c:v>
                </c:pt>
                <c:pt idx="807">
                  <c:v>43501</c:v>
                </c:pt>
                <c:pt idx="808">
                  <c:v>43502</c:v>
                </c:pt>
                <c:pt idx="809">
                  <c:v>43503</c:v>
                </c:pt>
                <c:pt idx="810">
                  <c:v>43504</c:v>
                </c:pt>
                <c:pt idx="811">
                  <c:v>43507</c:v>
                </c:pt>
                <c:pt idx="812">
                  <c:v>43508</c:v>
                </c:pt>
                <c:pt idx="813">
                  <c:v>43509</c:v>
                </c:pt>
                <c:pt idx="814">
                  <c:v>43510</c:v>
                </c:pt>
                <c:pt idx="815">
                  <c:v>43511</c:v>
                </c:pt>
                <c:pt idx="816">
                  <c:v>43514</c:v>
                </c:pt>
                <c:pt idx="817">
                  <c:v>43515</c:v>
                </c:pt>
                <c:pt idx="818">
                  <c:v>43516</c:v>
                </c:pt>
                <c:pt idx="819">
                  <c:v>43517</c:v>
                </c:pt>
                <c:pt idx="820">
                  <c:v>43518</c:v>
                </c:pt>
                <c:pt idx="821">
                  <c:v>43521</c:v>
                </c:pt>
                <c:pt idx="822">
                  <c:v>43522</c:v>
                </c:pt>
                <c:pt idx="823">
                  <c:v>43523</c:v>
                </c:pt>
                <c:pt idx="824">
                  <c:v>43524</c:v>
                </c:pt>
                <c:pt idx="825">
                  <c:v>43525</c:v>
                </c:pt>
                <c:pt idx="826">
                  <c:v>43528</c:v>
                </c:pt>
                <c:pt idx="827">
                  <c:v>43529</c:v>
                </c:pt>
                <c:pt idx="828">
                  <c:v>43530</c:v>
                </c:pt>
                <c:pt idx="829">
                  <c:v>43531</c:v>
                </c:pt>
                <c:pt idx="830">
                  <c:v>43532</c:v>
                </c:pt>
                <c:pt idx="831">
                  <c:v>43535</c:v>
                </c:pt>
                <c:pt idx="832">
                  <c:v>43536</c:v>
                </c:pt>
                <c:pt idx="833">
                  <c:v>43537</c:v>
                </c:pt>
                <c:pt idx="834">
                  <c:v>43538</c:v>
                </c:pt>
                <c:pt idx="835">
                  <c:v>43539</c:v>
                </c:pt>
                <c:pt idx="836">
                  <c:v>43542</c:v>
                </c:pt>
                <c:pt idx="837">
                  <c:v>43543</c:v>
                </c:pt>
                <c:pt idx="838">
                  <c:v>43544</c:v>
                </c:pt>
                <c:pt idx="839">
                  <c:v>43545</c:v>
                </c:pt>
                <c:pt idx="840">
                  <c:v>43546</c:v>
                </c:pt>
                <c:pt idx="841">
                  <c:v>43549</c:v>
                </c:pt>
                <c:pt idx="842">
                  <c:v>43550</c:v>
                </c:pt>
                <c:pt idx="843">
                  <c:v>43551</c:v>
                </c:pt>
                <c:pt idx="844">
                  <c:v>43552</c:v>
                </c:pt>
                <c:pt idx="845">
                  <c:v>43553</c:v>
                </c:pt>
                <c:pt idx="846">
                  <c:v>43556</c:v>
                </c:pt>
                <c:pt idx="847">
                  <c:v>43557</c:v>
                </c:pt>
                <c:pt idx="848">
                  <c:v>43558</c:v>
                </c:pt>
                <c:pt idx="849">
                  <c:v>43559</c:v>
                </c:pt>
                <c:pt idx="850">
                  <c:v>43560</c:v>
                </c:pt>
                <c:pt idx="851">
                  <c:v>43563</c:v>
                </c:pt>
                <c:pt idx="852">
                  <c:v>43564</c:v>
                </c:pt>
                <c:pt idx="853">
                  <c:v>43565</c:v>
                </c:pt>
                <c:pt idx="854">
                  <c:v>43566</c:v>
                </c:pt>
                <c:pt idx="855">
                  <c:v>43567</c:v>
                </c:pt>
                <c:pt idx="856">
                  <c:v>43570</c:v>
                </c:pt>
                <c:pt idx="857">
                  <c:v>43571</c:v>
                </c:pt>
                <c:pt idx="858">
                  <c:v>43572</c:v>
                </c:pt>
                <c:pt idx="859">
                  <c:v>43573</c:v>
                </c:pt>
                <c:pt idx="860">
                  <c:v>43574</c:v>
                </c:pt>
                <c:pt idx="861">
                  <c:v>43577</c:v>
                </c:pt>
                <c:pt idx="862">
                  <c:v>43578</c:v>
                </c:pt>
                <c:pt idx="863">
                  <c:v>43579</c:v>
                </c:pt>
                <c:pt idx="864">
                  <c:v>43580</c:v>
                </c:pt>
                <c:pt idx="865">
                  <c:v>43581</c:v>
                </c:pt>
                <c:pt idx="866">
                  <c:v>43584</c:v>
                </c:pt>
                <c:pt idx="867">
                  <c:v>43585</c:v>
                </c:pt>
                <c:pt idx="868">
                  <c:v>43586</c:v>
                </c:pt>
                <c:pt idx="869">
                  <c:v>43587</c:v>
                </c:pt>
                <c:pt idx="870">
                  <c:v>43588</c:v>
                </c:pt>
                <c:pt idx="871">
                  <c:v>43591</c:v>
                </c:pt>
                <c:pt idx="872">
                  <c:v>43592</c:v>
                </c:pt>
                <c:pt idx="873">
                  <c:v>43593</c:v>
                </c:pt>
                <c:pt idx="874">
                  <c:v>43594</c:v>
                </c:pt>
                <c:pt idx="875">
                  <c:v>43595</c:v>
                </c:pt>
                <c:pt idx="876">
                  <c:v>43598</c:v>
                </c:pt>
                <c:pt idx="877">
                  <c:v>43599</c:v>
                </c:pt>
                <c:pt idx="878">
                  <c:v>43600</c:v>
                </c:pt>
                <c:pt idx="879">
                  <c:v>43601</c:v>
                </c:pt>
                <c:pt idx="880">
                  <c:v>43602</c:v>
                </c:pt>
                <c:pt idx="881">
                  <c:v>43605</c:v>
                </c:pt>
                <c:pt idx="882">
                  <c:v>43606</c:v>
                </c:pt>
                <c:pt idx="883">
                  <c:v>43607</c:v>
                </c:pt>
                <c:pt idx="884">
                  <c:v>43608</c:v>
                </c:pt>
                <c:pt idx="885">
                  <c:v>43609</c:v>
                </c:pt>
                <c:pt idx="886">
                  <c:v>43612</c:v>
                </c:pt>
                <c:pt idx="887">
                  <c:v>43613</c:v>
                </c:pt>
                <c:pt idx="888">
                  <c:v>43614</c:v>
                </c:pt>
                <c:pt idx="889">
                  <c:v>43615</c:v>
                </c:pt>
                <c:pt idx="890">
                  <c:v>43616</c:v>
                </c:pt>
                <c:pt idx="891">
                  <c:v>43619</c:v>
                </c:pt>
                <c:pt idx="892">
                  <c:v>43620</c:v>
                </c:pt>
                <c:pt idx="893">
                  <c:v>43621</c:v>
                </c:pt>
                <c:pt idx="894">
                  <c:v>43622</c:v>
                </c:pt>
                <c:pt idx="895">
                  <c:v>43623</c:v>
                </c:pt>
                <c:pt idx="896">
                  <c:v>43626</c:v>
                </c:pt>
                <c:pt idx="897">
                  <c:v>43627</c:v>
                </c:pt>
                <c:pt idx="898">
                  <c:v>43628</c:v>
                </c:pt>
                <c:pt idx="899">
                  <c:v>43629</c:v>
                </c:pt>
                <c:pt idx="900">
                  <c:v>43630</c:v>
                </c:pt>
                <c:pt idx="901">
                  <c:v>43633</c:v>
                </c:pt>
                <c:pt idx="902">
                  <c:v>43634</c:v>
                </c:pt>
                <c:pt idx="903">
                  <c:v>43635</c:v>
                </c:pt>
                <c:pt idx="904">
                  <c:v>43636</c:v>
                </c:pt>
                <c:pt idx="905">
                  <c:v>43637</c:v>
                </c:pt>
                <c:pt idx="906">
                  <c:v>43640</c:v>
                </c:pt>
                <c:pt idx="907">
                  <c:v>43641</c:v>
                </c:pt>
                <c:pt idx="908">
                  <c:v>43642</c:v>
                </c:pt>
                <c:pt idx="909">
                  <c:v>43643</c:v>
                </c:pt>
                <c:pt idx="910">
                  <c:v>43644</c:v>
                </c:pt>
                <c:pt idx="911">
                  <c:v>43647</c:v>
                </c:pt>
                <c:pt idx="912">
                  <c:v>43648</c:v>
                </c:pt>
                <c:pt idx="913">
                  <c:v>43649</c:v>
                </c:pt>
                <c:pt idx="914">
                  <c:v>43650</c:v>
                </c:pt>
                <c:pt idx="915">
                  <c:v>43651</c:v>
                </c:pt>
                <c:pt idx="916">
                  <c:v>43654</c:v>
                </c:pt>
                <c:pt idx="917">
                  <c:v>43655</c:v>
                </c:pt>
                <c:pt idx="918">
                  <c:v>43656</c:v>
                </c:pt>
                <c:pt idx="919">
                  <c:v>43657</c:v>
                </c:pt>
                <c:pt idx="920">
                  <c:v>43658</c:v>
                </c:pt>
                <c:pt idx="921">
                  <c:v>43661</c:v>
                </c:pt>
                <c:pt idx="922">
                  <c:v>43662</c:v>
                </c:pt>
                <c:pt idx="923">
                  <c:v>43663</c:v>
                </c:pt>
                <c:pt idx="924">
                  <c:v>43664</c:v>
                </c:pt>
                <c:pt idx="925">
                  <c:v>43665</c:v>
                </c:pt>
                <c:pt idx="926">
                  <c:v>43668</c:v>
                </c:pt>
                <c:pt idx="927">
                  <c:v>43669</c:v>
                </c:pt>
                <c:pt idx="928">
                  <c:v>43670</c:v>
                </c:pt>
                <c:pt idx="929">
                  <c:v>43671</c:v>
                </c:pt>
                <c:pt idx="930">
                  <c:v>43672</c:v>
                </c:pt>
                <c:pt idx="931">
                  <c:v>43675</c:v>
                </c:pt>
                <c:pt idx="932">
                  <c:v>43676</c:v>
                </c:pt>
                <c:pt idx="933">
                  <c:v>43677</c:v>
                </c:pt>
                <c:pt idx="934">
                  <c:v>43678</c:v>
                </c:pt>
                <c:pt idx="935">
                  <c:v>43679</c:v>
                </c:pt>
                <c:pt idx="936">
                  <c:v>43682</c:v>
                </c:pt>
                <c:pt idx="937">
                  <c:v>43683</c:v>
                </c:pt>
                <c:pt idx="938">
                  <c:v>43684</c:v>
                </c:pt>
                <c:pt idx="939">
                  <c:v>43685</c:v>
                </c:pt>
                <c:pt idx="940">
                  <c:v>43686</c:v>
                </c:pt>
                <c:pt idx="941">
                  <c:v>43689</c:v>
                </c:pt>
                <c:pt idx="942">
                  <c:v>43690</c:v>
                </c:pt>
                <c:pt idx="943">
                  <c:v>43691</c:v>
                </c:pt>
                <c:pt idx="944">
                  <c:v>43692</c:v>
                </c:pt>
                <c:pt idx="945">
                  <c:v>43693</c:v>
                </c:pt>
                <c:pt idx="946">
                  <c:v>43696</c:v>
                </c:pt>
                <c:pt idx="947">
                  <c:v>43697</c:v>
                </c:pt>
                <c:pt idx="948">
                  <c:v>43698</c:v>
                </c:pt>
                <c:pt idx="949">
                  <c:v>43699</c:v>
                </c:pt>
                <c:pt idx="950">
                  <c:v>43700</c:v>
                </c:pt>
                <c:pt idx="951">
                  <c:v>43703</c:v>
                </c:pt>
                <c:pt idx="952">
                  <c:v>43704</c:v>
                </c:pt>
                <c:pt idx="953">
                  <c:v>43705</c:v>
                </c:pt>
                <c:pt idx="954">
                  <c:v>43706</c:v>
                </c:pt>
                <c:pt idx="955">
                  <c:v>43707</c:v>
                </c:pt>
                <c:pt idx="956">
                  <c:v>43710</c:v>
                </c:pt>
                <c:pt idx="957">
                  <c:v>43711</c:v>
                </c:pt>
                <c:pt idx="958">
                  <c:v>43712</c:v>
                </c:pt>
                <c:pt idx="959">
                  <c:v>43713</c:v>
                </c:pt>
                <c:pt idx="960">
                  <c:v>43714</c:v>
                </c:pt>
                <c:pt idx="961">
                  <c:v>43717</c:v>
                </c:pt>
                <c:pt idx="962">
                  <c:v>43718</c:v>
                </c:pt>
                <c:pt idx="963">
                  <c:v>43719</c:v>
                </c:pt>
                <c:pt idx="964">
                  <c:v>43720</c:v>
                </c:pt>
                <c:pt idx="965">
                  <c:v>43721</c:v>
                </c:pt>
                <c:pt idx="966">
                  <c:v>43724</c:v>
                </c:pt>
                <c:pt idx="967">
                  <c:v>43725</c:v>
                </c:pt>
                <c:pt idx="968">
                  <c:v>43726</c:v>
                </c:pt>
                <c:pt idx="969">
                  <c:v>43727</c:v>
                </c:pt>
                <c:pt idx="970">
                  <c:v>43728</c:v>
                </c:pt>
                <c:pt idx="971">
                  <c:v>43731</c:v>
                </c:pt>
                <c:pt idx="972">
                  <c:v>43732</c:v>
                </c:pt>
                <c:pt idx="973">
                  <c:v>43733</c:v>
                </c:pt>
                <c:pt idx="974">
                  <c:v>43734</c:v>
                </c:pt>
                <c:pt idx="975">
                  <c:v>43735</c:v>
                </c:pt>
                <c:pt idx="976">
                  <c:v>43738</c:v>
                </c:pt>
                <c:pt idx="977">
                  <c:v>43739</c:v>
                </c:pt>
                <c:pt idx="978">
                  <c:v>43740</c:v>
                </c:pt>
                <c:pt idx="979">
                  <c:v>43741</c:v>
                </c:pt>
                <c:pt idx="980">
                  <c:v>43742</c:v>
                </c:pt>
                <c:pt idx="981">
                  <c:v>43745</c:v>
                </c:pt>
                <c:pt idx="982">
                  <c:v>43746</c:v>
                </c:pt>
                <c:pt idx="983">
                  <c:v>43747</c:v>
                </c:pt>
                <c:pt idx="984">
                  <c:v>43748</c:v>
                </c:pt>
                <c:pt idx="985">
                  <c:v>43749</c:v>
                </c:pt>
                <c:pt idx="986">
                  <c:v>43752</c:v>
                </c:pt>
                <c:pt idx="987">
                  <c:v>43753</c:v>
                </c:pt>
                <c:pt idx="988">
                  <c:v>43754</c:v>
                </c:pt>
                <c:pt idx="989">
                  <c:v>43755</c:v>
                </c:pt>
                <c:pt idx="990">
                  <c:v>43756</c:v>
                </c:pt>
                <c:pt idx="991">
                  <c:v>43759</c:v>
                </c:pt>
                <c:pt idx="992">
                  <c:v>43760</c:v>
                </c:pt>
                <c:pt idx="993">
                  <c:v>43761</c:v>
                </c:pt>
                <c:pt idx="994">
                  <c:v>43762</c:v>
                </c:pt>
                <c:pt idx="995">
                  <c:v>43763</c:v>
                </c:pt>
                <c:pt idx="996">
                  <c:v>43766</c:v>
                </c:pt>
                <c:pt idx="997">
                  <c:v>43767</c:v>
                </c:pt>
                <c:pt idx="998">
                  <c:v>43768</c:v>
                </c:pt>
                <c:pt idx="999">
                  <c:v>43769</c:v>
                </c:pt>
                <c:pt idx="1000">
                  <c:v>43770</c:v>
                </c:pt>
                <c:pt idx="1001">
                  <c:v>43773</c:v>
                </c:pt>
                <c:pt idx="1002">
                  <c:v>43774</c:v>
                </c:pt>
                <c:pt idx="1003">
                  <c:v>43775</c:v>
                </c:pt>
                <c:pt idx="1004">
                  <c:v>43776</c:v>
                </c:pt>
                <c:pt idx="1005">
                  <c:v>43777</c:v>
                </c:pt>
                <c:pt idx="1006">
                  <c:v>43780</c:v>
                </c:pt>
                <c:pt idx="1007">
                  <c:v>43781</c:v>
                </c:pt>
                <c:pt idx="1008">
                  <c:v>43782</c:v>
                </c:pt>
                <c:pt idx="1009">
                  <c:v>43783</c:v>
                </c:pt>
                <c:pt idx="1010">
                  <c:v>43784</c:v>
                </c:pt>
                <c:pt idx="1011">
                  <c:v>43787</c:v>
                </c:pt>
                <c:pt idx="1012">
                  <c:v>43788</c:v>
                </c:pt>
                <c:pt idx="1013">
                  <c:v>43789</c:v>
                </c:pt>
                <c:pt idx="1014">
                  <c:v>43790</c:v>
                </c:pt>
                <c:pt idx="1015">
                  <c:v>43791</c:v>
                </c:pt>
                <c:pt idx="1016">
                  <c:v>43794</c:v>
                </c:pt>
                <c:pt idx="1017">
                  <c:v>43795</c:v>
                </c:pt>
                <c:pt idx="1018">
                  <c:v>43796</c:v>
                </c:pt>
                <c:pt idx="1019">
                  <c:v>43797</c:v>
                </c:pt>
                <c:pt idx="1020">
                  <c:v>43798</c:v>
                </c:pt>
                <c:pt idx="1021">
                  <c:v>43801</c:v>
                </c:pt>
                <c:pt idx="1022">
                  <c:v>43802</c:v>
                </c:pt>
                <c:pt idx="1023">
                  <c:v>43803</c:v>
                </c:pt>
                <c:pt idx="1024">
                  <c:v>43804</c:v>
                </c:pt>
                <c:pt idx="1025">
                  <c:v>43805</c:v>
                </c:pt>
                <c:pt idx="1026">
                  <c:v>43808</c:v>
                </c:pt>
                <c:pt idx="1027">
                  <c:v>43809</c:v>
                </c:pt>
                <c:pt idx="1028">
                  <c:v>43810</c:v>
                </c:pt>
                <c:pt idx="1029">
                  <c:v>43811</c:v>
                </c:pt>
                <c:pt idx="1030">
                  <c:v>43812</c:v>
                </c:pt>
                <c:pt idx="1031">
                  <c:v>43815</c:v>
                </c:pt>
                <c:pt idx="1032">
                  <c:v>43816</c:v>
                </c:pt>
                <c:pt idx="1033">
                  <c:v>43817</c:v>
                </c:pt>
                <c:pt idx="1034">
                  <c:v>43818</c:v>
                </c:pt>
                <c:pt idx="1035">
                  <c:v>43819</c:v>
                </c:pt>
                <c:pt idx="1036">
                  <c:v>43822</c:v>
                </c:pt>
                <c:pt idx="1037">
                  <c:v>43823</c:v>
                </c:pt>
                <c:pt idx="1038">
                  <c:v>43824</c:v>
                </c:pt>
                <c:pt idx="1039">
                  <c:v>43825</c:v>
                </c:pt>
                <c:pt idx="1040">
                  <c:v>43826</c:v>
                </c:pt>
                <c:pt idx="1041">
                  <c:v>43829</c:v>
                </c:pt>
                <c:pt idx="1042">
                  <c:v>43830</c:v>
                </c:pt>
                <c:pt idx="1043">
                  <c:v>43831</c:v>
                </c:pt>
                <c:pt idx="1044">
                  <c:v>43832</c:v>
                </c:pt>
                <c:pt idx="1045">
                  <c:v>43833</c:v>
                </c:pt>
                <c:pt idx="1046">
                  <c:v>43836</c:v>
                </c:pt>
                <c:pt idx="1047">
                  <c:v>43837</c:v>
                </c:pt>
                <c:pt idx="1048">
                  <c:v>43838</c:v>
                </c:pt>
                <c:pt idx="1049">
                  <c:v>43839</c:v>
                </c:pt>
                <c:pt idx="1050">
                  <c:v>43840</c:v>
                </c:pt>
                <c:pt idx="1051">
                  <c:v>43843</c:v>
                </c:pt>
                <c:pt idx="1052">
                  <c:v>43844</c:v>
                </c:pt>
                <c:pt idx="1053">
                  <c:v>43845</c:v>
                </c:pt>
                <c:pt idx="1054">
                  <c:v>43846</c:v>
                </c:pt>
                <c:pt idx="1055">
                  <c:v>43847</c:v>
                </c:pt>
                <c:pt idx="1056">
                  <c:v>43850</c:v>
                </c:pt>
                <c:pt idx="1057">
                  <c:v>43851</c:v>
                </c:pt>
                <c:pt idx="1058">
                  <c:v>43852</c:v>
                </c:pt>
                <c:pt idx="1059">
                  <c:v>43853</c:v>
                </c:pt>
                <c:pt idx="1060">
                  <c:v>43854</c:v>
                </c:pt>
                <c:pt idx="1061">
                  <c:v>43857</c:v>
                </c:pt>
                <c:pt idx="1062">
                  <c:v>43858</c:v>
                </c:pt>
                <c:pt idx="1063">
                  <c:v>43859</c:v>
                </c:pt>
                <c:pt idx="1064">
                  <c:v>43860</c:v>
                </c:pt>
                <c:pt idx="1065">
                  <c:v>43861</c:v>
                </c:pt>
                <c:pt idx="1066">
                  <c:v>43864</c:v>
                </c:pt>
                <c:pt idx="1067">
                  <c:v>43865</c:v>
                </c:pt>
                <c:pt idx="1068">
                  <c:v>43866</c:v>
                </c:pt>
                <c:pt idx="1069">
                  <c:v>43867</c:v>
                </c:pt>
                <c:pt idx="1070">
                  <c:v>43868</c:v>
                </c:pt>
                <c:pt idx="1071">
                  <c:v>43871</c:v>
                </c:pt>
                <c:pt idx="1072">
                  <c:v>43872</c:v>
                </c:pt>
                <c:pt idx="1073">
                  <c:v>43873</c:v>
                </c:pt>
                <c:pt idx="1074">
                  <c:v>43874</c:v>
                </c:pt>
                <c:pt idx="1075">
                  <c:v>43875</c:v>
                </c:pt>
                <c:pt idx="1076">
                  <c:v>43878</c:v>
                </c:pt>
                <c:pt idx="1077">
                  <c:v>43879</c:v>
                </c:pt>
                <c:pt idx="1078">
                  <c:v>43880</c:v>
                </c:pt>
                <c:pt idx="1079">
                  <c:v>43881</c:v>
                </c:pt>
                <c:pt idx="1080">
                  <c:v>43882</c:v>
                </c:pt>
                <c:pt idx="1081">
                  <c:v>43885</c:v>
                </c:pt>
                <c:pt idx="1082">
                  <c:v>43886</c:v>
                </c:pt>
                <c:pt idx="1083">
                  <c:v>43887</c:v>
                </c:pt>
                <c:pt idx="1084">
                  <c:v>43888</c:v>
                </c:pt>
                <c:pt idx="1085">
                  <c:v>43889</c:v>
                </c:pt>
                <c:pt idx="1086">
                  <c:v>43892</c:v>
                </c:pt>
                <c:pt idx="1087">
                  <c:v>43893</c:v>
                </c:pt>
                <c:pt idx="1088">
                  <c:v>43894</c:v>
                </c:pt>
                <c:pt idx="1089">
                  <c:v>43895</c:v>
                </c:pt>
                <c:pt idx="1090">
                  <c:v>43896</c:v>
                </c:pt>
                <c:pt idx="1091">
                  <c:v>43899</c:v>
                </c:pt>
                <c:pt idx="1092">
                  <c:v>43900</c:v>
                </c:pt>
                <c:pt idx="1093">
                  <c:v>43901</c:v>
                </c:pt>
                <c:pt idx="1094">
                  <c:v>43902</c:v>
                </c:pt>
                <c:pt idx="1095">
                  <c:v>43903</c:v>
                </c:pt>
                <c:pt idx="1096">
                  <c:v>43906</c:v>
                </c:pt>
                <c:pt idx="1097">
                  <c:v>43907</c:v>
                </c:pt>
                <c:pt idx="1098">
                  <c:v>43908</c:v>
                </c:pt>
                <c:pt idx="1099">
                  <c:v>43909</c:v>
                </c:pt>
                <c:pt idx="1100">
                  <c:v>43910</c:v>
                </c:pt>
                <c:pt idx="1101">
                  <c:v>43913</c:v>
                </c:pt>
                <c:pt idx="1102">
                  <c:v>43914</c:v>
                </c:pt>
                <c:pt idx="1103">
                  <c:v>43915</c:v>
                </c:pt>
                <c:pt idx="1104">
                  <c:v>43916</c:v>
                </c:pt>
                <c:pt idx="1105">
                  <c:v>43917</c:v>
                </c:pt>
                <c:pt idx="1106">
                  <c:v>43920</c:v>
                </c:pt>
                <c:pt idx="1107">
                  <c:v>43921</c:v>
                </c:pt>
                <c:pt idx="1108">
                  <c:v>43922</c:v>
                </c:pt>
                <c:pt idx="1109">
                  <c:v>43923</c:v>
                </c:pt>
                <c:pt idx="1110">
                  <c:v>43924</c:v>
                </c:pt>
                <c:pt idx="1111">
                  <c:v>43927</c:v>
                </c:pt>
                <c:pt idx="1112">
                  <c:v>43928</c:v>
                </c:pt>
                <c:pt idx="1113">
                  <c:v>43929</c:v>
                </c:pt>
                <c:pt idx="1114">
                  <c:v>43930</c:v>
                </c:pt>
                <c:pt idx="1115">
                  <c:v>43931</c:v>
                </c:pt>
                <c:pt idx="1116">
                  <c:v>43934</c:v>
                </c:pt>
                <c:pt idx="1117">
                  <c:v>43935</c:v>
                </c:pt>
                <c:pt idx="1118">
                  <c:v>43936</c:v>
                </c:pt>
                <c:pt idx="1119">
                  <c:v>43937</c:v>
                </c:pt>
                <c:pt idx="1120">
                  <c:v>43938</c:v>
                </c:pt>
                <c:pt idx="1121">
                  <c:v>43941</c:v>
                </c:pt>
                <c:pt idx="1122">
                  <c:v>43942</c:v>
                </c:pt>
                <c:pt idx="1123">
                  <c:v>43943</c:v>
                </c:pt>
                <c:pt idx="1124">
                  <c:v>43944</c:v>
                </c:pt>
                <c:pt idx="1125">
                  <c:v>43945</c:v>
                </c:pt>
                <c:pt idx="1126">
                  <c:v>43948</c:v>
                </c:pt>
                <c:pt idx="1127">
                  <c:v>43949</c:v>
                </c:pt>
                <c:pt idx="1128">
                  <c:v>43950</c:v>
                </c:pt>
                <c:pt idx="1129">
                  <c:v>43951</c:v>
                </c:pt>
                <c:pt idx="1130">
                  <c:v>43952</c:v>
                </c:pt>
                <c:pt idx="1131">
                  <c:v>43955</c:v>
                </c:pt>
                <c:pt idx="1132">
                  <c:v>43956</c:v>
                </c:pt>
                <c:pt idx="1133">
                  <c:v>43957</c:v>
                </c:pt>
                <c:pt idx="1134">
                  <c:v>43958</c:v>
                </c:pt>
                <c:pt idx="1135">
                  <c:v>43959</c:v>
                </c:pt>
                <c:pt idx="1136">
                  <c:v>43962</c:v>
                </c:pt>
                <c:pt idx="1137">
                  <c:v>43963</c:v>
                </c:pt>
                <c:pt idx="1138">
                  <c:v>43964</c:v>
                </c:pt>
                <c:pt idx="1139">
                  <c:v>43965</c:v>
                </c:pt>
                <c:pt idx="1140">
                  <c:v>43966</c:v>
                </c:pt>
                <c:pt idx="1141">
                  <c:v>43969</c:v>
                </c:pt>
                <c:pt idx="1142">
                  <c:v>43970</c:v>
                </c:pt>
                <c:pt idx="1143">
                  <c:v>43971</c:v>
                </c:pt>
                <c:pt idx="1144">
                  <c:v>43972</c:v>
                </c:pt>
                <c:pt idx="1145">
                  <c:v>43973</c:v>
                </c:pt>
                <c:pt idx="1146">
                  <c:v>43976</c:v>
                </c:pt>
                <c:pt idx="1147">
                  <c:v>43977</c:v>
                </c:pt>
                <c:pt idx="1148">
                  <c:v>43978</c:v>
                </c:pt>
                <c:pt idx="1149">
                  <c:v>43979</c:v>
                </c:pt>
                <c:pt idx="1150">
                  <c:v>43980</c:v>
                </c:pt>
                <c:pt idx="1151">
                  <c:v>43983</c:v>
                </c:pt>
                <c:pt idx="1152">
                  <c:v>43984</c:v>
                </c:pt>
                <c:pt idx="1153">
                  <c:v>43985</c:v>
                </c:pt>
                <c:pt idx="1154">
                  <c:v>43986</c:v>
                </c:pt>
                <c:pt idx="1155">
                  <c:v>43987</c:v>
                </c:pt>
                <c:pt idx="1156">
                  <c:v>43990</c:v>
                </c:pt>
                <c:pt idx="1157">
                  <c:v>43991</c:v>
                </c:pt>
                <c:pt idx="1158">
                  <c:v>43992</c:v>
                </c:pt>
                <c:pt idx="1159">
                  <c:v>43993</c:v>
                </c:pt>
                <c:pt idx="1160">
                  <c:v>43994</c:v>
                </c:pt>
                <c:pt idx="1161">
                  <c:v>43997</c:v>
                </c:pt>
                <c:pt idx="1162">
                  <c:v>43998</c:v>
                </c:pt>
                <c:pt idx="1163">
                  <c:v>43999</c:v>
                </c:pt>
                <c:pt idx="1164">
                  <c:v>44000</c:v>
                </c:pt>
                <c:pt idx="1165">
                  <c:v>44001</c:v>
                </c:pt>
                <c:pt idx="1166">
                  <c:v>44004</c:v>
                </c:pt>
                <c:pt idx="1167">
                  <c:v>44005</c:v>
                </c:pt>
                <c:pt idx="1168">
                  <c:v>44006</c:v>
                </c:pt>
                <c:pt idx="1169">
                  <c:v>44007</c:v>
                </c:pt>
                <c:pt idx="1170">
                  <c:v>44008</c:v>
                </c:pt>
                <c:pt idx="1171">
                  <c:v>44011</c:v>
                </c:pt>
                <c:pt idx="1172">
                  <c:v>44012</c:v>
                </c:pt>
                <c:pt idx="1173">
                  <c:v>44013</c:v>
                </c:pt>
                <c:pt idx="1174">
                  <c:v>44014</c:v>
                </c:pt>
                <c:pt idx="1175">
                  <c:v>44015</c:v>
                </c:pt>
                <c:pt idx="1176">
                  <c:v>44018</c:v>
                </c:pt>
                <c:pt idx="1177">
                  <c:v>44019</c:v>
                </c:pt>
                <c:pt idx="1178">
                  <c:v>44020</c:v>
                </c:pt>
                <c:pt idx="1179">
                  <c:v>44021</c:v>
                </c:pt>
                <c:pt idx="1180">
                  <c:v>44022</c:v>
                </c:pt>
                <c:pt idx="1181">
                  <c:v>44025</c:v>
                </c:pt>
                <c:pt idx="1182">
                  <c:v>44026</c:v>
                </c:pt>
                <c:pt idx="1183">
                  <c:v>44027</c:v>
                </c:pt>
                <c:pt idx="1184">
                  <c:v>44028</c:v>
                </c:pt>
                <c:pt idx="1185">
                  <c:v>44029</c:v>
                </c:pt>
                <c:pt idx="1186">
                  <c:v>44032</c:v>
                </c:pt>
                <c:pt idx="1187">
                  <c:v>44033</c:v>
                </c:pt>
                <c:pt idx="1188">
                  <c:v>44034</c:v>
                </c:pt>
                <c:pt idx="1189">
                  <c:v>44035</c:v>
                </c:pt>
                <c:pt idx="1190">
                  <c:v>44036</c:v>
                </c:pt>
                <c:pt idx="1191">
                  <c:v>44039</c:v>
                </c:pt>
                <c:pt idx="1192">
                  <c:v>44040</c:v>
                </c:pt>
                <c:pt idx="1193">
                  <c:v>44041</c:v>
                </c:pt>
                <c:pt idx="1194">
                  <c:v>44042</c:v>
                </c:pt>
                <c:pt idx="1195">
                  <c:v>44043</c:v>
                </c:pt>
                <c:pt idx="1196">
                  <c:v>44046</c:v>
                </c:pt>
                <c:pt idx="1197">
                  <c:v>44047</c:v>
                </c:pt>
                <c:pt idx="1198">
                  <c:v>44048</c:v>
                </c:pt>
                <c:pt idx="1199">
                  <c:v>44049</c:v>
                </c:pt>
                <c:pt idx="1200">
                  <c:v>44050</c:v>
                </c:pt>
                <c:pt idx="1201">
                  <c:v>44053</c:v>
                </c:pt>
                <c:pt idx="1202">
                  <c:v>44054</c:v>
                </c:pt>
                <c:pt idx="1203">
                  <c:v>44055</c:v>
                </c:pt>
                <c:pt idx="1204">
                  <c:v>44056</c:v>
                </c:pt>
                <c:pt idx="1205">
                  <c:v>44057</c:v>
                </c:pt>
                <c:pt idx="1206">
                  <c:v>44060</c:v>
                </c:pt>
                <c:pt idx="1207">
                  <c:v>44061</c:v>
                </c:pt>
                <c:pt idx="1208">
                  <c:v>44062</c:v>
                </c:pt>
                <c:pt idx="1209">
                  <c:v>44063</c:v>
                </c:pt>
                <c:pt idx="1210">
                  <c:v>44064</c:v>
                </c:pt>
                <c:pt idx="1211">
                  <c:v>44067</c:v>
                </c:pt>
                <c:pt idx="1212">
                  <c:v>44068</c:v>
                </c:pt>
                <c:pt idx="1213">
                  <c:v>44069</c:v>
                </c:pt>
                <c:pt idx="1214">
                  <c:v>44070</c:v>
                </c:pt>
                <c:pt idx="1215">
                  <c:v>44071</c:v>
                </c:pt>
                <c:pt idx="1216">
                  <c:v>44074</c:v>
                </c:pt>
                <c:pt idx="1217">
                  <c:v>44075</c:v>
                </c:pt>
                <c:pt idx="1218">
                  <c:v>44076</c:v>
                </c:pt>
                <c:pt idx="1219">
                  <c:v>44077</c:v>
                </c:pt>
                <c:pt idx="1220">
                  <c:v>44078</c:v>
                </c:pt>
                <c:pt idx="1221">
                  <c:v>44081</c:v>
                </c:pt>
                <c:pt idx="1222">
                  <c:v>44082</c:v>
                </c:pt>
                <c:pt idx="1223">
                  <c:v>44083</c:v>
                </c:pt>
                <c:pt idx="1224">
                  <c:v>44084</c:v>
                </c:pt>
                <c:pt idx="1225">
                  <c:v>44085</c:v>
                </c:pt>
                <c:pt idx="1226">
                  <c:v>44088</c:v>
                </c:pt>
                <c:pt idx="1227">
                  <c:v>44089</c:v>
                </c:pt>
                <c:pt idx="1228">
                  <c:v>44090</c:v>
                </c:pt>
                <c:pt idx="1229">
                  <c:v>44091</c:v>
                </c:pt>
                <c:pt idx="1230">
                  <c:v>44092</c:v>
                </c:pt>
                <c:pt idx="1231">
                  <c:v>44095</c:v>
                </c:pt>
                <c:pt idx="1232">
                  <c:v>44096</c:v>
                </c:pt>
                <c:pt idx="1233">
                  <c:v>44097</c:v>
                </c:pt>
                <c:pt idx="1234">
                  <c:v>44098</c:v>
                </c:pt>
                <c:pt idx="1235">
                  <c:v>44099</c:v>
                </c:pt>
                <c:pt idx="1236">
                  <c:v>44102</c:v>
                </c:pt>
                <c:pt idx="1237">
                  <c:v>44103</c:v>
                </c:pt>
                <c:pt idx="1238">
                  <c:v>44104</c:v>
                </c:pt>
                <c:pt idx="1239">
                  <c:v>44105</c:v>
                </c:pt>
                <c:pt idx="1240">
                  <c:v>44106</c:v>
                </c:pt>
                <c:pt idx="1241">
                  <c:v>44109</c:v>
                </c:pt>
                <c:pt idx="1242">
                  <c:v>44110</c:v>
                </c:pt>
                <c:pt idx="1243">
                  <c:v>44111</c:v>
                </c:pt>
                <c:pt idx="1244">
                  <c:v>44112</c:v>
                </c:pt>
                <c:pt idx="1245">
                  <c:v>44113</c:v>
                </c:pt>
                <c:pt idx="1246">
                  <c:v>44116</c:v>
                </c:pt>
                <c:pt idx="1247">
                  <c:v>44117</c:v>
                </c:pt>
                <c:pt idx="1248">
                  <c:v>44118</c:v>
                </c:pt>
                <c:pt idx="1249">
                  <c:v>44119</c:v>
                </c:pt>
                <c:pt idx="1250">
                  <c:v>44120</c:v>
                </c:pt>
                <c:pt idx="1251">
                  <c:v>44123</c:v>
                </c:pt>
                <c:pt idx="1252">
                  <c:v>44124</c:v>
                </c:pt>
                <c:pt idx="1253">
                  <c:v>44125</c:v>
                </c:pt>
                <c:pt idx="1254">
                  <c:v>44126</c:v>
                </c:pt>
                <c:pt idx="1255">
                  <c:v>44127</c:v>
                </c:pt>
                <c:pt idx="1256">
                  <c:v>44130</c:v>
                </c:pt>
                <c:pt idx="1257">
                  <c:v>44131</c:v>
                </c:pt>
                <c:pt idx="1258">
                  <c:v>44132</c:v>
                </c:pt>
                <c:pt idx="1259">
                  <c:v>44133</c:v>
                </c:pt>
                <c:pt idx="1260">
                  <c:v>44134</c:v>
                </c:pt>
                <c:pt idx="1261">
                  <c:v>44137</c:v>
                </c:pt>
                <c:pt idx="1262">
                  <c:v>44138</c:v>
                </c:pt>
                <c:pt idx="1263">
                  <c:v>44139</c:v>
                </c:pt>
                <c:pt idx="1264">
                  <c:v>44140</c:v>
                </c:pt>
                <c:pt idx="1265">
                  <c:v>44141</c:v>
                </c:pt>
                <c:pt idx="1266">
                  <c:v>44144</c:v>
                </c:pt>
                <c:pt idx="1267">
                  <c:v>44145</c:v>
                </c:pt>
                <c:pt idx="1268">
                  <c:v>44146</c:v>
                </c:pt>
                <c:pt idx="1269">
                  <c:v>44147</c:v>
                </c:pt>
                <c:pt idx="1270">
                  <c:v>44148</c:v>
                </c:pt>
                <c:pt idx="1271">
                  <c:v>44151</c:v>
                </c:pt>
                <c:pt idx="1272">
                  <c:v>44152</c:v>
                </c:pt>
                <c:pt idx="1273">
                  <c:v>44153</c:v>
                </c:pt>
                <c:pt idx="1274">
                  <c:v>44154</c:v>
                </c:pt>
                <c:pt idx="1275">
                  <c:v>44155</c:v>
                </c:pt>
                <c:pt idx="1276">
                  <c:v>44158</c:v>
                </c:pt>
                <c:pt idx="1277">
                  <c:v>44159</c:v>
                </c:pt>
                <c:pt idx="1278">
                  <c:v>44160</c:v>
                </c:pt>
                <c:pt idx="1279">
                  <c:v>44161</c:v>
                </c:pt>
                <c:pt idx="1280">
                  <c:v>44162</c:v>
                </c:pt>
                <c:pt idx="1281">
                  <c:v>44165</c:v>
                </c:pt>
                <c:pt idx="1282">
                  <c:v>44166</c:v>
                </c:pt>
                <c:pt idx="1283">
                  <c:v>44167</c:v>
                </c:pt>
                <c:pt idx="1284">
                  <c:v>44168</c:v>
                </c:pt>
                <c:pt idx="1285">
                  <c:v>44169</c:v>
                </c:pt>
                <c:pt idx="1286">
                  <c:v>44172</c:v>
                </c:pt>
                <c:pt idx="1287">
                  <c:v>44173</c:v>
                </c:pt>
                <c:pt idx="1288">
                  <c:v>44174</c:v>
                </c:pt>
                <c:pt idx="1289">
                  <c:v>44175</c:v>
                </c:pt>
                <c:pt idx="1290">
                  <c:v>44176</c:v>
                </c:pt>
                <c:pt idx="1291">
                  <c:v>44179</c:v>
                </c:pt>
                <c:pt idx="1292">
                  <c:v>44180</c:v>
                </c:pt>
                <c:pt idx="1293">
                  <c:v>44181</c:v>
                </c:pt>
                <c:pt idx="1294">
                  <c:v>44182</c:v>
                </c:pt>
                <c:pt idx="1295">
                  <c:v>44183</c:v>
                </c:pt>
                <c:pt idx="1296">
                  <c:v>44186</c:v>
                </c:pt>
                <c:pt idx="1297">
                  <c:v>44187</c:v>
                </c:pt>
                <c:pt idx="1298">
                  <c:v>44188</c:v>
                </c:pt>
                <c:pt idx="1299">
                  <c:v>44189</c:v>
                </c:pt>
                <c:pt idx="1300">
                  <c:v>44190</c:v>
                </c:pt>
                <c:pt idx="1301">
                  <c:v>44193</c:v>
                </c:pt>
                <c:pt idx="1302">
                  <c:v>44194</c:v>
                </c:pt>
                <c:pt idx="1303">
                  <c:v>44195</c:v>
                </c:pt>
                <c:pt idx="1304">
                  <c:v>44196</c:v>
                </c:pt>
                <c:pt idx="1305">
                  <c:v>44197</c:v>
                </c:pt>
                <c:pt idx="1306">
                  <c:v>44200</c:v>
                </c:pt>
                <c:pt idx="1307">
                  <c:v>44201</c:v>
                </c:pt>
                <c:pt idx="1308">
                  <c:v>44202</c:v>
                </c:pt>
                <c:pt idx="1309">
                  <c:v>44203</c:v>
                </c:pt>
                <c:pt idx="1310">
                  <c:v>44204</c:v>
                </c:pt>
                <c:pt idx="1311">
                  <c:v>44207</c:v>
                </c:pt>
                <c:pt idx="1312">
                  <c:v>44208</c:v>
                </c:pt>
                <c:pt idx="1313">
                  <c:v>44209</c:v>
                </c:pt>
                <c:pt idx="1314">
                  <c:v>44210</c:v>
                </c:pt>
                <c:pt idx="1315">
                  <c:v>44211</c:v>
                </c:pt>
                <c:pt idx="1316">
                  <c:v>44214</c:v>
                </c:pt>
                <c:pt idx="1317">
                  <c:v>44215</c:v>
                </c:pt>
                <c:pt idx="1318">
                  <c:v>44216</c:v>
                </c:pt>
                <c:pt idx="1319">
                  <c:v>44217</c:v>
                </c:pt>
                <c:pt idx="1320">
                  <c:v>44218</c:v>
                </c:pt>
                <c:pt idx="1321">
                  <c:v>44221</c:v>
                </c:pt>
                <c:pt idx="1322">
                  <c:v>44222</c:v>
                </c:pt>
                <c:pt idx="1323">
                  <c:v>44223</c:v>
                </c:pt>
                <c:pt idx="1324">
                  <c:v>44224</c:v>
                </c:pt>
                <c:pt idx="1325">
                  <c:v>44225</c:v>
                </c:pt>
                <c:pt idx="1326">
                  <c:v>44228</c:v>
                </c:pt>
                <c:pt idx="1327">
                  <c:v>44229</c:v>
                </c:pt>
                <c:pt idx="1328">
                  <c:v>44230</c:v>
                </c:pt>
                <c:pt idx="1329">
                  <c:v>44231</c:v>
                </c:pt>
                <c:pt idx="1330">
                  <c:v>44232</c:v>
                </c:pt>
                <c:pt idx="1331">
                  <c:v>44235</c:v>
                </c:pt>
                <c:pt idx="1332">
                  <c:v>44236</c:v>
                </c:pt>
                <c:pt idx="1333">
                  <c:v>44237</c:v>
                </c:pt>
                <c:pt idx="1334">
                  <c:v>44238</c:v>
                </c:pt>
                <c:pt idx="1335">
                  <c:v>44239</c:v>
                </c:pt>
                <c:pt idx="1336">
                  <c:v>44242</c:v>
                </c:pt>
                <c:pt idx="1337">
                  <c:v>44243</c:v>
                </c:pt>
                <c:pt idx="1338">
                  <c:v>44244</c:v>
                </c:pt>
                <c:pt idx="1339">
                  <c:v>44245</c:v>
                </c:pt>
                <c:pt idx="1340">
                  <c:v>44246</c:v>
                </c:pt>
                <c:pt idx="1341">
                  <c:v>44249</c:v>
                </c:pt>
                <c:pt idx="1342">
                  <c:v>44250</c:v>
                </c:pt>
                <c:pt idx="1343">
                  <c:v>44251</c:v>
                </c:pt>
                <c:pt idx="1344">
                  <c:v>44252</c:v>
                </c:pt>
                <c:pt idx="1345">
                  <c:v>44253</c:v>
                </c:pt>
                <c:pt idx="1346">
                  <c:v>44256</c:v>
                </c:pt>
                <c:pt idx="1347">
                  <c:v>44257</c:v>
                </c:pt>
                <c:pt idx="1348">
                  <c:v>44258</c:v>
                </c:pt>
                <c:pt idx="1349">
                  <c:v>44259</c:v>
                </c:pt>
                <c:pt idx="1350">
                  <c:v>44260</c:v>
                </c:pt>
                <c:pt idx="1351">
                  <c:v>44263</c:v>
                </c:pt>
                <c:pt idx="1352">
                  <c:v>44264</c:v>
                </c:pt>
                <c:pt idx="1353">
                  <c:v>44265</c:v>
                </c:pt>
                <c:pt idx="1354">
                  <c:v>44266</c:v>
                </c:pt>
                <c:pt idx="1355">
                  <c:v>44267</c:v>
                </c:pt>
                <c:pt idx="1356">
                  <c:v>44270</c:v>
                </c:pt>
                <c:pt idx="1357">
                  <c:v>44271</c:v>
                </c:pt>
                <c:pt idx="1358">
                  <c:v>44272</c:v>
                </c:pt>
                <c:pt idx="1359">
                  <c:v>44273</c:v>
                </c:pt>
                <c:pt idx="1360">
                  <c:v>44274</c:v>
                </c:pt>
                <c:pt idx="1361">
                  <c:v>44277</c:v>
                </c:pt>
                <c:pt idx="1362">
                  <c:v>44278</c:v>
                </c:pt>
                <c:pt idx="1363">
                  <c:v>44279</c:v>
                </c:pt>
                <c:pt idx="1364">
                  <c:v>44280</c:v>
                </c:pt>
                <c:pt idx="1365">
                  <c:v>44281</c:v>
                </c:pt>
                <c:pt idx="1366">
                  <c:v>44284</c:v>
                </c:pt>
                <c:pt idx="1367">
                  <c:v>44285</c:v>
                </c:pt>
                <c:pt idx="1368">
                  <c:v>44286</c:v>
                </c:pt>
                <c:pt idx="1369">
                  <c:v>44287</c:v>
                </c:pt>
                <c:pt idx="1370">
                  <c:v>44288</c:v>
                </c:pt>
                <c:pt idx="1371">
                  <c:v>44291</c:v>
                </c:pt>
                <c:pt idx="1372">
                  <c:v>44292</c:v>
                </c:pt>
                <c:pt idx="1373">
                  <c:v>44293</c:v>
                </c:pt>
                <c:pt idx="1374">
                  <c:v>44294</c:v>
                </c:pt>
                <c:pt idx="1375">
                  <c:v>44295</c:v>
                </c:pt>
                <c:pt idx="1376">
                  <c:v>44298</c:v>
                </c:pt>
                <c:pt idx="1377">
                  <c:v>44299</c:v>
                </c:pt>
                <c:pt idx="1378">
                  <c:v>44300</c:v>
                </c:pt>
                <c:pt idx="1379">
                  <c:v>44301</c:v>
                </c:pt>
                <c:pt idx="1380">
                  <c:v>44302</c:v>
                </c:pt>
                <c:pt idx="1381">
                  <c:v>44305</c:v>
                </c:pt>
                <c:pt idx="1382">
                  <c:v>44306</c:v>
                </c:pt>
                <c:pt idx="1383">
                  <c:v>44307</c:v>
                </c:pt>
                <c:pt idx="1384">
                  <c:v>44308</c:v>
                </c:pt>
                <c:pt idx="1385">
                  <c:v>44309</c:v>
                </c:pt>
                <c:pt idx="1386">
                  <c:v>44312</c:v>
                </c:pt>
                <c:pt idx="1387">
                  <c:v>44313</c:v>
                </c:pt>
                <c:pt idx="1388">
                  <c:v>44314</c:v>
                </c:pt>
                <c:pt idx="1389">
                  <c:v>44315</c:v>
                </c:pt>
                <c:pt idx="1390">
                  <c:v>44316</c:v>
                </c:pt>
                <c:pt idx="1391">
                  <c:v>44319</c:v>
                </c:pt>
                <c:pt idx="1392">
                  <c:v>44320</c:v>
                </c:pt>
                <c:pt idx="1393">
                  <c:v>44321</c:v>
                </c:pt>
                <c:pt idx="1394">
                  <c:v>44322</c:v>
                </c:pt>
                <c:pt idx="1395">
                  <c:v>44323</c:v>
                </c:pt>
                <c:pt idx="1396">
                  <c:v>44326</c:v>
                </c:pt>
                <c:pt idx="1397">
                  <c:v>44327</c:v>
                </c:pt>
                <c:pt idx="1398">
                  <c:v>44328</c:v>
                </c:pt>
                <c:pt idx="1399">
                  <c:v>44329</c:v>
                </c:pt>
                <c:pt idx="1400">
                  <c:v>44330</c:v>
                </c:pt>
                <c:pt idx="1401">
                  <c:v>44333</c:v>
                </c:pt>
                <c:pt idx="1402">
                  <c:v>44334</c:v>
                </c:pt>
                <c:pt idx="1403">
                  <c:v>44335</c:v>
                </c:pt>
                <c:pt idx="1404">
                  <c:v>44336</c:v>
                </c:pt>
                <c:pt idx="1405">
                  <c:v>44337</c:v>
                </c:pt>
                <c:pt idx="1406">
                  <c:v>44340</c:v>
                </c:pt>
                <c:pt idx="1407">
                  <c:v>44341</c:v>
                </c:pt>
                <c:pt idx="1408">
                  <c:v>44342</c:v>
                </c:pt>
                <c:pt idx="1409">
                  <c:v>44343</c:v>
                </c:pt>
                <c:pt idx="1410">
                  <c:v>44344</c:v>
                </c:pt>
                <c:pt idx="1411">
                  <c:v>44347</c:v>
                </c:pt>
                <c:pt idx="1412">
                  <c:v>44348</c:v>
                </c:pt>
                <c:pt idx="1413">
                  <c:v>44349</c:v>
                </c:pt>
                <c:pt idx="1414">
                  <c:v>44350</c:v>
                </c:pt>
                <c:pt idx="1415">
                  <c:v>44351</c:v>
                </c:pt>
                <c:pt idx="1416">
                  <c:v>44354</c:v>
                </c:pt>
                <c:pt idx="1417">
                  <c:v>44355</c:v>
                </c:pt>
                <c:pt idx="1418">
                  <c:v>44356</c:v>
                </c:pt>
                <c:pt idx="1419">
                  <c:v>44357</c:v>
                </c:pt>
                <c:pt idx="1420">
                  <c:v>44358</c:v>
                </c:pt>
                <c:pt idx="1421">
                  <c:v>44361</c:v>
                </c:pt>
                <c:pt idx="1422">
                  <c:v>44362</c:v>
                </c:pt>
                <c:pt idx="1423">
                  <c:v>44363</c:v>
                </c:pt>
                <c:pt idx="1424">
                  <c:v>44364</c:v>
                </c:pt>
                <c:pt idx="1425">
                  <c:v>44365</c:v>
                </c:pt>
                <c:pt idx="1426">
                  <c:v>44368</c:v>
                </c:pt>
                <c:pt idx="1427">
                  <c:v>44369</c:v>
                </c:pt>
                <c:pt idx="1428">
                  <c:v>44370</c:v>
                </c:pt>
                <c:pt idx="1429">
                  <c:v>44371</c:v>
                </c:pt>
                <c:pt idx="1430">
                  <c:v>44372</c:v>
                </c:pt>
                <c:pt idx="1431">
                  <c:v>44375</c:v>
                </c:pt>
                <c:pt idx="1432">
                  <c:v>44376</c:v>
                </c:pt>
                <c:pt idx="1433">
                  <c:v>44377</c:v>
                </c:pt>
                <c:pt idx="1434">
                  <c:v>44378</c:v>
                </c:pt>
                <c:pt idx="1435">
                  <c:v>44379</c:v>
                </c:pt>
                <c:pt idx="1436">
                  <c:v>44382</c:v>
                </c:pt>
                <c:pt idx="1437">
                  <c:v>44383</c:v>
                </c:pt>
                <c:pt idx="1438">
                  <c:v>44384</c:v>
                </c:pt>
                <c:pt idx="1439">
                  <c:v>44385</c:v>
                </c:pt>
                <c:pt idx="1440">
                  <c:v>44386</c:v>
                </c:pt>
                <c:pt idx="1441">
                  <c:v>44389</c:v>
                </c:pt>
                <c:pt idx="1442">
                  <c:v>44390</c:v>
                </c:pt>
                <c:pt idx="1443">
                  <c:v>44391</c:v>
                </c:pt>
                <c:pt idx="1444">
                  <c:v>44392</c:v>
                </c:pt>
                <c:pt idx="1445">
                  <c:v>44393</c:v>
                </c:pt>
                <c:pt idx="1446">
                  <c:v>44396</c:v>
                </c:pt>
                <c:pt idx="1447">
                  <c:v>44397</c:v>
                </c:pt>
                <c:pt idx="1448">
                  <c:v>44398</c:v>
                </c:pt>
                <c:pt idx="1449">
                  <c:v>44399</c:v>
                </c:pt>
                <c:pt idx="1450">
                  <c:v>44400</c:v>
                </c:pt>
                <c:pt idx="1451">
                  <c:v>44403</c:v>
                </c:pt>
                <c:pt idx="1452">
                  <c:v>44404</c:v>
                </c:pt>
                <c:pt idx="1453">
                  <c:v>44405</c:v>
                </c:pt>
                <c:pt idx="1454">
                  <c:v>44406</c:v>
                </c:pt>
                <c:pt idx="1455">
                  <c:v>44407</c:v>
                </c:pt>
                <c:pt idx="1456">
                  <c:v>44410</c:v>
                </c:pt>
                <c:pt idx="1457">
                  <c:v>44411</c:v>
                </c:pt>
                <c:pt idx="1458">
                  <c:v>44412</c:v>
                </c:pt>
                <c:pt idx="1459">
                  <c:v>44413</c:v>
                </c:pt>
                <c:pt idx="1460">
                  <c:v>44414</c:v>
                </c:pt>
                <c:pt idx="1461">
                  <c:v>44417</c:v>
                </c:pt>
                <c:pt idx="1462">
                  <c:v>44418</c:v>
                </c:pt>
                <c:pt idx="1463">
                  <c:v>44419</c:v>
                </c:pt>
                <c:pt idx="1464">
                  <c:v>44420</c:v>
                </c:pt>
                <c:pt idx="1465">
                  <c:v>44421</c:v>
                </c:pt>
                <c:pt idx="1466">
                  <c:v>44424</c:v>
                </c:pt>
                <c:pt idx="1467">
                  <c:v>44425</c:v>
                </c:pt>
                <c:pt idx="1468">
                  <c:v>44426</c:v>
                </c:pt>
                <c:pt idx="1469">
                  <c:v>44427</c:v>
                </c:pt>
                <c:pt idx="1470">
                  <c:v>44428</c:v>
                </c:pt>
                <c:pt idx="1471">
                  <c:v>44431</c:v>
                </c:pt>
                <c:pt idx="1472">
                  <c:v>44432</c:v>
                </c:pt>
                <c:pt idx="1473">
                  <c:v>44433</c:v>
                </c:pt>
                <c:pt idx="1474">
                  <c:v>44434</c:v>
                </c:pt>
                <c:pt idx="1475">
                  <c:v>44435</c:v>
                </c:pt>
                <c:pt idx="1476">
                  <c:v>44438</c:v>
                </c:pt>
                <c:pt idx="1477">
                  <c:v>44439</c:v>
                </c:pt>
                <c:pt idx="1478">
                  <c:v>44440</c:v>
                </c:pt>
                <c:pt idx="1479">
                  <c:v>44441</c:v>
                </c:pt>
                <c:pt idx="1480">
                  <c:v>44442</c:v>
                </c:pt>
                <c:pt idx="1481">
                  <c:v>44445</c:v>
                </c:pt>
                <c:pt idx="1482">
                  <c:v>44446</c:v>
                </c:pt>
                <c:pt idx="1483">
                  <c:v>44447</c:v>
                </c:pt>
                <c:pt idx="1484">
                  <c:v>44448</c:v>
                </c:pt>
                <c:pt idx="1485">
                  <c:v>44449</c:v>
                </c:pt>
                <c:pt idx="1486">
                  <c:v>44452</c:v>
                </c:pt>
                <c:pt idx="1487">
                  <c:v>44453</c:v>
                </c:pt>
                <c:pt idx="1488">
                  <c:v>44454</c:v>
                </c:pt>
                <c:pt idx="1489">
                  <c:v>44455</c:v>
                </c:pt>
                <c:pt idx="1490">
                  <c:v>44456</c:v>
                </c:pt>
                <c:pt idx="1491">
                  <c:v>44459</c:v>
                </c:pt>
                <c:pt idx="1492">
                  <c:v>44460</c:v>
                </c:pt>
                <c:pt idx="1493">
                  <c:v>44461</c:v>
                </c:pt>
                <c:pt idx="1494">
                  <c:v>44462</c:v>
                </c:pt>
                <c:pt idx="1495">
                  <c:v>44463</c:v>
                </c:pt>
                <c:pt idx="1496">
                  <c:v>44466</c:v>
                </c:pt>
                <c:pt idx="1497">
                  <c:v>44467</c:v>
                </c:pt>
                <c:pt idx="1498">
                  <c:v>44468</c:v>
                </c:pt>
                <c:pt idx="1499">
                  <c:v>44469</c:v>
                </c:pt>
                <c:pt idx="1500">
                  <c:v>44470</c:v>
                </c:pt>
                <c:pt idx="1501">
                  <c:v>44473</c:v>
                </c:pt>
                <c:pt idx="1502">
                  <c:v>44474</c:v>
                </c:pt>
                <c:pt idx="1503">
                  <c:v>44475</c:v>
                </c:pt>
                <c:pt idx="1504">
                  <c:v>44476</c:v>
                </c:pt>
                <c:pt idx="1505">
                  <c:v>44477</c:v>
                </c:pt>
                <c:pt idx="1506">
                  <c:v>44480</c:v>
                </c:pt>
                <c:pt idx="1507">
                  <c:v>44481</c:v>
                </c:pt>
                <c:pt idx="1508">
                  <c:v>44482</c:v>
                </c:pt>
                <c:pt idx="1509">
                  <c:v>44483</c:v>
                </c:pt>
                <c:pt idx="1510">
                  <c:v>44484</c:v>
                </c:pt>
                <c:pt idx="1511">
                  <c:v>44487</c:v>
                </c:pt>
                <c:pt idx="1512">
                  <c:v>44488</c:v>
                </c:pt>
                <c:pt idx="1513">
                  <c:v>44489</c:v>
                </c:pt>
                <c:pt idx="1514">
                  <c:v>44490</c:v>
                </c:pt>
                <c:pt idx="1515">
                  <c:v>44491</c:v>
                </c:pt>
                <c:pt idx="1516">
                  <c:v>44494</c:v>
                </c:pt>
                <c:pt idx="1517">
                  <c:v>44495</c:v>
                </c:pt>
                <c:pt idx="1518">
                  <c:v>44496</c:v>
                </c:pt>
                <c:pt idx="1519">
                  <c:v>44497</c:v>
                </c:pt>
                <c:pt idx="1520">
                  <c:v>44498</c:v>
                </c:pt>
                <c:pt idx="1521">
                  <c:v>44501</c:v>
                </c:pt>
                <c:pt idx="1522">
                  <c:v>44502</c:v>
                </c:pt>
                <c:pt idx="1523">
                  <c:v>44503</c:v>
                </c:pt>
                <c:pt idx="1524">
                  <c:v>44504</c:v>
                </c:pt>
                <c:pt idx="1525">
                  <c:v>44505</c:v>
                </c:pt>
                <c:pt idx="1526">
                  <c:v>44508</c:v>
                </c:pt>
                <c:pt idx="1527">
                  <c:v>44509</c:v>
                </c:pt>
                <c:pt idx="1528">
                  <c:v>44510</c:v>
                </c:pt>
                <c:pt idx="1529">
                  <c:v>44511</c:v>
                </c:pt>
                <c:pt idx="1530">
                  <c:v>44512</c:v>
                </c:pt>
                <c:pt idx="1531">
                  <c:v>44515</c:v>
                </c:pt>
                <c:pt idx="1532">
                  <c:v>44516</c:v>
                </c:pt>
                <c:pt idx="1533">
                  <c:v>44517</c:v>
                </c:pt>
                <c:pt idx="1534">
                  <c:v>44518</c:v>
                </c:pt>
                <c:pt idx="1535">
                  <c:v>44519</c:v>
                </c:pt>
                <c:pt idx="1536">
                  <c:v>44522</c:v>
                </c:pt>
                <c:pt idx="1537">
                  <c:v>44523</c:v>
                </c:pt>
                <c:pt idx="1538">
                  <c:v>44524</c:v>
                </c:pt>
                <c:pt idx="1539">
                  <c:v>44525</c:v>
                </c:pt>
                <c:pt idx="1540">
                  <c:v>44526</c:v>
                </c:pt>
                <c:pt idx="1541">
                  <c:v>44529</c:v>
                </c:pt>
                <c:pt idx="1542">
                  <c:v>44530</c:v>
                </c:pt>
                <c:pt idx="1543">
                  <c:v>44531</c:v>
                </c:pt>
                <c:pt idx="1544">
                  <c:v>44532</c:v>
                </c:pt>
                <c:pt idx="1545">
                  <c:v>44533</c:v>
                </c:pt>
                <c:pt idx="1546">
                  <c:v>44536</c:v>
                </c:pt>
                <c:pt idx="1547">
                  <c:v>44537</c:v>
                </c:pt>
                <c:pt idx="1548">
                  <c:v>44538</c:v>
                </c:pt>
                <c:pt idx="1549">
                  <c:v>44539</c:v>
                </c:pt>
                <c:pt idx="1550">
                  <c:v>44540</c:v>
                </c:pt>
                <c:pt idx="1551">
                  <c:v>44543</c:v>
                </c:pt>
                <c:pt idx="1552">
                  <c:v>44544</c:v>
                </c:pt>
                <c:pt idx="1553">
                  <c:v>44545</c:v>
                </c:pt>
                <c:pt idx="1554">
                  <c:v>44546</c:v>
                </c:pt>
                <c:pt idx="1555">
                  <c:v>44547</c:v>
                </c:pt>
                <c:pt idx="1556">
                  <c:v>44550</c:v>
                </c:pt>
                <c:pt idx="1557">
                  <c:v>44551</c:v>
                </c:pt>
                <c:pt idx="1558">
                  <c:v>44552</c:v>
                </c:pt>
                <c:pt idx="1559">
                  <c:v>44553</c:v>
                </c:pt>
                <c:pt idx="1560">
                  <c:v>44554</c:v>
                </c:pt>
                <c:pt idx="1561">
                  <c:v>44557</c:v>
                </c:pt>
                <c:pt idx="1562">
                  <c:v>44558</c:v>
                </c:pt>
                <c:pt idx="1563">
                  <c:v>44559</c:v>
                </c:pt>
                <c:pt idx="1564">
                  <c:v>44560</c:v>
                </c:pt>
                <c:pt idx="1565">
                  <c:v>44561</c:v>
                </c:pt>
                <c:pt idx="1566">
                  <c:v>44564</c:v>
                </c:pt>
                <c:pt idx="1567">
                  <c:v>44565</c:v>
                </c:pt>
                <c:pt idx="1568">
                  <c:v>44566</c:v>
                </c:pt>
                <c:pt idx="1569">
                  <c:v>44567</c:v>
                </c:pt>
                <c:pt idx="1570">
                  <c:v>44568</c:v>
                </c:pt>
                <c:pt idx="1571">
                  <c:v>44571</c:v>
                </c:pt>
                <c:pt idx="1572">
                  <c:v>44572</c:v>
                </c:pt>
                <c:pt idx="1573">
                  <c:v>44573</c:v>
                </c:pt>
                <c:pt idx="1574">
                  <c:v>44574</c:v>
                </c:pt>
                <c:pt idx="1575">
                  <c:v>44575</c:v>
                </c:pt>
                <c:pt idx="1576">
                  <c:v>44578</c:v>
                </c:pt>
                <c:pt idx="1577">
                  <c:v>44579</c:v>
                </c:pt>
                <c:pt idx="1578">
                  <c:v>44580</c:v>
                </c:pt>
                <c:pt idx="1579">
                  <c:v>44581</c:v>
                </c:pt>
                <c:pt idx="1580">
                  <c:v>44582</c:v>
                </c:pt>
                <c:pt idx="1581">
                  <c:v>44585</c:v>
                </c:pt>
                <c:pt idx="1582">
                  <c:v>44586</c:v>
                </c:pt>
                <c:pt idx="1583">
                  <c:v>44587</c:v>
                </c:pt>
                <c:pt idx="1584">
                  <c:v>44588</c:v>
                </c:pt>
                <c:pt idx="1585">
                  <c:v>44589</c:v>
                </c:pt>
                <c:pt idx="1586">
                  <c:v>44592</c:v>
                </c:pt>
                <c:pt idx="1587">
                  <c:v>44593</c:v>
                </c:pt>
                <c:pt idx="1588">
                  <c:v>44594</c:v>
                </c:pt>
                <c:pt idx="1589">
                  <c:v>44595</c:v>
                </c:pt>
                <c:pt idx="1590">
                  <c:v>44596</c:v>
                </c:pt>
                <c:pt idx="1591">
                  <c:v>44599</c:v>
                </c:pt>
                <c:pt idx="1592">
                  <c:v>44600</c:v>
                </c:pt>
                <c:pt idx="1593">
                  <c:v>44601</c:v>
                </c:pt>
                <c:pt idx="1594">
                  <c:v>44602</c:v>
                </c:pt>
                <c:pt idx="1595">
                  <c:v>44603</c:v>
                </c:pt>
                <c:pt idx="1596">
                  <c:v>44606</c:v>
                </c:pt>
                <c:pt idx="1597">
                  <c:v>44607</c:v>
                </c:pt>
                <c:pt idx="1598">
                  <c:v>44608</c:v>
                </c:pt>
                <c:pt idx="1599">
                  <c:v>44609</c:v>
                </c:pt>
                <c:pt idx="1600">
                  <c:v>44610</c:v>
                </c:pt>
                <c:pt idx="1601">
                  <c:v>44613</c:v>
                </c:pt>
                <c:pt idx="1602">
                  <c:v>44614</c:v>
                </c:pt>
                <c:pt idx="1603">
                  <c:v>44615</c:v>
                </c:pt>
                <c:pt idx="1604">
                  <c:v>44616</c:v>
                </c:pt>
                <c:pt idx="1605">
                  <c:v>44617</c:v>
                </c:pt>
                <c:pt idx="1606">
                  <c:v>44620</c:v>
                </c:pt>
                <c:pt idx="1607">
                  <c:v>44621</c:v>
                </c:pt>
                <c:pt idx="1608">
                  <c:v>44622</c:v>
                </c:pt>
                <c:pt idx="1609">
                  <c:v>44623</c:v>
                </c:pt>
                <c:pt idx="1610">
                  <c:v>44624</c:v>
                </c:pt>
                <c:pt idx="1611">
                  <c:v>44627</c:v>
                </c:pt>
                <c:pt idx="1612">
                  <c:v>44628</c:v>
                </c:pt>
                <c:pt idx="1613">
                  <c:v>44629</c:v>
                </c:pt>
                <c:pt idx="1614">
                  <c:v>44630</c:v>
                </c:pt>
                <c:pt idx="1615">
                  <c:v>44631</c:v>
                </c:pt>
                <c:pt idx="1616">
                  <c:v>44634</c:v>
                </c:pt>
                <c:pt idx="1617">
                  <c:v>44635</c:v>
                </c:pt>
                <c:pt idx="1618">
                  <c:v>44636</c:v>
                </c:pt>
                <c:pt idx="1619">
                  <c:v>44637</c:v>
                </c:pt>
                <c:pt idx="1620">
                  <c:v>44638</c:v>
                </c:pt>
                <c:pt idx="1621">
                  <c:v>44641</c:v>
                </c:pt>
                <c:pt idx="1622">
                  <c:v>44642</c:v>
                </c:pt>
                <c:pt idx="1623">
                  <c:v>44643</c:v>
                </c:pt>
                <c:pt idx="1624">
                  <c:v>44644</c:v>
                </c:pt>
                <c:pt idx="1625">
                  <c:v>44645</c:v>
                </c:pt>
                <c:pt idx="1626">
                  <c:v>44648</c:v>
                </c:pt>
                <c:pt idx="1627">
                  <c:v>44649</c:v>
                </c:pt>
                <c:pt idx="1628">
                  <c:v>44650</c:v>
                </c:pt>
                <c:pt idx="1629">
                  <c:v>44651</c:v>
                </c:pt>
                <c:pt idx="1630">
                  <c:v>44652</c:v>
                </c:pt>
                <c:pt idx="1631">
                  <c:v>44655</c:v>
                </c:pt>
                <c:pt idx="1632">
                  <c:v>44656</c:v>
                </c:pt>
                <c:pt idx="1633">
                  <c:v>44657</c:v>
                </c:pt>
                <c:pt idx="1634">
                  <c:v>44658</c:v>
                </c:pt>
                <c:pt idx="1635">
                  <c:v>44659</c:v>
                </c:pt>
                <c:pt idx="1636">
                  <c:v>44662</c:v>
                </c:pt>
                <c:pt idx="1637">
                  <c:v>44663</c:v>
                </c:pt>
                <c:pt idx="1638">
                  <c:v>44664</c:v>
                </c:pt>
                <c:pt idx="1639">
                  <c:v>44665</c:v>
                </c:pt>
                <c:pt idx="1640">
                  <c:v>44666</c:v>
                </c:pt>
                <c:pt idx="1641">
                  <c:v>44669</c:v>
                </c:pt>
                <c:pt idx="1642">
                  <c:v>44670</c:v>
                </c:pt>
                <c:pt idx="1643">
                  <c:v>44671</c:v>
                </c:pt>
                <c:pt idx="1644">
                  <c:v>44672</c:v>
                </c:pt>
                <c:pt idx="1645">
                  <c:v>44673</c:v>
                </c:pt>
                <c:pt idx="1646">
                  <c:v>44676</c:v>
                </c:pt>
                <c:pt idx="1647">
                  <c:v>44677</c:v>
                </c:pt>
                <c:pt idx="1648">
                  <c:v>44678</c:v>
                </c:pt>
                <c:pt idx="1649">
                  <c:v>44679</c:v>
                </c:pt>
                <c:pt idx="1650">
                  <c:v>44680</c:v>
                </c:pt>
                <c:pt idx="1651">
                  <c:v>44683</c:v>
                </c:pt>
                <c:pt idx="1652">
                  <c:v>44684</c:v>
                </c:pt>
                <c:pt idx="1653">
                  <c:v>44685</c:v>
                </c:pt>
                <c:pt idx="1654">
                  <c:v>44686</c:v>
                </c:pt>
                <c:pt idx="1655">
                  <c:v>44687</c:v>
                </c:pt>
                <c:pt idx="1656">
                  <c:v>44690</c:v>
                </c:pt>
                <c:pt idx="1657">
                  <c:v>44691</c:v>
                </c:pt>
                <c:pt idx="1658">
                  <c:v>44692</c:v>
                </c:pt>
                <c:pt idx="1659">
                  <c:v>44693</c:v>
                </c:pt>
                <c:pt idx="1660">
                  <c:v>44694</c:v>
                </c:pt>
                <c:pt idx="1661">
                  <c:v>44697</c:v>
                </c:pt>
                <c:pt idx="1662">
                  <c:v>44698</c:v>
                </c:pt>
                <c:pt idx="1663">
                  <c:v>44699</c:v>
                </c:pt>
                <c:pt idx="1664">
                  <c:v>44700</c:v>
                </c:pt>
                <c:pt idx="1665">
                  <c:v>44701</c:v>
                </c:pt>
                <c:pt idx="1666">
                  <c:v>44704</c:v>
                </c:pt>
                <c:pt idx="1667">
                  <c:v>44705</c:v>
                </c:pt>
                <c:pt idx="1668">
                  <c:v>44706</c:v>
                </c:pt>
                <c:pt idx="1669">
                  <c:v>44707</c:v>
                </c:pt>
                <c:pt idx="1670">
                  <c:v>44708</c:v>
                </c:pt>
                <c:pt idx="1671">
                  <c:v>44711</c:v>
                </c:pt>
                <c:pt idx="1672">
                  <c:v>44712</c:v>
                </c:pt>
                <c:pt idx="1673">
                  <c:v>44713</c:v>
                </c:pt>
                <c:pt idx="1674">
                  <c:v>44714</c:v>
                </c:pt>
                <c:pt idx="1675">
                  <c:v>44715</c:v>
                </c:pt>
                <c:pt idx="1676">
                  <c:v>44718</c:v>
                </c:pt>
                <c:pt idx="1677">
                  <c:v>44719</c:v>
                </c:pt>
                <c:pt idx="1678">
                  <c:v>44720</c:v>
                </c:pt>
                <c:pt idx="1679">
                  <c:v>44721</c:v>
                </c:pt>
                <c:pt idx="1680">
                  <c:v>44722</c:v>
                </c:pt>
                <c:pt idx="1681">
                  <c:v>44725</c:v>
                </c:pt>
                <c:pt idx="1682">
                  <c:v>44726</c:v>
                </c:pt>
                <c:pt idx="1683">
                  <c:v>44727</c:v>
                </c:pt>
                <c:pt idx="1684">
                  <c:v>44728</c:v>
                </c:pt>
                <c:pt idx="1685">
                  <c:v>44729</c:v>
                </c:pt>
                <c:pt idx="1686">
                  <c:v>44732</c:v>
                </c:pt>
                <c:pt idx="1687">
                  <c:v>44733</c:v>
                </c:pt>
                <c:pt idx="1688">
                  <c:v>44734</c:v>
                </c:pt>
                <c:pt idx="1689">
                  <c:v>44735</c:v>
                </c:pt>
                <c:pt idx="1690">
                  <c:v>44736</c:v>
                </c:pt>
                <c:pt idx="1691">
                  <c:v>44739</c:v>
                </c:pt>
                <c:pt idx="1692">
                  <c:v>44740</c:v>
                </c:pt>
                <c:pt idx="1693">
                  <c:v>44741</c:v>
                </c:pt>
                <c:pt idx="1694">
                  <c:v>44742</c:v>
                </c:pt>
                <c:pt idx="1695">
                  <c:v>44743</c:v>
                </c:pt>
                <c:pt idx="1696">
                  <c:v>44746</c:v>
                </c:pt>
                <c:pt idx="1697">
                  <c:v>44747</c:v>
                </c:pt>
                <c:pt idx="1698">
                  <c:v>44748</c:v>
                </c:pt>
                <c:pt idx="1699">
                  <c:v>44749</c:v>
                </c:pt>
                <c:pt idx="1700">
                  <c:v>44750</c:v>
                </c:pt>
                <c:pt idx="1701">
                  <c:v>44753</c:v>
                </c:pt>
                <c:pt idx="1702">
                  <c:v>44754</c:v>
                </c:pt>
                <c:pt idx="1703">
                  <c:v>44755</c:v>
                </c:pt>
                <c:pt idx="1704">
                  <c:v>44756</c:v>
                </c:pt>
                <c:pt idx="1705">
                  <c:v>44757</c:v>
                </c:pt>
                <c:pt idx="1706">
                  <c:v>44760</c:v>
                </c:pt>
                <c:pt idx="1707">
                  <c:v>44761</c:v>
                </c:pt>
                <c:pt idx="1708">
                  <c:v>44762</c:v>
                </c:pt>
                <c:pt idx="1709">
                  <c:v>44763</c:v>
                </c:pt>
                <c:pt idx="1710">
                  <c:v>44764</c:v>
                </c:pt>
                <c:pt idx="1711">
                  <c:v>44767</c:v>
                </c:pt>
                <c:pt idx="1712">
                  <c:v>44768</c:v>
                </c:pt>
                <c:pt idx="1713">
                  <c:v>44769</c:v>
                </c:pt>
                <c:pt idx="1714">
                  <c:v>44770</c:v>
                </c:pt>
                <c:pt idx="1715">
                  <c:v>44771</c:v>
                </c:pt>
                <c:pt idx="1716">
                  <c:v>44774</c:v>
                </c:pt>
                <c:pt idx="1717">
                  <c:v>44775</c:v>
                </c:pt>
                <c:pt idx="1718">
                  <c:v>44776</c:v>
                </c:pt>
                <c:pt idx="1719">
                  <c:v>44777</c:v>
                </c:pt>
                <c:pt idx="1720">
                  <c:v>44778</c:v>
                </c:pt>
                <c:pt idx="1721">
                  <c:v>44781</c:v>
                </c:pt>
                <c:pt idx="1722">
                  <c:v>44782</c:v>
                </c:pt>
                <c:pt idx="1723">
                  <c:v>44783</c:v>
                </c:pt>
                <c:pt idx="1724">
                  <c:v>44784</c:v>
                </c:pt>
                <c:pt idx="1725">
                  <c:v>44785</c:v>
                </c:pt>
                <c:pt idx="1726">
                  <c:v>44788</c:v>
                </c:pt>
                <c:pt idx="1727">
                  <c:v>44789</c:v>
                </c:pt>
                <c:pt idx="1728">
                  <c:v>44790</c:v>
                </c:pt>
                <c:pt idx="1729">
                  <c:v>44791</c:v>
                </c:pt>
                <c:pt idx="1730">
                  <c:v>44792</c:v>
                </c:pt>
                <c:pt idx="1731">
                  <c:v>44795</c:v>
                </c:pt>
                <c:pt idx="1732">
                  <c:v>44796</c:v>
                </c:pt>
                <c:pt idx="1733">
                  <c:v>44797</c:v>
                </c:pt>
                <c:pt idx="1734">
                  <c:v>44798</c:v>
                </c:pt>
                <c:pt idx="1735">
                  <c:v>44799</c:v>
                </c:pt>
                <c:pt idx="1736">
                  <c:v>44802</c:v>
                </c:pt>
                <c:pt idx="1737">
                  <c:v>44803</c:v>
                </c:pt>
                <c:pt idx="1738">
                  <c:v>44804</c:v>
                </c:pt>
                <c:pt idx="1739">
                  <c:v>44805</c:v>
                </c:pt>
                <c:pt idx="1740">
                  <c:v>44806</c:v>
                </c:pt>
                <c:pt idx="1741">
                  <c:v>44810</c:v>
                </c:pt>
                <c:pt idx="1742">
                  <c:v>44811</c:v>
                </c:pt>
                <c:pt idx="1743">
                  <c:v>44812</c:v>
                </c:pt>
                <c:pt idx="1744">
                  <c:v>44813</c:v>
                </c:pt>
                <c:pt idx="1745">
                  <c:v>44816</c:v>
                </c:pt>
                <c:pt idx="1746">
                  <c:v>44817</c:v>
                </c:pt>
                <c:pt idx="1747">
                  <c:v>44818</c:v>
                </c:pt>
                <c:pt idx="1748">
                  <c:v>44819</c:v>
                </c:pt>
                <c:pt idx="1749">
                  <c:v>44820</c:v>
                </c:pt>
                <c:pt idx="1750">
                  <c:v>44823</c:v>
                </c:pt>
                <c:pt idx="1751">
                  <c:v>44824</c:v>
                </c:pt>
                <c:pt idx="1752">
                  <c:v>44825</c:v>
                </c:pt>
                <c:pt idx="1753">
                  <c:v>44826</c:v>
                </c:pt>
                <c:pt idx="1754">
                  <c:v>44827</c:v>
                </c:pt>
                <c:pt idx="1755">
                  <c:v>44830</c:v>
                </c:pt>
                <c:pt idx="1756">
                  <c:v>44831</c:v>
                </c:pt>
                <c:pt idx="1757">
                  <c:v>44832</c:v>
                </c:pt>
                <c:pt idx="1758">
                  <c:v>44833</c:v>
                </c:pt>
                <c:pt idx="1759">
                  <c:v>44834</c:v>
                </c:pt>
                <c:pt idx="1760">
                  <c:v>44837</c:v>
                </c:pt>
                <c:pt idx="1761">
                  <c:v>44838</c:v>
                </c:pt>
                <c:pt idx="1762">
                  <c:v>44839</c:v>
                </c:pt>
                <c:pt idx="1763">
                  <c:v>44840</c:v>
                </c:pt>
                <c:pt idx="1764">
                  <c:v>44841</c:v>
                </c:pt>
                <c:pt idx="1765">
                  <c:v>44845</c:v>
                </c:pt>
                <c:pt idx="1766">
                  <c:v>44846</c:v>
                </c:pt>
                <c:pt idx="1767">
                  <c:v>44847</c:v>
                </c:pt>
                <c:pt idx="1768">
                  <c:v>44848</c:v>
                </c:pt>
                <c:pt idx="1769">
                  <c:v>44851</c:v>
                </c:pt>
                <c:pt idx="1770">
                  <c:v>44852</c:v>
                </c:pt>
                <c:pt idx="1771">
                  <c:v>44853</c:v>
                </c:pt>
                <c:pt idx="1772">
                  <c:v>44854</c:v>
                </c:pt>
                <c:pt idx="1773">
                  <c:v>44855</c:v>
                </c:pt>
                <c:pt idx="1774">
                  <c:v>44858</c:v>
                </c:pt>
                <c:pt idx="1775">
                  <c:v>44859</c:v>
                </c:pt>
                <c:pt idx="1776">
                  <c:v>44860</c:v>
                </c:pt>
                <c:pt idx="1777">
                  <c:v>44861</c:v>
                </c:pt>
                <c:pt idx="1778">
                  <c:v>44862</c:v>
                </c:pt>
                <c:pt idx="1779">
                  <c:v>44865</c:v>
                </c:pt>
                <c:pt idx="1780">
                  <c:v>44866</c:v>
                </c:pt>
                <c:pt idx="1781">
                  <c:v>44867</c:v>
                </c:pt>
                <c:pt idx="1782">
                  <c:v>44868</c:v>
                </c:pt>
                <c:pt idx="1783">
                  <c:v>44869</c:v>
                </c:pt>
                <c:pt idx="1784">
                  <c:v>44872</c:v>
                </c:pt>
                <c:pt idx="1785">
                  <c:v>44873</c:v>
                </c:pt>
                <c:pt idx="1786">
                  <c:v>44874</c:v>
                </c:pt>
                <c:pt idx="1787">
                  <c:v>44875</c:v>
                </c:pt>
                <c:pt idx="1788">
                  <c:v>44879</c:v>
                </c:pt>
                <c:pt idx="1789">
                  <c:v>44880</c:v>
                </c:pt>
                <c:pt idx="1790">
                  <c:v>44881</c:v>
                </c:pt>
                <c:pt idx="1791">
                  <c:v>44882</c:v>
                </c:pt>
                <c:pt idx="1792">
                  <c:v>44883</c:v>
                </c:pt>
                <c:pt idx="1793">
                  <c:v>44886</c:v>
                </c:pt>
                <c:pt idx="1794">
                  <c:v>44887</c:v>
                </c:pt>
                <c:pt idx="1795">
                  <c:v>44888</c:v>
                </c:pt>
                <c:pt idx="1796">
                  <c:v>44890</c:v>
                </c:pt>
                <c:pt idx="1797">
                  <c:v>44893</c:v>
                </c:pt>
                <c:pt idx="1798">
                  <c:v>44894</c:v>
                </c:pt>
                <c:pt idx="1799">
                  <c:v>44895</c:v>
                </c:pt>
                <c:pt idx="1800">
                  <c:v>44896</c:v>
                </c:pt>
                <c:pt idx="1801">
                  <c:v>44897</c:v>
                </c:pt>
                <c:pt idx="1802">
                  <c:v>44900</c:v>
                </c:pt>
                <c:pt idx="1803">
                  <c:v>44901</c:v>
                </c:pt>
                <c:pt idx="1804">
                  <c:v>44902</c:v>
                </c:pt>
                <c:pt idx="1805">
                  <c:v>44903</c:v>
                </c:pt>
                <c:pt idx="1806">
                  <c:v>44904</c:v>
                </c:pt>
                <c:pt idx="1807">
                  <c:v>44907</c:v>
                </c:pt>
                <c:pt idx="1808">
                  <c:v>44908</c:v>
                </c:pt>
                <c:pt idx="1809">
                  <c:v>44909</c:v>
                </c:pt>
                <c:pt idx="1810">
                  <c:v>44910</c:v>
                </c:pt>
                <c:pt idx="1811">
                  <c:v>44911</c:v>
                </c:pt>
                <c:pt idx="1812">
                  <c:v>44914</c:v>
                </c:pt>
                <c:pt idx="1813">
                  <c:v>44915</c:v>
                </c:pt>
                <c:pt idx="1814">
                  <c:v>44916</c:v>
                </c:pt>
                <c:pt idx="1815">
                  <c:v>44917</c:v>
                </c:pt>
                <c:pt idx="1816">
                  <c:v>44918</c:v>
                </c:pt>
                <c:pt idx="1817">
                  <c:v>44922</c:v>
                </c:pt>
                <c:pt idx="1818">
                  <c:v>44923</c:v>
                </c:pt>
                <c:pt idx="1819">
                  <c:v>44924</c:v>
                </c:pt>
                <c:pt idx="1820">
                  <c:v>44925</c:v>
                </c:pt>
                <c:pt idx="1821">
                  <c:v>44929</c:v>
                </c:pt>
                <c:pt idx="1822">
                  <c:v>44930</c:v>
                </c:pt>
                <c:pt idx="1823">
                  <c:v>44931</c:v>
                </c:pt>
                <c:pt idx="1824">
                  <c:v>44932</c:v>
                </c:pt>
                <c:pt idx="1825">
                  <c:v>44935</c:v>
                </c:pt>
                <c:pt idx="1826">
                  <c:v>44936</c:v>
                </c:pt>
                <c:pt idx="1827">
                  <c:v>44937</c:v>
                </c:pt>
                <c:pt idx="1828">
                  <c:v>44938</c:v>
                </c:pt>
                <c:pt idx="1829">
                  <c:v>44939</c:v>
                </c:pt>
                <c:pt idx="1830">
                  <c:v>44943</c:v>
                </c:pt>
                <c:pt idx="1831">
                  <c:v>44944</c:v>
                </c:pt>
                <c:pt idx="1832">
                  <c:v>44945</c:v>
                </c:pt>
                <c:pt idx="1833">
                  <c:v>44946</c:v>
                </c:pt>
                <c:pt idx="1834">
                  <c:v>44949</c:v>
                </c:pt>
                <c:pt idx="1835">
                  <c:v>44950</c:v>
                </c:pt>
                <c:pt idx="1836">
                  <c:v>44951</c:v>
                </c:pt>
                <c:pt idx="1837">
                  <c:v>44952</c:v>
                </c:pt>
                <c:pt idx="1838">
                  <c:v>44953</c:v>
                </c:pt>
                <c:pt idx="1839">
                  <c:v>44956</c:v>
                </c:pt>
                <c:pt idx="1840">
                  <c:v>44957</c:v>
                </c:pt>
                <c:pt idx="1841">
                  <c:v>44958</c:v>
                </c:pt>
                <c:pt idx="1842">
                  <c:v>44959</c:v>
                </c:pt>
                <c:pt idx="1843">
                  <c:v>44960</c:v>
                </c:pt>
                <c:pt idx="1844">
                  <c:v>44963</c:v>
                </c:pt>
                <c:pt idx="1845">
                  <c:v>44964</c:v>
                </c:pt>
                <c:pt idx="1846">
                  <c:v>44965</c:v>
                </c:pt>
                <c:pt idx="1847">
                  <c:v>44966</c:v>
                </c:pt>
                <c:pt idx="1848">
                  <c:v>44967</c:v>
                </c:pt>
                <c:pt idx="1849">
                  <c:v>44970</c:v>
                </c:pt>
                <c:pt idx="1850">
                  <c:v>44971</c:v>
                </c:pt>
                <c:pt idx="1851">
                  <c:v>44972</c:v>
                </c:pt>
                <c:pt idx="1852">
                  <c:v>44973</c:v>
                </c:pt>
                <c:pt idx="1853">
                  <c:v>44974</c:v>
                </c:pt>
                <c:pt idx="1854">
                  <c:v>44978</c:v>
                </c:pt>
                <c:pt idx="1855">
                  <c:v>44979</c:v>
                </c:pt>
                <c:pt idx="1856">
                  <c:v>44980</c:v>
                </c:pt>
                <c:pt idx="1857">
                  <c:v>44981</c:v>
                </c:pt>
                <c:pt idx="1858">
                  <c:v>44984</c:v>
                </c:pt>
                <c:pt idx="1859">
                  <c:v>44985</c:v>
                </c:pt>
                <c:pt idx="1860">
                  <c:v>44986</c:v>
                </c:pt>
                <c:pt idx="1861">
                  <c:v>44987</c:v>
                </c:pt>
                <c:pt idx="1862">
                  <c:v>44988</c:v>
                </c:pt>
                <c:pt idx="1863">
                  <c:v>44991</c:v>
                </c:pt>
                <c:pt idx="1864">
                  <c:v>44992</c:v>
                </c:pt>
                <c:pt idx="1865">
                  <c:v>44993</c:v>
                </c:pt>
                <c:pt idx="1866">
                  <c:v>44994</c:v>
                </c:pt>
                <c:pt idx="1867">
                  <c:v>44995</c:v>
                </c:pt>
                <c:pt idx="1868">
                  <c:v>44998</c:v>
                </c:pt>
                <c:pt idx="1869">
                  <c:v>44999</c:v>
                </c:pt>
                <c:pt idx="1870">
                  <c:v>45000</c:v>
                </c:pt>
                <c:pt idx="1871">
                  <c:v>45001</c:v>
                </c:pt>
                <c:pt idx="1872">
                  <c:v>45002</c:v>
                </c:pt>
                <c:pt idx="1873">
                  <c:v>45005</c:v>
                </c:pt>
                <c:pt idx="1874">
                  <c:v>45006</c:v>
                </c:pt>
                <c:pt idx="1875">
                  <c:v>45007</c:v>
                </c:pt>
                <c:pt idx="1876">
                  <c:v>45008</c:v>
                </c:pt>
                <c:pt idx="1877">
                  <c:v>45009</c:v>
                </c:pt>
                <c:pt idx="1878">
                  <c:v>45012</c:v>
                </c:pt>
                <c:pt idx="1879">
                  <c:v>45013</c:v>
                </c:pt>
                <c:pt idx="1880">
                  <c:v>45014</c:v>
                </c:pt>
                <c:pt idx="1881">
                  <c:v>45015</c:v>
                </c:pt>
                <c:pt idx="1882">
                  <c:v>45016</c:v>
                </c:pt>
                <c:pt idx="1883">
                  <c:v>45019</c:v>
                </c:pt>
                <c:pt idx="1884">
                  <c:v>45020</c:v>
                </c:pt>
                <c:pt idx="1885">
                  <c:v>45021</c:v>
                </c:pt>
                <c:pt idx="1886">
                  <c:v>45022</c:v>
                </c:pt>
                <c:pt idx="1887">
                  <c:v>45023</c:v>
                </c:pt>
                <c:pt idx="1888">
                  <c:v>45026</c:v>
                </c:pt>
                <c:pt idx="1889">
                  <c:v>45027</c:v>
                </c:pt>
                <c:pt idx="1890">
                  <c:v>45028</c:v>
                </c:pt>
              </c:numCache>
            </c:numRef>
          </c:cat>
          <c:val>
            <c:numRef>
              <c:f>'Input - Raw Data'!$BC$9287:$BC$13000</c:f>
              <c:numCache>
                <c:formatCode>General</c:formatCode>
                <c:ptCount val="3714"/>
                <c:pt idx="1086" formatCode="_(* #,##0_);_(* \(#,##0\);_(* &quot;-&quot;??_);_(@_)">
                  <c:v>10000</c:v>
                </c:pt>
                <c:pt idx="1087" formatCode="_(* #,##0_);_(* \(#,##0\);_(* &quot;-&quot;??_);_(@_)">
                  <c:v>10000</c:v>
                </c:pt>
                <c:pt idx="1088" formatCode="_(* #,##0_);_(* \(#,##0\);_(* &quot;-&quot;??_);_(@_)">
                  <c:v>10000</c:v>
                </c:pt>
                <c:pt idx="1089" formatCode="_(* #,##0_);_(* \(#,##0\);_(* &quot;-&quot;??_);_(@_)">
                  <c:v>10000</c:v>
                </c:pt>
                <c:pt idx="1090" formatCode="_(* #,##0_);_(* \(#,##0\);_(* &quot;-&quot;??_);_(@_)">
                  <c:v>10000</c:v>
                </c:pt>
                <c:pt idx="1091" formatCode="_(* #,##0_);_(* \(#,##0\);_(* &quot;-&quot;??_);_(@_)">
                  <c:v>10000</c:v>
                </c:pt>
                <c:pt idx="1092" formatCode="_(* #,##0_);_(* \(#,##0\);_(* &quot;-&quot;??_);_(@_)">
                  <c:v>10000</c:v>
                </c:pt>
                <c:pt idx="1093" formatCode="_(* #,##0_);_(* \(#,##0\);_(* &quot;-&quot;??_);_(@_)">
                  <c:v>10000</c:v>
                </c:pt>
                <c:pt idx="1094" formatCode="_(* #,##0_);_(* \(#,##0\);_(* &quot;-&quot;??_);_(@_)">
                  <c:v>10000</c:v>
                </c:pt>
                <c:pt idx="1095" formatCode="_(* #,##0_);_(* \(#,##0\);_(* &quot;-&quot;??_);_(@_)">
                  <c:v>10000</c:v>
                </c:pt>
                <c:pt idx="1096" formatCode="_(* #,##0_);_(* \(#,##0\);_(* &quot;-&quot;??_);_(@_)">
                  <c:v>10000</c:v>
                </c:pt>
                <c:pt idx="1097" formatCode="_(* #,##0_);_(* \(#,##0\);_(* &quot;-&quot;??_);_(@_)">
                  <c:v>10000</c:v>
                </c:pt>
                <c:pt idx="1098" formatCode="_(* #,##0_);_(* \(#,##0\);_(* &quot;-&quot;??_);_(@_)">
                  <c:v>10000</c:v>
                </c:pt>
                <c:pt idx="1099" formatCode="_(* #,##0_);_(* \(#,##0\);_(* &quot;-&quot;??_);_(@_)">
                  <c:v>10000</c:v>
                </c:pt>
                <c:pt idx="1100" formatCode="_(* #,##0_);_(* \(#,##0\);_(* &quot;-&quot;??_);_(@_)">
                  <c:v>10000</c:v>
                </c:pt>
                <c:pt idx="1101" formatCode="_(* #,##0_);_(* \(#,##0\);_(* &quot;-&quot;??_);_(@_)">
                  <c:v>10000</c:v>
                </c:pt>
                <c:pt idx="1102" formatCode="_(* #,##0_);_(* \(#,##0\);_(* &quot;-&quot;??_);_(@_)">
                  <c:v>10000</c:v>
                </c:pt>
                <c:pt idx="1103" formatCode="_(* #,##0_);_(* \(#,##0\);_(* &quot;-&quot;??_);_(@_)">
                  <c:v>10000</c:v>
                </c:pt>
                <c:pt idx="1104" formatCode="_(* #,##0_);_(* \(#,##0\);_(* &quot;-&quot;??_);_(@_)">
                  <c:v>10000</c:v>
                </c:pt>
                <c:pt idx="1105" formatCode="_(* #,##0_);_(* \(#,##0\);_(* &quot;-&quot;??_);_(@_)">
                  <c:v>10000</c:v>
                </c:pt>
                <c:pt idx="1106" formatCode="_(* #,##0_);_(* \(#,##0\);_(* &quot;-&quot;??_);_(@_)">
                  <c:v>10000</c:v>
                </c:pt>
                <c:pt idx="1107" formatCode="_(* #,##0_);_(* \(#,##0\);_(* &quot;-&quot;??_);_(@_)">
                  <c:v>10000</c:v>
                </c:pt>
                <c:pt idx="1108" formatCode="_(* #,##0_);_(* \(#,##0\);_(* &quot;-&quot;??_);_(@_)">
                  <c:v>10000</c:v>
                </c:pt>
                <c:pt idx="1109" formatCode="_(* #,##0_);_(* \(#,##0\);_(* &quot;-&quot;??_);_(@_)">
                  <c:v>10000</c:v>
                </c:pt>
                <c:pt idx="1110" formatCode="_(* #,##0_);_(* \(#,##0\);_(* &quot;-&quot;??_);_(@_)">
                  <c:v>10000</c:v>
                </c:pt>
                <c:pt idx="1111" formatCode="_(* #,##0_);_(* \(#,##0\);_(* &quot;-&quot;??_);_(@_)">
                  <c:v>10000</c:v>
                </c:pt>
                <c:pt idx="1112" formatCode="_(* #,##0_);_(* \(#,##0\);_(* &quot;-&quot;??_);_(@_)">
                  <c:v>10000</c:v>
                </c:pt>
                <c:pt idx="1113" formatCode="_(* #,##0_);_(* \(#,##0\);_(* &quot;-&quot;??_);_(@_)">
                  <c:v>10000</c:v>
                </c:pt>
                <c:pt idx="1114" formatCode="_(* #,##0_);_(* \(#,##0\);_(* &quot;-&quot;??_);_(@_)">
                  <c:v>10000</c:v>
                </c:pt>
                <c:pt idx="1115" formatCode="_(* #,##0_);_(* \(#,##0\);_(* &quot;-&quot;??_);_(@_)">
                  <c:v>10000</c:v>
                </c:pt>
                <c:pt idx="1116" formatCode="_(* #,##0_);_(* \(#,##0\);_(* &quot;-&quot;??_);_(@_)">
                  <c:v>10000</c:v>
                </c:pt>
                <c:pt idx="1117" formatCode="_(* #,##0_);_(* \(#,##0\);_(* &quot;-&quot;??_);_(@_)">
                  <c:v>10000</c:v>
                </c:pt>
                <c:pt idx="1118" formatCode="_(* #,##0_);_(* \(#,##0\);_(* &quot;-&quot;??_);_(@_)">
                  <c:v>10000</c:v>
                </c:pt>
                <c:pt idx="1119" formatCode="_(* #,##0_);_(* \(#,##0\);_(* &quot;-&quot;??_);_(@_)">
                  <c:v>10000</c:v>
                </c:pt>
                <c:pt idx="1120" formatCode="_(* #,##0_);_(* \(#,##0\);_(* &quot;-&quot;??_);_(@_)">
                  <c:v>10000</c:v>
                </c:pt>
                <c:pt idx="1121" formatCode="_(* #,##0_);_(* \(#,##0\);_(* &quot;-&quot;??_);_(@_)">
                  <c:v>10000</c:v>
                </c:pt>
                <c:pt idx="1122" formatCode="_(* #,##0_);_(* \(#,##0\);_(* &quot;-&quot;??_);_(@_)">
                  <c:v>10000</c:v>
                </c:pt>
                <c:pt idx="1123" formatCode="_(* #,##0_);_(* \(#,##0\);_(* &quot;-&quot;??_);_(@_)">
                  <c:v>10000</c:v>
                </c:pt>
                <c:pt idx="1124" formatCode="_(* #,##0_);_(* \(#,##0\);_(* &quot;-&quot;??_);_(@_)">
                  <c:v>10000</c:v>
                </c:pt>
                <c:pt idx="1125" formatCode="_(* #,##0_);_(* \(#,##0\);_(* &quot;-&quot;??_);_(@_)">
                  <c:v>10000</c:v>
                </c:pt>
                <c:pt idx="1126" formatCode="_(* #,##0_);_(* \(#,##0\);_(* &quot;-&quot;??_);_(@_)">
                  <c:v>10000</c:v>
                </c:pt>
                <c:pt idx="1127" formatCode="_(* #,##0_);_(* \(#,##0\);_(* &quot;-&quot;??_);_(@_)">
                  <c:v>10000</c:v>
                </c:pt>
                <c:pt idx="1128" formatCode="_(* #,##0_);_(* \(#,##0\);_(* &quot;-&quot;??_);_(@_)">
                  <c:v>10000</c:v>
                </c:pt>
                <c:pt idx="1129" formatCode="_(* #,##0_);_(* \(#,##0\);_(* &quot;-&quot;??_);_(@_)">
                  <c:v>10000</c:v>
                </c:pt>
              </c:numCache>
            </c:numRef>
          </c:val>
          <c:extLst>
            <c:ext xmlns:c16="http://schemas.microsoft.com/office/drawing/2014/chart" uri="{C3380CC4-5D6E-409C-BE32-E72D297353CC}">
              <c16:uniqueId val="{00000000-D4C9-4C14-8B60-10AD1BCD4973}"/>
            </c:ext>
          </c:extLst>
        </c:ser>
        <c:dLbls>
          <c:showLegendKey val="0"/>
          <c:showVal val="0"/>
          <c:showCatName val="0"/>
          <c:showSerName val="0"/>
          <c:showPercent val="0"/>
          <c:showBubbleSize val="0"/>
        </c:dLbls>
        <c:axId val="1069691152"/>
        <c:axId val="1069685576"/>
      </c:areaChart>
      <c:lineChart>
        <c:grouping val="standard"/>
        <c:varyColors val="0"/>
        <c:ser>
          <c:idx val="0"/>
          <c:order val="0"/>
          <c:tx>
            <c:strRef>
              <c:f>'Input - Raw Data'!$BV$10:$BV$11</c:f>
              <c:strCache>
                <c:ptCount val="2"/>
                <c:pt idx="0">
                  <c:v>BVAL Higher Education</c:v>
                </c:pt>
                <c:pt idx="1">
                  <c:v>"AA"</c:v>
                </c:pt>
              </c:strCache>
            </c:strRef>
          </c:tx>
          <c:spPr>
            <a:ln w="19050" cap="rnd">
              <a:solidFill>
                <a:schemeClr val="accent1"/>
              </a:solidFill>
              <a:round/>
            </a:ln>
            <a:effectLst/>
          </c:spPr>
          <c:marker>
            <c:symbol val="none"/>
          </c:marker>
          <c:cat>
            <c:numRef>
              <c:f>'Input - Raw Data'!$B$9287:$B$13000</c:f>
              <c:numCache>
                <c:formatCode>m/d/yyyy</c:formatCode>
                <c:ptCount val="3714"/>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43007</c:v>
                </c:pt>
                <c:pt idx="456">
                  <c:v>43010</c:v>
                </c:pt>
                <c:pt idx="457">
                  <c:v>43011</c:v>
                </c:pt>
                <c:pt idx="458">
                  <c:v>43012</c:v>
                </c:pt>
                <c:pt idx="459">
                  <c:v>43013</c:v>
                </c:pt>
                <c:pt idx="460">
                  <c:v>43014</c:v>
                </c:pt>
                <c:pt idx="461">
                  <c:v>43017</c:v>
                </c:pt>
                <c:pt idx="462">
                  <c:v>43018</c:v>
                </c:pt>
                <c:pt idx="463">
                  <c:v>43019</c:v>
                </c:pt>
                <c:pt idx="464">
                  <c:v>43020</c:v>
                </c:pt>
                <c:pt idx="465">
                  <c:v>43021</c:v>
                </c:pt>
                <c:pt idx="466">
                  <c:v>43024</c:v>
                </c:pt>
                <c:pt idx="467">
                  <c:v>43025</c:v>
                </c:pt>
                <c:pt idx="468">
                  <c:v>43026</c:v>
                </c:pt>
                <c:pt idx="469">
                  <c:v>43027</c:v>
                </c:pt>
                <c:pt idx="470">
                  <c:v>43028</c:v>
                </c:pt>
                <c:pt idx="471">
                  <c:v>43031</c:v>
                </c:pt>
                <c:pt idx="472">
                  <c:v>43032</c:v>
                </c:pt>
                <c:pt idx="473">
                  <c:v>43033</c:v>
                </c:pt>
                <c:pt idx="474">
                  <c:v>43034</c:v>
                </c:pt>
                <c:pt idx="475">
                  <c:v>43035</c:v>
                </c:pt>
                <c:pt idx="476">
                  <c:v>43038</c:v>
                </c:pt>
                <c:pt idx="477">
                  <c:v>43039</c:v>
                </c:pt>
                <c:pt idx="478">
                  <c:v>43040</c:v>
                </c:pt>
                <c:pt idx="479">
                  <c:v>43041</c:v>
                </c:pt>
                <c:pt idx="480">
                  <c:v>43042</c:v>
                </c:pt>
                <c:pt idx="481">
                  <c:v>43045</c:v>
                </c:pt>
                <c:pt idx="482">
                  <c:v>43046</c:v>
                </c:pt>
                <c:pt idx="483">
                  <c:v>43047</c:v>
                </c:pt>
                <c:pt idx="484">
                  <c:v>43048</c:v>
                </c:pt>
                <c:pt idx="485">
                  <c:v>43049</c:v>
                </c:pt>
                <c:pt idx="486">
                  <c:v>43052</c:v>
                </c:pt>
                <c:pt idx="487">
                  <c:v>43053</c:v>
                </c:pt>
                <c:pt idx="488">
                  <c:v>43054</c:v>
                </c:pt>
                <c:pt idx="489">
                  <c:v>43055</c:v>
                </c:pt>
                <c:pt idx="490">
                  <c:v>43056</c:v>
                </c:pt>
                <c:pt idx="491">
                  <c:v>43059</c:v>
                </c:pt>
                <c:pt idx="492">
                  <c:v>43060</c:v>
                </c:pt>
                <c:pt idx="493">
                  <c:v>43061</c:v>
                </c:pt>
                <c:pt idx="494">
                  <c:v>43062</c:v>
                </c:pt>
                <c:pt idx="495">
                  <c:v>43063</c:v>
                </c:pt>
                <c:pt idx="496">
                  <c:v>43066</c:v>
                </c:pt>
                <c:pt idx="497">
                  <c:v>43067</c:v>
                </c:pt>
                <c:pt idx="498">
                  <c:v>43068</c:v>
                </c:pt>
                <c:pt idx="499">
                  <c:v>43069</c:v>
                </c:pt>
                <c:pt idx="500">
                  <c:v>43070</c:v>
                </c:pt>
                <c:pt idx="501">
                  <c:v>43073</c:v>
                </c:pt>
                <c:pt idx="502">
                  <c:v>43074</c:v>
                </c:pt>
                <c:pt idx="503">
                  <c:v>43075</c:v>
                </c:pt>
                <c:pt idx="504">
                  <c:v>43076</c:v>
                </c:pt>
                <c:pt idx="505">
                  <c:v>43077</c:v>
                </c:pt>
                <c:pt idx="506">
                  <c:v>43080</c:v>
                </c:pt>
                <c:pt idx="507">
                  <c:v>43081</c:v>
                </c:pt>
                <c:pt idx="508">
                  <c:v>43082</c:v>
                </c:pt>
                <c:pt idx="509">
                  <c:v>43083</c:v>
                </c:pt>
                <c:pt idx="510">
                  <c:v>43084</c:v>
                </c:pt>
                <c:pt idx="511">
                  <c:v>43087</c:v>
                </c:pt>
                <c:pt idx="512">
                  <c:v>43088</c:v>
                </c:pt>
                <c:pt idx="513">
                  <c:v>43089</c:v>
                </c:pt>
                <c:pt idx="514">
                  <c:v>43090</c:v>
                </c:pt>
                <c:pt idx="515">
                  <c:v>43091</c:v>
                </c:pt>
                <c:pt idx="516">
                  <c:v>43094</c:v>
                </c:pt>
                <c:pt idx="517">
                  <c:v>43095</c:v>
                </c:pt>
                <c:pt idx="518">
                  <c:v>43096</c:v>
                </c:pt>
                <c:pt idx="519">
                  <c:v>43097</c:v>
                </c:pt>
                <c:pt idx="520">
                  <c:v>43098</c:v>
                </c:pt>
                <c:pt idx="521">
                  <c:v>43101</c:v>
                </c:pt>
                <c:pt idx="522">
                  <c:v>43102</c:v>
                </c:pt>
                <c:pt idx="523">
                  <c:v>43103</c:v>
                </c:pt>
                <c:pt idx="524">
                  <c:v>43104</c:v>
                </c:pt>
                <c:pt idx="525">
                  <c:v>43105</c:v>
                </c:pt>
                <c:pt idx="526">
                  <c:v>43108</c:v>
                </c:pt>
                <c:pt idx="527">
                  <c:v>43109</c:v>
                </c:pt>
                <c:pt idx="528">
                  <c:v>43110</c:v>
                </c:pt>
                <c:pt idx="529">
                  <c:v>43111</c:v>
                </c:pt>
                <c:pt idx="530">
                  <c:v>43112</c:v>
                </c:pt>
                <c:pt idx="531">
                  <c:v>43115</c:v>
                </c:pt>
                <c:pt idx="532">
                  <c:v>43116</c:v>
                </c:pt>
                <c:pt idx="533">
                  <c:v>43117</c:v>
                </c:pt>
                <c:pt idx="534">
                  <c:v>43118</c:v>
                </c:pt>
                <c:pt idx="535">
                  <c:v>43119</c:v>
                </c:pt>
                <c:pt idx="536">
                  <c:v>43122</c:v>
                </c:pt>
                <c:pt idx="537">
                  <c:v>43123</c:v>
                </c:pt>
                <c:pt idx="538">
                  <c:v>43124</c:v>
                </c:pt>
                <c:pt idx="539">
                  <c:v>43125</c:v>
                </c:pt>
                <c:pt idx="540">
                  <c:v>43126</c:v>
                </c:pt>
                <c:pt idx="541">
                  <c:v>43129</c:v>
                </c:pt>
                <c:pt idx="542">
                  <c:v>43130</c:v>
                </c:pt>
                <c:pt idx="543">
                  <c:v>43131</c:v>
                </c:pt>
                <c:pt idx="544">
                  <c:v>43132</c:v>
                </c:pt>
                <c:pt idx="545">
                  <c:v>43133</c:v>
                </c:pt>
                <c:pt idx="546">
                  <c:v>43136</c:v>
                </c:pt>
                <c:pt idx="547">
                  <c:v>43137</c:v>
                </c:pt>
                <c:pt idx="548">
                  <c:v>43138</c:v>
                </c:pt>
                <c:pt idx="549">
                  <c:v>43139</c:v>
                </c:pt>
                <c:pt idx="550">
                  <c:v>43140</c:v>
                </c:pt>
                <c:pt idx="551">
                  <c:v>43143</c:v>
                </c:pt>
                <c:pt idx="552">
                  <c:v>43144</c:v>
                </c:pt>
                <c:pt idx="553">
                  <c:v>43145</c:v>
                </c:pt>
                <c:pt idx="554">
                  <c:v>43146</c:v>
                </c:pt>
                <c:pt idx="555">
                  <c:v>43147</c:v>
                </c:pt>
                <c:pt idx="556">
                  <c:v>43150</c:v>
                </c:pt>
                <c:pt idx="557">
                  <c:v>43151</c:v>
                </c:pt>
                <c:pt idx="558">
                  <c:v>43152</c:v>
                </c:pt>
                <c:pt idx="559">
                  <c:v>43153</c:v>
                </c:pt>
                <c:pt idx="560">
                  <c:v>43154</c:v>
                </c:pt>
                <c:pt idx="561">
                  <c:v>43157</c:v>
                </c:pt>
                <c:pt idx="562">
                  <c:v>43158</c:v>
                </c:pt>
                <c:pt idx="563">
                  <c:v>43159</c:v>
                </c:pt>
                <c:pt idx="564">
                  <c:v>43160</c:v>
                </c:pt>
                <c:pt idx="565">
                  <c:v>43161</c:v>
                </c:pt>
                <c:pt idx="566">
                  <c:v>43164</c:v>
                </c:pt>
                <c:pt idx="567">
                  <c:v>43165</c:v>
                </c:pt>
                <c:pt idx="568">
                  <c:v>43166</c:v>
                </c:pt>
                <c:pt idx="569">
                  <c:v>43167</c:v>
                </c:pt>
                <c:pt idx="570">
                  <c:v>43168</c:v>
                </c:pt>
                <c:pt idx="571">
                  <c:v>43171</c:v>
                </c:pt>
                <c:pt idx="572">
                  <c:v>43172</c:v>
                </c:pt>
                <c:pt idx="573">
                  <c:v>43173</c:v>
                </c:pt>
                <c:pt idx="574">
                  <c:v>43174</c:v>
                </c:pt>
                <c:pt idx="575">
                  <c:v>43175</c:v>
                </c:pt>
                <c:pt idx="576">
                  <c:v>43178</c:v>
                </c:pt>
                <c:pt idx="577">
                  <c:v>43179</c:v>
                </c:pt>
                <c:pt idx="578">
                  <c:v>43180</c:v>
                </c:pt>
                <c:pt idx="579">
                  <c:v>43181</c:v>
                </c:pt>
                <c:pt idx="580">
                  <c:v>43182</c:v>
                </c:pt>
                <c:pt idx="581">
                  <c:v>43185</c:v>
                </c:pt>
                <c:pt idx="582">
                  <c:v>43186</c:v>
                </c:pt>
                <c:pt idx="583">
                  <c:v>43187</c:v>
                </c:pt>
                <c:pt idx="584">
                  <c:v>43188</c:v>
                </c:pt>
                <c:pt idx="585">
                  <c:v>43189</c:v>
                </c:pt>
                <c:pt idx="586">
                  <c:v>43192</c:v>
                </c:pt>
                <c:pt idx="587">
                  <c:v>43193</c:v>
                </c:pt>
                <c:pt idx="588">
                  <c:v>43194</c:v>
                </c:pt>
                <c:pt idx="589">
                  <c:v>43195</c:v>
                </c:pt>
                <c:pt idx="590">
                  <c:v>43196</c:v>
                </c:pt>
                <c:pt idx="591">
                  <c:v>43199</c:v>
                </c:pt>
                <c:pt idx="592">
                  <c:v>43200</c:v>
                </c:pt>
                <c:pt idx="593">
                  <c:v>43201</c:v>
                </c:pt>
                <c:pt idx="594">
                  <c:v>43202</c:v>
                </c:pt>
                <c:pt idx="595">
                  <c:v>43203</c:v>
                </c:pt>
                <c:pt idx="596">
                  <c:v>43206</c:v>
                </c:pt>
                <c:pt idx="597">
                  <c:v>43207</c:v>
                </c:pt>
                <c:pt idx="598">
                  <c:v>43208</c:v>
                </c:pt>
                <c:pt idx="599">
                  <c:v>43209</c:v>
                </c:pt>
                <c:pt idx="600">
                  <c:v>43210</c:v>
                </c:pt>
                <c:pt idx="601">
                  <c:v>43213</c:v>
                </c:pt>
                <c:pt idx="602">
                  <c:v>43214</c:v>
                </c:pt>
                <c:pt idx="603">
                  <c:v>43215</c:v>
                </c:pt>
                <c:pt idx="604">
                  <c:v>43216</c:v>
                </c:pt>
                <c:pt idx="605">
                  <c:v>43217</c:v>
                </c:pt>
                <c:pt idx="606">
                  <c:v>43220</c:v>
                </c:pt>
                <c:pt idx="607">
                  <c:v>43221</c:v>
                </c:pt>
                <c:pt idx="608">
                  <c:v>43222</c:v>
                </c:pt>
                <c:pt idx="609">
                  <c:v>43223</c:v>
                </c:pt>
                <c:pt idx="610">
                  <c:v>43224</c:v>
                </c:pt>
                <c:pt idx="611">
                  <c:v>43227</c:v>
                </c:pt>
                <c:pt idx="612">
                  <c:v>43228</c:v>
                </c:pt>
                <c:pt idx="613">
                  <c:v>43229</c:v>
                </c:pt>
                <c:pt idx="614">
                  <c:v>43230</c:v>
                </c:pt>
                <c:pt idx="615">
                  <c:v>43231</c:v>
                </c:pt>
                <c:pt idx="616">
                  <c:v>43234</c:v>
                </c:pt>
                <c:pt idx="617">
                  <c:v>43235</c:v>
                </c:pt>
                <c:pt idx="618">
                  <c:v>43236</c:v>
                </c:pt>
                <c:pt idx="619">
                  <c:v>43237</c:v>
                </c:pt>
                <c:pt idx="620">
                  <c:v>43238</c:v>
                </c:pt>
                <c:pt idx="621">
                  <c:v>43241</c:v>
                </c:pt>
                <c:pt idx="622">
                  <c:v>43242</c:v>
                </c:pt>
                <c:pt idx="623">
                  <c:v>43243</c:v>
                </c:pt>
                <c:pt idx="624">
                  <c:v>43244</c:v>
                </c:pt>
                <c:pt idx="625">
                  <c:v>43245</c:v>
                </c:pt>
                <c:pt idx="626">
                  <c:v>43248</c:v>
                </c:pt>
                <c:pt idx="627">
                  <c:v>43249</c:v>
                </c:pt>
                <c:pt idx="628">
                  <c:v>43250</c:v>
                </c:pt>
                <c:pt idx="629">
                  <c:v>43251</c:v>
                </c:pt>
                <c:pt idx="630">
                  <c:v>43252</c:v>
                </c:pt>
                <c:pt idx="631">
                  <c:v>43255</c:v>
                </c:pt>
                <c:pt idx="632">
                  <c:v>43256</c:v>
                </c:pt>
                <c:pt idx="633">
                  <c:v>43257</c:v>
                </c:pt>
                <c:pt idx="634">
                  <c:v>43258</c:v>
                </c:pt>
                <c:pt idx="635">
                  <c:v>43259</c:v>
                </c:pt>
                <c:pt idx="636">
                  <c:v>43262</c:v>
                </c:pt>
                <c:pt idx="637">
                  <c:v>43263</c:v>
                </c:pt>
                <c:pt idx="638">
                  <c:v>43264</c:v>
                </c:pt>
                <c:pt idx="639">
                  <c:v>43265</c:v>
                </c:pt>
                <c:pt idx="640">
                  <c:v>43266</c:v>
                </c:pt>
                <c:pt idx="641">
                  <c:v>43269</c:v>
                </c:pt>
                <c:pt idx="642">
                  <c:v>43270</c:v>
                </c:pt>
                <c:pt idx="643">
                  <c:v>43271</c:v>
                </c:pt>
                <c:pt idx="644">
                  <c:v>43272</c:v>
                </c:pt>
                <c:pt idx="645">
                  <c:v>43273</c:v>
                </c:pt>
                <c:pt idx="646">
                  <c:v>43276</c:v>
                </c:pt>
                <c:pt idx="647">
                  <c:v>43277</c:v>
                </c:pt>
                <c:pt idx="648">
                  <c:v>43278</c:v>
                </c:pt>
                <c:pt idx="649">
                  <c:v>43279</c:v>
                </c:pt>
                <c:pt idx="650">
                  <c:v>43280</c:v>
                </c:pt>
                <c:pt idx="651">
                  <c:v>43283</c:v>
                </c:pt>
                <c:pt idx="652">
                  <c:v>43284</c:v>
                </c:pt>
                <c:pt idx="653">
                  <c:v>43285</c:v>
                </c:pt>
                <c:pt idx="654">
                  <c:v>43286</c:v>
                </c:pt>
                <c:pt idx="655">
                  <c:v>43287</c:v>
                </c:pt>
                <c:pt idx="656">
                  <c:v>43290</c:v>
                </c:pt>
                <c:pt idx="657">
                  <c:v>43291</c:v>
                </c:pt>
                <c:pt idx="658">
                  <c:v>43292</c:v>
                </c:pt>
                <c:pt idx="659">
                  <c:v>43293</c:v>
                </c:pt>
                <c:pt idx="660">
                  <c:v>43294</c:v>
                </c:pt>
                <c:pt idx="661">
                  <c:v>43297</c:v>
                </c:pt>
                <c:pt idx="662">
                  <c:v>43298</c:v>
                </c:pt>
                <c:pt idx="663">
                  <c:v>43299</c:v>
                </c:pt>
                <c:pt idx="664">
                  <c:v>43300</c:v>
                </c:pt>
                <c:pt idx="665">
                  <c:v>43301</c:v>
                </c:pt>
                <c:pt idx="666">
                  <c:v>43304</c:v>
                </c:pt>
                <c:pt idx="667">
                  <c:v>43305</c:v>
                </c:pt>
                <c:pt idx="668">
                  <c:v>43306</c:v>
                </c:pt>
                <c:pt idx="669">
                  <c:v>43307</c:v>
                </c:pt>
                <c:pt idx="670">
                  <c:v>43308</c:v>
                </c:pt>
                <c:pt idx="671">
                  <c:v>43311</c:v>
                </c:pt>
                <c:pt idx="672">
                  <c:v>43312</c:v>
                </c:pt>
                <c:pt idx="673">
                  <c:v>43313</c:v>
                </c:pt>
                <c:pt idx="674">
                  <c:v>43314</c:v>
                </c:pt>
                <c:pt idx="675">
                  <c:v>43315</c:v>
                </c:pt>
                <c:pt idx="676">
                  <c:v>43318</c:v>
                </c:pt>
                <c:pt idx="677">
                  <c:v>43319</c:v>
                </c:pt>
                <c:pt idx="678">
                  <c:v>43320</c:v>
                </c:pt>
                <c:pt idx="679">
                  <c:v>43321</c:v>
                </c:pt>
                <c:pt idx="680">
                  <c:v>43322</c:v>
                </c:pt>
                <c:pt idx="681">
                  <c:v>43325</c:v>
                </c:pt>
                <c:pt idx="682">
                  <c:v>43326</c:v>
                </c:pt>
                <c:pt idx="683">
                  <c:v>43327</c:v>
                </c:pt>
                <c:pt idx="684">
                  <c:v>43328</c:v>
                </c:pt>
                <c:pt idx="685">
                  <c:v>43329</c:v>
                </c:pt>
                <c:pt idx="686">
                  <c:v>43332</c:v>
                </c:pt>
                <c:pt idx="687">
                  <c:v>43333</c:v>
                </c:pt>
                <c:pt idx="688">
                  <c:v>43334</c:v>
                </c:pt>
                <c:pt idx="689">
                  <c:v>43335</c:v>
                </c:pt>
                <c:pt idx="690">
                  <c:v>43336</c:v>
                </c:pt>
                <c:pt idx="691">
                  <c:v>43339</c:v>
                </c:pt>
                <c:pt idx="692">
                  <c:v>43340</c:v>
                </c:pt>
                <c:pt idx="693">
                  <c:v>43341</c:v>
                </c:pt>
                <c:pt idx="694">
                  <c:v>43342</c:v>
                </c:pt>
                <c:pt idx="695">
                  <c:v>43343</c:v>
                </c:pt>
                <c:pt idx="696">
                  <c:v>43346</c:v>
                </c:pt>
                <c:pt idx="697">
                  <c:v>43347</c:v>
                </c:pt>
                <c:pt idx="698">
                  <c:v>43348</c:v>
                </c:pt>
                <c:pt idx="699">
                  <c:v>43349</c:v>
                </c:pt>
                <c:pt idx="700">
                  <c:v>43350</c:v>
                </c:pt>
                <c:pt idx="701">
                  <c:v>43353</c:v>
                </c:pt>
                <c:pt idx="702">
                  <c:v>43354</c:v>
                </c:pt>
                <c:pt idx="703">
                  <c:v>43355</c:v>
                </c:pt>
                <c:pt idx="704">
                  <c:v>43356</c:v>
                </c:pt>
                <c:pt idx="705">
                  <c:v>43357</c:v>
                </c:pt>
                <c:pt idx="706">
                  <c:v>43360</c:v>
                </c:pt>
                <c:pt idx="707">
                  <c:v>43361</c:v>
                </c:pt>
                <c:pt idx="708">
                  <c:v>43362</c:v>
                </c:pt>
                <c:pt idx="709">
                  <c:v>43363</c:v>
                </c:pt>
                <c:pt idx="710">
                  <c:v>43364</c:v>
                </c:pt>
                <c:pt idx="711">
                  <c:v>43367</c:v>
                </c:pt>
                <c:pt idx="712">
                  <c:v>43368</c:v>
                </c:pt>
                <c:pt idx="713">
                  <c:v>43369</c:v>
                </c:pt>
                <c:pt idx="714">
                  <c:v>43370</c:v>
                </c:pt>
                <c:pt idx="715">
                  <c:v>43371</c:v>
                </c:pt>
                <c:pt idx="716">
                  <c:v>43374</c:v>
                </c:pt>
                <c:pt idx="717">
                  <c:v>43375</c:v>
                </c:pt>
                <c:pt idx="718">
                  <c:v>43376</c:v>
                </c:pt>
                <c:pt idx="719">
                  <c:v>43377</c:v>
                </c:pt>
                <c:pt idx="720">
                  <c:v>43378</c:v>
                </c:pt>
                <c:pt idx="721">
                  <c:v>43381</c:v>
                </c:pt>
                <c:pt idx="722">
                  <c:v>43382</c:v>
                </c:pt>
                <c:pt idx="723">
                  <c:v>43383</c:v>
                </c:pt>
                <c:pt idx="724">
                  <c:v>43384</c:v>
                </c:pt>
                <c:pt idx="725">
                  <c:v>43385</c:v>
                </c:pt>
                <c:pt idx="726">
                  <c:v>43388</c:v>
                </c:pt>
                <c:pt idx="727">
                  <c:v>43389</c:v>
                </c:pt>
                <c:pt idx="728">
                  <c:v>43390</c:v>
                </c:pt>
                <c:pt idx="729">
                  <c:v>43391</c:v>
                </c:pt>
                <c:pt idx="730">
                  <c:v>43392</c:v>
                </c:pt>
                <c:pt idx="731">
                  <c:v>43395</c:v>
                </c:pt>
                <c:pt idx="732">
                  <c:v>43396</c:v>
                </c:pt>
                <c:pt idx="733">
                  <c:v>43397</c:v>
                </c:pt>
                <c:pt idx="734">
                  <c:v>43398</c:v>
                </c:pt>
                <c:pt idx="735">
                  <c:v>43399</c:v>
                </c:pt>
                <c:pt idx="736">
                  <c:v>43402</c:v>
                </c:pt>
                <c:pt idx="737">
                  <c:v>43403</c:v>
                </c:pt>
                <c:pt idx="738">
                  <c:v>43404</c:v>
                </c:pt>
                <c:pt idx="739">
                  <c:v>43405</c:v>
                </c:pt>
                <c:pt idx="740">
                  <c:v>43406</c:v>
                </c:pt>
                <c:pt idx="741">
                  <c:v>43409</c:v>
                </c:pt>
                <c:pt idx="742">
                  <c:v>43410</c:v>
                </c:pt>
                <c:pt idx="743">
                  <c:v>43411</c:v>
                </c:pt>
                <c:pt idx="744">
                  <c:v>43412</c:v>
                </c:pt>
                <c:pt idx="745">
                  <c:v>43413</c:v>
                </c:pt>
                <c:pt idx="746">
                  <c:v>43416</c:v>
                </c:pt>
                <c:pt idx="747">
                  <c:v>43417</c:v>
                </c:pt>
                <c:pt idx="748">
                  <c:v>43418</c:v>
                </c:pt>
                <c:pt idx="749">
                  <c:v>43419</c:v>
                </c:pt>
                <c:pt idx="750">
                  <c:v>43420</c:v>
                </c:pt>
                <c:pt idx="751">
                  <c:v>43423</c:v>
                </c:pt>
                <c:pt idx="752">
                  <c:v>43424</c:v>
                </c:pt>
                <c:pt idx="753">
                  <c:v>43425</c:v>
                </c:pt>
                <c:pt idx="754">
                  <c:v>43426</c:v>
                </c:pt>
                <c:pt idx="755">
                  <c:v>43427</c:v>
                </c:pt>
                <c:pt idx="756">
                  <c:v>43430</c:v>
                </c:pt>
                <c:pt idx="757">
                  <c:v>43431</c:v>
                </c:pt>
                <c:pt idx="758">
                  <c:v>43432</c:v>
                </c:pt>
                <c:pt idx="759">
                  <c:v>43433</c:v>
                </c:pt>
                <c:pt idx="760">
                  <c:v>43434</c:v>
                </c:pt>
                <c:pt idx="761">
                  <c:v>43437</c:v>
                </c:pt>
                <c:pt idx="762">
                  <c:v>43438</c:v>
                </c:pt>
                <c:pt idx="763">
                  <c:v>43439</c:v>
                </c:pt>
                <c:pt idx="764">
                  <c:v>43440</c:v>
                </c:pt>
                <c:pt idx="765">
                  <c:v>43441</c:v>
                </c:pt>
                <c:pt idx="766">
                  <c:v>43444</c:v>
                </c:pt>
                <c:pt idx="767">
                  <c:v>43445</c:v>
                </c:pt>
                <c:pt idx="768">
                  <c:v>43446</c:v>
                </c:pt>
                <c:pt idx="769">
                  <c:v>43447</c:v>
                </c:pt>
                <c:pt idx="770">
                  <c:v>43448</c:v>
                </c:pt>
                <c:pt idx="771">
                  <c:v>43451</c:v>
                </c:pt>
                <c:pt idx="772">
                  <c:v>43452</c:v>
                </c:pt>
                <c:pt idx="773">
                  <c:v>43453</c:v>
                </c:pt>
                <c:pt idx="774">
                  <c:v>43454</c:v>
                </c:pt>
                <c:pt idx="775">
                  <c:v>43455</c:v>
                </c:pt>
                <c:pt idx="776">
                  <c:v>43458</c:v>
                </c:pt>
                <c:pt idx="777">
                  <c:v>43459</c:v>
                </c:pt>
                <c:pt idx="778">
                  <c:v>43460</c:v>
                </c:pt>
                <c:pt idx="779">
                  <c:v>43461</c:v>
                </c:pt>
                <c:pt idx="780">
                  <c:v>43462</c:v>
                </c:pt>
                <c:pt idx="781">
                  <c:v>43465</c:v>
                </c:pt>
                <c:pt idx="782">
                  <c:v>43466</c:v>
                </c:pt>
                <c:pt idx="783">
                  <c:v>43467</c:v>
                </c:pt>
                <c:pt idx="784">
                  <c:v>43468</c:v>
                </c:pt>
                <c:pt idx="785">
                  <c:v>43469</c:v>
                </c:pt>
                <c:pt idx="786">
                  <c:v>43472</c:v>
                </c:pt>
                <c:pt idx="787">
                  <c:v>43473</c:v>
                </c:pt>
                <c:pt idx="788">
                  <c:v>43474</c:v>
                </c:pt>
                <c:pt idx="789">
                  <c:v>43475</c:v>
                </c:pt>
                <c:pt idx="790">
                  <c:v>43476</c:v>
                </c:pt>
                <c:pt idx="791">
                  <c:v>43479</c:v>
                </c:pt>
                <c:pt idx="792">
                  <c:v>43480</c:v>
                </c:pt>
                <c:pt idx="793">
                  <c:v>43481</c:v>
                </c:pt>
                <c:pt idx="794">
                  <c:v>43482</c:v>
                </c:pt>
                <c:pt idx="795">
                  <c:v>43483</c:v>
                </c:pt>
                <c:pt idx="796">
                  <c:v>43486</c:v>
                </c:pt>
                <c:pt idx="797">
                  <c:v>43487</c:v>
                </c:pt>
                <c:pt idx="798">
                  <c:v>43488</c:v>
                </c:pt>
                <c:pt idx="799">
                  <c:v>43489</c:v>
                </c:pt>
                <c:pt idx="800">
                  <c:v>43490</c:v>
                </c:pt>
                <c:pt idx="801">
                  <c:v>43493</c:v>
                </c:pt>
                <c:pt idx="802">
                  <c:v>43494</c:v>
                </c:pt>
                <c:pt idx="803">
                  <c:v>43495</c:v>
                </c:pt>
                <c:pt idx="804">
                  <c:v>43496</c:v>
                </c:pt>
                <c:pt idx="805">
                  <c:v>43497</c:v>
                </c:pt>
                <c:pt idx="806">
                  <c:v>43500</c:v>
                </c:pt>
                <c:pt idx="807">
                  <c:v>43501</c:v>
                </c:pt>
                <c:pt idx="808">
                  <c:v>43502</c:v>
                </c:pt>
                <c:pt idx="809">
                  <c:v>43503</c:v>
                </c:pt>
                <c:pt idx="810">
                  <c:v>43504</c:v>
                </c:pt>
                <c:pt idx="811">
                  <c:v>43507</c:v>
                </c:pt>
                <c:pt idx="812">
                  <c:v>43508</c:v>
                </c:pt>
                <c:pt idx="813">
                  <c:v>43509</c:v>
                </c:pt>
                <c:pt idx="814">
                  <c:v>43510</c:v>
                </c:pt>
                <c:pt idx="815">
                  <c:v>43511</c:v>
                </c:pt>
                <c:pt idx="816">
                  <c:v>43514</c:v>
                </c:pt>
                <c:pt idx="817">
                  <c:v>43515</c:v>
                </c:pt>
                <c:pt idx="818">
                  <c:v>43516</c:v>
                </c:pt>
                <c:pt idx="819">
                  <c:v>43517</c:v>
                </c:pt>
                <c:pt idx="820">
                  <c:v>43518</c:v>
                </c:pt>
                <c:pt idx="821">
                  <c:v>43521</c:v>
                </c:pt>
                <c:pt idx="822">
                  <c:v>43522</c:v>
                </c:pt>
                <c:pt idx="823">
                  <c:v>43523</c:v>
                </c:pt>
                <c:pt idx="824">
                  <c:v>43524</c:v>
                </c:pt>
                <c:pt idx="825">
                  <c:v>43525</c:v>
                </c:pt>
                <c:pt idx="826">
                  <c:v>43528</c:v>
                </c:pt>
                <c:pt idx="827">
                  <c:v>43529</c:v>
                </c:pt>
                <c:pt idx="828">
                  <c:v>43530</c:v>
                </c:pt>
                <c:pt idx="829">
                  <c:v>43531</c:v>
                </c:pt>
                <c:pt idx="830">
                  <c:v>43532</c:v>
                </c:pt>
                <c:pt idx="831">
                  <c:v>43535</c:v>
                </c:pt>
                <c:pt idx="832">
                  <c:v>43536</c:v>
                </c:pt>
                <c:pt idx="833">
                  <c:v>43537</c:v>
                </c:pt>
                <c:pt idx="834">
                  <c:v>43538</c:v>
                </c:pt>
                <c:pt idx="835">
                  <c:v>43539</c:v>
                </c:pt>
                <c:pt idx="836">
                  <c:v>43542</c:v>
                </c:pt>
                <c:pt idx="837">
                  <c:v>43543</c:v>
                </c:pt>
                <c:pt idx="838">
                  <c:v>43544</c:v>
                </c:pt>
                <c:pt idx="839">
                  <c:v>43545</c:v>
                </c:pt>
                <c:pt idx="840">
                  <c:v>43546</c:v>
                </c:pt>
                <c:pt idx="841">
                  <c:v>43549</c:v>
                </c:pt>
                <c:pt idx="842">
                  <c:v>43550</c:v>
                </c:pt>
                <c:pt idx="843">
                  <c:v>43551</c:v>
                </c:pt>
                <c:pt idx="844">
                  <c:v>43552</c:v>
                </c:pt>
                <c:pt idx="845">
                  <c:v>43553</c:v>
                </c:pt>
                <c:pt idx="846">
                  <c:v>43556</c:v>
                </c:pt>
                <c:pt idx="847">
                  <c:v>43557</c:v>
                </c:pt>
                <c:pt idx="848">
                  <c:v>43558</c:v>
                </c:pt>
                <c:pt idx="849">
                  <c:v>43559</c:v>
                </c:pt>
                <c:pt idx="850">
                  <c:v>43560</c:v>
                </c:pt>
                <c:pt idx="851">
                  <c:v>43563</c:v>
                </c:pt>
                <c:pt idx="852">
                  <c:v>43564</c:v>
                </c:pt>
                <c:pt idx="853">
                  <c:v>43565</c:v>
                </c:pt>
                <c:pt idx="854">
                  <c:v>43566</c:v>
                </c:pt>
                <c:pt idx="855">
                  <c:v>43567</c:v>
                </c:pt>
                <c:pt idx="856">
                  <c:v>43570</c:v>
                </c:pt>
                <c:pt idx="857">
                  <c:v>43571</c:v>
                </c:pt>
                <c:pt idx="858">
                  <c:v>43572</c:v>
                </c:pt>
                <c:pt idx="859">
                  <c:v>43573</c:v>
                </c:pt>
                <c:pt idx="860">
                  <c:v>43574</c:v>
                </c:pt>
                <c:pt idx="861">
                  <c:v>43577</c:v>
                </c:pt>
                <c:pt idx="862">
                  <c:v>43578</c:v>
                </c:pt>
                <c:pt idx="863">
                  <c:v>43579</c:v>
                </c:pt>
                <c:pt idx="864">
                  <c:v>43580</c:v>
                </c:pt>
                <c:pt idx="865">
                  <c:v>43581</c:v>
                </c:pt>
                <c:pt idx="866">
                  <c:v>43584</c:v>
                </c:pt>
                <c:pt idx="867">
                  <c:v>43585</c:v>
                </c:pt>
                <c:pt idx="868">
                  <c:v>43586</c:v>
                </c:pt>
                <c:pt idx="869">
                  <c:v>43587</c:v>
                </c:pt>
                <c:pt idx="870">
                  <c:v>43588</c:v>
                </c:pt>
                <c:pt idx="871">
                  <c:v>43591</c:v>
                </c:pt>
                <c:pt idx="872">
                  <c:v>43592</c:v>
                </c:pt>
                <c:pt idx="873">
                  <c:v>43593</c:v>
                </c:pt>
                <c:pt idx="874">
                  <c:v>43594</c:v>
                </c:pt>
                <c:pt idx="875">
                  <c:v>43595</c:v>
                </c:pt>
                <c:pt idx="876">
                  <c:v>43598</c:v>
                </c:pt>
                <c:pt idx="877">
                  <c:v>43599</c:v>
                </c:pt>
                <c:pt idx="878">
                  <c:v>43600</c:v>
                </c:pt>
                <c:pt idx="879">
                  <c:v>43601</c:v>
                </c:pt>
                <c:pt idx="880">
                  <c:v>43602</c:v>
                </c:pt>
                <c:pt idx="881">
                  <c:v>43605</c:v>
                </c:pt>
                <c:pt idx="882">
                  <c:v>43606</c:v>
                </c:pt>
                <c:pt idx="883">
                  <c:v>43607</c:v>
                </c:pt>
                <c:pt idx="884">
                  <c:v>43608</c:v>
                </c:pt>
                <c:pt idx="885">
                  <c:v>43609</c:v>
                </c:pt>
                <c:pt idx="886">
                  <c:v>43612</c:v>
                </c:pt>
                <c:pt idx="887">
                  <c:v>43613</c:v>
                </c:pt>
                <c:pt idx="888">
                  <c:v>43614</c:v>
                </c:pt>
                <c:pt idx="889">
                  <c:v>43615</c:v>
                </c:pt>
                <c:pt idx="890">
                  <c:v>43616</c:v>
                </c:pt>
                <c:pt idx="891">
                  <c:v>43619</c:v>
                </c:pt>
                <c:pt idx="892">
                  <c:v>43620</c:v>
                </c:pt>
                <c:pt idx="893">
                  <c:v>43621</c:v>
                </c:pt>
                <c:pt idx="894">
                  <c:v>43622</c:v>
                </c:pt>
                <c:pt idx="895">
                  <c:v>43623</c:v>
                </c:pt>
                <c:pt idx="896">
                  <c:v>43626</c:v>
                </c:pt>
                <c:pt idx="897">
                  <c:v>43627</c:v>
                </c:pt>
                <c:pt idx="898">
                  <c:v>43628</c:v>
                </c:pt>
                <c:pt idx="899">
                  <c:v>43629</c:v>
                </c:pt>
                <c:pt idx="900">
                  <c:v>43630</c:v>
                </c:pt>
                <c:pt idx="901">
                  <c:v>43633</c:v>
                </c:pt>
                <c:pt idx="902">
                  <c:v>43634</c:v>
                </c:pt>
                <c:pt idx="903">
                  <c:v>43635</c:v>
                </c:pt>
                <c:pt idx="904">
                  <c:v>43636</c:v>
                </c:pt>
                <c:pt idx="905">
                  <c:v>43637</c:v>
                </c:pt>
                <c:pt idx="906">
                  <c:v>43640</c:v>
                </c:pt>
                <c:pt idx="907">
                  <c:v>43641</c:v>
                </c:pt>
                <c:pt idx="908">
                  <c:v>43642</c:v>
                </c:pt>
                <c:pt idx="909">
                  <c:v>43643</c:v>
                </c:pt>
                <c:pt idx="910">
                  <c:v>43644</c:v>
                </c:pt>
                <c:pt idx="911">
                  <c:v>43647</c:v>
                </c:pt>
                <c:pt idx="912">
                  <c:v>43648</c:v>
                </c:pt>
                <c:pt idx="913">
                  <c:v>43649</c:v>
                </c:pt>
                <c:pt idx="914">
                  <c:v>43650</c:v>
                </c:pt>
                <c:pt idx="915">
                  <c:v>43651</c:v>
                </c:pt>
                <c:pt idx="916">
                  <c:v>43654</c:v>
                </c:pt>
                <c:pt idx="917">
                  <c:v>43655</c:v>
                </c:pt>
                <c:pt idx="918">
                  <c:v>43656</c:v>
                </c:pt>
                <c:pt idx="919">
                  <c:v>43657</c:v>
                </c:pt>
                <c:pt idx="920">
                  <c:v>43658</c:v>
                </c:pt>
                <c:pt idx="921">
                  <c:v>43661</c:v>
                </c:pt>
                <c:pt idx="922">
                  <c:v>43662</c:v>
                </c:pt>
                <c:pt idx="923">
                  <c:v>43663</c:v>
                </c:pt>
                <c:pt idx="924">
                  <c:v>43664</c:v>
                </c:pt>
                <c:pt idx="925">
                  <c:v>43665</c:v>
                </c:pt>
                <c:pt idx="926">
                  <c:v>43668</c:v>
                </c:pt>
                <c:pt idx="927">
                  <c:v>43669</c:v>
                </c:pt>
                <c:pt idx="928">
                  <c:v>43670</c:v>
                </c:pt>
                <c:pt idx="929">
                  <c:v>43671</c:v>
                </c:pt>
                <c:pt idx="930">
                  <c:v>43672</c:v>
                </c:pt>
                <c:pt idx="931">
                  <c:v>43675</c:v>
                </c:pt>
                <c:pt idx="932">
                  <c:v>43676</c:v>
                </c:pt>
                <c:pt idx="933">
                  <c:v>43677</c:v>
                </c:pt>
                <c:pt idx="934">
                  <c:v>43678</c:v>
                </c:pt>
                <c:pt idx="935">
                  <c:v>43679</c:v>
                </c:pt>
                <c:pt idx="936">
                  <c:v>43682</c:v>
                </c:pt>
                <c:pt idx="937">
                  <c:v>43683</c:v>
                </c:pt>
                <c:pt idx="938">
                  <c:v>43684</c:v>
                </c:pt>
                <c:pt idx="939">
                  <c:v>43685</c:v>
                </c:pt>
                <c:pt idx="940">
                  <c:v>43686</c:v>
                </c:pt>
                <c:pt idx="941">
                  <c:v>43689</c:v>
                </c:pt>
                <c:pt idx="942">
                  <c:v>43690</c:v>
                </c:pt>
                <c:pt idx="943">
                  <c:v>43691</c:v>
                </c:pt>
                <c:pt idx="944">
                  <c:v>43692</c:v>
                </c:pt>
                <c:pt idx="945">
                  <c:v>43693</c:v>
                </c:pt>
                <c:pt idx="946">
                  <c:v>43696</c:v>
                </c:pt>
                <c:pt idx="947">
                  <c:v>43697</c:v>
                </c:pt>
                <c:pt idx="948">
                  <c:v>43698</c:v>
                </c:pt>
                <c:pt idx="949">
                  <c:v>43699</c:v>
                </c:pt>
                <c:pt idx="950">
                  <c:v>43700</c:v>
                </c:pt>
                <c:pt idx="951">
                  <c:v>43703</c:v>
                </c:pt>
                <c:pt idx="952">
                  <c:v>43704</c:v>
                </c:pt>
                <c:pt idx="953">
                  <c:v>43705</c:v>
                </c:pt>
                <c:pt idx="954">
                  <c:v>43706</c:v>
                </c:pt>
                <c:pt idx="955">
                  <c:v>43707</c:v>
                </c:pt>
                <c:pt idx="956">
                  <c:v>43710</c:v>
                </c:pt>
                <c:pt idx="957">
                  <c:v>43711</c:v>
                </c:pt>
                <c:pt idx="958">
                  <c:v>43712</c:v>
                </c:pt>
                <c:pt idx="959">
                  <c:v>43713</c:v>
                </c:pt>
                <c:pt idx="960">
                  <c:v>43714</c:v>
                </c:pt>
                <c:pt idx="961">
                  <c:v>43717</c:v>
                </c:pt>
                <c:pt idx="962">
                  <c:v>43718</c:v>
                </c:pt>
                <c:pt idx="963">
                  <c:v>43719</c:v>
                </c:pt>
                <c:pt idx="964">
                  <c:v>43720</c:v>
                </c:pt>
                <c:pt idx="965">
                  <c:v>43721</c:v>
                </c:pt>
                <c:pt idx="966">
                  <c:v>43724</c:v>
                </c:pt>
                <c:pt idx="967">
                  <c:v>43725</c:v>
                </c:pt>
                <c:pt idx="968">
                  <c:v>43726</c:v>
                </c:pt>
                <c:pt idx="969">
                  <c:v>43727</c:v>
                </c:pt>
                <c:pt idx="970">
                  <c:v>43728</c:v>
                </c:pt>
                <c:pt idx="971">
                  <c:v>43731</c:v>
                </c:pt>
                <c:pt idx="972">
                  <c:v>43732</c:v>
                </c:pt>
                <c:pt idx="973">
                  <c:v>43733</c:v>
                </c:pt>
                <c:pt idx="974">
                  <c:v>43734</c:v>
                </c:pt>
                <c:pt idx="975">
                  <c:v>43735</c:v>
                </c:pt>
                <c:pt idx="976">
                  <c:v>43738</c:v>
                </c:pt>
                <c:pt idx="977">
                  <c:v>43739</c:v>
                </c:pt>
                <c:pt idx="978">
                  <c:v>43740</c:v>
                </c:pt>
                <c:pt idx="979">
                  <c:v>43741</c:v>
                </c:pt>
                <c:pt idx="980">
                  <c:v>43742</c:v>
                </c:pt>
                <c:pt idx="981">
                  <c:v>43745</c:v>
                </c:pt>
                <c:pt idx="982">
                  <c:v>43746</c:v>
                </c:pt>
                <c:pt idx="983">
                  <c:v>43747</c:v>
                </c:pt>
                <c:pt idx="984">
                  <c:v>43748</c:v>
                </c:pt>
                <c:pt idx="985">
                  <c:v>43749</c:v>
                </c:pt>
                <c:pt idx="986">
                  <c:v>43752</c:v>
                </c:pt>
                <c:pt idx="987">
                  <c:v>43753</c:v>
                </c:pt>
                <c:pt idx="988">
                  <c:v>43754</c:v>
                </c:pt>
                <c:pt idx="989">
                  <c:v>43755</c:v>
                </c:pt>
                <c:pt idx="990">
                  <c:v>43756</c:v>
                </c:pt>
                <c:pt idx="991">
                  <c:v>43759</c:v>
                </c:pt>
                <c:pt idx="992">
                  <c:v>43760</c:v>
                </c:pt>
                <c:pt idx="993">
                  <c:v>43761</c:v>
                </c:pt>
                <c:pt idx="994">
                  <c:v>43762</c:v>
                </c:pt>
                <c:pt idx="995">
                  <c:v>43763</c:v>
                </c:pt>
                <c:pt idx="996">
                  <c:v>43766</c:v>
                </c:pt>
                <c:pt idx="997">
                  <c:v>43767</c:v>
                </c:pt>
                <c:pt idx="998">
                  <c:v>43768</c:v>
                </c:pt>
                <c:pt idx="999">
                  <c:v>43769</c:v>
                </c:pt>
                <c:pt idx="1000">
                  <c:v>43770</c:v>
                </c:pt>
                <c:pt idx="1001">
                  <c:v>43773</c:v>
                </c:pt>
                <c:pt idx="1002">
                  <c:v>43774</c:v>
                </c:pt>
                <c:pt idx="1003">
                  <c:v>43775</c:v>
                </c:pt>
                <c:pt idx="1004">
                  <c:v>43776</c:v>
                </c:pt>
                <c:pt idx="1005">
                  <c:v>43777</c:v>
                </c:pt>
                <c:pt idx="1006">
                  <c:v>43780</c:v>
                </c:pt>
                <c:pt idx="1007">
                  <c:v>43781</c:v>
                </c:pt>
                <c:pt idx="1008">
                  <c:v>43782</c:v>
                </c:pt>
                <c:pt idx="1009">
                  <c:v>43783</c:v>
                </c:pt>
                <c:pt idx="1010">
                  <c:v>43784</c:v>
                </c:pt>
                <c:pt idx="1011">
                  <c:v>43787</c:v>
                </c:pt>
                <c:pt idx="1012">
                  <c:v>43788</c:v>
                </c:pt>
                <c:pt idx="1013">
                  <c:v>43789</c:v>
                </c:pt>
                <c:pt idx="1014">
                  <c:v>43790</c:v>
                </c:pt>
                <c:pt idx="1015">
                  <c:v>43791</c:v>
                </c:pt>
                <c:pt idx="1016">
                  <c:v>43794</c:v>
                </c:pt>
                <c:pt idx="1017">
                  <c:v>43795</c:v>
                </c:pt>
                <c:pt idx="1018">
                  <c:v>43796</c:v>
                </c:pt>
                <c:pt idx="1019">
                  <c:v>43797</c:v>
                </c:pt>
                <c:pt idx="1020">
                  <c:v>43798</c:v>
                </c:pt>
                <c:pt idx="1021">
                  <c:v>43801</c:v>
                </c:pt>
                <c:pt idx="1022">
                  <c:v>43802</c:v>
                </c:pt>
                <c:pt idx="1023">
                  <c:v>43803</c:v>
                </c:pt>
                <c:pt idx="1024">
                  <c:v>43804</c:v>
                </c:pt>
                <c:pt idx="1025">
                  <c:v>43805</c:v>
                </c:pt>
                <c:pt idx="1026">
                  <c:v>43808</c:v>
                </c:pt>
                <c:pt idx="1027">
                  <c:v>43809</c:v>
                </c:pt>
                <c:pt idx="1028">
                  <c:v>43810</c:v>
                </c:pt>
                <c:pt idx="1029">
                  <c:v>43811</c:v>
                </c:pt>
                <c:pt idx="1030">
                  <c:v>43812</c:v>
                </c:pt>
                <c:pt idx="1031">
                  <c:v>43815</c:v>
                </c:pt>
                <c:pt idx="1032">
                  <c:v>43816</c:v>
                </c:pt>
                <c:pt idx="1033">
                  <c:v>43817</c:v>
                </c:pt>
                <c:pt idx="1034">
                  <c:v>43818</c:v>
                </c:pt>
                <c:pt idx="1035">
                  <c:v>43819</c:v>
                </c:pt>
                <c:pt idx="1036">
                  <c:v>43822</c:v>
                </c:pt>
                <c:pt idx="1037">
                  <c:v>43823</c:v>
                </c:pt>
                <c:pt idx="1038">
                  <c:v>43824</c:v>
                </c:pt>
                <c:pt idx="1039">
                  <c:v>43825</c:v>
                </c:pt>
                <c:pt idx="1040">
                  <c:v>43826</c:v>
                </c:pt>
                <c:pt idx="1041">
                  <c:v>43829</c:v>
                </c:pt>
                <c:pt idx="1042">
                  <c:v>43830</c:v>
                </c:pt>
                <c:pt idx="1043">
                  <c:v>43831</c:v>
                </c:pt>
                <c:pt idx="1044">
                  <c:v>43832</c:v>
                </c:pt>
                <c:pt idx="1045">
                  <c:v>43833</c:v>
                </c:pt>
                <c:pt idx="1046">
                  <c:v>43836</c:v>
                </c:pt>
                <c:pt idx="1047">
                  <c:v>43837</c:v>
                </c:pt>
                <c:pt idx="1048">
                  <c:v>43838</c:v>
                </c:pt>
                <c:pt idx="1049">
                  <c:v>43839</c:v>
                </c:pt>
                <c:pt idx="1050">
                  <c:v>43840</c:v>
                </c:pt>
                <c:pt idx="1051">
                  <c:v>43843</c:v>
                </c:pt>
                <c:pt idx="1052">
                  <c:v>43844</c:v>
                </c:pt>
                <c:pt idx="1053">
                  <c:v>43845</c:v>
                </c:pt>
                <c:pt idx="1054">
                  <c:v>43846</c:v>
                </c:pt>
                <c:pt idx="1055">
                  <c:v>43847</c:v>
                </c:pt>
                <c:pt idx="1056">
                  <c:v>43850</c:v>
                </c:pt>
                <c:pt idx="1057">
                  <c:v>43851</c:v>
                </c:pt>
                <c:pt idx="1058">
                  <c:v>43852</c:v>
                </c:pt>
                <c:pt idx="1059">
                  <c:v>43853</c:v>
                </c:pt>
                <c:pt idx="1060">
                  <c:v>43854</c:v>
                </c:pt>
                <c:pt idx="1061">
                  <c:v>43857</c:v>
                </c:pt>
                <c:pt idx="1062">
                  <c:v>43858</c:v>
                </c:pt>
                <c:pt idx="1063">
                  <c:v>43859</c:v>
                </c:pt>
                <c:pt idx="1064">
                  <c:v>43860</c:v>
                </c:pt>
                <c:pt idx="1065">
                  <c:v>43861</c:v>
                </c:pt>
                <c:pt idx="1066">
                  <c:v>43864</c:v>
                </c:pt>
                <c:pt idx="1067">
                  <c:v>43865</c:v>
                </c:pt>
                <c:pt idx="1068">
                  <c:v>43866</c:v>
                </c:pt>
                <c:pt idx="1069">
                  <c:v>43867</c:v>
                </c:pt>
                <c:pt idx="1070">
                  <c:v>43868</c:v>
                </c:pt>
                <c:pt idx="1071">
                  <c:v>43871</c:v>
                </c:pt>
                <c:pt idx="1072">
                  <c:v>43872</c:v>
                </c:pt>
                <c:pt idx="1073">
                  <c:v>43873</c:v>
                </c:pt>
                <c:pt idx="1074">
                  <c:v>43874</c:v>
                </c:pt>
                <c:pt idx="1075">
                  <c:v>43875</c:v>
                </c:pt>
                <c:pt idx="1076">
                  <c:v>43878</c:v>
                </c:pt>
                <c:pt idx="1077">
                  <c:v>43879</c:v>
                </c:pt>
                <c:pt idx="1078">
                  <c:v>43880</c:v>
                </c:pt>
                <c:pt idx="1079">
                  <c:v>43881</c:v>
                </c:pt>
                <c:pt idx="1080">
                  <c:v>43882</c:v>
                </c:pt>
                <c:pt idx="1081">
                  <c:v>43885</c:v>
                </c:pt>
                <c:pt idx="1082">
                  <c:v>43886</c:v>
                </c:pt>
                <c:pt idx="1083">
                  <c:v>43887</c:v>
                </c:pt>
                <c:pt idx="1084">
                  <c:v>43888</c:v>
                </c:pt>
                <c:pt idx="1085">
                  <c:v>43889</c:v>
                </c:pt>
                <c:pt idx="1086">
                  <c:v>43892</c:v>
                </c:pt>
                <c:pt idx="1087">
                  <c:v>43893</c:v>
                </c:pt>
                <c:pt idx="1088">
                  <c:v>43894</c:v>
                </c:pt>
                <c:pt idx="1089">
                  <c:v>43895</c:v>
                </c:pt>
                <c:pt idx="1090">
                  <c:v>43896</c:v>
                </c:pt>
                <c:pt idx="1091">
                  <c:v>43899</c:v>
                </c:pt>
                <c:pt idx="1092">
                  <c:v>43900</c:v>
                </c:pt>
                <c:pt idx="1093">
                  <c:v>43901</c:v>
                </c:pt>
                <c:pt idx="1094">
                  <c:v>43902</c:v>
                </c:pt>
                <c:pt idx="1095">
                  <c:v>43903</c:v>
                </c:pt>
                <c:pt idx="1096">
                  <c:v>43906</c:v>
                </c:pt>
                <c:pt idx="1097">
                  <c:v>43907</c:v>
                </c:pt>
                <c:pt idx="1098">
                  <c:v>43908</c:v>
                </c:pt>
                <c:pt idx="1099">
                  <c:v>43909</c:v>
                </c:pt>
                <c:pt idx="1100">
                  <c:v>43910</c:v>
                </c:pt>
                <c:pt idx="1101">
                  <c:v>43913</c:v>
                </c:pt>
                <c:pt idx="1102">
                  <c:v>43914</c:v>
                </c:pt>
                <c:pt idx="1103">
                  <c:v>43915</c:v>
                </c:pt>
                <c:pt idx="1104">
                  <c:v>43916</c:v>
                </c:pt>
                <c:pt idx="1105">
                  <c:v>43917</c:v>
                </c:pt>
                <c:pt idx="1106">
                  <c:v>43920</c:v>
                </c:pt>
                <c:pt idx="1107">
                  <c:v>43921</c:v>
                </c:pt>
                <c:pt idx="1108">
                  <c:v>43922</c:v>
                </c:pt>
                <c:pt idx="1109">
                  <c:v>43923</c:v>
                </c:pt>
                <c:pt idx="1110">
                  <c:v>43924</c:v>
                </c:pt>
                <c:pt idx="1111">
                  <c:v>43927</c:v>
                </c:pt>
                <c:pt idx="1112">
                  <c:v>43928</c:v>
                </c:pt>
                <c:pt idx="1113">
                  <c:v>43929</c:v>
                </c:pt>
                <c:pt idx="1114">
                  <c:v>43930</c:v>
                </c:pt>
                <c:pt idx="1115">
                  <c:v>43931</c:v>
                </c:pt>
                <c:pt idx="1116">
                  <c:v>43934</c:v>
                </c:pt>
                <c:pt idx="1117">
                  <c:v>43935</c:v>
                </c:pt>
                <c:pt idx="1118">
                  <c:v>43936</c:v>
                </c:pt>
                <c:pt idx="1119">
                  <c:v>43937</c:v>
                </c:pt>
                <c:pt idx="1120">
                  <c:v>43938</c:v>
                </c:pt>
                <c:pt idx="1121">
                  <c:v>43941</c:v>
                </c:pt>
                <c:pt idx="1122">
                  <c:v>43942</c:v>
                </c:pt>
                <c:pt idx="1123">
                  <c:v>43943</c:v>
                </c:pt>
                <c:pt idx="1124">
                  <c:v>43944</c:v>
                </c:pt>
                <c:pt idx="1125">
                  <c:v>43945</c:v>
                </c:pt>
                <c:pt idx="1126">
                  <c:v>43948</c:v>
                </c:pt>
                <c:pt idx="1127">
                  <c:v>43949</c:v>
                </c:pt>
                <c:pt idx="1128">
                  <c:v>43950</c:v>
                </c:pt>
                <c:pt idx="1129">
                  <c:v>43951</c:v>
                </c:pt>
                <c:pt idx="1130">
                  <c:v>43952</c:v>
                </c:pt>
                <c:pt idx="1131">
                  <c:v>43955</c:v>
                </c:pt>
                <c:pt idx="1132">
                  <c:v>43956</c:v>
                </c:pt>
                <c:pt idx="1133">
                  <c:v>43957</c:v>
                </c:pt>
                <c:pt idx="1134">
                  <c:v>43958</c:v>
                </c:pt>
                <c:pt idx="1135">
                  <c:v>43959</c:v>
                </c:pt>
                <c:pt idx="1136">
                  <c:v>43962</c:v>
                </c:pt>
                <c:pt idx="1137">
                  <c:v>43963</c:v>
                </c:pt>
                <c:pt idx="1138">
                  <c:v>43964</c:v>
                </c:pt>
                <c:pt idx="1139">
                  <c:v>43965</c:v>
                </c:pt>
                <c:pt idx="1140">
                  <c:v>43966</c:v>
                </c:pt>
                <c:pt idx="1141">
                  <c:v>43969</c:v>
                </c:pt>
                <c:pt idx="1142">
                  <c:v>43970</c:v>
                </c:pt>
                <c:pt idx="1143">
                  <c:v>43971</c:v>
                </c:pt>
                <c:pt idx="1144">
                  <c:v>43972</c:v>
                </c:pt>
                <c:pt idx="1145">
                  <c:v>43973</c:v>
                </c:pt>
                <c:pt idx="1146">
                  <c:v>43976</c:v>
                </c:pt>
                <c:pt idx="1147">
                  <c:v>43977</c:v>
                </c:pt>
                <c:pt idx="1148">
                  <c:v>43978</c:v>
                </c:pt>
                <c:pt idx="1149">
                  <c:v>43979</c:v>
                </c:pt>
                <c:pt idx="1150">
                  <c:v>43980</c:v>
                </c:pt>
                <c:pt idx="1151">
                  <c:v>43983</c:v>
                </c:pt>
                <c:pt idx="1152">
                  <c:v>43984</c:v>
                </c:pt>
                <c:pt idx="1153">
                  <c:v>43985</c:v>
                </c:pt>
                <c:pt idx="1154">
                  <c:v>43986</c:v>
                </c:pt>
                <c:pt idx="1155">
                  <c:v>43987</c:v>
                </c:pt>
                <c:pt idx="1156">
                  <c:v>43990</c:v>
                </c:pt>
                <c:pt idx="1157">
                  <c:v>43991</c:v>
                </c:pt>
                <c:pt idx="1158">
                  <c:v>43992</c:v>
                </c:pt>
                <c:pt idx="1159">
                  <c:v>43993</c:v>
                </c:pt>
                <c:pt idx="1160">
                  <c:v>43994</c:v>
                </c:pt>
                <c:pt idx="1161">
                  <c:v>43997</c:v>
                </c:pt>
                <c:pt idx="1162">
                  <c:v>43998</c:v>
                </c:pt>
                <c:pt idx="1163">
                  <c:v>43999</c:v>
                </c:pt>
                <c:pt idx="1164">
                  <c:v>44000</c:v>
                </c:pt>
                <c:pt idx="1165">
                  <c:v>44001</c:v>
                </c:pt>
                <c:pt idx="1166">
                  <c:v>44004</c:v>
                </c:pt>
                <c:pt idx="1167">
                  <c:v>44005</c:v>
                </c:pt>
                <c:pt idx="1168">
                  <c:v>44006</c:v>
                </c:pt>
                <c:pt idx="1169">
                  <c:v>44007</c:v>
                </c:pt>
                <c:pt idx="1170">
                  <c:v>44008</c:v>
                </c:pt>
                <c:pt idx="1171">
                  <c:v>44011</c:v>
                </c:pt>
                <c:pt idx="1172">
                  <c:v>44012</c:v>
                </c:pt>
                <c:pt idx="1173">
                  <c:v>44013</c:v>
                </c:pt>
                <c:pt idx="1174">
                  <c:v>44014</c:v>
                </c:pt>
                <c:pt idx="1175">
                  <c:v>44015</c:v>
                </c:pt>
                <c:pt idx="1176">
                  <c:v>44018</c:v>
                </c:pt>
                <c:pt idx="1177">
                  <c:v>44019</c:v>
                </c:pt>
                <c:pt idx="1178">
                  <c:v>44020</c:v>
                </c:pt>
                <c:pt idx="1179">
                  <c:v>44021</c:v>
                </c:pt>
                <c:pt idx="1180">
                  <c:v>44022</c:v>
                </c:pt>
                <c:pt idx="1181">
                  <c:v>44025</c:v>
                </c:pt>
                <c:pt idx="1182">
                  <c:v>44026</c:v>
                </c:pt>
                <c:pt idx="1183">
                  <c:v>44027</c:v>
                </c:pt>
                <c:pt idx="1184">
                  <c:v>44028</c:v>
                </c:pt>
                <c:pt idx="1185">
                  <c:v>44029</c:v>
                </c:pt>
                <c:pt idx="1186">
                  <c:v>44032</c:v>
                </c:pt>
                <c:pt idx="1187">
                  <c:v>44033</c:v>
                </c:pt>
                <c:pt idx="1188">
                  <c:v>44034</c:v>
                </c:pt>
                <c:pt idx="1189">
                  <c:v>44035</c:v>
                </c:pt>
                <c:pt idx="1190">
                  <c:v>44036</c:v>
                </c:pt>
                <c:pt idx="1191">
                  <c:v>44039</c:v>
                </c:pt>
                <c:pt idx="1192">
                  <c:v>44040</c:v>
                </c:pt>
                <c:pt idx="1193">
                  <c:v>44041</c:v>
                </c:pt>
                <c:pt idx="1194">
                  <c:v>44042</c:v>
                </c:pt>
                <c:pt idx="1195">
                  <c:v>44043</c:v>
                </c:pt>
                <c:pt idx="1196">
                  <c:v>44046</c:v>
                </c:pt>
                <c:pt idx="1197">
                  <c:v>44047</c:v>
                </c:pt>
                <c:pt idx="1198">
                  <c:v>44048</c:v>
                </c:pt>
                <c:pt idx="1199">
                  <c:v>44049</c:v>
                </c:pt>
                <c:pt idx="1200">
                  <c:v>44050</c:v>
                </c:pt>
                <c:pt idx="1201">
                  <c:v>44053</c:v>
                </c:pt>
                <c:pt idx="1202">
                  <c:v>44054</c:v>
                </c:pt>
                <c:pt idx="1203">
                  <c:v>44055</c:v>
                </c:pt>
                <c:pt idx="1204">
                  <c:v>44056</c:v>
                </c:pt>
                <c:pt idx="1205">
                  <c:v>44057</c:v>
                </c:pt>
                <c:pt idx="1206">
                  <c:v>44060</c:v>
                </c:pt>
                <c:pt idx="1207">
                  <c:v>44061</c:v>
                </c:pt>
                <c:pt idx="1208">
                  <c:v>44062</c:v>
                </c:pt>
                <c:pt idx="1209">
                  <c:v>44063</c:v>
                </c:pt>
                <c:pt idx="1210">
                  <c:v>44064</c:v>
                </c:pt>
                <c:pt idx="1211">
                  <c:v>44067</c:v>
                </c:pt>
                <c:pt idx="1212">
                  <c:v>44068</c:v>
                </c:pt>
                <c:pt idx="1213">
                  <c:v>44069</c:v>
                </c:pt>
                <c:pt idx="1214">
                  <c:v>44070</c:v>
                </c:pt>
                <c:pt idx="1215">
                  <c:v>44071</c:v>
                </c:pt>
                <c:pt idx="1216">
                  <c:v>44074</c:v>
                </c:pt>
                <c:pt idx="1217">
                  <c:v>44075</c:v>
                </c:pt>
                <c:pt idx="1218">
                  <c:v>44076</c:v>
                </c:pt>
                <c:pt idx="1219">
                  <c:v>44077</c:v>
                </c:pt>
                <c:pt idx="1220">
                  <c:v>44078</c:v>
                </c:pt>
                <c:pt idx="1221">
                  <c:v>44081</c:v>
                </c:pt>
                <c:pt idx="1222">
                  <c:v>44082</c:v>
                </c:pt>
                <c:pt idx="1223">
                  <c:v>44083</c:v>
                </c:pt>
                <c:pt idx="1224">
                  <c:v>44084</c:v>
                </c:pt>
                <c:pt idx="1225">
                  <c:v>44085</c:v>
                </c:pt>
                <c:pt idx="1226">
                  <c:v>44088</c:v>
                </c:pt>
                <c:pt idx="1227">
                  <c:v>44089</c:v>
                </c:pt>
                <c:pt idx="1228">
                  <c:v>44090</c:v>
                </c:pt>
                <c:pt idx="1229">
                  <c:v>44091</c:v>
                </c:pt>
                <c:pt idx="1230">
                  <c:v>44092</c:v>
                </c:pt>
                <c:pt idx="1231">
                  <c:v>44095</c:v>
                </c:pt>
                <c:pt idx="1232">
                  <c:v>44096</c:v>
                </c:pt>
                <c:pt idx="1233">
                  <c:v>44097</c:v>
                </c:pt>
                <c:pt idx="1234">
                  <c:v>44098</c:v>
                </c:pt>
                <c:pt idx="1235">
                  <c:v>44099</c:v>
                </c:pt>
                <c:pt idx="1236">
                  <c:v>44102</c:v>
                </c:pt>
                <c:pt idx="1237">
                  <c:v>44103</c:v>
                </c:pt>
                <c:pt idx="1238">
                  <c:v>44104</c:v>
                </c:pt>
                <c:pt idx="1239">
                  <c:v>44105</c:v>
                </c:pt>
                <c:pt idx="1240">
                  <c:v>44106</c:v>
                </c:pt>
                <c:pt idx="1241">
                  <c:v>44109</c:v>
                </c:pt>
                <c:pt idx="1242">
                  <c:v>44110</c:v>
                </c:pt>
                <c:pt idx="1243">
                  <c:v>44111</c:v>
                </c:pt>
                <c:pt idx="1244">
                  <c:v>44112</c:v>
                </c:pt>
                <c:pt idx="1245">
                  <c:v>44113</c:v>
                </c:pt>
                <c:pt idx="1246">
                  <c:v>44116</c:v>
                </c:pt>
                <c:pt idx="1247">
                  <c:v>44117</c:v>
                </c:pt>
                <c:pt idx="1248">
                  <c:v>44118</c:v>
                </c:pt>
                <c:pt idx="1249">
                  <c:v>44119</c:v>
                </c:pt>
                <c:pt idx="1250">
                  <c:v>44120</c:v>
                </c:pt>
                <c:pt idx="1251">
                  <c:v>44123</c:v>
                </c:pt>
                <c:pt idx="1252">
                  <c:v>44124</c:v>
                </c:pt>
                <c:pt idx="1253">
                  <c:v>44125</c:v>
                </c:pt>
                <c:pt idx="1254">
                  <c:v>44126</c:v>
                </c:pt>
                <c:pt idx="1255">
                  <c:v>44127</c:v>
                </c:pt>
                <c:pt idx="1256">
                  <c:v>44130</c:v>
                </c:pt>
                <c:pt idx="1257">
                  <c:v>44131</c:v>
                </c:pt>
                <c:pt idx="1258">
                  <c:v>44132</c:v>
                </c:pt>
                <c:pt idx="1259">
                  <c:v>44133</c:v>
                </c:pt>
                <c:pt idx="1260">
                  <c:v>44134</c:v>
                </c:pt>
                <c:pt idx="1261">
                  <c:v>44137</c:v>
                </c:pt>
                <c:pt idx="1262">
                  <c:v>44138</c:v>
                </c:pt>
                <c:pt idx="1263">
                  <c:v>44139</c:v>
                </c:pt>
                <c:pt idx="1264">
                  <c:v>44140</c:v>
                </c:pt>
                <c:pt idx="1265">
                  <c:v>44141</c:v>
                </c:pt>
                <c:pt idx="1266">
                  <c:v>44144</c:v>
                </c:pt>
                <c:pt idx="1267">
                  <c:v>44145</c:v>
                </c:pt>
                <c:pt idx="1268">
                  <c:v>44146</c:v>
                </c:pt>
                <c:pt idx="1269">
                  <c:v>44147</c:v>
                </c:pt>
                <c:pt idx="1270">
                  <c:v>44148</c:v>
                </c:pt>
                <c:pt idx="1271">
                  <c:v>44151</c:v>
                </c:pt>
                <c:pt idx="1272">
                  <c:v>44152</c:v>
                </c:pt>
                <c:pt idx="1273">
                  <c:v>44153</c:v>
                </c:pt>
                <c:pt idx="1274">
                  <c:v>44154</c:v>
                </c:pt>
                <c:pt idx="1275">
                  <c:v>44155</c:v>
                </c:pt>
                <c:pt idx="1276">
                  <c:v>44158</c:v>
                </c:pt>
                <c:pt idx="1277">
                  <c:v>44159</c:v>
                </c:pt>
                <c:pt idx="1278">
                  <c:v>44160</c:v>
                </c:pt>
                <c:pt idx="1279">
                  <c:v>44161</c:v>
                </c:pt>
                <c:pt idx="1280">
                  <c:v>44162</c:v>
                </c:pt>
                <c:pt idx="1281">
                  <c:v>44165</c:v>
                </c:pt>
                <c:pt idx="1282">
                  <c:v>44166</c:v>
                </c:pt>
                <c:pt idx="1283">
                  <c:v>44167</c:v>
                </c:pt>
                <c:pt idx="1284">
                  <c:v>44168</c:v>
                </c:pt>
                <c:pt idx="1285">
                  <c:v>44169</c:v>
                </c:pt>
                <c:pt idx="1286">
                  <c:v>44172</c:v>
                </c:pt>
                <c:pt idx="1287">
                  <c:v>44173</c:v>
                </c:pt>
                <c:pt idx="1288">
                  <c:v>44174</c:v>
                </c:pt>
                <c:pt idx="1289">
                  <c:v>44175</c:v>
                </c:pt>
                <c:pt idx="1290">
                  <c:v>44176</c:v>
                </c:pt>
                <c:pt idx="1291">
                  <c:v>44179</c:v>
                </c:pt>
                <c:pt idx="1292">
                  <c:v>44180</c:v>
                </c:pt>
                <c:pt idx="1293">
                  <c:v>44181</c:v>
                </c:pt>
                <c:pt idx="1294">
                  <c:v>44182</c:v>
                </c:pt>
                <c:pt idx="1295">
                  <c:v>44183</c:v>
                </c:pt>
                <c:pt idx="1296">
                  <c:v>44186</c:v>
                </c:pt>
                <c:pt idx="1297">
                  <c:v>44187</c:v>
                </c:pt>
                <c:pt idx="1298">
                  <c:v>44188</c:v>
                </c:pt>
                <c:pt idx="1299">
                  <c:v>44189</c:v>
                </c:pt>
                <c:pt idx="1300">
                  <c:v>44190</c:v>
                </c:pt>
                <c:pt idx="1301">
                  <c:v>44193</c:v>
                </c:pt>
                <c:pt idx="1302">
                  <c:v>44194</c:v>
                </c:pt>
                <c:pt idx="1303">
                  <c:v>44195</c:v>
                </c:pt>
                <c:pt idx="1304">
                  <c:v>44196</c:v>
                </c:pt>
                <c:pt idx="1305">
                  <c:v>44197</c:v>
                </c:pt>
                <c:pt idx="1306">
                  <c:v>44200</c:v>
                </c:pt>
                <c:pt idx="1307">
                  <c:v>44201</c:v>
                </c:pt>
                <c:pt idx="1308">
                  <c:v>44202</c:v>
                </c:pt>
                <c:pt idx="1309">
                  <c:v>44203</c:v>
                </c:pt>
                <c:pt idx="1310">
                  <c:v>44204</c:v>
                </c:pt>
                <c:pt idx="1311">
                  <c:v>44207</c:v>
                </c:pt>
                <c:pt idx="1312">
                  <c:v>44208</c:v>
                </c:pt>
                <c:pt idx="1313">
                  <c:v>44209</c:v>
                </c:pt>
                <c:pt idx="1314">
                  <c:v>44210</c:v>
                </c:pt>
                <c:pt idx="1315">
                  <c:v>44211</c:v>
                </c:pt>
                <c:pt idx="1316">
                  <c:v>44214</c:v>
                </c:pt>
                <c:pt idx="1317">
                  <c:v>44215</c:v>
                </c:pt>
                <c:pt idx="1318">
                  <c:v>44216</c:v>
                </c:pt>
                <c:pt idx="1319">
                  <c:v>44217</c:v>
                </c:pt>
                <c:pt idx="1320">
                  <c:v>44218</c:v>
                </c:pt>
                <c:pt idx="1321">
                  <c:v>44221</c:v>
                </c:pt>
                <c:pt idx="1322">
                  <c:v>44222</c:v>
                </c:pt>
                <c:pt idx="1323">
                  <c:v>44223</c:v>
                </c:pt>
                <c:pt idx="1324">
                  <c:v>44224</c:v>
                </c:pt>
                <c:pt idx="1325">
                  <c:v>44225</c:v>
                </c:pt>
                <c:pt idx="1326">
                  <c:v>44228</c:v>
                </c:pt>
                <c:pt idx="1327">
                  <c:v>44229</c:v>
                </c:pt>
                <c:pt idx="1328">
                  <c:v>44230</c:v>
                </c:pt>
                <c:pt idx="1329">
                  <c:v>44231</c:v>
                </c:pt>
                <c:pt idx="1330">
                  <c:v>44232</c:v>
                </c:pt>
                <c:pt idx="1331">
                  <c:v>44235</c:v>
                </c:pt>
                <c:pt idx="1332">
                  <c:v>44236</c:v>
                </c:pt>
                <c:pt idx="1333">
                  <c:v>44237</c:v>
                </c:pt>
                <c:pt idx="1334">
                  <c:v>44238</c:v>
                </c:pt>
                <c:pt idx="1335">
                  <c:v>44239</c:v>
                </c:pt>
                <c:pt idx="1336">
                  <c:v>44242</c:v>
                </c:pt>
                <c:pt idx="1337">
                  <c:v>44243</c:v>
                </c:pt>
                <c:pt idx="1338">
                  <c:v>44244</c:v>
                </c:pt>
                <c:pt idx="1339">
                  <c:v>44245</c:v>
                </c:pt>
                <c:pt idx="1340">
                  <c:v>44246</c:v>
                </c:pt>
                <c:pt idx="1341">
                  <c:v>44249</c:v>
                </c:pt>
                <c:pt idx="1342">
                  <c:v>44250</c:v>
                </c:pt>
                <c:pt idx="1343">
                  <c:v>44251</c:v>
                </c:pt>
                <c:pt idx="1344">
                  <c:v>44252</c:v>
                </c:pt>
                <c:pt idx="1345">
                  <c:v>44253</c:v>
                </c:pt>
                <c:pt idx="1346">
                  <c:v>44256</c:v>
                </c:pt>
                <c:pt idx="1347">
                  <c:v>44257</c:v>
                </c:pt>
                <c:pt idx="1348">
                  <c:v>44258</c:v>
                </c:pt>
                <c:pt idx="1349">
                  <c:v>44259</c:v>
                </c:pt>
                <c:pt idx="1350">
                  <c:v>44260</c:v>
                </c:pt>
                <c:pt idx="1351">
                  <c:v>44263</c:v>
                </c:pt>
                <c:pt idx="1352">
                  <c:v>44264</c:v>
                </c:pt>
                <c:pt idx="1353">
                  <c:v>44265</c:v>
                </c:pt>
                <c:pt idx="1354">
                  <c:v>44266</c:v>
                </c:pt>
                <c:pt idx="1355">
                  <c:v>44267</c:v>
                </c:pt>
                <c:pt idx="1356">
                  <c:v>44270</c:v>
                </c:pt>
                <c:pt idx="1357">
                  <c:v>44271</c:v>
                </c:pt>
                <c:pt idx="1358">
                  <c:v>44272</c:v>
                </c:pt>
                <c:pt idx="1359">
                  <c:v>44273</c:v>
                </c:pt>
                <c:pt idx="1360">
                  <c:v>44274</c:v>
                </c:pt>
                <c:pt idx="1361">
                  <c:v>44277</c:v>
                </c:pt>
                <c:pt idx="1362">
                  <c:v>44278</c:v>
                </c:pt>
                <c:pt idx="1363">
                  <c:v>44279</c:v>
                </c:pt>
                <c:pt idx="1364">
                  <c:v>44280</c:v>
                </c:pt>
                <c:pt idx="1365">
                  <c:v>44281</c:v>
                </c:pt>
                <c:pt idx="1366">
                  <c:v>44284</c:v>
                </c:pt>
                <c:pt idx="1367">
                  <c:v>44285</c:v>
                </c:pt>
                <c:pt idx="1368">
                  <c:v>44286</c:v>
                </c:pt>
                <c:pt idx="1369">
                  <c:v>44287</c:v>
                </c:pt>
                <c:pt idx="1370">
                  <c:v>44288</c:v>
                </c:pt>
                <c:pt idx="1371">
                  <c:v>44291</c:v>
                </c:pt>
                <c:pt idx="1372">
                  <c:v>44292</c:v>
                </c:pt>
                <c:pt idx="1373">
                  <c:v>44293</c:v>
                </c:pt>
                <c:pt idx="1374">
                  <c:v>44294</c:v>
                </c:pt>
                <c:pt idx="1375">
                  <c:v>44295</c:v>
                </c:pt>
                <c:pt idx="1376">
                  <c:v>44298</c:v>
                </c:pt>
                <c:pt idx="1377">
                  <c:v>44299</c:v>
                </c:pt>
                <c:pt idx="1378">
                  <c:v>44300</c:v>
                </c:pt>
                <c:pt idx="1379">
                  <c:v>44301</c:v>
                </c:pt>
                <c:pt idx="1380">
                  <c:v>44302</c:v>
                </c:pt>
                <c:pt idx="1381">
                  <c:v>44305</c:v>
                </c:pt>
                <c:pt idx="1382">
                  <c:v>44306</c:v>
                </c:pt>
                <c:pt idx="1383">
                  <c:v>44307</c:v>
                </c:pt>
                <c:pt idx="1384">
                  <c:v>44308</c:v>
                </c:pt>
                <c:pt idx="1385">
                  <c:v>44309</c:v>
                </c:pt>
                <c:pt idx="1386">
                  <c:v>44312</c:v>
                </c:pt>
                <c:pt idx="1387">
                  <c:v>44313</c:v>
                </c:pt>
                <c:pt idx="1388">
                  <c:v>44314</c:v>
                </c:pt>
                <c:pt idx="1389">
                  <c:v>44315</c:v>
                </c:pt>
                <c:pt idx="1390">
                  <c:v>44316</c:v>
                </c:pt>
                <c:pt idx="1391">
                  <c:v>44319</c:v>
                </c:pt>
                <c:pt idx="1392">
                  <c:v>44320</c:v>
                </c:pt>
                <c:pt idx="1393">
                  <c:v>44321</c:v>
                </c:pt>
                <c:pt idx="1394">
                  <c:v>44322</c:v>
                </c:pt>
                <c:pt idx="1395">
                  <c:v>44323</c:v>
                </c:pt>
                <c:pt idx="1396">
                  <c:v>44326</c:v>
                </c:pt>
                <c:pt idx="1397">
                  <c:v>44327</c:v>
                </c:pt>
                <c:pt idx="1398">
                  <c:v>44328</c:v>
                </c:pt>
                <c:pt idx="1399">
                  <c:v>44329</c:v>
                </c:pt>
                <c:pt idx="1400">
                  <c:v>44330</c:v>
                </c:pt>
                <c:pt idx="1401">
                  <c:v>44333</c:v>
                </c:pt>
                <c:pt idx="1402">
                  <c:v>44334</c:v>
                </c:pt>
                <c:pt idx="1403">
                  <c:v>44335</c:v>
                </c:pt>
                <c:pt idx="1404">
                  <c:v>44336</c:v>
                </c:pt>
                <c:pt idx="1405">
                  <c:v>44337</c:v>
                </c:pt>
                <c:pt idx="1406">
                  <c:v>44340</c:v>
                </c:pt>
                <c:pt idx="1407">
                  <c:v>44341</c:v>
                </c:pt>
                <c:pt idx="1408">
                  <c:v>44342</c:v>
                </c:pt>
                <c:pt idx="1409">
                  <c:v>44343</c:v>
                </c:pt>
                <c:pt idx="1410">
                  <c:v>44344</c:v>
                </c:pt>
                <c:pt idx="1411">
                  <c:v>44347</c:v>
                </c:pt>
                <c:pt idx="1412">
                  <c:v>44348</c:v>
                </c:pt>
                <c:pt idx="1413">
                  <c:v>44349</c:v>
                </c:pt>
                <c:pt idx="1414">
                  <c:v>44350</c:v>
                </c:pt>
                <c:pt idx="1415">
                  <c:v>44351</c:v>
                </c:pt>
                <c:pt idx="1416">
                  <c:v>44354</c:v>
                </c:pt>
                <c:pt idx="1417">
                  <c:v>44355</c:v>
                </c:pt>
                <c:pt idx="1418">
                  <c:v>44356</c:v>
                </c:pt>
                <c:pt idx="1419">
                  <c:v>44357</c:v>
                </c:pt>
                <c:pt idx="1420">
                  <c:v>44358</c:v>
                </c:pt>
                <c:pt idx="1421">
                  <c:v>44361</c:v>
                </c:pt>
                <c:pt idx="1422">
                  <c:v>44362</c:v>
                </c:pt>
                <c:pt idx="1423">
                  <c:v>44363</c:v>
                </c:pt>
                <c:pt idx="1424">
                  <c:v>44364</c:v>
                </c:pt>
                <c:pt idx="1425">
                  <c:v>44365</c:v>
                </c:pt>
                <c:pt idx="1426">
                  <c:v>44368</c:v>
                </c:pt>
                <c:pt idx="1427">
                  <c:v>44369</c:v>
                </c:pt>
                <c:pt idx="1428">
                  <c:v>44370</c:v>
                </c:pt>
                <c:pt idx="1429">
                  <c:v>44371</c:v>
                </c:pt>
                <c:pt idx="1430">
                  <c:v>44372</c:v>
                </c:pt>
                <c:pt idx="1431">
                  <c:v>44375</c:v>
                </c:pt>
                <c:pt idx="1432">
                  <c:v>44376</c:v>
                </c:pt>
                <c:pt idx="1433">
                  <c:v>44377</c:v>
                </c:pt>
                <c:pt idx="1434">
                  <c:v>44378</c:v>
                </c:pt>
                <c:pt idx="1435">
                  <c:v>44379</c:v>
                </c:pt>
                <c:pt idx="1436">
                  <c:v>44382</c:v>
                </c:pt>
                <c:pt idx="1437">
                  <c:v>44383</c:v>
                </c:pt>
                <c:pt idx="1438">
                  <c:v>44384</c:v>
                </c:pt>
                <c:pt idx="1439">
                  <c:v>44385</c:v>
                </c:pt>
                <c:pt idx="1440">
                  <c:v>44386</c:v>
                </c:pt>
                <c:pt idx="1441">
                  <c:v>44389</c:v>
                </c:pt>
                <c:pt idx="1442">
                  <c:v>44390</c:v>
                </c:pt>
                <c:pt idx="1443">
                  <c:v>44391</c:v>
                </c:pt>
                <c:pt idx="1444">
                  <c:v>44392</c:v>
                </c:pt>
                <c:pt idx="1445">
                  <c:v>44393</c:v>
                </c:pt>
                <c:pt idx="1446">
                  <c:v>44396</c:v>
                </c:pt>
                <c:pt idx="1447">
                  <c:v>44397</c:v>
                </c:pt>
                <c:pt idx="1448">
                  <c:v>44398</c:v>
                </c:pt>
                <c:pt idx="1449">
                  <c:v>44399</c:v>
                </c:pt>
                <c:pt idx="1450">
                  <c:v>44400</c:v>
                </c:pt>
                <c:pt idx="1451">
                  <c:v>44403</c:v>
                </c:pt>
                <c:pt idx="1452">
                  <c:v>44404</c:v>
                </c:pt>
                <c:pt idx="1453">
                  <c:v>44405</c:v>
                </c:pt>
                <c:pt idx="1454">
                  <c:v>44406</c:v>
                </c:pt>
                <c:pt idx="1455">
                  <c:v>44407</c:v>
                </c:pt>
                <c:pt idx="1456">
                  <c:v>44410</c:v>
                </c:pt>
                <c:pt idx="1457">
                  <c:v>44411</c:v>
                </c:pt>
                <c:pt idx="1458">
                  <c:v>44412</c:v>
                </c:pt>
                <c:pt idx="1459">
                  <c:v>44413</c:v>
                </c:pt>
                <c:pt idx="1460">
                  <c:v>44414</c:v>
                </c:pt>
                <c:pt idx="1461">
                  <c:v>44417</c:v>
                </c:pt>
                <c:pt idx="1462">
                  <c:v>44418</c:v>
                </c:pt>
                <c:pt idx="1463">
                  <c:v>44419</c:v>
                </c:pt>
                <c:pt idx="1464">
                  <c:v>44420</c:v>
                </c:pt>
                <c:pt idx="1465">
                  <c:v>44421</c:v>
                </c:pt>
                <c:pt idx="1466">
                  <c:v>44424</c:v>
                </c:pt>
                <c:pt idx="1467">
                  <c:v>44425</c:v>
                </c:pt>
                <c:pt idx="1468">
                  <c:v>44426</c:v>
                </c:pt>
                <c:pt idx="1469">
                  <c:v>44427</c:v>
                </c:pt>
                <c:pt idx="1470">
                  <c:v>44428</c:v>
                </c:pt>
                <c:pt idx="1471">
                  <c:v>44431</c:v>
                </c:pt>
                <c:pt idx="1472">
                  <c:v>44432</c:v>
                </c:pt>
                <c:pt idx="1473">
                  <c:v>44433</c:v>
                </c:pt>
                <c:pt idx="1474">
                  <c:v>44434</c:v>
                </c:pt>
                <c:pt idx="1475">
                  <c:v>44435</c:v>
                </c:pt>
                <c:pt idx="1476">
                  <c:v>44438</c:v>
                </c:pt>
                <c:pt idx="1477">
                  <c:v>44439</c:v>
                </c:pt>
                <c:pt idx="1478">
                  <c:v>44440</c:v>
                </c:pt>
                <c:pt idx="1479">
                  <c:v>44441</c:v>
                </c:pt>
                <c:pt idx="1480">
                  <c:v>44442</c:v>
                </c:pt>
                <c:pt idx="1481">
                  <c:v>44445</c:v>
                </c:pt>
                <c:pt idx="1482">
                  <c:v>44446</c:v>
                </c:pt>
                <c:pt idx="1483">
                  <c:v>44447</c:v>
                </c:pt>
                <c:pt idx="1484">
                  <c:v>44448</c:v>
                </c:pt>
                <c:pt idx="1485">
                  <c:v>44449</c:v>
                </c:pt>
                <c:pt idx="1486">
                  <c:v>44452</c:v>
                </c:pt>
                <c:pt idx="1487">
                  <c:v>44453</c:v>
                </c:pt>
                <c:pt idx="1488">
                  <c:v>44454</c:v>
                </c:pt>
                <c:pt idx="1489">
                  <c:v>44455</c:v>
                </c:pt>
                <c:pt idx="1490">
                  <c:v>44456</c:v>
                </c:pt>
                <c:pt idx="1491">
                  <c:v>44459</c:v>
                </c:pt>
                <c:pt idx="1492">
                  <c:v>44460</c:v>
                </c:pt>
                <c:pt idx="1493">
                  <c:v>44461</c:v>
                </c:pt>
                <c:pt idx="1494">
                  <c:v>44462</c:v>
                </c:pt>
                <c:pt idx="1495">
                  <c:v>44463</c:v>
                </c:pt>
                <c:pt idx="1496">
                  <c:v>44466</c:v>
                </c:pt>
                <c:pt idx="1497">
                  <c:v>44467</c:v>
                </c:pt>
                <c:pt idx="1498">
                  <c:v>44468</c:v>
                </c:pt>
                <c:pt idx="1499">
                  <c:v>44469</c:v>
                </c:pt>
                <c:pt idx="1500">
                  <c:v>44470</c:v>
                </c:pt>
                <c:pt idx="1501">
                  <c:v>44473</c:v>
                </c:pt>
                <c:pt idx="1502">
                  <c:v>44474</c:v>
                </c:pt>
                <c:pt idx="1503">
                  <c:v>44475</c:v>
                </c:pt>
                <c:pt idx="1504">
                  <c:v>44476</c:v>
                </c:pt>
                <c:pt idx="1505">
                  <c:v>44477</c:v>
                </c:pt>
                <c:pt idx="1506">
                  <c:v>44480</c:v>
                </c:pt>
                <c:pt idx="1507">
                  <c:v>44481</c:v>
                </c:pt>
                <c:pt idx="1508">
                  <c:v>44482</c:v>
                </c:pt>
                <c:pt idx="1509">
                  <c:v>44483</c:v>
                </c:pt>
                <c:pt idx="1510">
                  <c:v>44484</c:v>
                </c:pt>
                <c:pt idx="1511">
                  <c:v>44487</c:v>
                </c:pt>
                <c:pt idx="1512">
                  <c:v>44488</c:v>
                </c:pt>
                <c:pt idx="1513">
                  <c:v>44489</c:v>
                </c:pt>
                <c:pt idx="1514">
                  <c:v>44490</c:v>
                </c:pt>
                <c:pt idx="1515">
                  <c:v>44491</c:v>
                </c:pt>
                <c:pt idx="1516">
                  <c:v>44494</c:v>
                </c:pt>
                <c:pt idx="1517">
                  <c:v>44495</c:v>
                </c:pt>
                <c:pt idx="1518">
                  <c:v>44496</c:v>
                </c:pt>
                <c:pt idx="1519">
                  <c:v>44497</c:v>
                </c:pt>
                <c:pt idx="1520">
                  <c:v>44498</c:v>
                </c:pt>
                <c:pt idx="1521">
                  <c:v>44501</c:v>
                </c:pt>
                <c:pt idx="1522">
                  <c:v>44502</c:v>
                </c:pt>
                <c:pt idx="1523">
                  <c:v>44503</c:v>
                </c:pt>
                <c:pt idx="1524">
                  <c:v>44504</c:v>
                </c:pt>
                <c:pt idx="1525">
                  <c:v>44505</c:v>
                </c:pt>
                <c:pt idx="1526">
                  <c:v>44508</c:v>
                </c:pt>
                <c:pt idx="1527">
                  <c:v>44509</c:v>
                </c:pt>
                <c:pt idx="1528">
                  <c:v>44510</c:v>
                </c:pt>
                <c:pt idx="1529">
                  <c:v>44511</c:v>
                </c:pt>
                <c:pt idx="1530">
                  <c:v>44512</c:v>
                </c:pt>
                <c:pt idx="1531">
                  <c:v>44515</c:v>
                </c:pt>
                <c:pt idx="1532">
                  <c:v>44516</c:v>
                </c:pt>
                <c:pt idx="1533">
                  <c:v>44517</c:v>
                </c:pt>
                <c:pt idx="1534">
                  <c:v>44518</c:v>
                </c:pt>
                <c:pt idx="1535">
                  <c:v>44519</c:v>
                </c:pt>
                <c:pt idx="1536">
                  <c:v>44522</c:v>
                </c:pt>
                <c:pt idx="1537">
                  <c:v>44523</c:v>
                </c:pt>
                <c:pt idx="1538">
                  <c:v>44524</c:v>
                </c:pt>
                <c:pt idx="1539">
                  <c:v>44525</c:v>
                </c:pt>
                <c:pt idx="1540">
                  <c:v>44526</c:v>
                </c:pt>
                <c:pt idx="1541">
                  <c:v>44529</c:v>
                </c:pt>
                <c:pt idx="1542">
                  <c:v>44530</c:v>
                </c:pt>
                <c:pt idx="1543">
                  <c:v>44531</c:v>
                </c:pt>
                <c:pt idx="1544">
                  <c:v>44532</c:v>
                </c:pt>
                <c:pt idx="1545">
                  <c:v>44533</c:v>
                </c:pt>
                <c:pt idx="1546">
                  <c:v>44536</c:v>
                </c:pt>
                <c:pt idx="1547">
                  <c:v>44537</c:v>
                </c:pt>
                <c:pt idx="1548">
                  <c:v>44538</c:v>
                </c:pt>
                <c:pt idx="1549">
                  <c:v>44539</c:v>
                </c:pt>
                <c:pt idx="1550">
                  <c:v>44540</c:v>
                </c:pt>
                <c:pt idx="1551">
                  <c:v>44543</c:v>
                </c:pt>
                <c:pt idx="1552">
                  <c:v>44544</c:v>
                </c:pt>
                <c:pt idx="1553">
                  <c:v>44545</c:v>
                </c:pt>
                <c:pt idx="1554">
                  <c:v>44546</c:v>
                </c:pt>
                <c:pt idx="1555">
                  <c:v>44547</c:v>
                </c:pt>
                <c:pt idx="1556">
                  <c:v>44550</c:v>
                </c:pt>
                <c:pt idx="1557">
                  <c:v>44551</c:v>
                </c:pt>
                <c:pt idx="1558">
                  <c:v>44552</c:v>
                </c:pt>
                <c:pt idx="1559">
                  <c:v>44553</c:v>
                </c:pt>
                <c:pt idx="1560">
                  <c:v>44554</c:v>
                </c:pt>
                <c:pt idx="1561">
                  <c:v>44557</c:v>
                </c:pt>
                <c:pt idx="1562">
                  <c:v>44558</c:v>
                </c:pt>
                <c:pt idx="1563">
                  <c:v>44559</c:v>
                </c:pt>
                <c:pt idx="1564">
                  <c:v>44560</c:v>
                </c:pt>
                <c:pt idx="1565">
                  <c:v>44561</c:v>
                </c:pt>
                <c:pt idx="1566">
                  <c:v>44564</c:v>
                </c:pt>
                <c:pt idx="1567">
                  <c:v>44565</c:v>
                </c:pt>
                <c:pt idx="1568">
                  <c:v>44566</c:v>
                </c:pt>
                <c:pt idx="1569">
                  <c:v>44567</c:v>
                </c:pt>
                <c:pt idx="1570">
                  <c:v>44568</c:v>
                </c:pt>
                <c:pt idx="1571">
                  <c:v>44571</c:v>
                </c:pt>
                <c:pt idx="1572">
                  <c:v>44572</c:v>
                </c:pt>
                <c:pt idx="1573">
                  <c:v>44573</c:v>
                </c:pt>
                <c:pt idx="1574">
                  <c:v>44574</c:v>
                </c:pt>
                <c:pt idx="1575">
                  <c:v>44575</c:v>
                </c:pt>
                <c:pt idx="1576">
                  <c:v>44578</c:v>
                </c:pt>
                <c:pt idx="1577">
                  <c:v>44579</c:v>
                </c:pt>
                <c:pt idx="1578">
                  <c:v>44580</c:v>
                </c:pt>
                <c:pt idx="1579">
                  <c:v>44581</c:v>
                </c:pt>
                <c:pt idx="1580">
                  <c:v>44582</c:v>
                </c:pt>
                <c:pt idx="1581">
                  <c:v>44585</c:v>
                </c:pt>
                <c:pt idx="1582">
                  <c:v>44586</c:v>
                </c:pt>
                <c:pt idx="1583">
                  <c:v>44587</c:v>
                </c:pt>
                <c:pt idx="1584">
                  <c:v>44588</c:v>
                </c:pt>
                <c:pt idx="1585">
                  <c:v>44589</c:v>
                </c:pt>
                <c:pt idx="1586">
                  <c:v>44592</c:v>
                </c:pt>
                <c:pt idx="1587">
                  <c:v>44593</c:v>
                </c:pt>
                <c:pt idx="1588">
                  <c:v>44594</c:v>
                </c:pt>
                <c:pt idx="1589">
                  <c:v>44595</c:v>
                </c:pt>
                <c:pt idx="1590">
                  <c:v>44596</c:v>
                </c:pt>
                <c:pt idx="1591">
                  <c:v>44599</c:v>
                </c:pt>
                <c:pt idx="1592">
                  <c:v>44600</c:v>
                </c:pt>
                <c:pt idx="1593">
                  <c:v>44601</c:v>
                </c:pt>
                <c:pt idx="1594">
                  <c:v>44602</c:v>
                </c:pt>
                <c:pt idx="1595">
                  <c:v>44603</c:v>
                </c:pt>
                <c:pt idx="1596">
                  <c:v>44606</c:v>
                </c:pt>
                <c:pt idx="1597">
                  <c:v>44607</c:v>
                </c:pt>
                <c:pt idx="1598">
                  <c:v>44608</c:v>
                </c:pt>
                <c:pt idx="1599">
                  <c:v>44609</c:v>
                </c:pt>
                <c:pt idx="1600">
                  <c:v>44610</c:v>
                </c:pt>
                <c:pt idx="1601">
                  <c:v>44613</c:v>
                </c:pt>
                <c:pt idx="1602">
                  <c:v>44614</c:v>
                </c:pt>
                <c:pt idx="1603">
                  <c:v>44615</c:v>
                </c:pt>
                <c:pt idx="1604">
                  <c:v>44616</c:v>
                </c:pt>
                <c:pt idx="1605">
                  <c:v>44617</c:v>
                </c:pt>
                <c:pt idx="1606">
                  <c:v>44620</c:v>
                </c:pt>
                <c:pt idx="1607">
                  <c:v>44621</c:v>
                </c:pt>
                <c:pt idx="1608">
                  <c:v>44622</c:v>
                </c:pt>
                <c:pt idx="1609">
                  <c:v>44623</c:v>
                </c:pt>
                <c:pt idx="1610">
                  <c:v>44624</c:v>
                </c:pt>
                <c:pt idx="1611">
                  <c:v>44627</c:v>
                </c:pt>
                <c:pt idx="1612">
                  <c:v>44628</c:v>
                </c:pt>
                <c:pt idx="1613">
                  <c:v>44629</c:v>
                </c:pt>
                <c:pt idx="1614">
                  <c:v>44630</c:v>
                </c:pt>
                <c:pt idx="1615">
                  <c:v>44631</c:v>
                </c:pt>
                <c:pt idx="1616">
                  <c:v>44634</c:v>
                </c:pt>
                <c:pt idx="1617">
                  <c:v>44635</c:v>
                </c:pt>
                <c:pt idx="1618">
                  <c:v>44636</c:v>
                </c:pt>
                <c:pt idx="1619">
                  <c:v>44637</c:v>
                </c:pt>
                <c:pt idx="1620">
                  <c:v>44638</c:v>
                </c:pt>
                <c:pt idx="1621">
                  <c:v>44641</c:v>
                </c:pt>
                <c:pt idx="1622">
                  <c:v>44642</c:v>
                </c:pt>
                <c:pt idx="1623">
                  <c:v>44643</c:v>
                </c:pt>
                <c:pt idx="1624">
                  <c:v>44644</c:v>
                </c:pt>
                <c:pt idx="1625">
                  <c:v>44645</c:v>
                </c:pt>
                <c:pt idx="1626">
                  <c:v>44648</c:v>
                </c:pt>
                <c:pt idx="1627">
                  <c:v>44649</c:v>
                </c:pt>
                <c:pt idx="1628">
                  <c:v>44650</c:v>
                </c:pt>
                <c:pt idx="1629">
                  <c:v>44651</c:v>
                </c:pt>
                <c:pt idx="1630">
                  <c:v>44652</c:v>
                </c:pt>
                <c:pt idx="1631">
                  <c:v>44655</c:v>
                </c:pt>
                <c:pt idx="1632">
                  <c:v>44656</c:v>
                </c:pt>
                <c:pt idx="1633">
                  <c:v>44657</c:v>
                </c:pt>
                <c:pt idx="1634">
                  <c:v>44658</c:v>
                </c:pt>
                <c:pt idx="1635">
                  <c:v>44659</c:v>
                </c:pt>
                <c:pt idx="1636">
                  <c:v>44662</c:v>
                </c:pt>
                <c:pt idx="1637">
                  <c:v>44663</c:v>
                </c:pt>
                <c:pt idx="1638">
                  <c:v>44664</c:v>
                </c:pt>
                <c:pt idx="1639">
                  <c:v>44665</c:v>
                </c:pt>
                <c:pt idx="1640">
                  <c:v>44666</c:v>
                </c:pt>
                <c:pt idx="1641">
                  <c:v>44669</c:v>
                </c:pt>
                <c:pt idx="1642">
                  <c:v>44670</c:v>
                </c:pt>
                <c:pt idx="1643">
                  <c:v>44671</c:v>
                </c:pt>
                <c:pt idx="1644">
                  <c:v>44672</c:v>
                </c:pt>
                <c:pt idx="1645">
                  <c:v>44673</c:v>
                </c:pt>
                <c:pt idx="1646">
                  <c:v>44676</c:v>
                </c:pt>
                <c:pt idx="1647">
                  <c:v>44677</c:v>
                </c:pt>
                <c:pt idx="1648">
                  <c:v>44678</c:v>
                </c:pt>
                <c:pt idx="1649">
                  <c:v>44679</c:v>
                </c:pt>
                <c:pt idx="1650">
                  <c:v>44680</c:v>
                </c:pt>
                <c:pt idx="1651">
                  <c:v>44683</c:v>
                </c:pt>
                <c:pt idx="1652">
                  <c:v>44684</c:v>
                </c:pt>
                <c:pt idx="1653">
                  <c:v>44685</c:v>
                </c:pt>
                <c:pt idx="1654">
                  <c:v>44686</c:v>
                </c:pt>
                <c:pt idx="1655">
                  <c:v>44687</c:v>
                </c:pt>
                <c:pt idx="1656">
                  <c:v>44690</c:v>
                </c:pt>
                <c:pt idx="1657">
                  <c:v>44691</c:v>
                </c:pt>
                <c:pt idx="1658">
                  <c:v>44692</c:v>
                </c:pt>
                <c:pt idx="1659">
                  <c:v>44693</c:v>
                </c:pt>
                <c:pt idx="1660">
                  <c:v>44694</c:v>
                </c:pt>
                <c:pt idx="1661">
                  <c:v>44697</c:v>
                </c:pt>
                <c:pt idx="1662">
                  <c:v>44698</c:v>
                </c:pt>
                <c:pt idx="1663">
                  <c:v>44699</c:v>
                </c:pt>
                <c:pt idx="1664">
                  <c:v>44700</c:v>
                </c:pt>
                <c:pt idx="1665">
                  <c:v>44701</c:v>
                </c:pt>
                <c:pt idx="1666">
                  <c:v>44704</c:v>
                </c:pt>
                <c:pt idx="1667">
                  <c:v>44705</c:v>
                </c:pt>
                <c:pt idx="1668">
                  <c:v>44706</c:v>
                </c:pt>
                <c:pt idx="1669">
                  <c:v>44707</c:v>
                </c:pt>
                <c:pt idx="1670">
                  <c:v>44708</c:v>
                </c:pt>
                <c:pt idx="1671">
                  <c:v>44711</c:v>
                </c:pt>
                <c:pt idx="1672">
                  <c:v>44712</c:v>
                </c:pt>
                <c:pt idx="1673">
                  <c:v>44713</c:v>
                </c:pt>
                <c:pt idx="1674">
                  <c:v>44714</c:v>
                </c:pt>
                <c:pt idx="1675">
                  <c:v>44715</c:v>
                </c:pt>
                <c:pt idx="1676">
                  <c:v>44718</c:v>
                </c:pt>
                <c:pt idx="1677">
                  <c:v>44719</c:v>
                </c:pt>
                <c:pt idx="1678">
                  <c:v>44720</c:v>
                </c:pt>
                <c:pt idx="1679">
                  <c:v>44721</c:v>
                </c:pt>
                <c:pt idx="1680">
                  <c:v>44722</c:v>
                </c:pt>
                <c:pt idx="1681">
                  <c:v>44725</c:v>
                </c:pt>
                <c:pt idx="1682">
                  <c:v>44726</c:v>
                </c:pt>
                <c:pt idx="1683">
                  <c:v>44727</c:v>
                </c:pt>
                <c:pt idx="1684">
                  <c:v>44728</c:v>
                </c:pt>
                <c:pt idx="1685">
                  <c:v>44729</c:v>
                </c:pt>
                <c:pt idx="1686">
                  <c:v>44732</c:v>
                </c:pt>
                <c:pt idx="1687">
                  <c:v>44733</c:v>
                </c:pt>
                <c:pt idx="1688">
                  <c:v>44734</c:v>
                </c:pt>
                <c:pt idx="1689">
                  <c:v>44735</c:v>
                </c:pt>
                <c:pt idx="1690">
                  <c:v>44736</c:v>
                </c:pt>
                <c:pt idx="1691">
                  <c:v>44739</c:v>
                </c:pt>
                <c:pt idx="1692">
                  <c:v>44740</c:v>
                </c:pt>
                <c:pt idx="1693">
                  <c:v>44741</c:v>
                </c:pt>
                <c:pt idx="1694">
                  <c:v>44742</c:v>
                </c:pt>
                <c:pt idx="1695">
                  <c:v>44743</c:v>
                </c:pt>
                <c:pt idx="1696">
                  <c:v>44746</c:v>
                </c:pt>
                <c:pt idx="1697">
                  <c:v>44747</c:v>
                </c:pt>
                <c:pt idx="1698">
                  <c:v>44748</c:v>
                </c:pt>
                <c:pt idx="1699">
                  <c:v>44749</c:v>
                </c:pt>
                <c:pt idx="1700">
                  <c:v>44750</c:v>
                </c:pt>
                <c:pt idx="1701">
                  <c:v>44753</c:v>
                </c:pt>
                <c:pt idx="1702">
                  <c:v>44754</c:v>
                </c:pt>
                <c:pt idx="1703">
                  <c:v>44755</c:v>
                </c:pt>
                <c:pt idx="1704">
                  <c:v>44756</c:v>
                </c:pt>
                <c:pt idx="1705">
                  <c:v>44757</c:v>
                </c:pt>
                <c:pt idx="1706">
                  <c:v>44760</c:v>
                </c:pt>
                <c:pt idx="1707">
                  <c:v>44761</c:v>
                </c:pt>
                <c:pt idx="1708">
                  <c:v>44762</c:v>
                </c:pt>
                <c:pt idx="1709">
                  <c:v>44763</c:v>
                </c:pt>
                <c:pt idx="1710">
                  <c:v>44764</c:v>
                </c:pt>
                <c:pt idx="1711">
                  <c:v>44767</c:v>
                </c:pt>
                <c:pt idx="1712">
                  <c:v>44768</c:v>
                </c:pt>
                <c:pt idx="1713">
                  <c:v>44769</c:v>
                </c:pt>
                <c:pt idx="1714">
                  <c:v>44770</c:v>
                </c:pt>
                <c:pt idx="1715">
                  <c:v>44771</c:v>
                </c:pt>
                <c:pt idx="1716">
                  <c:v>44774</c:v>
                </c:pt>
                <c:pt idx="1717">
                  <c:v>44775</c:v>
                </c:pt>
                <c:pt idx="1718">
                  <c:v>44776</c:v>
                </c:pt>
                <c:pt idx="1719">
                  <c:v>44777</c:v>
                </c:pt>
                <c:pt idx="1720">
                  <c:v>44778</c:v>
                </c:pt>
                <c:pt idx="1721">
                  <c:v>44781</c:v>
                </c:pt>
                <c:pt idx="1722">
                  <c:v>44782</c:v>
                </c:pt>
                <c:pt idx="1723">
                  <c:v>44783</c:v>
                </c:pt>
                <c:pt idx="1724">
                  <c:v>44784</c:v>
                </c:pt>
                <c:pt idx="1725">
                  <c:v>44785</c:v>
                </c:pt>
                <c:pt idx="1726">
                  <c:v>44788</c:v>
                </c:pt>
                <c:pt idx="1727">
                  <c:v>44789</c:v>
                </c:pt>
                <c:pt idx="1728">
                  <c:v>44790</c:v>
                </c:pt>
                <c:pt idx="1729">
                  <c:v>44791</c:v>
                </c:pt>
                <c:pt idx="1730">
                  <c:v>44792</c:v>
                </c:pt>
                <c:pt idx="1731">
                  <c:v>44795</c:v>
                </c:pt>
                <c:pt idx="1732">
                  <c:v>44796</c:v>
                </c:pt>
                <c:pt idx="1733">
                  <c:v>44797</c:v>
                </c:pt>
                <c:pt idx="1734">
                  <c:v>44798</c:v>
                </c:pt>
                <c:pt idx="1735">
                  <c:v>44799</c:v>
                </c:pt>
                <c:pt idx="1736">
                  <c:v>44802</c:v>
                </c:pt>
                <c:pt idx="1737">
                  <c:v>44803</c:v>
                </c:pt>
                <c:pt idx="1738">
                  <c:v>44804</c:v>
                </c:pt>
                <c:pt idx="1739">
                  <c:v>44805</c:v>
                </c:pt>
                <c:pt idx="1740">
                  <c:v>44806</c:v>
                </c:pt>
                <c:pt idx="1741">
                  <c:v>44810</c:v>
                </c:pt>
                <c:pt idx="1742">
                  <c:v>44811</c:v>
                </c:pt>
                <c:pt idx="1743">
                  <c:v>44812</c:v>
                </c:pt>
                <c:pt idx="1744">
                  <c:v>44813</c:v>
                </c:pt>
                <c:pt idx="1745">
                  <c:v>44816</c:v>
                </c:pt>
                <c:pt idx="1746">
                  <c:v>44817</c:v>
                </c:pt>
                <c:pt idx="1747">
                  <c:v>44818</c:v>
                </c:pt>
                <c:pt idx="1748">
                  <c:v>44819</c:v>
                </c:pt>
                <c:pt idx="1749">
                  <c:v>44820</c:v>
                </c:pt>
                <c:pt idx="1750">
                  <c:v>44823</c:v>
                </c:pt>
                <c:pt idx="1751">
                  <c:v>44824</c:v>
                </c:pt>
                <c:pt idx="1752">
                  <c:v>44825</c:v>
                </c:pt>
                <c:pt idx="1753">
                  <c:v>44826</c:v>
                </c:pt>
                <c:pt idx="1754">
                  <c:v>44827</c:v>
                </c:pt>
                <c:pt idx="1755">
                  <c:v>44830</c:v>
                </c:pt>
                <c:pt idx="1756">
                  <c:v>44831</c:v>
                </c:pt>
                <c:pt idx="1757">
                  <c:v>44832</c:v>
                </c:pt>
                <c:pt idx="1758">
                  <c:v>44833</c:v>
                </c:pt>
                <c:pt idx="1759">
                  <c:v>44834</c:v>
                </c:pt>
                <c:pt idx="1760">
                  <c:v>44837</c:v>
                </c:pt>
                <c:pt idx="1761">
                  <c:v>44838</c:v>
                </c:pt>
                <c:pt idx="1762">
                  <c:v>44839</c:v>
                </c:pt>
                <c:pt idx="1763">
                  <c:v>44840</c:v>
                </c:pt>
                <c:pt idx="1764">
                  <c:v>44841</c:v>
                </c:pt>
                <c:pt idx="1765">
                  <c:v>44845</c:v>
                </c:pt>
                <c:pt idx="1766">
                  <c:v>44846</c:v>
                </c:pt>
                <c:pt idx="1767">
                  <c:v>44847</c:v>
                </c:pt>
                <c:pt idx="1768">
                  <c:v>44848</c:v>
                </c:pt>
                <c:pt idx="1769">
                  <c:v>44851</c:v>
                </c:pt>
                <c:pt idx="1770">
                  <c:v>44852</c:v>
                </c:pt>
                <c:pt idx="1771">
                  <c:v>44853</c:v>
                </c:pt>
                <c:pt idx="1772">
                  <c:v>44854</c:v>
                </c:pt>
                <c:pt idx="1773">
                  <c:v>44855</c:v>
                </c:pt>
                <c:pt idx="1774">
                  <c:v>44858</c:v>
                </c:pt>
                <c:pt idx="1775">
                  <c:v>44859</c:v>
                </c:pt>
                <c:pt idx="1776">
                  <c:v>44860</c:v>
                </c:pt>
                <c:pt idx="1777">
                  <c:v>44861</c:v>
                </c:pt>
                <c:pt idx="1778">
                  <c:v>44862</c:v>
                </c:pt>
                <c:pt idx="1779">
                  <c:v>44865</c:v>
                </c:pt>
                <c:pt idx="1780">
                  <c:v>44866</c:v>
                </c:pt>
                <c:pt idx="1781">
                  <c:v>44867</c:v>
                </c:pt>
                <c:pt idx="1782">
                  <c:v>44868</c:v>
                </c:pt>
                <c:pt idx="1783">
                  <c:v>44869</c:v>
                </c:pt>
                <c:pt idx="1784">
                  <c:v>44872</c:v>
                </c:pt>
                <c:pt idx="1785">
                  <c:v>44873</c:v>
                </c:pt>
                <c:pt idx="1786">
                  <c:v>44874</c:v>
                </c:pt>
                <c:pt idx="1787">
                  <c:v>44875</c:v>
                </c:pt>
                <c:pt idx="1788">
                  <c:v>44879</c:v>
                </c:pt>
                <c:pt idx="1789">
                  <c:v>44880</c:v>
                </c:pt>
                <c:pt idx="1790">
                  <c:v>44881</c:v>
                </c:pt>
                <c:pt idx="1791">
                  <c:v>44882</c:v>
                </c:pt>
                <c:pt idx="1792">
                  <c:v>44883</c:v>
                </c:pt>
                <c:pt idx="1793">
                  <c:v>44886</c:v>
                </c:pt>
                <c:pt idx="1794">
                  <c:v>44887</c:v>
                </c:pt>
                <c:pt idx="1795">
                  <c:v>44888</c:v>
                </c:pt>
                <c:pt idx="1796">
                  <c:v>44890</c:v>
                </c:pt>
                <c:pt idx="1797">
                  <c:v>44893</c:v>
                </c:pt>
                <c:pt idx="1798">
                  <c:v>44894</c:v>
                </c:pt>
                <c:pt idx="1799">
                  <c:v>44895</c:v>
                </c:pt>
                <c:pt idx="1800">
                  <c:v>44896</c:v>
                </c:pt>
                <c:pt idx="1801">
                  <c:v>44897</c:v>
                </c:pt>
                <c:pt idx="1802">
                  <c:v>44900</c:v>
                </c:pt>
                <c:pt idx="1803">
                  <c:v>44901</c:v>
                </c:pt>
                <c:pt idx="1804">
                  <c:v>44902</c:v>
                </c:pt>
                <c:pt idx="1805">
                  <c:v>44903</c:v>
                </c:pt>
                <c:pt idx="1806">
                  <c:v>44904</c:v>
                </c:pt>
                <c:pt idx="1807">
                  <c:v>44907</c:v>
                </c:pt>
                <c:pt idx="1808">
                  <c:v>44908</c:v>
                </c:pt>
                <c:pt idx="1809">
                  <c:v>44909</c:v>
                </c:pt>
                <c:pt idx="1810">
                  <c:v>44910</c:v>
                </c:pt>
                <c:pt idx="1811">
                  <c:v>44911</c:v>
                </c:pt>
                <c:pt idx="1812">
                  <c:v>44914</c:v>
                </c:pt>
                <c:pt idx="1813">
                  <c:v>44915</c:v>
                </c:pt>
                <c:pt idx="1814">
                  <c:v>44916</c:v>
                </c:pt>
                <c:pt idx="1815">
                  <c:v>44917</c:v>
                </c:pt>
                <c:pt idx="1816">
                  <c:v>44918</c:v>
                </c:pt>
                <c:pt idx="1817">
                  <c:v>44922</c:v>
                </c:pt>
                <c:pt idx="1818">
                  <c:v>44923</c:v>
                </c:pt>
                <c:pt idx="1819">
                  <c:v>44924</c:v>
                </c:pt>
                <c:pt idx="1820">
                  <c:v>44925</c:v>
                </c:pt>
                <c:pt idx="1821">
                  <c:v>44929</c:v>
                </c:pt>
                <c:pt idx="1822">
                  <c:v>44930</c:v>
                </c:pt>
                <c:pt idx="1823">
                  <c:v>44931</c:v>
                </c:pt>
                <c:pt idx="1824">
                  <c:v>44932</c:v>
                </c:pt>
                <c:pt idx="1825">
                  <c:v>44935</c:v>
                </c:pt>
                <c:pt idx="1826">
                  <c:v>44936</c:v>
                </c:pt>
                <c:pt idx="1827">
                  <c:v>44937</c:v>
                </c:pt>
                <c:pt idx="1828">
                  <c:v>44938</c:v>
                </c:pt>
                <c:pt idx="1829">
                  <c:v>44939</c:v>
                </c:pt>
                <c:pt idx="1830">
                  <c:v>44943</c:v>
                </c:pt>
                <c:pt idx="1831">
                  <c:v>44944</c:v>
                </c:pt>
                <c:pt idx="1832">
                  <c:v>44945</c:v>
                </c:pt>
                <c:pt idx="1833">
                  <c:v>44946</c:v>
                </c:pt>
                <c:pt idx="1834">
                  <c:v>44949</c:v>
                </c:pt>
                <c:pt idx="1835">
                  <c:v>44950</c:v>
                </c:pt>
                <c:pt idx="1836">
                  <c:v>44951</c:v>
                </c:pt>
                <c:pt idx="1837">
                  <c:v>44952</c:v>
                </c:pt>
                <c:pt idx="1838">
                  <c:v>44953</c:v>
                </c:pt>
                <c:pt idx="1839">
                  <c:v>44956</c:v>
                </c:pt>
                <c:pt idx="1840">
                  <c:v>44957</c:v>
                </c:pt>
                <c:pt idx="1841">
                  <c:v>44958</c:v>
                </c:pt>
                <c:pt idx="1842">
                  <c:v>44959</c:v>
                </c:pt>
                <c:pt idx="1843">
                  <c:v>44960</c:v>
                </c:pt>
                <c:pt idx="1844">
                  <c:v>44963</c:v>
                </c:pt>
                <c:pt idx="1845">
                  <c:v>44964</c:v>
                </c:pt>
                <c:pt idx="1846">
                  <c:v>44965</c:v>
                </c:pt>
                <c:pt idx="1847">
                  <c:v>44966</c:v>
                </c:pt>
                <c:pt idx="1848">
                  <c:v>44967</c:v>
                </c:pt>
                <c:pt idx="1849">
                  <c:v>44970</c:v>
                </c:pt>
                <c:pt idx="1850">
                  <c:v>44971</c:v>
                </c:pt>
                <c:pt idx="1851">
                  <c:v>44972</c:v>
                </c:pt>
                <c:pt idx="1852">
                  <c:v>44973</c:v>
                </c:pt>
                <c:pt idx="1853">
                  <c:v>44974</c:v>
                </c:pt>
                <c:pt idx="1854">
                  <c:v>44978</c:v>
                </c:pt>
                <c:pt idx="1855">
                  <c:v>44979</c:v>
                </c:pt>
                <c:pt idx="1856">
                  <c:v>44980</c:v>
                </c:pt>
                <c:pt idx="1857">
                  <c:v>44981</c:v>
                </c:pt>
                <c:pt idx="1858">
                  <c:v>44984</c:v>
                </c:pt>
                <c:pt idx="1859">
                  <c:v>44985</c:v>
                </c:pt>
                <c:pt idx="1860">
                  <c:v>44986</c:v>
                </c:pt>
                <c:pt idx="1861">
                  <c:v>44987</c:v>
                </c:pt>
                <c:pt idx="1862">
                  <c:v>44988</c:v>
                </c:pt>
                <c:pt idx="1863">
                  <c:v>44991</c:v>
                </c:pt>
                <c:pt idx="1864">
                  <c:v>44992</c:v>
                </c:pt>
                <c:pt idx="1865">
                  <c:v>44993</c:v>
                </c:pt>
                <c:pt idx="1866">
                  <c:v>44994</c:v>
                </c:pt>
                <c:pt idx="1867">
                  <c:v>44995</c:v>
                </c:pt>
                <c:pt idx="1868">
                  <c:v>44998</c:v>
                </c:pt>
                <c:pt idx="1869">
                  <c:v>44999</c:v>
                </c:pt>
                <c:pt idx="1870">
                  <c:v>45000</c:v>
                </c:pt>
                <c:pt idx="1871">
                  <c:v>45001</c:v>
                </c:pt>
                <c:pt idx="1872">
                  <c:v>45002</c:v>
                </c:pt>
                <c:pt idx="1873">
                  <c:v>45005</c:v>
                </c:pt>
                <c:pt idx="1874">
                  <c:v>45006</c:v>
                </c:pt>
                <c:pt idx="1875">
                  <c:v>45007</c:v>
                </c:pt>
                <c:pt idx="1876">
                  <c:v>45008</c:v>
                </c:pt>
                <c:pt idx="1877">
                  <c:v>45009</c:v>
                </c:pt>
                <c:pt idx="1878">
                  <c:v>45012</c:v>
                </c:pt>
                <c:pt idx="1879">
                  <c:v>45013</c:v>
                </c:pt>
                <c:pt idx="1880">
                  <c:v>45014</c:v>
                </c:pt>
                <c:pt idx="1881">
                  <c:v>45015</c:v>
                </c:pt>
                <c:pt idx="1882">
                  <c:v>45016</c:v>
                </c:pt>
                <c:pt idx="1883">
                  <c:v>45019</c:v>
                </c:pt>
                <c:pt idx="1884">
                  <c:v>45020</c:v>
                </c:pt>
                <c:pt idx="1885">
                  <c:v>45021</c:v>
                </c:pt>
                <c:pt idx="1886">
                  <c:v>45022</c:v>
                </c:pt>
                <c:pt idx="1887">
                  <c:v>45023</c:v>
                </c:pt>
                <c:pt idx="1888">
                  <c:v>45026</c:v>
                </c:pt>
                <c:pt idx="1889">
                  <c:v>45027</c:v>
                </c:pt>
                <c:pt idx="1890">
                  <c:v>45028</c:v>
                </c:pt>
              </c:numCache>
            </c:numRef>
          </c:cat>
          <c:val>
            <c:numRef>
              <c:f>'Input - Raw Data'!$BV$9287:$BV$13000</c:f>
              <c:numCache>
                <c:formatCode>_(* #,##0_);_(* \(#,##0\);_(* "-"??_);_(@_)</c:formatCode>
                <c:ptCount val="3714"/>
                <c:pt idx="1">
                  <c:v>47.000000000000021</c:v>
                </c:pt>
                <c:pt idx="2">
                  <c:v>50</c:v>
                </c:pt>
                <c:pt idx="3">
                  <c:v>46</c:v>
                </c:pt>
                <c:pt idx="4">
                  <c:v>51.000000000000021</c:v>
                </c:pt>
                <c:pt idx="5">
                  <c:v>52</c:v>
                </c:pt>
                <c:pt idx="6">
                  <c:v>47.000000000000021</c:v>
                </c:pt>
                <c:pt idx="7">
                  <c:v>48</c:v>
                </c:pt>
                <c:pt idx="8">
                  <c:v>46</c:v>
                </c:pt>
                <c:pt idx="9">
                  <c:v>48.999999999999979</c:v>
                </c:pt>
                <c:pt idx="10">
                  <c:v>53.000000000000028</c:v>
                </c:pt>
                <c:pt idx="11">
                  <c:v>53.000000000000028</c:v>
                </c:pt>
                <c:pt idx="12">
                  <c:v>54.999999999999986</c:v>
                </c:pt>
                <c:pt idx="13">
                  <c:v>50</c:v>
                </c:pt>
                <c:pt idx="14">
                  <c:v>54</c:v>
                </c:pt>
                <c:pt idx="15">
                  <c:v>51.000000000000021</c:v>
                </c:pt>
                <c:pt idx="16">
                  <c:v>56.999999999999986</c:v>
                </c:pt>
                <c:pt idx="17">
                  <c:v>53.000000000000028</c:v>
                </c:pt>
                <c:pt idx="18">
                  <c:v>56.000000000000007</c:v>
                </c:pt>
                <c:pt idx="19">
                  <c:v>51.000000000000021</c:v>
                </c:pt>
                <c:pt idx="20">
                  <c:v>53.000000000000028</c:v>
                </c:pt>
                <c:pt idx="21">
                  <c:v>52</c:v>
                </c:pt>
                <c:pt idx="22">
                  <c:v>56.000000000000007</c:v>
                </c:pt>
                <c:pt idx="23">
                  <c:v>52</c:v>
                </c:pt>
                <c:pt idx="24">
                  <c:v>54.999999999999986</c:v>
                </c:pt>
                <c:pt idx="25">
                  <c:v>48</c:v>
                </c:pt>
                <c:pt idx="26">
                  <c:v>52</c:v>
                </c:pt>
                <c:pt idx="27">
                  <c:v>56.999999999999986</c:v>
                </c:pt>
                <c:pt idx="28">
                  <c:v>52.999999999999979</c:v>
                </c:pt>
                <c:pt idx="29">
                  <c:v>65.000000000000028</c:v>
                </c:pt>
                <c:pt idx="30">
                  <c:v>62.000000000000014</c:v>
                </c:pt>
                <c:pt idx="31">
                  <c:v>62.000000000000014</c:v>
                </c:pt>
                <c:pt idx="32">
                  <c:v>55.000000000000028</c:v>
                </c:pt>
                <c:pt idx="33">
                  <c:v>54</c:v>
                </c:pt>
                <c:pt idx="34">
                  <c:v>54.999999999999986</c:v>
                </c:pt>
                <c:pt idx="35">
                  <c:v>58.000000000000007</c:v>
                </c:pt>
                <c:pt idx="36">
                  <c:v>52</c:v>
                </c:pt>
                <c:pt idx="37">
                  <c:v>66.000000000000014</c:v>
                </c:pt>
                <c:pt idx="38">
                  <c:v>62.999999999999986</c:v>
                </c:pt>
                <c:pt idx="39">
                  <c:v>62.000000000000014</c:v>
                </c:pt>
                <c:pt idx="40">
                  <c:v>66.000000000000014</c:v>
                </c:pt>
                <c:pt idx="41">
                  <c:v>58.000000000000007</c:v>
                </c:pt>
                <c:pt idx="42">
                  <c:v>61.999999999999964</c:v>
                </c:pt>
                <c:pt idx="43">
                  <c:v>45.000000000000014</c:v>
                </c:pt>
                <c:pt idx="44">
                  <c:v>55.000000000000028</c:v>
                </c:pt>
                <c:pt idx="45">
                  <c:v>56.999999999999986</c:v>
                </c:pt>
                <c:pt idx="46">
                  <c:v>56.000000000000007</c:v>
                </c:pt>
                <c:pt idx="47">
                  <c:v>54.999999999999986</c:v>
                </c:pt>
                <c:pt idx="48">
                  <c:v>58.000000000000007</c:v>
                </c:pt>
                <c:pt idx="49">
                  <c:v>58.000000000000007</c:v>
                </c:pt>
                <c:pt idx="50">
                  <c:v>58.999999999999986</c:v>
                </c:pt>
                <c:pt idx="51">
                  <c:v>60.999999999999986</c:v>
                </c:pt>
                <c:pt idx="52">
                  <c:v>55.999999999999957</c:v>
                </c:pt>
                <c:pt idx="53">
                  <c:v>52</c:v>
                </c:pt>
                <c:pt idx="54">
                  <c:v>57.000000000000028</c:v>
                </c:pt>
                <c:pt idx="55">
                  <c:v>54</c:v>
                </c:pt>
                <c:pt idx="56">
                  <c:v>58.000000000000007</c:v>
                </c:pt>
                <c:pt idx="57">
                  <c:v>55.000000000000028</c:v>
                </c:pt>
                <c:pt idx="58">
                  <c:v>52.999999999999979</c:v>
                </c:pt>
                <c:pt idx="59">
                  <c:v>54</c:v>
                </c:pt>
                <c:pt idx="60">
                  <c:v>54</c:v>
                </c:pt>
                <c:pt idx="61">
                  <c:v>56.000000000000007</c:v>
                </c:pt>
                <c:pt idx="62">
                  <c:v>58.000000000000007</c:v>
                </c:pt>
                <c:pt idx="63">
                  <c:v>58.999999999999986</c:v>
                </c:pt>
                <c:pt idx="64">
                  <c:v>58.000000000000007</c:v>
                </c:pt>
                <c:pt idx="65">
                  <c:v>52.999999999999979</c:v>
                </c:pt>
                <c:pt idx="66">
                  <c:v>58.000000000000007</c:v>
                </c:pt>
                <c:pt idx="67">
                  <c:v>56.999999999999986</c:v>
                </c:pt>
                <c:pt idx="68">
                  <c:v>58.999999999999986</c:v>
                </c:pt>
                <c:pt idx="69">
                  <c:v>56.000000000000007</c:v>
                </c:pt>
                <c:pt idx="70">
                  <c:v>46.999999999999972</c:v>
                </c:pt>
                <c:pt idx="71">
                  <c:v>60.000000000000007</c:v>
                </c:pt>
                <c:pt idx="72">
                  <c:v>55.000000000000028</c:v>
                </c:pt>
                <c:pt idx="73">
                  <c:v>54</c:v>
                </c:pt>
                <c:pt idx="74">
                  <c:v>47.000000000000021</c:v>
                </c:pt>
                <c:pt idx="75">
                  <c:v>49.000000000000021</c:v>
                </c:pt>
                <c:pt idx="76">
                  <c:v>48.999999999999979</c:v>
                </c:pt>
                <c:pt idx="77">
                  <c:v>53.000000000000028</c:v>
                </c:pt>
                <c:pt idx="78">
                  <c:v>52</c:v>
                </c:pt>
                <c:pt idx="79">
                  <c:v>51.000000000000021</c:v>
                </c:pt>
                <c:pt idx="80">
                  <c:v>50.999999999999979</c:v>
                </c:pt>
                <c:pt idx="81">
                  <c:v>50</c:v>
                </c:pt>
                <c:pt idx="82">
                  <c:v>50</c:v>
                </c:pt>
                <c:pt idx="83">
                  <c:v>49.000000000000021</c:v>
                </c:pt>
                <c:pt idx="84">
                  <c:v>48</c:v>
                </c:pt>
                <c:pt idx="85">
                  <c:v>46</c:v>
                </c:pt>
                <c:pt idx="86">
                  <c:v>46</c:v>
                </c:pt>
                <c:pt idx="87">
                  <c:v>47.000000000000021</c:v>
                </c:pt>
                <c:pt idx="88">
                  <c:v>50.999999999999979</c:v>
                </c:pt>
                <c:pt idx="89">
                  <c:v>46.999999999999972</c:v>
                </c:pt>
                <c:pt idx="90">
                  <c:v>37.999999999999986</c:v>
                </c:pt>
                <c:pt idx="91">
                  <c:v>49.000000000000021</c:v>
                </c:pt>
                <c:pt idx="92">
                  <c:v>49.000000000000021</c:v>
                </c:pt>
                <c:pt idx="93">
                  <c:v>46</c:v>
                </c:pt>
                <c:pt idx="94">
                  <c:v>45.000000000000014</c:v>
                </c:pt>
                <c:pt idx="95">
                  <c:v>51.000000000000021</c:v>
                </c:pt>
                <c:pt idx="96">
                  <c:v>50.999999999999979</c:v>
                </c:pt>
                <c:pt idx="97">
                  <c:v>50.999999999999979</c:v>
                </c:pt>
                <c:pt idx="98">
                  <c:v>48.999999999999979</c:v>
                </c:pt>
                <c:pt idx="99">
                  <c:v>42.999999999999972</c:v>
                </c:pt>
                <c:pt idx="100">
                  <c:v>41.999999999999993</c:v>
                </c:pt>
                <c:pt idx="101">
                  <c:v>45.000000000000014</c:v>
                </c:pt>
                <c:pt idx="102">
                  <c:v>48</c:v>
                </c:pt>
                <c:pt idx="103">
                  <c:v>49.000000000000021</c:v>
                </c:pt>
                <c:pt idx="104">
                  <c:v>47.000000000000021</c:v>
                </c:pt>
                <c:pt idx="105">
                  <c:v>43.999999999999993</c:v>
                </c:pt>
                <c:pt idx="106">
                  <c:v>43.999999999999993</c:v>
                </c:pt>
                <c:pt idx="107">
                  <c:v>42.999999999999972</c:v>
                </c:pt>
                <c:pt idx="108">
                  <c:v>46</c:v>
                </c:pt>
                <c:pt idx="109">
                  <c:v>46</c:v>
                </c:pt>
                <c:pt idx="110">
                  <c:v>46</c:v>
                </c:pt>
                <c:pt idx="111">
                  <c:v>50</c:v>
                </c:pt>
                <c:pt idx="112">
                  <c:v>41.999999999999993</c:v>
                </c:pt>
                <c:pt idx="113">
                  <c:v>43.999999999999993</c:v>
                </c:pt>
                <c:pt idx="114">
                  <c:v>36.000000000000028</c:v>
                </c:pt>
                <c:pt idx="115">
                  <c:v>37.000000000000014</c:v>
                </c:pt>
                <c:pt idx="116">
                  <c:v>40.000000000000036</c:v>
                </c:pt>
                <c:pt idx="117">
                  <c:v>35.000000000000007</c:v>
                </c:pt>
                <c:pt idx="118">
                  <c:v>33.999999999999986</c:v>
                </c:pt>
                <c:pt idx="119">
                  <c:v>34.999999999999964</c:v>
                </c:pt>
                <c:pt idx="120">
                  <c:v>35.000000000000007</c:v>
                </c:pt>
                <c:pt idx="121">
                  <c:v>41.999999999999993</c:v>
                </c:pt>
                <c:pt idx="122">
                  <c:v>37.000000000000014</c:v>
                </c:pt>
                <c:pt idx="123">
                  <c:v>31.999999999999986</c:v>
                </c:pt>
                <c:pt idx="124">
                  <c:v>35.000000000000007</c:v>
                </c:pt>
                <c:pt idx="125">
                  <c:v>31.000000000000007</c:v>
                </c:pt>
                <c:pt idx="126">
                  <c:v>35.000000000000007</c:v>
                </c:pt>
                <c:pt idx="127">
                  <c:v>36.999999999999964</c:v>
                </c:pt>
                <c:pt idx="128">
                  <c:v>37.000000000000014</c:v>
                </c:pt>
                <c:pt idx="129">
                  <c:v>39.999999999999993</c:v>
                </c:pt>
                <c:pt idx="130">
                  <c:v>36.999999999999964</c:v>
                </c:pt>
                <c:pt idx="131">
                  <c:v>36.999999999999964</c:v>
                </c:pt>
                <c:pt idx="132">
                  <c:v>35.999999999999986</c:v>
                </c:pt>
                <c:pt idx="133">
                  <c:v>36.999999999999964</c:v>
                </c:pt>
                <c:pt idx="134">
                  <c:v>36.999999999999964</c:v>
                </c:pt>
                <c:pt idx="135">
                  <c:v>38.999999999999972</c:v>
                </c:pt>
                <c:pt idx="136">
                  <c:v>32.999999999999964</c:v>
                </c:pt>
                <c:pt idx="137">
                  <c:v>31.999999999999986</c:v>
                </c:pt>
                <c:pt idx="138">
                  <c:v>29.999999999999982</c:v>
                </c:pt>
                <c:pt idx="139">
                  <c:v>27</c:v>
                </c:pt>
                <c:pt idx="140">
                  <c:v>29.000000000000004</c:v>
                </c:pt>
                <c:pt idx="141">
                  <c:v>26.000000000000021</c:v>
                </c:pt>
                <c:pt idx="142">
                  <c:v>29.000000000000004</c:v>
                </c:pt>
                <c:pt idx="143">
                  <c:v>33.000000000000007</c:v>
                </c:pt>
                <c:pt idx="144">
                  <c:v>29.000000000000004</c:v>
                </c:pt>
                <c:pt idx="145">
                  <c:v>27</c:v>
                </c:pt>
                <c:pt idx="146">
                  <c:v>29.000000000000004</c:v>
                </c:pt>
                <c:pt idx="147">
                  <c:v>32.000000000000028</c:v>
                </c:pt>
                <c:pt idx="148">
                  <c:v>25</c:v>
                </c:pt>
                <c:pt idx="149">
                  <c:v>27</c:v>
                </c:pt>
                <c:pt idx="150">
                  <c:v>29.999999999999982</c:v>
                </c:pt>
                <c:pt idx="151">
                  <c:v>20.000000000000018</c:v>
                </c:pt>
                <c:pt idx="152">
                  <c:v>21.000000000000043</c:v>
                </c:pt>
                <c:pt idx="153">
                  <c:v>18.999999999999993</c:v>
                </c:pt>
                <c:pt idx="154">
                  <c:v>22.000000000000021</c:v>
                </c:pt>
                <c:pt idx="155">
                  <c:v>23</c:v>
                </c:pt>
                <c:pt idx="156">
                  <c:v>21.999999999999975</c:v>
                </c:pt>
                <c:pt idx="157">
                  <c:v>22.000000000000021</c:v>
                </c:pt>
                <c:pt idx="158">
                  <c:v>23</c:v>
                </c:pt>
                <c:pt idx="159">
                  <c:v>27</c:v>
                </c:pt>
                <c:pt idx="160">
                  <c:v>20.000000000000018</c:v>
                </c:pt>
                <c:pt idx="161">
                  <c:v>19.999999999999972</c:v>
                </c:pt>
                <c:pt idx="162">
                  <c:v>16.999999999999993</c:v>
                </c:pt>
                <c:pt idx="163">
                  <c:v>18.999999999999993</c:v>
                </c:pt>
                <c:pt idx="164">
                  <c:v>23</c:v>
                </c:pt>
                <c:pt idx="165">
                  <c:v>27.999999999999979</c:v>
                </c:pt>
                <c:pt idx="166">
                  <c:v>27</c:v>
                </c:pt>
                <c:pt idx="167">
                  <c:v>27</c:v>
                </c:pt>
                <c:pt idx="168">
                  <c:v>29.999999999999982</c:v>
                </c:pt>
                <c:pt idx="169">
                  <c:v>31.999999999999986</c:v>
                </c:pt>
                <c:pt idx="170">
                  <c:v>27</c:v>
                </c:pt>
                <c:pt idx="171">
                  <c:v>27</c:v>
                </c:pt>
                <c:pt idx="172">
                  <c:v>27.999999999999979</c:v>
                </c:pt>
                <c:pt idx="173">
                  <c:v>23</c:v>
                </c:pt>
                <c:pt idx="174">
                  <c:v>21.999999999999975</c:v>
                </c:pt>
                <c:pt idx="175">
                  <c:v>25</c:v>
                </c:pt>
                <c:pt idx="176">
                  <c:v>25</c:v>
                </c:pt>
                <c:pt idx="177">
                  <c:v>21.000000000000043</c:v>
                </c:pt>
                <c:pt idx="178">
                  <c:v>23</c:v>
                </c:pt>
                <c:pt idx="179">
                  <c:v>31.000000000000007</c:v>
                </c:pt>
                <c:pt idx="180">
                  <c:v>37.999999999999986</c:v>
                </c:pt>
                <c:pt idx="181">
                  <c:v>35.999999999999986</c:v>
                </c:pt>
                <c:pt idx="182">
                  <c:v>33.000000000000007</c:v>
                </c:pt>
                <c:pt idx="183">
                  <c:v>35.000000000000007</c:v>
                </c:pt>
                <c:pt idx="184">
                  <c:v>33.000000000000007</c:v>
                </c:pt>
                <c:pt idx="185">
                  <c:v>31.999999999999986</c:v>
                </c:pt>
                <c:pt idx="186">
                  <c:v>29.999999999999982</c:v>
                </c:pt>
                <c:pt idx="187">
                  <c:v>19.999999999999972</c:v>
                </c:pt>
                <c:pt idx="188">
                  <c:v>18.000000000000014</c:v>
                </c:pt>
                <c:pt idx="189">
                  <c:v>23</c:v>
                </c:pt>
                <c:pt idx="190">
                  <c:v>20.999999999999996</c:v>
                </c:pt>
                <c:pt idx="191">
                  <c:v>20.000000000000018</c:v>
                </c:pt>
                <c:pt idx="192">
                  <c:v>23.999999999999979</c:v>
                </c:pt>
                <c:pt idx="193">
                  <c:v>25</c:v>
                </c:pt>
                <c:pt idx="194">
                  <c:v>25</c:v>
                </c:pt>
                <c:pt idx="195">
                  <c:v>25</c:v>
                </c:pt>
                <c:pt idx="196">
                  <c:v>22.000000000000021</c:v>
                </c:pt>
                <c:pt idx="197">
                  <c:v>29.000000000000004</c:v>
                </c:pt>
                <c:pt idx="198">
                  <c:v>29.000000000000004</c:v>
                </c:pt>
                <c:pt idx="199">
                  <c:v>30.000000000000028</c:v>
                </c:pt>
                <c:pt idx="200">
                  <c:v>32.000000000000028</c:v>
                </c:pt>
                <c:pt idx="201">
                  <c:v>32.000000000000028</c:v>
                </c:pt>
                <c:pt idx="202">
                  <c:v>35.000000000000007</c:v>
                </c:pt>
                <c:pt idx="203">
                  <c:v>33.000000000000007</c:v>
                </c:pt>
                <c:pt idx="204">
                  <c:v>31.000000000000007</c:v>
                </c:pt>
                <c:pt idx="205">
                  <c:v>35.999999999999986</c:v>
                </c:pt>
                <c:pt idx="206">
                  <c:v>30.000000000000028</c:v>
                </c:pt>
                <c:pt idx="207">
                  <c:v>33.000000000000007</c:v>
                </c:pt>
                <c:pt idx="208">
                  <c:v>27.999999999999979</c:v>
                </c:pt>
                <c:pt idx="209">
                  <c:v>33.000000000000007</c:v>
                </c:pt>
                <c:pt idx="210">
                  <c:v>35.000000000000007</c:v>
                </c:pt>
                <c:pt idx="211">
                  <c:v>37.000000000000014</c:v>
                </c:pt>
                <c:pt idx="212">
                  <c:v>33.999999999999986</c:v>
                </c:pt>
                <c:pt idx="213">
                  <c:v>46</c:v>
                </c:pt>
                <c:pt idx="214">
                  <c:v>48</c:v>
                </c:pt>
                <c:pt idx="215">
                  <c:v>43.999999999999993</c:v>
                </c:pt>
                <c:pt idx="216">
                  <c:v>45.000000000000014</c:v>
                </c:pt>
                <c:pt idx="217">
                  <c:v>44.999999999999972</c:v>
                </c:pt>
                <c:pt idx="218">
                  <c:v>37.999999999999986</c:v>
                </c:pt>
                <c:pt idx="219">
                  <c:v>41.999999999999993</c:v>
                </c:pt>
                <c:pt idx="220">
                  <c:v>41.000000000000014</c:v>
                </c:pt>
                <c:pt idx="221">
                  <c:v>43.999999999999993</c:v>
                </c:pt>
                <c:pt idx="222">
                  <c:v>41.000000000000014</c:v>
                </c:pt>
                <c:pt idx="223">
                  <c:v>39.999999999999993</c:v>
                </c:pt>
                <c:pt idx="224">
                  <c:v>41.000000000000014</c:v>
                </c:pt>
                <c:pt idx="225">
                  <c:v>41.000000000000014</c:v>
                </c:pt>
                <c:pt idx="226">
                  <c:v>54</c:v>
                </c:pt>
                <c:pt idx="227">
                  <c:v>56.000000000000007</c:v>
                </c:pt>
                <c:pt idx="228">
                  <c:v>60.000000000000007</c:v>
                </c:pt>
                <c:pt idx="229">
                  <c:v>56.000000000000007</c:v>
                </c:pt>
                <c:pt idx="230">
                  <c:v>58.000000000000007</c:v>
                </c:pt>
                <c:pt idx="231">
                  <c:v>56.000000000000007</c:v>
                </c:pt>
                <c:pt idx="232">
                  <c:v>59.000000000000028</c:v>
                </c:pt>
                <c:pt idx="233">
                  <c:v>54.999999999999986</c:v>
                </c:pt>
                <c:pt idx="234">
                  <c:v>54.999999999999986</c:v>
                </c:pt>
                <c:pt idx="235">
                  <c:v>52.999999999999979</c:v>
                </c:pt>
                <c:pt idx="236">
                  <c:v>54</c:v>
                </c:pt>
                <c:pt idx="237">
                  <c:v>53.999999999999957</c:v>
                </c:pt>
                <c:pt idx="238">
                  <c:v>56.999999999999986</c:v>
                </c:pt>
                <c:pt idx="239">
                  <c:v>60.999999999999986</c:v>
                </c:pt>
                <c:pt idx="240">
                  <c:v>56.000000000000007</c:v>
                </c:pt>
                <c:pt idx="241">
                  <c:v>57.000000000000028</c:v>
                </c:pt>
                <c:pt idx="242">
                  <c:v>48</c:v>
                </c:pt>
                <c:pt idx="243">
                  <c:v>35.999999999999986</c:v>
                </c:pt>
                <c:pt idx="244">
                  <c:v>37.999999999999986</c:v>
                </c:pt>
                <c:pt idx="245">
                  <c:v>41.999999999999993</c:v>
                </c:pt>
                <c:pt idx="246">
                  <c:v>43.000000000000014</c:v>
                </c:pt>
                <c:pt idx="247">
                  <c:v>46.999999999999972</c:v>
                </c:pt>
                <c:pt idx="248">
                  <c:v>43.000000000000014</c:v>
                </c:pt>
                <c:pt idx="249">
                  <c:v>46.999999999999972</c:v>
                </c:pt>
                <c:pt idx="250">
                  <c:v>43.000000000000014</c:v>
                </c:pt>
                <c:pt idx="251">
                  <c:v>43.999999999999993</c:v>
                </c:pt>
                <c:pt idx="252">
                  <c:v>39.999999999999993</c:v>
                </c:pt>
                <c:pt idx="253">
                  <c:v>39.999999999999993</c:v>
                </c:pt>
                <c:pt idx="254">
                  <c:v>41.999999999999993</c:v>
                </c:pt>
                <c:pt idx="255">
                  <c:v>44.999999999999972</c:v>
                </c:pt>
                <c:pt idx="256">
                  <c:v>44.999999999999972</c:v>
                </c:pt>
                <c:pt idx="257">
                  <c:v>42.999999999999972</c:v>
                </c:pt>
                <c:pt idx="258">
                  <c:v>41.999999999999993</c:v>
                </c:pt>
                <c:pt idx="259">
                  <c:v>43.999999999999993</c:v>
                </c:pt>
                <c:pt idx="260">
                  <c:v>49.000000000000021</c:v>
                </c:pt>
                <c:pt idx="261">
                  <c:v>49.000000000000021</c:v>
                </c:pt>
                <c:pt idx="262">
                  <c:v>45.000000000000014</c:v>
                </c:pt>
                <c:pt idx="263">
                  <c:v>39.999999999999993</c:v>
                </c:pt>
                <c:pt idx="264">
                  <c:v>46</c:v>
                </c:pt>
                <c:pt idx="265">
                  <c:v>48.999999999999979</c:v>
                </c:pt>
                <c:pt idx="266">
                  <c:v>46</c:v>
                </c:pt>
                <c:pt idx="267">
                  <c:v>40.999999999999972</c:v>
                </c:pt>
                <c:pt idx="268">
                  <c:v>46.999999999999972</c:v>
                </c:pt>
                <c:pt idx="269">
                  <c:v>43.999999999999993</c:v>
                </c:pt>
                <c:pt idx="270">
                  <c:v>46</c:v>
                </c:pt>
                <c:pt idx="271">
                  <c:v>46</c:v>
                </c:pt>
                <c:pt idx="272">
                  <c:v>43.000000000000014</c:v>
                </c:pt>
                <c:pt idx="273">
                  <c:v>48</c:v>
                </c:pt>
                <c:pt idx="274">
                  <c:v>50</c:v>
                </c:pt>
                <c:pt idx="275">
                  <c:v>45.000000000000014</c:v>
                </c:pt>
                <c:pt idx="276">
                  <c:v>45.000000000000014</c:v>
                </c:pt>
                <c:pt idx="277">
                  <c:v>47.000000000000021</c:v>
                </c:pt>
                <c:pt idx="278">
                  <c:v>41.999999999999993</c:v>
                </c:pt>
                <c:pt idx="279">
                  <c:v>45.000000000000014</c:v>
                </c:pt>
                <c:pt idx="280">
                  <c:v>39.999999999999993</c:v>
                </c:pt>
                <c:pt idx="281">
                  <c:v>37.999999999999986</c:v>
                </c:pt>
                <c:pt idx="282">
                  <c:v>35.000000000000007</c:v>
                </c:pt>
                <c:pt idx="283">
                  <c:v>39.999999999999993</c:v>
                </c:pt>
                <c:pt idx="284">
                  <c:v>38.999999999999972</c:v>
                </c:pt>
                <c:pt idx="285">
                  <c:v>41.999999999999993</c:v>
                </c:pt>
                <c:pt idx="286">
                  <c:v>36.999999999999964</c:v>
                </c:pt>
                <c:pt idx="287">
                  <c:v>37.000000000000014</c:v>
                </c:pt>
                <c:pt idx="288">
                  <c:v>41.000000000000014</c:v>
                </c:pt>
                <c:pt idx="289">
                  <c:v>36.000000000000028</c:v>
                </c:pt>
                <c:pt idx="290">
                  <c:v>39.000000000000014</c:v>
                </c:pt>
                <c:pt idx="291">
                  <c:v>35.999999999999986</c:v>
                </c:pt>
                <c:pt idx="292">
                  <c:v>33.000000000000007</c:v>
                </c:pt>
                <c:pt idx="293">
                  <c:v>31.999999999999986</c:v>
                </c:pt>
                <c:pt idx="294">
                  <c:v>33.000000000000007</c:v>
                </c:pt>
                <c:pt idx="295">
                  <c:v>33.000000000000007</c:v>
                </c:pt>
                <c:pt idx="296">
                  <c:v>33.000000000000007</c:v>
                </c:pt>
                <c:pt idx="297">
                  <c:v>33.999999999999986</c:v>
                </c:pt>
                <c:pt idx="298">
                  <c:v>33.000000000000007</c:v>
                </c:pt>
                <c:pt idx="299">
                  <c:v>31.000000000000007</c:v>
                </c:pt>
                <c:pt idx="300">
                  <c:v>25</c:v>
                </c:pt>
                <c:pt idx="301">
                  <c:v>31.000000000000007</c:v>
                </c:pt>
                <c:pt idx="302">
                  <c:v>31.000000000000007</c:v>
                </c:pt>
                <c:pt idx="303">
                  <c:v>39.000000000000014</c:v>
                </c:pt>
                <c:pt idx="304">
                  <c:v>32.999999999999964</c:v>
                </c:pt>
                <c:pt idx="305">
                  <c:v>35.999999999999986</c:v>
                </c:pt>
                <c:pt idx="306">
                  <c:v>36.999999999999964</c:v>
                </c:pt>
                <c:pt idx="307">
                  <c:v>38.999999999999972</c:v>
                </c:pt>
                <c:pt idx="308">
                  <c:v>48</c:v>
                </c:pt>
                <c:pt idx="309">
                  <c:v>35.000000000000007</c:v>
                </c:pt>
                <c:pt idx="310">
                  <c:v>43.000000000000014</c:v>
                </c:pt>
                <c:pt idx="311">
                  <c:v>43.000000000000014</c:v>
                </c:pt>
                <c:pt idx="312">
                  <c:v>39.000000000000014</c:v>
                </c:pt>
                <c:pt idx="313">
                  <c:v>33.000000000000007</c:v>
                </c:pt>
                <c:pt idx="314">
                  <c:v>35.000000000000007</c:v>
                </c:pt>
                <c:pt idx="315">
                  <c:v>36.999999999999964</c:v>
                </c:pt>
                <c:pt idx="316">
                  <c:v>37.999999999999986</c:v>
                </c:pt>
                <c:pt idx="317">
                  <c:v>37.000000000000014</c:v>
                </c:pt>
                <c:pt idx="318">
                  <c:v>35.000000000000007</c:v>
                </c:pt>
                <c:pt idx="319">
                  <c:v>31.000000000000007</c:v>
                </c:pt>
                <c:pt idx="320">
                  <c:v>34.000000000000028</c:v>
                </c:pt>
                <c:pt idx="321">
                  <c:v>31.999999999999986</c:v>
                </c:pt>
                <c:pt idx="322">
                  <c:v>34.000000000000028</c:v>
                </c:pt>
                <c:pt idx="323">
                  <c:v>34.000000000000028</c:v>
                </c:pt>
                <c:pt idx="324">
                  <c:v>33.999999999999986</c:v>
                </c:pt>
                <c:pt idx="325">
                  <c:v>33.000000000000007</c:v>
                </c:pt>
                <c:pt idx="326">
                  <c:v>29.000000000000004</c:v>
                </c:pt>
                <c:pt idx="327">
                  <c:v>37.000000000000014</c:v>
                </c:pt>
                <c:pt idx="328">
                  <c:v>33.999999999999986</c:v>
                </c:pt>
                <c:pt idx="329">
                  <c:v>31.999999999999986</c:v>
                </c:pt>
                <c:pt idx="330">
                  <c:v>29.999999999999982</c:v>
                </c:pt>
                <c:pt idx="331">
                  <c:v>27</c:v>
                </c:pt>
                <c:pt idx="332">
                  <c:v>28.000000000000025</c:v>
                </c:pt>
                <c:pt idx="333">
                  <c:v>25.999999999999979</c:v>
                </c:pt>
                <c:pt idx="334">
                  <c:v>27</c:v>
                </c:pt>
                <c:pt idx="335">
                  <c:v>27</c:v>
                </c:pt>
                <c:pt idx="336">
                  <c:v>28.999999999999957</c:v>
                </c:pt>
                <c:pt idx="337">
                  <c:v>26.000000000000021</c:v>
                </c:pt>
                <c:pt idx="338">
                  <c:v>26.000000000000021</c:v>
                </c:pt>
                <c:pt idx="339">
                  <c:v>27.999999999999979</c:v>
                </c:pt>
                <c:pt idx="340">
                  <c:v>23.999999999999979</c:v>
                </c:pt>
                <c:pt idx="341">
                  <c:v>26.000000000000021</c:v>
                </c:pt>
                <c:pt idx="342">
                  <c:v>33.000000000000007</c:v>
                </c:pt>
                <c:pt idx="343">
                  <c:v>41.000000000000014</c:v>
                </c:pt>
                <c:pt idx="344">
                  <c:v>36.000000000000028</c:v>
                </c:pt>
                <c:pt idx="345">
                  <c:v>33.000000000000007</c:v>
                </c:pt>
                <c:pt idx="346">
                  <c:v>35.000000000000007</c:v>
                </c:pt>
                <c:pt idx="347">
                  <c:v>27</c:v>
                </c:pt>
                <c:pt idx="348">
                  <c:v>33.000000000000007</c:v>
                </c:pt>
                <c:pt idx="349">
                  <c:v>31.000000000000007</c:v>
                </c:pt>
                <c:pt idx="350">
                  <c:v>27.999999999999979</c:v>
                </c:pt>
                <c:pt idx="351">
                  <c:v>31.999999999999986</c:v>
                </c:pt>
                <c:pt idx="352">
                  <c:v>34.000000000000028</c:v>
                </c:pt>
                <c:pt idx="353">
                  <c:v>32.000000000000028</c:v>
                </c:pt>
                <c:pt idx="354">
                  <c:v>29.000000000000004</c:v>
                </c:pt>
                <c:pt idx="355">
                  <c:v>23</c:v>
                </c:pt>
                <c:pt idx="356">
                  <c:v>29.999999999999982</c:v>
                </c:pt>
                <c:pt idx="357">
                  <c:v>27.999999999999979</c:v>
                </c:pt>
                <c:pt idx="358">
                  <c:v>24.000000000000021</c:v>
                </c:pt>
                <c:pt idx="359">
                  <c:v>25.999999999999979</c:v>
                </c:pt>
                <c:pt idx="360">
                  <c:v>29.000000000000004</c:v>
                </c:pt>
                <c:pt idx="361">
                  <c:v>27.999999999999979</c:v>
                </c:pt>
                <c:pt idx="362">
                  <c:v>27</c:v>
                </c:pt>
                <c:pt idx="363">
                  <c:v>31.999999999999986</c:v>
                </c:pt>
                <c:pt idx="364">
                  <c:v>24.000000000000021</c:v>
                </c:pt>
                <c:pt idx="365">
                  <c:v>23.999999999999979</c:v>
                </c:pt>
                <c:pt idx="366">
                  <c:v>23.999999999999979</c:v>
                </c:pt>
                <c:pt idx="367">
                  <c:v>22.000000000000021</c:v>
                </c:pt>
                <c:pt idx="368">
                  <c:v>25</c:v>
                </c:pt>
                <c:pt idx="369">
                  <c:v>23.999999999999979</c:v>
                </c:pt>
                <c:pt idx="370">
                  <c:v>25.999999999999979</c:v>
                </c:pt>
                <c:pt idx="371">
                  <c:v>25</c:v>
                </c:pt>
                <c:pt idx="372">
                  <c:v>31.999999999999986</c:v>
                </c:pt>
                <c:pt idx="373">
                  <c:v>25.999999999999979</c:v>
                </c:pt>
                <c:pt idx="374">
                  <c:v>29.999999999999982</c:v>
                </c:pt>
                <c:pt idx="375">
                  <c:v>29.000000000000004</c:v>
                </c:pt>
                <c:pt idx="376">
                  <c:v>31.999999999999986</c:v>
                </c:pt>
                <c:pt idx="377">
                  <c:v>33.000000000000007</c:v>
                </c:pt>
                <c:pt idx="378">
                  <c:v>32.000000000000028</c:v>
                </c:pt>
                <c:pt idx="379">
                  <c:v>31.000000000000007</c:v>
                </c:pt>
                <c:pt idx="380">
                  <c:v>33.999999999999986</c:v>
                </c:pt>
                <c:pt idx="381">
                  <c:v>37.999999999999986</c:v>
                </c:pt>
                <c:pt idx="382">
                  <c:v>34.000000000000028</c:v>
                </c:pt>
                <c:pt idx="383">
                  <c:v>35.000000000000007</c:v>
                </c:pt>
                <c:pt idx="384">
                  <c:v>33.000000000000007</c:v>
                </c:pt>
                <c:pt idx="385">
                  <c:v>33.000000000000007</c:v>
                </c:pt>
                <c:pt idx="386">
                  <c:v>29.999999999999982</c:v>
                </c:pt>
                <c:pt idx="387">
                  <c:v>34.000000000000028</c:v>
                </c:pt>
                <c:pt idx="388">
                  <c:v>29.000000000000004</c:v>
                </c:pt>
                <c:pt idx="389">
                  <c:v>35.999999999999986</c:v>
                </c:pt>
                <c:pt idx="390">
                  <c:v>24.000000000000021</c:v>
                </c:pt>
                <c:pt idx="391">
                  <c:v>23</c:v>
                </c:pt>
                <c:pt idx="392">
                  <c:v>23</c:v>
                </c:pt>
                <c:pt idx="393">
                  <c:v>21.999999999999975</c:v>
                </c:pt>
                <c:pt idx="394">
                  <c:v>25</c:v>
                </c:pt>
                <c:pt idx="395">
                  <c:v>24.000000000000021</c:v>
                </c:pt>
                <c:pt idx="396">
                  <c:v>33.999999999999986</c:v>
                </c:pt>
                <c:pt idx="397">
                  <c:v>27</c:v>
                </c:pt>
                <c:pt idx="398">
                  <c:v>23.999999999999979</c:v>
                </c:pt>
                <c:pt idx="399">
                  <c:v>24.000000000000021</c:v>
                </c:pt>
                <c:pt idx="400">
                  <c:v>20.000000000000018</c:v>
                </c:pt>
                <c:pt idx="401">
                  <c:v>25.999999999999979</c:v>
                </c:pt>
                <c:pt idx="402">
                  <c:v>20.999999999999996</c:v>
                </c:pt>
                <c:pt idx="403">
                  <c:v>15.000000000000036</c:v>
                </c:pt>
                <c:pt idx="404">
                  <c:v>25</c:v>
                </c:pt>
                <c:pt idx="405">
                  <c:v>25.999999999999979</c:v>
                </c:pt>
                <c:pt idx="406">
                  <c:v>29.000000000000004</c:v>
                </c:pt>
                <c:pt idx="407">
                  <c:v>28.000000000000025</c:v>
                </c:pt>
                <c:pt idx="408">
                  <c:v>20.999999999999996</c:v>
                </c:pt>
                <c:pt idx="409">
                  <c:v>29.999999999999982</c:v>
                </c:pt>
                <c:pt idx="410">
                  <c:v>25</c:v>
                </c:pt>
                <c:pt idx="411">
                  <c:v>23</c:v>
                </c:pt>
                <c:pt idx="412">
                  <c:v>25.999999999999979</c:v>
                </c:pt>
                <c:pt idx="413">
                  <c:v>24.000000000000021</c:v>
                </c:pt>
                <c:pt idx="414">
                  <c:v>25</c:v>
                </c:pt>
                <c:pt idx="415">
                  <c:v>23.999999999999979</c:v>
                </c:pt>
                <c:pt idx="416">
                  <c:v>25</c:v>
                </c:pt>
                <c:pt idx="417">
                  <c:v>25</c:v>
                </c:pt>
                <c:pt idx="418">
                  <c:v>28.000000000000025</c:v>
                </c:pt>
                <c:pt idx="419">
                  <c:v>26.000000000000021</c:v>
                </c:pt>
                <c:pt idx="420">
                  <c:v>31.999999999999986</c:v>
                </c:pt>
                <c:pt idx="421">
                  <c:v>29.999999999999982</c:v>
                </c:pt>
                <c:pt idx="422">
                  <c:v>25</c:v>
                </c:pt>
                <c:pt idx="423">
                  <c:v>38.000000000000036</c:v>
                </c:pt>
                <c:pt idx="424">
                  <c:v>36.000000000000028</c:v>
                </c:pt>
                <c:pt idx="425">
                  <c:v>35.000000000000007</c:v>
                </c:pt>
                <c:pt idx="426">
                  <c:v>33.999999999999986</c:v>
                </c:pt>
                <c:pt idx="427">
                  <c:v>35.999999999999986</c:v>
                </c:pt>
                <c:pt idx="428">
                  <c:v>32.000000000000028</c:v>
                </c:pt>
                <c:pt idx="429">
                  <c:v>35.000000000000007</c:v>
                </c:pt>
                <c:pt idx="430">
                  <c:v>33.999999999999986</c:v>
                </c:pt>
                <c:pt idx="431">
                  <c:v>37.999999999999986</c:v>
                </c:pt>
                <c:pt idx="432">
                  <c:v>34.999999999999964</c:v>
                </c:pt>
                <c:pt idx="433">
                  <c:v>29.999999999999982</c:v>
                </c:pt>
                <c:pt idx="434">
                  <c:v>35.000000000000007</c:v>
                </c:pt>
                <c:pt idx="435">
                  <c:v>35.000000000000007</c:v>
                </c:pt>
                <c:pt idx="436">
                  <c:v>35.000000000000007</c:v>
                </c:pt>
                <c:pt idx="437">
                  <c:v>30.999999999999961</c:v>
                </c:pt>
                <c:pt idx="438">
                  <c:v>31.999999999999986</c:v>
                </c:pt>
                <c:pt idx="439">
                  <c:v>42.999999999999972</c:v>
                </c:pt>
                <c:pt idx="440">
                  <c:v>41.999999999999993</c:v>
                </c:pt>
                <c:pt idx="441">
                  <c:v>41.999999999999993</c:v>
                </c:pt>
                <c:pt idx="442">
                  <c:v>41.999999999999993</c:v>
                </c:pt>
                <c:pt idx="443">
                  <c:v>49.000000000000021</c:v>
                </c:pt>
                <c:pt idx="444">
                  <c:v>43.999999999999993</c:v>
                </c:pt>
                <c:pt idx="445">
                  <c:v>48</c:v>
                </c:pt>
                <c:pt idx="446">
                  <c:v>47.000000000000021</c:v>
                </c:pt>
                <c:pt idx="447">
                  <c:v>47.000000000000021</c:v>
                </c:pt>
                <c:pt idx="448">
                  <c:v>48</c:v>
                </c:pt>
                <c:pt idx="449">
                  <c:v>46.000000000000043</c:v>
                </c:pt>
                <c:pt idx="450">
                  <c:v>47.000000000000021</c:v>
                </c:pt>
                <c:pt idx="451">
                  <c:v>45.000000000000014</c:v>
                </c:pt>
                <c:pt idx="452">
                  <c:v>47.000000000000021</c:v>
                </c:pt>
                <c:pt idx="453">
                  <c:v>44.999999999999972</c:v>
                </c:pt>
                <c:pt idx="454">
                  <c:v>42.999999999999972</c:v>
                </c:pt>
                <c:pt idx="455">
                  <c:v>47.000000000000021</c:v>
                </c:pt>
                <c:pt idx="456">
                  <c:v>45.000000000000014</c:v>
                </c:pt>
                <c:pt idx="457">
                  <c:v>43.000000000000014</c:v>
                </c:pt>
                <c:pt idx="458">
                  <c:v>39.999999999999993</c:v>
                </c:pt>
                <c:pt idx="459">
                  <c:v>41.999999999999993</c:v>
                </c:pt>
                <c:pt idx="460">
                  <c:v>40.999999999999972</c:v>
                </c:pt>
                <c:pt idx="461">
                  <c:v>40.999999999999972</c:v>
                </c:pt>
                <c:pt idx="462">
                  <c:v>40.000000000000036</c:v>
                </c:pt>
                <c:pt idx="463">
                  <c:v>42.000000000000036</c:v>
                </c:pt>
                <c:pt idx="464">
                  <c:v>33.000000000000007</c:v>
                </c:pt>
                <c:pt idx="465">
                  <c:v>33.000000000000007</c:v>
                </c:pt>
                <c:pt idx="466">
                  <c:v>35.000000000000007</c:v>
                </c:pt>
                <c:pt idx="467">
                  <c:v>35.999999999999986</c:v>
                </c:pt>
                <c:pt idx="468">
                  <c:v>39.999999999999993</c:v>
                </c:pt>
                <c:pt idx="469">
                  <c:v>48</c:v>
                </c:pt>
                <c:pt idx="470">
                  <c:v>48</c:v>
                </c:pt>
                <c:pt idx="471">
                  <c:v>48</c:v>
                </c:pt>
                <c:pt idx="472">
                  <c:v>44.000000000000043</c:v>
                </c:pt>
                <c:pt idx="473">
                  <c:v>48</c:v>
                </c:pt>
                <c:pt idx="474">
                  <c:v>49.000000000000021</c:v>
                </c:pt>
                <c:pt idx="475">
                  <c:v>48</c:v>
                </c:pt>
                <c:pt idx="476">
                  <c:v>48.999999999999979</c:v>
                </c:pt>
                <c:pt idx="477">
                  <c:v>54.999999999999986</c:v>
                </c:pt>
                <c:pt idx="478">
                  <c:v>47.000000000000021</c:v>
                </c:pt>
                <c:pt idx="479">
                  <c:v>41.000000000000014</c:v>
                </c:pt>
                <c:pt idx="480">
                  <c:v>41.000000000000014</c:v>
                </c:pt>
                <c:pt idx="481">
                  <c:v>42.999999999999972</c:v>
                </c:pt>
                <c:pt idx="482">
                  <c:v>39.000000000000014</c:v>
                </c:pt>
                <c:pt idx="483">
                  <c:v>54.999999999999986</c:v>
                </c:pt>
                <c:pt idx="484">
                  <c:v>56.999999999999986</c:v>
                </c:pt>
                <c:pt idx="485">
                  <c:v>52.999999999999979</c:v>
                </c:pt>
                <c:pt idx="486">
                  <c:v>53.000000000000028</c:v>
                </c:pt>
                <c:pt idx="487">
                  <c:v>50</c:v>
                </c:pt>
                <c:pt idx="488">
                  <c:v>44.999999999999972</c:v>
                </c:pt>
                <c:pt idx="489">
                  <c:v>47.000000000000021</c:v>
                </c:pt>
                <c:pt idx="490">
                  <c:v>45.000000000000014</c:v>
                </c:pt>
                <c:pt idx="491">
                  <c:v>43.999999999999993</c:v>
                </c:pt>
                <c:pt idx="492">
                  <c:v>46.999999999999972</c:v>
                </c:pt>
                <c:pt idx="493">
                  <c:v>45.000000000000014</c:v>
                </c:pt>
                <c:pt idx="494">
                  <c:v>45.000000000000014</c:v>
                </c:pt>
                <c:pt idx="495">
                  <c:v>46</c:v>
                </c:pt>
                <c:pt idx="496">
                  <c:v>42.000000000000036</c:v>
                </c:pt>
                <c:pt idx="497">
                  <c:v>50</c:v>
                </c:pt>
                <c:pt idx="498">
                  <c:v>50</c:v>
                </c:pt>
                <c:pt idx="499">
                  <c:v>49.000000000000021</c:v>
                </c:pt>
                <c:pt idx="500">
                  <c:v>48.999999999999979</c:v>
                </c:pt>
                <c:pt idx="501">
                  <c:v>55.000000000000028</c:v>
                </c:pt>
                <c:pt idx="502">
                  <c:v>46.999999999999972</c:v>
                </c:pt>
                <c:pt idx="503">
                  <c:v>43.999999999999993</c:v>
                </c:pt>
                <c:pt idx="504">
                  <c:v>42.999999999999972</c:v>
                </c:pt>
                <c:pt idx="505">
                  <c:v>52.999999999999979</c:v>
                </c:pt>
                <c:pt idx="506">
                  <c:v>58.000000000000007</c:v>
                </c:pt>
                <c:pt idx="507">
                  <c:v>48</c:v>
                </c:pt>
                <c:pt idx="508">
                  <c:v>52.999999999999979</c:v>
                </c:pt>
                <c:pt idx="509">
                  <c:v>59.000000000000028</c:v>
                </c:pt>
                <c:pt idx="510">
                  <c:v>64.000000000000014</c:v>
                </c:pt>
                <c:pt idx="511">
                  <c:v>61.000000000000028</c:v>
                </c:pt>
                <c:pt idx="512">
                  <c:v>62.999999999999986</c:v>
                </c:pt>
                <c:pt idx="513">
                  <c:v>60.999999999999986</c:v>
                </c:pt>
                <c:pt idx="514">
                  <c:v>57.999999999999964</c:v>
                </c:pt>
                <c:pt idx="515">
                  <c:v>64.000000000000014</c:v>
                </c:pt>
                <c:pt idx="516">
                  <c:v>64.000000000000014</c:v>
                </c:pt>
                <c:pt idx="517">
                  <c:v>58.999999999999986</c:v>
                </c:pt>
                <c:pt idx="518">
                  <c:v>62.999999999999986</c:v>
                </c:pt>
                <c:pt idx="519">
                  <c:v>54</c:v>
                </c:pt>
                <c:pt idx="520">
                  <c:v>56.999999999999986</c:v>
                </c:pt>
                <c:pt idx="521">
                  <c:v>56.999999999999986</c:v>
                </c:pt>
                <c:pt idx="522">
                  <c:v>56.000000000000007</c:v>
                </c:pt>
                <c:pt idx="523">
                  <c:v>58.000000000000007</c:v>
                </c:pt>
                <c:pt idx="524">
                  <c:v>56.999999999999986</c:v>
                </c:pt>
                <c:pt idx="525">
                  <c:v>58.999999999999986</c:v>
                </c:pt>
                <c:pt idx="526">
                  <c:v>54.999999999999986</c:v>
                </c:pt>
                <c:pt idx="527">
                  <c:v>61.000000000000028</c:v>
                </c:pt>
                <c:pt idx="528">
                  <c:v>56.000000000000007</c:v>
                </c:pt>
                <c:pt idx="529">
                  <c:v>56.999999999999986</c:v>
                </c:pt>
                <c:pt idx="530">
                  <c:v>57.999999999999964</c:v>
                </c:pt>
                <c:pt idx="531">
                  <c:v>57.999999999999964</c:v>
                </c:pt>
                <c:pt idx="532">
                  <c:v>58.999999999999986</c:v>
                </c:pt>
                <c:pt idx="533">
                  <c:v>50</c:v>
                </c:pt>
                <c:pt idx="534">
                  <c:v>56.999999999999986</c:v>
                </c:pt>
                <c:pt idx="535">
                  <c:v>52.999999999999979</c:v>
                </c:pt>
                <c:pt idx="536">
                  <c:v>50</c:v>
                </c:pt>
                <c:pt idx="537">
                  <c:v>52.999999999999979</c:v>
                </c:pt>
                <c:pt idx="538">
                  <c:v>59.000000000000028</c:v>
                </c:pt>
                <c:pt idx="539">
                  <c:v>62.999999999999986</c:v>
                </c:pt>
                <c:pt idx="540">
                  <c:v>60.999999999999986</c:v>
                </c:pt>
                <c:pt idx="541">
                  <c:v>58.999999999999986</c:v>
                </c:pt>
                <c:pt idx="542">
                  <c:v>55.000000000000028</c:v>
                </c:pt>
                <c:pt idx="543">
                  <c:v>56.999999999999986</c:v>
                </c:pt>
                <c:pt idx="544">
                  <c:v>55.000000000000028</c:v>
                </c:pt>
                <c:pt idx="545">
                  <c:v>50</c:v>
                </c:pt>
                <c:pt idx="546">
                  <c:v>47.000000000000021</c:v>
                </c:pt>
                <c:pt idx="547">
                  <c:v>43.999999999999993</c:v>
                </c:pt>
                <c:pt idx="548">
                  <c:v>46</c:v>
                </c:pt>
                <c:pt idx="549">
                  <c:v>54</c:v>
                </c:pt>
                <c:pt idx="550">
                  <c:v>52</c:v>
                </c:pt>
                <c:pt idx="551">
                  <c:v>54</c:v>
                </c:pt>
                <c:pt idx="552">
                  <c:v>59.999999999999964</c:v>
                </c:pt>
                <c:pt idx="553">
                  <c:v>50.999999999999979</c:v>
                </c:pt>
                <c:pt idx="554">
                  <c:v>43.999999999999993</c:v>
                </c:pt>
                <c:pt idx="555">
                  <c:v>45.000000000000014</c:v>
                </c:pt>
                <c:pt idx="556">
                  <c:v>45.000000000000014</c:v>
                </c:pt>
                <c:pt idx="557">
                  <c:v>47.000000000000021</c:v>
                </c:pt>
                <c:pt idx="558">
                  <c:v>48.999999999999979</c:v>
                </c:pt>
                <c:pt idx="559">
                  <c:v>50.999999999999979</c:v>
                </c:pt>
                <c:pt idx="560">
                  <c:v>52.999999999999979</c:v>
                </c:pt>
                <c:pt idx="561">
                  <c:v>59.000000000000028</c:v>
                </c:pt>
                <c:pt idx="562">
                  <c:v>55.000000000000028</c:v>
                </c:pt>
                <c:pt idx="563">
                  <c:v>54</c:v>
                </c:pt>
                <c:pt idx="564">
                  <c:v>50</c:v>
                </c:pt>
                <c:pt idx="565">
                  <c:v>52</c:v>
                </c:pt>
                <c:pt idx="566">
                  <c:v>46.999999999999972</c:v>
                </c:pt>
                <c:pt idx="567">
                  <c:v>47.000000000000021</c:v>
                </c:pt>
                <c:pt idx="568">
                  <c:v>49.000000000000021</c:v>
                </c:pt>
                <c:pt idx="569">
                  <c:v>56.000000000000007</c:v>
                </c:pt>
                <c:pt idx="570">
                  <c:v>54</c:v>
                </c:pt>
                <c:pt idx="571">
                  <c:v>54</c:v>
                </c:pt>
                <c:pt idx="572">
                  <c:v>51.000000000000021</c:v>
                </c:pt>
                <c:pt idx="573">
                  <c:v>52</c:v>
                </c:pt>
                <c:pt idx="574">
                  <c:v>50.999999999999979</c:v>
                </c:pt>
                <c:pt idx="575">
                  <c:v>58.000000000000007</c:v>
                </c:pt>
                <c:pt idx="576">
                  <c:v>59.000000000000028</c:v>
                </c:pt>
                <c:pt idx="577">
                  <c:v>55.000000000000028</c:v>
                </c:pt>
                <c:pt idx="578">
                  <c:v>48</c:v>
                </c:pt>
                <c:pt idx="579">
                  <c:v>56.000000000000007</c:v>
                </c:pt>
                <c:pt idx="580">
                  <c:v>58.000000000000007</c:v>
                </c:pt>
                <c:pt idx="581">
                  <c:v>54</c:v>
                </c:pt>
                <c:pt idx="582">
                  <c:v>58.999999999999986</c:v>
                </c:pt>
                <c:pt idx="583">
                  <c:v>49.000000000000021</c:v>
                </c:pt>
                <c:pt idx="584">
                  <c:v>48</c:v>
                </c:pt>
                <c:pt idx="585">
                  <c:v>48</c:v>
                </c:pt>
                <c:pt idx="586">
                  <c:v>50</c:v>
                </c:pt>
                <c:pt idx="587">
                  <c:v>43.999999999999993</c:v>
                </c:pt>
                <c:pt idx="588">
                  <c:v>43.999999999999993</c:v>
                </c:pt>
                <c:pt idx="589">
                  <c:v>58.999999999999986</c:v>
                </c:pt>
                <c:pt idx="590">
                  <c:v>41.999999999999993</c:v>
                </c:pt>
                <c:pt idx="591">
                  <c:v>40.999999999999972</c:v>
                </c:pt>
                <c:pt idx="592">
                  <c:v>44.999999999999972</c:v>
                </c:pt>
                <c:pt idx="593">
                  <c:v>43.000000000000014</c:v>
                </c:pt>
                <c:pt idx="594">
                  <c:v>40.999999999999972</c:v>
                </c:pt>
                <c:pt idx="595">
                  <c:v>44.999999999999972</c:v>
                </c:pt>
                <c:pt idx="596">
                  <c:v>43.000000000000014</c:v>
                </c:pt>
                <c:pt idx="597">
                  <c:v>48</c:v>
                </c:pt>
                <c:pt idx="598">
                  <c:v>41.000000000000014</c:v>
                </c:pt>
                <c:pt idx="599">
                  <c:v>46</c:v>
                </c:pt>
                <c:pt idx="600">
                  <c:v>46</c:v>
                </c:pt>
                <c:pt idx="601">
                  <c:v>44.000000000000043</c:v>
                </c:pt>
                <c:pt idx="602">
                  <c:v>46</c:v>
                </c:pt>
                <c:pt idx="603">
                  <c:v>44.999999999999972</c:v>
                </c:pt>
                <c:pt idx="604">
                  <c:v>46</c:v>
                </c:pt>
                <c:pt idx="605">
                  <c:v>43.999999999999993</c:v>
                </c:pt>
                <c:pt idx="606">
                  <c:v>47.000000000000021</c:v>
                </c:pt>
                <c:pt idx="607">
                  <c:v>47.000000000000021</c:v>
                </c:pt>
                <c:pt idx="608">
                  <c:v>44.999999999999972</c:v>
                </c:pt>
                <c:pt idx="609">
                  <c:v>48.999999999999979</c:v>
                </c:pt>
                <c:pt idx="610">
                  <c:v>50</c:v>
                </c:pt>
                <c:pt idx="611">
                  <c:v>46.999999999999972</c:v>
                </c:pt>
                <c:pt idx="612">
                  <c:v>50</c:v>
                </c:pt>
                <c:pt idx="613">
                  <c:v>46</c:v>
                </c:pt>
                <c:pt idx="614">
                  <c:v>46</c:v>
                </c:pt>
                <c:pt idx="615">
                  <c:v>44.999999999999972</c:v>
                </c:pt>
                <c:pt idx="616">
                  <c:v>45.000000000000014</c:v>
                </c:pt>
                <c:pt idx="617">
                  <c:v>48.999999999999979</c:v>
                </c:pt>
                <c:pt idx="618">
                  <c:v>47.000000000000021</c:v>
                </c:pt>
                <c:pt idx="619">
                  <c:v>48.999999999999979</c:v>
                </c:pt>
                <c:pt idx="620">
                  <c:v>44.999999999999972</c:v>
                </c:pt>
                <c:pt idx="621">
                  <c:v>46.999999999999972</c:v>
                </c:pt>
                <c:pt idx="622">
                  <c:v>48.999999999999979</c:v>
                </c:pt>
                <c:pt idx="623">
                  <c:v>47.000000000000021</c:v>
                </c:pt>
                <c:pt idx="624">
                  <c:v>53.000000000000028</c:v>
                </c:pt>
                <c:pt idx="625">
                  <c:v>48</c:v>
                </c:pt>
                <c:pt idx="626">
                  <c:v>48</c:v>
                </c:pt>
                <c:pt idx="627">
                  <c:v>46</c:v>
                </c:pt>
                <c:pt idx="628">
                  <c:v>41.000000000000014</c:v>
                </c:pt>
                <c:pt idx="629">
                  <c:v>45.000000000000014</c:v>
                </c:pt>
                <c:pt idx="630">
                  <c:v>47.000000000000021</c:v>
                </c:pt>
                <c:pt idx="631">
                  <c:v>44.999999999999972</c:v>
                </c:pt>
                <c:pt idx="632">
                  <c:v>42.999999999999972</c:v>
                </c:pt>
                <c:pt idx="633">
                  <c:v>42.999999999999972</c:v>
                </c:pt>
                <c:pt idx="634">
                  <c:v>43.999999999999993</c:v>
                </c:pt>
                <c:pt idx="635">
                  <c:v>43.999999999999993</c:v>
                </c:pt>
                <c:pt idx="636">
                  <c:v>46</c:v>
                </c:pt>
                <c:pt idx="637">
                  <c:v>47.000000000000021</c:v>
                </c:pt>
                <c:pt idx="638">
                  <c:v>49.000000000000021</c:v>
                </c:pt>
                <c:pt idx="639">
                  <c:v>48</c:v>
                </c:pt>
                <c:pt idx="640">
                  <c:v>50</c:v>
                </c:pt>
                <c:pt idx="641">
                  <c:v>47.000000000000021</c:v>
                </c:pt>
                <c:pt idx="642">
                  <c:v>48</c:v>
                </c:pt>
                <c:pt idx="643">
                  <c:v>46</c:v>
                </c:pt>
                <c:pt idx="644">
                  <c:v>46</c:v>
                </c:pt>
                <c:pt idx="645">
                  <c:v>52</c:v>
                </c:pt>
                <c:pt idx="646">
                  <c:v>43.999999999999993</c:v>
                </c:pt>
                <c:pt idx="647">
                  <c:v>47.000000000000021</c:v>
                </c:pt>
                <c:pt idx="648">
                  <c:v>45.000000000000014</c:v>
                </c:pt>
                <c:pt idx="649">
                  <c:v>47.000000000000021</c:v>
                </c:pt>
                <c:pt idx="650">
                  <c:v>49.000000000000021</c:v>
                </c:pt>
                <c:pt idx="651">
                  <c:v>47.000000000000021</c:v>
                </c:pt>
                <c:pt idx="652">
                  <c:v>46.999999999999972</c:v>
                </c:pt>
                <c:pt idx="653">
                  <c:v>46.999999999999972</c:v>
                </c:pt>
                <c:pt idx="654">
                  <c:v>44.999999999999972</c:v>
                </c:pt>
                <c:pt idx="655">
                  <c:v>54</c:v>
                </c:pt>
                <c:pt idx="656">
                  <c:v>45.000000000000014</c:v>
                </c:pt>
                <c:pt idx="657">
                  <c:v>51.000000000000021</c:v>
                </c:pt>
                <c:pt idx="658">
                  <c:v>46.999999999999972</c:v>
                </c:pt>
                <c:pt idx="659">
                  <c:v>52.999999999999979</c:v>
                </c:pt>
                <c:pt idx="660">
                  <c:v>52</c:v>
                </c:pt>
                <c:pt idx="661">
                  <c:v>48</c:v>
                </c:pt>
                <c:pt idx="662">
                  <c:v>47.000000000000021</c:v>
                </c:pt>
                <c:pt idx="663">
                  <c:v>50</c:v>
                </c:pt>
                <c:pt idx="664">
                  <c:v>51.000000000000021</c:v>
                </c:pt>
                <c:pt idx="665">
                  <c:v>43.999999999999993</c:v>
                </c:pt>
                <c:pt idx="666">
                  <c:v>43.999999999999993</c:v>
                </c:pt>
                <c:pt idx="667">
                  <c:v>43.000000000000014</c:v>
                </c:pt>
                <c:pt idx="668">
                  <c:v>39.999999999999993</c:v>
                </c:pt>
                <c:pt idx="669">
                  <c:v>46</c:v>
                </c:pt>
                <c:pt idx="670">
                  <c:v>43.999999999999993</c:v>
                </c:pt>
                <c:pt idx="671">
                  <c:v>43.000000000000014</c:v>
                </c:pt>
                <c:pt idx="672">
                  <c:v>49.000000000000021</c:v>
                </c:pt>
                <c:pt idx="673">
                  <c:v>37.999999999999986</c:v>
                </c:pt>
                <c:pt idx="674">
                  <c:v>41.999999999999993</c:v>
                </c:pt>
                <c:pt idx="675">
                  <c:v>43.000000000000014</c:v>
                </c:pt>
                <c:pt idx="676">
                  <c:v>39.999999999999993</c:v>
                </c:pt>
                <c:pt idx="677">
                  <c:v>43.000000000000014</c:v>
                </c:pt>
                <c:pt idx="678">
                  <c:v>30.000000000000028</c:v>
                </c:pt>
                <c:pt idx="679">
                  <c:v>31.999999999999986</c:v>
                </c:pt>
                <c:pt idx="680">
                  <c:v>32.000000000000028</c:v>
                </c:pt>
                <c:pt idx="681">
                  <c:v>32.000000000000028</c:v>
                </c:pt>
                <c:pt idx="682">
                  <c:v>31.000000000000007</c:v>
                </c:pt>
                <c:pt idx="683">
                  <c:v>38.000000000000036</c:v>
                </c:pt>
                <c:pt idx="684">
                  <c:v>40.000000000000036</c:v>
                </c:pt>
                <c:pt idx="685">
                  <c:v>40.000000000000036</c:v>
                </c:pt>
                <c:pt idx="686">
                  <c:v>37.999999999999986</c:v>
                </c:pt>
                <c:pt idx="687">
                  <c:v>39.999999999999993</c:v>
                </c:pt>
                <c:pt idx="688">
                  <c:v>39.999999999999993</c:v>
                </c:pt>
                <c:pt idx="689">
                  <c:v>35.999999999999986</c:v>
                </c:pt>
                <c:pt idx="690">
                  <c:v>38.999999999999972</c:v>
                </c:pt>
                <c:pt idx="691">
                  <c:v>33.000000000000007</c:v>
                </c:pt>
                <c:pt idx="692">
                  <c:v>32.000000000000028</c:v>
                </c:pt>
                <c:pt idx="693">
                  <c:v>35.000000000000007</c:v>
                </c:pt>
                <c:pt idx="694">
                  <c:v>35.000000000000007</c:v>
                </c:pt>
                <c:pt idx="695">
                  <c:v>37.000000000000014</c:v>
                </c:pt>
                <c:pt idx="696">
                  <c:v>37.000000000000014</c:v>
                </c:pt>
                <c:pt idx="697">
                  <c:v>33.000000000000007</c:v>
                </c:pt>
                <c:pt idx="698">
                  <c:v>37.999999999999986</c:v>
                </c:pt>
                <c:pt idx="699">
                  <c:v>35.000000000000007</c:v>
                </c:pt>
                <c:pt idx="700">
                  <c:v>35.000000000000007</c:v>
                </c:pt>
                <c:pt idx="701">
                  <c:v>35.999999999999986</c:v>
                </c:pt>
                <c:pt idx="702">
                  <c:v>39.000000000000014</c:v>
                </c:pt>
                <c:pt idx="703">
                  <c:v>40.999999999999972</c:v>
                </c:pt>
                <c:pt idx="704">
                  <c:v>33.999999999999986</c:v>
                </c:pt>
                <c:pt idx="705">
                  <c:v>29.999999999999982</c:v>
                </c:pt>
                <c:pt idx="706">
                  <c:v>29.000000000000004</c:v>
                </c:pt>
                <c:pt idx="707">
                  <c:v>28.000000000000025</c:v>
                </c:pt>
                <c:pt idx="708">
                  <c:v>27.999999999999979</c:v>
                </c:pt>
                <c:pt idx="709">
                  <c:v>25</c:v>
                </c:pt>
                <c:pt idx="710">
                  <c:v>26.000000000000021</c:v>
                </c:pt>
                <c:pt idx="711">
                  <c:v>30.999999999999961</c:v>
                </c:pt>
                <c:pt idx="712">
                  <c:v>32.000000000000028</c:v>
                </c:pt>
                <c:pt idx="713">
                  <c:v>31.000000000000007</c:v>
                </c:pt>
                <c:pt idx="714">
                  <c:v>34.999999999999964</c:v>
                </c:pt>
                <c:pt idx="715">
                  <c:v>27</c:v>
                </c:pt>
                <c:pt idx="716">
                  <c:v>27.999999999999979</c:v>
                </c:pt>
                <c:pt idx="717">
                  <c:v>25</c:v>
                </c:pt>
                <c:pt idx="718">
                  <c:v>28.000000000000025</c:v>
                </c:pt>
                <c:pt idx="719">
                  <c:v>26.000000000000021</c:v>
                </c:pt>
                <c:pt idx="720">
                  <c:v>25</c:v>
                </c:pt>
                <c:pt idx="721">
                  <c:v>25</c:v>
                </c:pt>
                <c:pt idx="722">
                  <c:v>27</c:v>
                </c:pt>
                <c:pt idx="723">
                  <c:v>25</c:v>
                </c:pt>
                <c:pt idx="724">
                  <c:v>25</c:v>
                </c:pt>
                <c:pt idx="725">
                  <c:v>27</c:v>
                </c:pt>
                <c:pt idx="726">
                  <c:v>24.000000000000021</c:v>
                </c:pt>
                <c:pt idx="727">
                  <c:v>23.999999999999979</c:v>
                </c:pt>
                <c:pt idx="728">
                  <c:v>24.000000000000021</c:v>
                </c:pt>
                <c:pt idx="729">
                  <c:v>21.999999999999975</c:v>
                </c:pt>
                <c:pt idx="730">
                  <c:v>19.999999999999972</c:v>
                </c:pt>
                <c:pt idx="731">
                  <c:v>21.999999999999975</c:v>
                </c:pt>
                <c:pt idx="732">
                  <c:v>25</c:v>
                </c:pt>
                <c:pt idx="733">
                  <c:v>33.000000000000007</c:v>
                </c:pt>
                <c:pt idx="734">
                  <c:v>34.000000000000028</c:v>
                </c:pt>
                <c:pt idx="735">
                  <c:v>29.000000000000004</c:v>
                </c:pt>
                <c:pt idx="736">
                  <c:v>27</c:v>
                </c:pt>
                <c:pt idx="737">
                  <c:v>25</c:v>
                </c:pt>
                <c:pt idx="738">
                  <c:v>22.000000000000021</c:v>
                </c:pt>
                <c:pt idx="739">
                  <c:v>23.999999999999979</c:v>
                </c:pt>
                <c:pt idx="740">
                  <c:v>23.999999999999979</c:v>
                </c:pt>
                <c:pt idx="741">
                  <c:v>25</c:v>
                </c:pt>
                <c:pt idx="742">
                  <c:v>25</c:v>
                </c:pt>
                <c:pt idx="743">
                  <c:v>27</c:v>
                </c:pt>
                <c:pt idx="744">
                  <c:v>27</c:v>
                </c:pt>
                <c:pt idx="745">
                  <c:v>24.000000000000021</c:v>
                </c:pt>
                <c:pt idx="746">
                  <c:v>24.000000000000021</c:v>
                </c:pt>
                <c:pt idx="747">
                  <c:v>25</c:v>
                </c:pt>
                <c:pt idx="748">
                  <c:v>27.999999999999979</c:v>
                </c:pt>
                <c:pt idx="749">
                  <c:v>27.999999999999979</c:v>
                </c:pt>
                <c:pt idx="750">
                  <c:v>25</c:v>
                </c:pt>
                <c:pt idx="751">
                  <c:v>24.000000000000021</c:v>
                </c:pt>
                <c:pt idx="752">
                  <c:v>23.999999999999979</c:v>
                </c:pt>
                <c:pt idx="753">
                  <c:v>21.999999999999975</c:v>
                </c:pt>
                <c:pt idx="754">
                  <c:v>21.999999999999975</c:v>
                </c:pt>
                <c:pt idx="755">
                  <c:v>19.999999999999972</c:v>
                </c:pt>
                <c:pt idx="756">
                  <c:v>32.000000000000028</c:v>
                </c:pt>
                <c:pt idx="757">
                  <c:v>31.000000000000007</c:v>
                </c:pt>
                <c:pt idx="758">
                  <c:v>31.000000000000007</c:v>
                </c:pt>
                <c:pt idx="759">
                  <c:v>29.999999999999982</c:v>
                </c:pt>
                <c:pt idx="760">
                  <c:v>33.999999999999986</c:v>
                </c:pt>
                <c:pt idx="761">
                  <c:v>38.999999999999972</c:v>
                </c:pt>
                <c:pt idx="762">
                  <c:v>40.999999999999972</c:v>
                </c:pt>
                <c:pt idx="763">
                  <c:v>40.999999999999972</c:v>
                </c:pt>
                <c:pt idx="764">
                  <c:v>29.000000000000004</c:v>
                </c:pt>
                <c:pt idx="765">
                  <c:v>29.000000000000004</c:v>
                </c:pt>
                <c:pt idx="766">
                  <c:v>35.000000000000007</c:v>
                </c:pt>
                <c:pt idx="767">
                  <c:v>38.000000000000036</c:v>
                </c:pt>
                <c:pt idx="768">
                  <c:v>35.999999999999986</c:v>
                </c:pt>
                <c:pt idx="769">
                  <c:v>32.000000000000028</c:v>
                </c:pt>
                <c:pt idx="770">
                  <c:v>37.999999999999986</c:v>
                </c:pt>
                <c:pt idx="771">
                  <c:v>40.999999999999972</c:v>
                </c:pt>
                <c:pt idx="772">
                  <c:v>39.999999999999993</c:v>
                </c:pt>
                <c:pt idx="773">
                  <c:v>41.999999999999993</c:v>
                </c:pt>
                <c:pt idx="774">
                  <c:v>39.000000000000014</c:v>
                </c:pt>
                <c:pt idx="775">
                  <c:v>39.000000000000014</c:v>
                </c:pt>
                <c:pt idx="776">
                  <c:v>40.000000000000036</c:v>
                </c:pt>
                <c:pt idx="777">
                  <c:v>40.000000000000036</c:v>
                </c:pt>
                <c:pt idx="778">
                  <c:v>40.000000000000036</c:v>
                </c:pt>
                <c:pt idx="779">
                  <c:v>44.000000000000043</c:v>
                </c:pt>
                <c:pt idx="780">
                  <c:v>40.000000000000036</c:v>
                </c:pt>
                <c:pt idx="781">
                  <c:v>41.000000000000014</c:v>
                </c:pt>
                <c:pt idx="782">
                  <c:v>41.000000000000014</c:v>
                </c:pt>
                <c:pt idx="783">
                  <c:v>39.000000000000014</c:v>
                </c:pt>
                <c:pt idx="784">
                  <c:v>33.999999999999986</c:v>
                </c:pt>
                <c:pt idx="785">
                  <c:v>30.999999999999961</c:v>
                </c:pt>
                <c:pt idx="786">
                  <c:v>39.000000000000014</c:v>
                </c:pt>
                <c:pt idx="787">
                  <c:v>35.999999999999986</c:v>
                </c:pt>
                <c:pt idx="788">
                  <c:v>33.999999999999986</c:v>
                </c:pt>
                <c:pt idx="789">
                  <c:v>40.000000000000036</c:v>
                </c:pt>
                <c:pt idx="790">
                  <c:v>44.000000000000043</c:v>
                </c:pt>
                <c:pt idx="791">
                  <c:v>39.999999999999993</c:v>
                </c:pt>
                <c:pt idx="792">
                  <c:v>41.000000000000014</c:v>
                </c:pt>
                <c:pt idx="793">
                  <c:v>41.000000000000014</c:v>
                </c:pt>
                <c:pt idx="794">
                  <c:v>36.000000000000028</c:v>
                </c:pt>
                <c:pt idx="795">
                  <c:v>35.000000000000007</c:v>
                </c:pt>
                <c:pt idx="796">
                  <c:v>35.000000000000007</c:v>
                </c:pt>
                <c:pt idx="797">
                  <c:v>33.999999999999986</c:v>
                </c:pt>
                <c:pt idx="798">
                  <c:v>36.000000000000028</c:v>
                </c:pt>
                <c:pt idx="799">
                  <c:v>29.000000000000004</c:v>
                </c:pt>
                <c:pt idx="800">
                  <c:v>29.000000000000004</c:v>
                </c:pt>
                <c:pt idx="801">
                  <c:v>32.000000000000028</c:v>
                </c:pt>
                <c:pt idx="802">
                  <c:v>33.000000000000007</c:v>
                </c:pt>
                <c:pt idx="803">
                  <c:v>29.999999999999982</c:v>
                </c:pt>
                <c:pt idx="804">
                  <c:v>25</c:v>
                </c:pt>
                <c:pt idx="805">
                  <c:v>25</c:v>
                </c:pt>
                <c:pt idx="806">
                  <c:v>25</c:v>
                </c:pt>
                <c:pt idx="807">
                  <c:v>25</c:v>
                </c:pt>
                <c:pt idx="808">
                  <c:v>29.000000000000004</c:v>
                </c:pt>
                <c:pt idx="809">
                  <c:v>29.999999999999982</c:v>
                </c:pt>
                <c:pt idx="810">
                  <c:v>39.999999999999993</c:v>
                </c:pt>
                <c:pt idx="811">
                  <c:v>37.999999999999986</c:v>
                </c:pt>
                <c:pt idx="812">
                  <c:v>39.999999999999993</c:v>
                </c:pt>
                <c:pt idx="813">
                  <c:v>22.000000000000021</c:v>
                </c:pt>
                <c:pt idx="814">
                  <c:v>27.999999999999979</c:v>
                </c:pt>
                <c:pt idx="815">
                  <c:v>23.999999999999979</c:v>
                </c:pt>
                <c:pt idx="816">
                  <c:v>23.999999999999979</c:v>
                </c:pt>
                <c:pt idx="817">
                  <c:v>25</c:v>
                </c:pt>
                <c:pt idx="818">
                  <c:v>24.000000000000021</c:v>
                </c:pt>
                <c:pt idx="819">
                  <c:v>23</c:v>
                </c:pt>
                <c:pt idx="820">
                  <c:v>22.000000000000021</c:v>
                </c:pt>
                <c:pt idx="821">
                  <c:v>25.999999999999979</c:v>
                </c:pt>
                <c:pt idx="822">
                  <c:v>23</c:v>
                </c:pt>
                <c:pt idx="823">
                  <c:v>24.000000000000021</c:v>
                </c:pt>
                <c:pt idx="824">
                  <c:v>24.000000000000021</c:v>
                </c:pt>
                <c:pt idx="825">
                  <c:v>23.999999999999979</c:v>
                </c:pt>
                <c:pt idx="826">
                  <c:v>31.000000000000007</c:v>
                </c:pt>
                <c:pt idx="827">
                  <c:v>29.000000000000004</c:v>
                </c:pt>
                <c:pt idx="828">
                  <c:v>25</c:v>
                </c:pt>
                <c:pt idx="829">
                  <c:v>23</c:v>
                </c:pt>
                <c:pt idx="830">
                  <c:v>25</c:v>
                </c:pt>
                <c:pt idx="831">
                  <c:v>28.000000000000025</c:v>
                </c:pt>
                <c:pt idx="832">
                  <c:v>25</c:v>
                </c:pt>
                <c:pt idx="833">
                  <c:v>25</c:v>
                </c:pt>
                <c:pt idx="834">
                  <c:v>33.000000000000007</c:v>
                </c:pt>
                <c:pt idx="835">
                  <c:v>31.000000000000007</c:v>
                </c:pt>
                <c:pt idx="836">
                  <c:v>29.999999999999982</c:v>
                </c:pt>
                <c:pt idx="837">
                  <c:v>29.999999999999982</c:v>
                </c:pt>
                <c:pt idx="838">
                  <c:v>29.000000000000004</c:v>
                </c:pt>
                <c:pt idx="839">
                  <c:v>29.000000000000004</c:v>
                </c:pt>
                <c:pt idx="840">
                  <c:v>30.999999999999961</c:v>
                </c:pt>
                <c:pt idx="841">
                  <c:v>34.999999999999964</c:v>
                </c:pt>
                <c:pt idx="842">
                  <c:v>31.999999999999986</c:v>
                </c:pt>
                <c:pt idx="843">
                  <c:v>31.000000000000007</c:v>
                </c:pt>
                <c:pt idx="844">
                  <c:v>33.999999999999986</c:v>
                </c:pt>
                <c:pt idx="845">
                  <c:v>33.999999999999986</c:v>
                </c:pt>
                <c:pt idx="846">
                  <c:v>23</c:v>
                </c:pt>
                <c:pt idx="847">
                  <c:v>22.000000000000021</c:v>
                </c:pt>
                <c:pt idx="848">
                  <c:v>20.999999999999996</c:v>
                </c:pt>
                <c:pt idx="849">
                  <c:v>15.99999999999997</c:v>
                </c:pt>
                <c:pt idx="850">
                  <c:v>18.999999999999993</c:v>
                </c:pt>
                <c:pt idx="851">
                  <c:v>18.000000000000014</c:v>
                </c:pt>
                <c:pt idx="852">
                  <c:v>16.999999999999993</c:v>
                </c:pt>
                <c:pt idx="853">
                  <c:v>18.999999999999993</c:v>
                </c:pt>
                <c:pt idx="854">
                  <c:v>18.999999999999993</c:v>
                </c:pt>
                <c:pt idx="855">
                  <c:v>16.999999999999993</c:v>
                </c:pt>
                <c:pt idx="856">
                  <c:v>20.000000000000018</c:v>
                </c:pt>
                <c:pt idx="857">
                  <c:v>14.999999999999991</c:v>
                </c:pt>
                <c:pt idx="858">
                  <c:v>14.999999999999991</c:v>
                </c:pt>
                <c:pt idx="859">
                  <c:v>16.999999999999993</c:v>
                </c:pt>
                <c:pt idx="860">
                  <c:v>16.999999999999993</c:v>
                </c:pt>
                <c:pt idx="861">
                  <c:v>17.999999999999972</c:v>
                </c:pt>
                <c:pt idx="862">
                  <c:v>18.999999999999993</c:v>
                </c:pt>
                <c:pt idx="863">
                  <c:v>18.999999999999993</c:v>
                </c:pt>
                <c:pt idx="864">
                  <c:v>19.999999999999972</c:v>
                </c:pt>
                <c:pt idx="865">
                  <c:v>17.999999999999972</c:v>
                </c:pt>
                <c:pt idx="866">
                  <c:v>16.999999999999993</c:v>
                </c:pt>
                <c:pt idx="867">
                  <c:v>17.000000000000036</c:v>
                </c:pt>
                <c:pt idx="868">
                  <c:v>16.999999999999993</c:v>
                </c:pt>
                <c:pt idx="869">
                  <c:v>20.000000000000018</c:v>
                </c:pt>
                <c:pt idx="870">
                  <c:v>20.999999999999996</c:v>
                </c:pt>
                <c:pt idx="871">
                  <c:v>20.000000000000018</c:v>
                </c:pt>
                <c:pt idx="872">
                  <c:v>20.000000000000018</c:v>
                </c:pt>
                <c:pt idx="873">
                  <c:v>23</c:v>
                </c:pt>
                <c:pt idx="874">
                  <c:v>21.999999999999975</c:v>
                </c:pt>
                <c:pt idx="875">
                  <c:v>23.999999999999979</c:v>
                </c:pt>
                <c:pt idx="876">
                  <c:v>23</c:v>
                </c:pt>
                <c:pt idx="877">
                  <c:v>25.999999999999979</c:v>
                </c:pt>
                <c:pt idx="878">
                  <c:v>24.000000000000021</c:v>
                </c:pt>
                <c:pt idx="879">
                  <c:v>23.999999999999979</c:v>
                </c:pt>
                <c:pt idx="880">
                  <c:v>23</c:v>
                </c:pt>
                <c:pt idx="881">
                  <c:v>22.000000000000021</c:v>
                </c:pt>
                <c:pt idx="882">
                  <c:v>27</c:v>
                </c:pt>
                <c:pt idx="883">
                  <c:v>23</c:v>
                </c:pt>
                <c:pt idx="884">
                  <c:v>23</c:v>
                </c:pt>
                <c:pt idx="885">
                  <c:v>25</c:v>
                </c:pt>
                <c:pt idx="886">
                  <c:v>25</c:v>
                </c:pt>
                <c:pt idx="887">
                  <c:v>26.000000000000021</c:v>
                </c:pt>
                <c:pt idx="888">
                  <c:v>20.999999999999996</c:v>
                </c:pt>
                <c:pt idx="889">
                  <c:v>22.000000000000021</c:v>
                </c:pt>
                <c:pt idx="890">
                  <c:v>20.999999999999996</c:v>
                </c:pt>
                <c:pt idx="891">
                  <c:v>20.999999999999996</c:v>
                </c:pt>
                <c:pt idx="892">
                  <c:v>25</c:v>
                </c:pt>
                <c:pt idx="893">
                  <c:v>27.999999999999979</c:v>
                </c:pt>
                <c:pt idx="894">
                  <c:v>27</c:v>
                </c:pt>
                <c:pt idx="895">
                  <c:v>25</c:v>
                </c:pt>
                <c:pt idx="896">
                  <c:v>24.000000000000021</c:v>
                </c:pt>
                <c:pt idx="897">
                  <c:v>25</c:v>
                </c:pt>
                <c:pt idx="898">
                  <c:v>24.000000000000021</c:v>
                </c:pt>
                <c:pt idx="899">
                  <c:v>28.000000000000025</c:v>
                </c:pt>
                <c:pt idx="900">
                  <c:v>30.000000000000028</c:v>
                </c:pt>
                <c:pt idx="901">
                  <c:v>32.000000000000028</c:v>
                </c:pt>
                <c:pt idx="902">
                  <c:v>31.000000000000007</c:v>
                </c:pt>
                <c:pt idx="903">
                  <c:v>24.000000000000021</c:v>
                </c:pt>
                <c:pt idx="904">
                  <c:v>27</c:v>
                </c:pt>
                <c:pt idx="905">
                  <c:v>27</c:v>
                </c:pt>
                <c:pt idx="906">
                  <c:v>27</c:v>
                </c:pt>
                <c:pt idx="907">
                  <c:v>27</c:v>
                </c:pt>
                <c:pt idx="908">
                  <c:v>25</c:v>
                </c:pt>
                <c:pt idx="909">
                  <c:v>25</c:v>
                </c:pt>
                <c:pt idx="910">
                  <c:v>23.999999999999979</c:v>
                </c:pt>
                <c:pt idx="911">
                  <c:v>27</c:v>
                </c:pt>
                <c:pt idx="912">
                  <c:v>24.000000000000021</c:v>
                </c:pt>
                <c:pt idx="913">
                  <c:v>25</c:v>
                </c:pt>
                <c:pt idx="914">
                  <c:v>25</c:v>
                </c:pt>
                <c:pt idx="915">
                  <c:v>27</c:v>
                </c:pt>
                <c:pt idx="916">
                  <c:v>29.000000000000004</c:v>
                </c:pt>
                <c:pt idx="917">
                  <c:v>29.999999999999982</c:v>
                </c:pt>
                <c:pt idx="918">
                  <c:v>31.000000000000007</c:v>
                </c:pt>
                <c:pt idx="919">
                  <c:v>25.999999999999979</c:v>
                </c:pt>
                <c:pt idx="920">
                  <c:v>25.999999999999979</c:v>
                </c:pt>
                <c:pt idx="921">
                  <c:v>23.999999999999979</c:v>
                </c:pt>
                <c:pt idx="922">
                  <c:v>20.999999999999996</c:v>
                </c:pt>
                <c:pt idx="923">
                  <c:v>20.000000000000018</c:v>
                </c:pt>
                <c:pt idx="924">
                  <c:v>21.000000000000043</c:v>
                </c:pt>
                <c:pt idx="925">
                  <c:v>22.000000000000021</c:v>
                </c:pt>
                <c:pt idx="926">
                  <c:v>23</c:v>
                </c:pt>
                <c:pt idx="927">
                  <c:v>20.999999999999996</c:v>
                </c:pt>
                <c:pt idx="928">
                  <c:v>22.000000000000021</c:v>
                </c:pt>
                <c:pt idx="929">
                  <c:v>23</c:v>
                </c:pt>
                <c:pt idx="930">
                  <c:v>23.999999999999979</c:v>
                </c:pt>
                <c:pt idx="931">
                  <c:v>25.999999999999979</c:v>
                </c:pt>
                <c:pt idx="932">
                  <c:v>22.000000000000021</c:v>
                </c:pt>
                <c:pt idx="933">
                  <c:v>23.000000000000043</c:v>
                </c:pt>
                <c:pt idx="934">
                  <c:v>24.000000000000021</c:v>
                </c:pt>
                <c:pt idx="935">
                  <c:v>25.999999999999979</c:v>
                </c:pt>
                <c:pt idx="936">
                  <c:v>27.999999999999979</c:v>
                </c:pt>
                <c:pt idx="937">
                  <c:v>29.000000000000004</c:v>
                </c:pt>
                <c:pt idx="938">
                  <c:v>29.000000000000004</c:v>
                </c:pt>
                <c:pt idx="939">
                  <c:v>31.000000000000007</c:v>
                </c:pt>
                <c:pt idx="940">
                  <c:v>33.999999999999986</c:v>
                </c:pt>
                <c:pt idx="941">
                  <c:v>34.999999999999986</c:v>
                </c:pt>
                <c:pt idx="942">
                  <c:v>28.999999999999982</c:v>
                </c:pt>
                <c:pt idx="943">
                  <c:v>31.000000000000007</c:v>
                </c:pt>
                <c:pt idx="944">
                  <c:v>28.000000000000025</c:v>
                </c:pt>
                <c:pt idx="945">
                  <c:v>29.000000000000004</c:v>
                </c:pt>
                <c:pt idx="946">
                  <c:v>31.000000000000007</c:v>
                </c:pt>
                <c:pt idx="947">
                  <c:v>31.000000000000028</c:v>
                </c:pt>
                <c:pt idx="948">
                  <c:v>31.000000000000028</c:v>
                </c:pt>
                <c:pt idx="949">
                  <c:v>32.999999999999986</c:v>
                </c:pt>
                <c:pt idx="950">
                  <c:v>32.000000000000007</c:v>
                </c:pt>
                <c:pt idx="951">
                  <c:v>34.000000000000007</c:v>
                </c:pt>
                <c:pt idx="952">
                  <c:v>26</c:v>
                </c:pt>
                <c:pt idx="953">
                  <c:v>28.000000000000004</c:v>
                </c:pt>
                <c:pt idx="954">
                  <c:v>23</c:v>
                </c:pt>
                <c:pt idx="955">
                  <c:v>25.999999999999979</c:v>
                </c:pt>
                <c:pt idx="956">
                  <c:v>25.999999999999979</c:v>
                </c:pt>
                <c:pt idx="957">
                  <c:v>29.999999999999982</c:v>
                </c:pt>
                <c:pt idx="958">
                  <c:v>31.000000000000007</c:v>
                </c:pt>
                <c:pt idx="959">
                  <c:v>32.000000000000028</c:v>
                </c:pt>
                <c:pt idx="960">
                  <c:v>31.000000000000028</c:v>
                </c:pt>
                <c:pt idx="961">
                  <c:v>31.999999999999986</c:v>
                </c:pt>
                <c:pt idx="962">
                  <c:v>28.999999999999982</c:v>
                </c:pt>
                <c:pt idx="963">
                  <c:v>25</c:v>
                </c:pt>
                <c:pt idx="964">
                  <c:v>24.000000000000021</c:v>
                </c:pt>
                <c:pt idx="965">
                  <c:v>21.999999999999975</c:v>
                </c:pt>
                <c:pt idx="966">
                  <c:v>18.000000000000014</c:v>
                </c:pt>
                <c:pt idx="967">
                  <c:v>17.999999999999972</c:v>
                </c:pt>
                <c:pt idx="968">
                  <c:v>20.999999999999996</c:v>
                </c:pt>
                <c:pt idx="969">
                  <c:v>20.999999999999996</c:v>
                </c:pt>
                <c:pt idx="970">
                  <c:v>23</c:v>
                </c:pt>
                <c:pt idx="971">
                  <c:v>18.000000000000014</c:v>
                </c:pt>
                <c:pt idx="972">
                  <c:v>18.000000000000014</c:v>
                </c:pt>
                <c:pt idx="973">
                  <c:v>20.999999999999996</c:v>
                </c:pt>
                <c:pt idx="974">
                  <c:v>23</c:v>
                </c:pt>
                <c:pt idx="975">
                  <c:v>22.000000000000021</c:v>
                </c:pt>
                <c:pt idx="976">
                  <c:v>22.000000000000021</c:v>
                </c:pt>
                <c:pt idx="977">
                  <c:v>20.999999999999996</c:v>
                </c:pt>
                <c:pt idx="978">
                  <c:v>19.000000000000018</c:v>
                </c:pt>
                <c:pt idx="979">
                  <c:v>16.999999999999993</c:v>
                </c:pt>
                <c:pt idx="980">
                  <c:v>21.000000000000018</c:v>
                </c:pt>
                <c:pt idx="981">
                  <c:v>21.999999999999996</c:v>
                </c:pt>
                <c:pt idx="982">
                  <c:v>22.000000000000021</c:v>
                </c:pt>
                <c:pt idx="983">
                  <c:v>23.000000000000021</c:v>
                </c:pt>
                <c:pt idx="984">
                  <c:v>20.999999999999996</c:v>
                </c:pt>
                <c:pt idx="985">
                  <c:v>23.000000000000043</c:v>
                </c:pt>
                <c:pt idx="986">
                  <c:v>23.000000000000043</c:v>
                </c:pt>
                <c:pt idx="987">
                  <c:v>24.000000000000021</c:v>
                </c:pt>
                <c:pt idx="988">
                  <c:v>29.000000000000004</c:v>
                </c:pt>
                <c:pt idx="989">
                  <c:v>29.000000000000004</c:v>
                </c:pt>
                <c:pt idx="990">
                  <c:v>29.999999999999982</c:v>
                </c:pt>
                <c:pt idx="991">
                  <c:v>22.000000000000021</c:v>
                </c:pt>
                <c:pt idx="992">
                  <c:v>21.999999999999975</c:v>
                </c:pt>
                <c:pt idx="993">
                  <c:v>25</c:v>
                </c:pt>
                <c:pt idx="994">
                  <c:v>23</c:v>
                </c:pt>
                <c:pt idx="995">
                  <c:v>29.000000000000004</c:v>
                </c:pt>
                <c:pt idx="996">
                  <c:v>31.000000000000007</c:v>
                </c:pt>
                <c:pt idx="997">
                  <c:v>31.999999999999986</c:v>
                </c:pt>
                <c:pt idx="998">
                  <c:v>30.000000000000028</c:v>
                </c:pt>
                <c:pt idx="999">
                  <c:v>33.000000000000007</c:v>
                </c:pt>
                <c:pt idx="1000">
                  <c:v>29.999999999999982</c:v>
                </c:pt>
                <c:pt idx="1001">
                  <c:v>26.000000000000021</c:v>
                </c:pt>
                <c:pt idx="1002">
                  <c:v>27</c:v>
                </c:pt>
                <c:pt idx="1003">
                  <c:v>28.000000000000025</c:v>
                </c:pt>
                <c:pt idx="1004">
                  <c:v>29.000000000000004</c:v>
                </c:pt>
                <c:pt idx="1005">
                  <c:v>27.999999999999979</c:v>
                </c:pt>
                <c:pt idx="1006">
                  <c:v>27.999999999999979</c:v>
                </c:pt>
                <c:pt idx="1007">
                  <c:v>25</c:v>
                </c:pt>
                <c:pt idx="1008">
                  <c:v>22.000000000000021</c:v>
                </c:pt>
                <c:pt idx="1009">
                  <c:v>33.999999999999986</c:v>
                </c:pt>
                <c:pt idx="1010">
                  <c:v>33.999999999999986</c:v>
                </c:pt>
                <c:pt idx="1011">
                  <c:v>36.999999999999964</c:v>
                </c:pt>
                <c:pt idx="1012">
                  <c:v>34.999999999999964</c:v>
                </c:pt>
                <c:pt idx="1013">
                  <c:v>34.000000000000028</c:v>
                </c:pt>
                <c:pt idx="1014">
                  <c:v>30.000000000000028</c:v>
                </c:pt>
                <c:pt idx="1015">
                  <c:v>28.000000000000025</c:v>
                </c:pt>
                <c:pt idx="1016">
                  <c:v>27</c:v>
                </c:pt>
                <c:pt idx="1017">
                  <c:v>31.000000000000007</c:v>
                </c:pt>
                <c:pt idx="1018">
                  <c:v>31.000000000000007</c:v>
                </c:pt>
                <c:pt idx="1019">
                  <c:v>31.000000000000007</c:v>
                </c:pt>
                <c:pt idx="1020">
                  <c:v>33.000000000000007</c:v>
                </c:pt>
                <c:pt idx="1021">
                  <c:v>36.000000000000028</c:v>
                </c:pt>
                <c:pt idx="1022">
                  <c:v>38.000000000000036</c:v>
                </c:pt>
                <c:pt idx="1023">
                  <c:v>39.000000000000014</c:v>
                </c:pt>
                <c:pt idx="1024">
                  <c:v>31.999999999999986</c:v>
                </c:pt>
                <c:pt idx="1025">
                  <c:v>35.000000000000007</c:v>
                </c:pt>
                <c:pt idx="1026">
                  <c:v>37.999999999999986</c:v>
                </c:pt>
                <c:pt idx="1027">
                  <c:v>33.000000000000007</c:v>
                </c:pt>
                <c:pt idx="1028">
                  <c:v>31.000000000000007</c:v>
                </c:pt>
                <c:pt idx="1029">
                  <c:v>33.000000000000007</c:v>
                </c:pt>
                <c:pt idx="1030">
                  <c:v>36.000000000000028</c:v>
                </c:pt>
                <c:pt idx="1031">
                  <c:v>33.999999999999986</c:v>
                </c:pt>
                <c:pt idx="1032">
                  <c:v>37.000000000000014</c:v>
                </c:pt>
                <c:pt idx="1033">
                  <c:v>37.000000000000014</c:v>
                </c:pt>
                <c:pt idx="1034">
                  <c:v>36.000000000000028</c:v>
                </c:pt>
                <c:pt idx="1035">
                  <c:v>33.000000000000007</c:v>
                </c:pt>
                <c:pt idx="1036">
                  <c:v>33.000000000000007</c:v>
                </c:pt>
                <c:pt idx="1037">
                  <c:v>33.000000000000007</c:v>
                </c:pt>
                <c:pt idx="1038">
                  <c:v>33.000000000000007</c:v>
                </c:pt>
                <c:pt idx="1039">
                  <c:v>33.000000000000007</c:v>
                </c:pt>
                <c:pt idx="1040">
                  <c:v>33.999999999999986</c:v>
                </c:pt>
                <c:pt idx="1041">
                  <c:v>31.000000000000007</c:v>
                </c:pt>
                <c:pt idx="1042">
                  <c:v>31.000000000000007</c:v>
                </c:pt>
                <c:pt idx="1043">
                  <c:v>31.000000000000007</c:v>
                </c:pt>
                <c:pt idx="1044">
                  <c:v>34.000000000000028</c:v>
                </c:pt>
                <c:pt idx="1045">
                  <c:v>33.000000000000007</c:v>
                </c:pt>
                <c:pt idx="1046">
                  <c:v>34.000000000000007</c:v>
                </c:pt>
                <c:pt idx="1047">
                  <c:v>36.000000000000007</c:v>
                </c:pt>
                <c:pt idx="1048">
                  <c:v>33.000000000000007</c:v>
                </c:pt>
                <c:pt idx="1049">
                  <c:v>20.999999999999996</c:v>
                </c:pt>
                <c:pt idx="1050">
                  <c:v>25.000000000000021</c:v>
                </c:pt>
                <c:pt idx="1051">
                  <c:v>27.999999999999979</c:v>
                </c:pt>
                <c:pt idx="1052">
                  <c:v>25</c:v>
                </c:pt>
                <c:pt idx="1053">
                  <c:v>26.000000000000021</c:v>
                </c:pt>
                <c:pt idx="1054">
                  <c:v>25.000000000000021</c:v>
                </c:pt>
                <c:pt idx="1055">
                  <c:v>26</c:v>
                </c:pt>
                <c:pt idx="1056">
                  <c:v>26</c:v>
                </c:pt>
                <c:pt idx="1057">
                  <c:v>25</c:v>
                </c:pt>
                <c:pt idx="1058">
                  <c:v>25</c:v>
                </c:pt>
                <c:pt idx="1059">
                  <c:v>40.000000000000014</c:v>
                </c:pt>
                <c:pt idx="1060">
                  <c:v>39.000000000000014</c:v>
                </c:pt>
                <c:pt idx="1061">
                  <c:v>37.999999999999986</c:v>
                </c:pt>
                <c:pt idx="1062">
                  <c:v>36.999999999999986</c:v>
                </c:pt>
                <c:pt idx="1063">
                  <c:v>36.999999999999986</c:v>
                </c:pt>
                <c:pt idx="1064">
                  <c:v>39.000000000000014</c:v>
                </c:pt>
                <c:pt idx="1065">
                  <c:v>31.000000000000007</c:v>
                </c:pt>
                <c:pt idx="1066">
                  <c:v>33.000000000000007</c:v>
                </c:pt>
                <c:pt idx="1067">
                  <c:v>32.000000000000007</c:v>
                </c:pt>
                <c:pt idx="1068">
                  <c:v>25</c:v>
                </c:pt>
                <c:pt idx="1069">
                  <c:v>31.999999999999986</c:v>
                </c:pt>
                <c:pt idx="1070">
                  <c:v>30.000000000000004</c:v>
                </c:pt>
                <c:pt idx="1071">
                  <c:v>26.999999999999979</c:v>
                </c:pt>
                <c:pt idx="1072">
                  <c:v>26</c:v>
                </c:pt>
                <c:pt idx="1073">
                  <c:v>23</c:v>
                </c:pt>
                <c:pt idx="1074">
                  <c:v>23</c:v>
                </c:pt>
                <c:pt idx="1075">
                  <c:v>23.999999999999979</c:v>
                </c:pt>
                <c:pt idx="1076">
                  <c:v>23.999999999999979</c:v>
                </c:pt>
                <c:pt idx="1077">
                  <c:v>26.999999999999979</c:v>
                </c:pt>
                <c:pt idx="1078">
                  <c:v>24</c:v>
                </c:pt>
                <c:pt idx="1079">
                  <c:v>25.999999999999979</c:v>
                </c:pt>
                <c:pt idx="1080">
                  <c:v>26</c:v>
                </c:pt>
                <c:pt idx="1081">
                  <c:v>28.000000000000004</c:v>
                </c:pt>
                <c:pt idx="1082">
                  <c:v>28.000000000000004</c:v>
                </c:pt>
                <c:pt idx="1083">
                  <c:v>29.000000000000004</c:v>
                </c:pt>
                <c:pt idx="1084">
                  <c:v>25</c:v>
                </c:pt>
                <c:pt idx="1085">
                  <c:v>25</c:v>
                </c:pt>
                <c:pt idx="1086">
                  <c:v>26</c:v>
                </c:pt>
                <c:pt idx="1087">
                  <c:v>27</c:v>
                </c:pt>
                <c:pt idx="1088">
                  <c:v>27</c:v>
                </c:pt>
                <c:pt idx="1089">
                  <c:v>24</c:v>
                </c:pt>
                <c:pt idx="1090">
                  <c:v>29.000000000000004</c:v>
                </c:pt>
                <c:pt idx="1091">
                  <c:v>34.000000000000007</c:v>
                </c:pt>
                <c:pt idx="1092">
                  <c:v>39.999999999999993</c:v>
                </c:pt>
                <c:pt idx="1093">
                  <c:v>39.000000000000014</c:v>
                </c:pt>
                <c:pt idx="1094">
                  <c:v>31.000000000000007</c:v>
                </c:pt>
                <c:pt idx="1095">
                  <c:v>29.000000000000004</c:v>
                </c:pt>
                <c:pt idx="1096">
                  <c:v>30.000000000000028</c:v>
                </c:pt>
                <c:pt idx="1097">
                  <c:v>34.000000000000028</c:v>
                </c:pt>
                <c:pt idx="1098">
                  <c:v>35.999999999999986</c:v>
                </c:pt>
                <c:pt idx="1099">
                  <c:v>43.999999999999993</c:v>
                </c:pt>
                <c:pt idx="1100">
                  <c:v>39.000000000000014</c:v>
                </c:pt>
                <c:pt idx="1101">
                  <c:v>41.999999999999993</c:v>
                </c:pt>
                <c:pt idx="1102">
                  <c:v>45.000000000000014</c:v>
                </c:pt>
                <c:pt idx="1103">
                  <c:v>48</c:v>
                </c:pt>
                <c:pt idx="1104">
                  <c:v>42.999999999999993</c:v>
                </c:pt>
                <c:pt idx="1105">
                  <c:v>65.999999999999986</c:v>
                </c:pt>
                <c:pt idx="1106">
                  <c:v>44.000000000000014</c:v>
                </c:pt>
                <c:pt idx="1107">
                  <c:v>42.000000000000036</c:v>
                </c:pt>
                <c:pt idx="1108">
                  <c:v>41.999999999999993</c:v>
                </c:pt>
                <c:pt idx="1109">
                  <c:v>41.999999999999993</c:v>
                </c:pt>
                <c:pt idx="1110">
                  <c:v>48</c:v>
                </c:pt>
                <c:pt idx="1111">
                  <c:v>46</c:v>
                </c:pt>
                <c:pt idx="1112">
                  <c:v>43.000000000000014</c:v>
                </c:pt>
                <c:pt idx="1113">
                  <c:v>49.000000000000021</c:v>
                </c:pt>
                <c:pt idx="1114">
                  <c:v>42.000000000000036</c:v>
                </c:pt>
                <c:pt idx="1115">
                  <c:v>42.000000000000036</c:v>
                </c:pt>
                <c:pt idx="1116">
                  <c:v>48</c:v>
                </c:pt>
                <c:pt idx="1117">
                  <c:v>51</c:v>
                </c:pt>
                <c:pt idx="1118">
                  <c:v>59.999999999999986</c:v>
                </c:pt>
                <c:pt idx="1119">
                  <c:v>57.000000000000007</c:v>
                </c:pt>
                <c:pt idx="1120">
                  <c:v>59.999999999999986</c:v>
                </c:pt>
                <c:pt idx="1121">
                  <c:v>52</c:v>
                </c:pt>
                <c:pt idx="1122">
                  <c:v>50</c:v>
                </c:pt>
                <c:pt idx="1123">
                  <c:v>52</c:v>
                </c:pt>
                <c:pt idx="1124">
                  <c:v>50</c:v>
                </c:pt>
                <c:pt idx="1125">
                  <c:v>44.999999999999972</c:v>
                </c:pt>
                <c:pt idx="1126">
                  <c:v>46</c:v>
                </c:pt>
                <c:pt idx="1127">
                  <c:v>41.999999999999993</c:v>
                </c:pt>
                <c:pt idx="1128">
                  <c:v>37.000000000000014</c:v>
                </c:pt>
                <c:pt idx="1129">
                  <c:v>38.000000000000036</c:v>
                </c:pt>
                <c:pt idx="1130">
                  <c:v>41.000000000000014</c:v>
                </c:pt>
                <c:pt idx="1131">
                  <c:v>43.000000000000014</c:v>
                </c:pt>
                <c:pt idx="1132">
                  <c:v>56.000000000000007</c:v>
                </c:pt>
                <c:pt idx="1133">
                  <c:v>56.999999999999986</c:v>
                </c:pt>
                <c:pt idx="1134">
                  <c:v>60.000000000000007</c:v>
                </c:pt>
                <c:pt idx="1135">
                  <c:v>56.000000000000007</c:v>
                </c:pt>
                <c:pt idx="1136">
                  <c:v>43.999999999999993</c:v>
                </c:pt>
                <c:pt idx="1137">
                  <c:v>42.999999999999993</c:v>
                </c:pt>
                <c:pt idx="1138">
                  <c:v>40.999999999999993</c:v>
                </c:pt>
                <c:pt idx="1139">
                  <c:v>45.000000000000014</c:v>
                </c:pt>
                <c:pt idx="1140">
                  <c:v>41.999999999999972</c:v>
                </c:pt>
                <c:pt idx="1141">
                  <c:v>38.999999999999993</c:v>
                </c:pt>
                <c:pt idx="1142">
                  <c:v>38.999999999999993</c:v>
                </c:pt>
                <c:pt idx="1143">
                  <c:v>43.000000000000014</c:v>
                </c:pt>
                <c:pt idx="1144">
                  <c:v>51</c:v>
                </c:pt>
                <c:pt idx="1145">
                  <c:v>43.000000000000014</c:v>
                </c:pt>
                <c:pt idx="1146">
                  <c:v>43.000000000000014</c:v>
                </c:pt>
                <c:pt idx="1147">
                  <c:v>42.999999999999993</c:v>
                </c:pt>
                <c:pt idx="1148">
                  <c:v>48.000000000000021</c:v>
                </c:pt>
                <c:pt idx="1149">
                  <c:v>42.000000000000014</c:v>
                </c:pt>
                <c:pt idx="1150">
                  <c:v>44.999999999999993</c:v>
                </c:pt>
                <c:pt idx="1151">
                  <c:v>46.000000000000021</c:v>
                </c:pt>
                <c:pt idx="1152">
                  <c:v>40.999999999999993</c:v>
                </c:pt>
                <c:pt idx="1153">
                  <c:v>31.000000000000007</c:v>
                </c:pt>
                <c:pt idx="1154">
                  <c:v>34.999999999999986</c:v>
                </c:pt>
                <c:pt idx="1155">
                  <c:v>33.000000000000007</c:v>
                </c:pt>
                <c:pt idx="1156">
                  <c:v>29.000000000000004</c:v>
                </c:pt>
                <c:pt idx="1157">
                  <c:v>28.000000000000004</c:v>
                </c:pt>
                <c:pt idx="1158">
                  <c:v>25</c:v>
                </c:pt>
                <c:pt idx="1159">
                  <c:v>27</c:v>
                </c:pt>
                <c:pt idx="1160">
                  <c:v>32.000000000000007</c:v>
                </c:pt>
                <c:pt idx="1161">
                  <c:v>33.000000000000007</c:v>
                </c:pt>
                <c:pt idx="1162">
                  <c:v>41.999999999999993</c:v>
                </c:pt>
                <c:pt idx="1163">
                  <c:v>39.999999999999993</c:v>
                </c:pt>
                <c:pt idx="1164">
                  <c:v>39.999999999999993</c:v>
                </c:pt>
                <c:pt idx="1165">
                  <c:v>39.999999999999993</c:v>
                </c:pt>
                <c:pt idx="1166">
                  <c:v>41.999999999999993</c:v>
                </c:pt>
                <c:pt idx="1167">
                  <c:v>41.000000000000014</c:v>
                </c:pt>
                <c:pt idx="1168">
                  <c:v>41.000000000000014</c:v>
                </c:pt>
                <c:pt idx="1169">
                  <c:v>39.000000000000014</c:v>
                </c:pt>
                <c:pt idx="1170">
                  <c:v>43.000000000000014</c:v>
                </c:pt>
                <c:pt idx="1171">
                  <c:v>42.999999999999993</c:v>
                </c:pt>
                <c:pt idx="1172">
                  <c:v>41.999999999999993</c:v>
                </c:pt>
                <c:pt idx="1173">
                  <c:v>45.000000000000014</c:v>
                </c:pt>
                <c:pt idx="1174">
                  <c:v>49.000000000000021</c:v>
                </c:pt>
                <c:pt idx="1175">
                  <c:v>49.000000000000021</c:v>
                </c:pt>
                <c:pt idx="1176">
                  <c:v>48</c:v>
                </c:pt>
                <c:pt idx="1177">
                  <c:v>40.999999999999993</c:v>
                </c:pt>
                <c:pt idx="1178">
                  <c:v>43.999999999999993</c:v>
                </c:pt>
                <c:pt idx="1179">
                  <c:v>38.999999999999993</c:v>
                </c:pt>
                <c:pt idx="1180">
                  <c:v>35.999999999999986</c:v>
                </c:pt>
                <c:pt idx="1181">
                  <c:v>33.999999999999986</c:v>
                </c:pt>
                <c:pt idx="1182">
                  <c:v>35.999999999999986</c:v>
                </c:pt>
                <c:pt idx="1183">
                  <c:v>34.000000000000007</c:v>
                </c:pt>
                <c:pt idx="1184">
                  <c:v>34.000000000000007</c:v>
                </c:pt>
                <c:pt idx="1185">
                  <c:v>32.000000000000007</c:v>
                </c:pt>
                <c:pt idx="1186">
                  <c:v>34.000000000000007</c:v>
                </c:pt>
                <c:pt idx="1187">
                  <c:v>32.000000000000007</c:v>
                </c:pt>
                <c:pt idx="1188">
                  <c:v>29.000000000000004</c:v>
                </c:pt>
                <c:pt idx="1189">
                  <c:v>39.000000000000014</c:v>
                </c:pt>
                <c:pt idx="1190">
                  <c:v>35.000000000000007</c:v>
                </c:pt>
                <c:pt idx="1191">
                  <c:v>37.000000000000014</c:v>
                </c:pt>
                <c:pt idx="1192">
                  <c:v>40.000000000000014</c:v>
                </c:pt>
                <c:pt idx="1193">
                  <c:v>51</c:v>
                </c:pt>
                <c:pt idx="1194">
                  <c:v>44.000000000000014</c:v>
                </c:pt>
                <c:pt idx="1195">
                  <c:v>47.000000000000021</c:v>
                </c:pt>
                <c:pt idx="1196">
                  <c:v>45.000000000000014</c:v>
                </c:pt>
                <c:pt idx="1197">
                  <c:v>41.999999999999993</c:v>
                </c:pt>
                <c:pt idx="1198">
                  <c:v>43.999999999999993</c:v>
                </c:pt>
                <c:pt idx="1199">
                  <c:v>43.999999999999993</c:v>
                </c:pt>
                <c:pt idx="1200">
                  <c:v>41.999999999999993</c:v>
                </c:pt>
                <c:pt idx="1201">
                  <c:v>41.999999999999993</c:v>
                </c:pt>
                <c:pt idx="1202">
                  <c:v>41.999999999999993</c:v>
                </c:pt>
                <c:pt idx="1203">
                  <c:v>48</c:v>
                </c:pt>
                <c:pt idx="1204">
                  <c:v>41.999999999999993</c:v>
                </c:pt>
                <c:pt idx="1205">
                  <c:v>42.999999999999993</c:v>
                </c:pt>
                <c:pt idx="1206">
                  <c:v>46</c:v>
                </c:pt>
                <c:pt idx="1207">
                  <c:v>42.000000000000014</c:v>
                </c:pt>
                <c:pt idx="1208">
                  <c:v>43.000000000000014</c:v>
                </c:pt>
                <c:pt idx="1209">
                  <c:v>43.999999999999993</c:v>
                </c:pt>
                <c:pt idx="1210">
                  <c:v>41.000000000000014</c:v>
                </c:pt>
                <c:pt idx="1211">
                  <c:v>41.000000000000014</c:v>
                </c:pt>
                <c:pt idx="1212">
                  <c:v>41.999999999999993</c:v>
                </c:pt>
                <c:pt idx="1213">
                  <c:v>42.999999999999993</c:v>
                </c:pt>
                <c:pt idx="1214">
                  <c:v>42.999999999999993</c:v>
                </c:pt>
                <c:pt idx="1215">
                  <c:v>41.999999999999993</c:v>
                </c:pt>
                <c:pt idx="1216">
                  <c:v>30.000000000000004</c:v>
                </c:pt>
                <c:pt idx="1217">
                  <c:v>38.999999999999993</c:v>
                </c:pt>
                <c:pt idx="1218">
                  <c:v>30.999999999999982</c:v>
                </c:pt>
                <c:pt idx="1219">
                  <c:v>24</c:v>
                </c:pt>
                <c:pt idx="1220">
                  <c:v>23</c:v>
                </c:pt>
                <c:pt idx="1221">
                  <c:v>23</c:v>
                </c:pt>
                <c:pt idx="1222">
                  <c:v>29.000000000000004</c:v>
                </c:pt>
                <c:pt idx="1223">
                  <c:v>39.999999999999993</c:v>
                </c:pt>
                <c:pt idx="1224">
                  <c:v>41.999999999999993</c:v>
                </c:pt>
                <c:pt idx="1225">
                  <c:v>52</c:v>
                </c:pt>
                <c:pt idx="1226">
                  <c:v>44.999999999999972</c:v>
                </c:pt>
                <c:pt idx="1227">
                  <c:v>35.999999999999986</c:v>
                </c:pt>
                <c:pt idx="1228">
                  <c:v>33.999999999999986</c:v>
                </c:pt>
                <c:pt idx="1229">
                  <c:v>33.999999999999986</c:v>
                </c:pt>
                <c:pt idx="1230">
                  <c:v>47</c:v>
                </c:pt>
                <c:pt idx="1231">
                  <c:v>43.999999999999972</c:v>
                </c:pt>
                <c:pt idx="1232">
                  <c:v>37.999999999999986</c:v>
                </c:pt>
                <c:pt idx="1233">
                  <c:v>39.999999999999993</c:v>
                </c:pt>
                <c:pt idx="1234">
                  <c:v>42.999999999999972</c:v>
                </c:pt>
                <c:pt idx="1235">
                  <c:v>39.999999999999993</c:v>
                </c:pt>
                <c:pt idx="1236">
                  <c:v>34.999999999999986</c:v>
                </c:pt>
                <c:pt idx="1237">
                  <c:v>35.999999999999986</c:v>
                </c:pt>
                <c:pt idx="1238">
                  <c:v>41.999999999999972</c:v>
                </c:pt>
                <c:pt idx="1239">
                  <c:v>32.999999999999986</c:v>
                </c:pt>
                <c:pt idx="1240">
                  <c:v>39.000000000000014</c:v>
                </c:pt>
                <c:pt idx="1241">
                  <c:v>40.000000000000014</c:v>
                </c:pt>
                <c:pt idx="1242">
                  <c:v>31.999999999999986</c:v>
                </c:pt>
                <c:pt idx="1243">
                  <c:v>37.000000000000014</c:v>
                </c:pt>
                <c:pt idx="1244">
                  <c:v>47.000000000000021</c:v>
                </c:pt>
                <c:pt idx="1245">
                  <c:v>49.000000000000021</c:v>
                </c:pt>
                <c:pt idx="1246">
                  <c:v>49.000000000000021</c:v>
                </c:pt>
                <c:pt idx="1247">
                  <c:v>54.999999999999986</c:v>
                </c:pt>
                <c:pt idx="1248">
                  <c:v>46</c:v>
                </c:pt>
                <c:pt idx="1249">
                  <c:v>50.000000000000021</c:v>
                </c:pt>
                <c:pt idx="1250">
                  <c:v>48.000000000000021</c:v>
                </c:pt>
                <c:pt idx="1251">
                  <c:v>36.999999999999986</c:v>
                </c:pt>
                <c:pt idx="1252">
                  <c:v>38.000000000000014</c:v>
                </c:pt>
                <c:pt idx="1253">
                  <c:v>38.000000000000014</c:v>
                </c:pt>
                <c:pt idx="1254">
                  <c:v>35.999999999999986</c:v>
                </c:pt>
                <c:pt idx="1255">
                  <c:v>35.000000000000007</c:v>
                </c:pt>
                <c:pt idx="1256">
                  <c:v>37.999999999999986</c:v>
                </c:pt>
                <c:pt idx="1257">
                  <c:v>37.999999999999986</c:v>
                </c:pt>
                <c:pt idx="1258">
                  <c:v>42.000000000000014</c:v>
                </c:pt>
                <c:pt idx="1259">
                  <c:v>36.000000000000007</c:v>
                </c:pt>
                <c:pt idx="1260">
                  <c:v>41.000000000000014</c:v>
                </c:pt>
                <c:pt idx="1261">
                  <c:v>47.000000000000021</c:v>
                </c:pt>
                <c:pt idx="1262">
                  <c:v>56.000000000000007</c:v>
                </c:pt>
                <c:pt idx="1263">
                  <c:v>48</c:v>
                </c:pt>
                <c:pt idx="1264">
                  <c:v>41.999999999999993</c:v>
                </c:pt>
                <c:pt idx="1265">
                  <c:v>44.999999999999972</c:v>
                </c:pt>
                <c:pt idx="1266">
                  <c:v>47.000000000000021</c:v>
                </c:pt>
                <c:pt idx="1267">
                  <c:v>46.000000000000021</c:v>
                </c:pt>
                <c:pt idx="1268">
                  <c:v>46.000000000000021</c:v>
                </c:pt>
                <c:pt idx="1269">
                  <c:v>40.999999999999972</c:v>
                </c:pt>
                <c:pt idx="1270">
                  <c:v>35.999999999999986</c:v>
                </c:pt>
                <c:pt idx="1271">
                  <c:v>34.999999999999986</c:v>
                </c:pt>
                <c:pt idx="1272">
                  <c:v>30.000000000000004</c:v>
                </c:pt>
                <c:pt idx="1273">
                  <c:v>40.999999999999993</c:v>
                </c:pt>
                <c:pt idx="1274">
                  <c:v>31.000000000000007</c:v>
                </c:pt>
                <c:pt idx="1275">
                  <c:v>17.000000000000014</c:v>
                </c:pt>
                <c:pt idx="1276">
                  <c:v>19.999999999999996</c:v>
                </c:pt>
                <c:pt idx="1277">
                  <c:v>25</c:v>
                </c:pt>
                <c:pt idx="1278">
                  <c:v>28.000000000000004</c:v>
                </c:pt>
                <c:pt idx="1279">
                  <c:v>28.000000000000004</c:v>
                </c:pt>
                <c:pt idx="1280">
                  <c:v>28.000000000000004</c:v>
                </c:pt>
                <c:pt idx="1281">
                  <c:v>32.000000000000007</c:v>
                </c:pt>
                <c:pt idx="1282">
                  <c:v>35.000000000000007</c:v>
                </c:pt>
                <c:pt idx="1283">
                  <c:v>35.000000000000007</c:v>
                </c:pt>
                <c:pt idx="1284">
                  <c:v>23</c:v>
                </c:pt>
                <c:pt idx="1285">
                  <c:v>27</c:v>
                </c:pt>
                <c:pt idx="1286">
                  <c:v>24</c:v>
                </c:pt>
                <c:pt idx="1287">
                  <c:v>25</c:v>
                </c:pt>
                <c:pt idx="1288">
                  <c:v>20.999999999999996</c:v>
                </c:pt>
                <c:pt idx="1289">
                  <c:v>23</c:v>
                </c:pt>
                <c:pt idx="1290">
                  <c:v>21.000000000000018</c:v>
                </c:pt>
                <c:pt idx="1291">
                  <c:v>25</c:v>
                </c:pt>
                <c:pt idx="1292">
                  <c:v>26</c:v>
                </c:pt>
                <c:pt idx="1293">
                  <c:v>33.000000000000007</c:v>
                </c:pt>
                <c:pt idx="1294">
                  <c:v>26</c:v>
                </c:pt>
                <c:pt idx="1295">
                  <c:v>23</c:v>
                </c:pt>
                <c:pt idx="1296">
                  <c:v>24</c:v>
                </c:pt>
                <c:pt idx="1297">
                  <c:v>26</c:v>
                </c:pt>
                <c:pt idx="1298">
                  <c:v>25</c:v>
                </c:pt>
                <c:pt idx="1299">
                  <c:v>24</c:v>
                </c:pt>
                <c:pt idx="1300">
                  <c:v>24</c:v>
                </c:pt>
                <c:pt idx="1301">
                  <c:v>17.000000000000014</c:v>
                </c:pt>
                <c:pt idx="1302">
                  <c:v>21.000000000000018</c:v>
                </c:pt>
                <c:pt idx="1303">
                  <c:v>21.999999999999996</c:v>
                </c:pt>
                <c:pt idx="1304">
                  <c:v>23</c:v>
                </c:pt>
                <c:pt idx="1305">
                  <c:v>23</c:v>
                </c:pt>
                <c:pt idx="1306">
                  <c:v>21.999999999999996</c:v>
                </c:pt>
                <c:pt idx="1307">
                  <c:v>21.000000000000018</c:v>
                </c:pt>
                <c:pt idx="1308">
                  <c:v>21.999999999999996</c:v>
                </c:pt>
                <c:pt idx="1309">
                  <c:v>19.999999999999996</c:v>
                </c:pt>
                <c:pt idx="1310">
                  <c:v>20.999999999999996</c:v>
                </c:pt>
                <c:pt idx="1311">
                  <c:v>18.999999999999993</c:v>
                </c:pt>
                <c:pt idx="1312">
                  <c:v>16.999999999999993</c:v>
                </c:pt>
                <c:pt idx="1313">
                  <c:v>26</c:v>
                </c:pt>
                <c:pt idx="1314">
                  <c:v>23</c:v>
                </c:pt>
                <c:pt idx="1315">
                  <c:v>21.999999999999996</c:v>
                </c:pt>
                <c:pt idx="1316">
                  <c:v>21.999999999999996</c:v>
                </c:pt>
                <c:pt idx="1317">
                  <c:v>23</c:v>
                </c:pt>
                <c:pt idx="1318">
                  <c:v>24</c:v>
                </c:pt>
                <c:pt idx="1319">
                  <c:v>17.999999999999993</c:v>
                </c:pt>
                <c:pt idx="1320">
                  <c:v>18.999999999999993</c:v>
                </c:pt>
                <c:pt idx="1321">
                  <c:v>17.999999999999993</c:v>
                </c:pt>
                <c:pt idx="1322">
                  <c:v>16.000000000000014</c:v>
                </c:pt>
                <c:pt idx="1323">
                  <c:v>17.000000000000014</c:v>
                </c:pt>
                <c:pt idx="1324">
                  <c:v>19.000000000000018</c:v>
                </c:pt>
                <c:pt idx="1325">
                  <c:v>20.000000000000018</c:v>
                </c:pt>
                <c:pt idx="1326">
                  <c:v>20.000000000000018</c:v>
                </c:pt>
                <c:pt idx="1327">
                  <c:v>18.000000000000014</c:v>
                </c:pt>
                <c:pt idx="1328">
                  <c:v>18.000000000000014</c:v>
                </c:pt>
                <c:pt idx="1329">
                  <c:v>26</c:v>
                </c:pt>
                <c:pt idx="1330">
                  <c:v>19.000000000000018</c:v>
                </c:pt>
                <c:pt idx="1331">
                  <c:v>20.000000000000018</c:v>
                </c:pt>
                <c:pt idx="1332">
                  <c:v>21.000000000000018</c:v>
                </c:pt>
                <c:pt idx="1333">
                  <c:v>23</c:v>
                </c:pt>
                <c:pt idx="1334">
                  <c:v>24</c:v>
                </c:pt>
                <c:pt idx="1335">
                  <c:v>24</c:v>
                </c:pt>
                <c:pt idx="1336">
                  <c:v>24</c:v>
                </c:pt>
                <c:pt idx="1337">
                  <c:v>23.000000000000021</c:v>
                </c:pt>
                <c:pt idx="1338">
                  <c:v>20.999999999999996</c:v>
                </c:pt>
                <c:pt idx="1339">
                  <c:v>24</c:v>
                </c:pt>
                <c:pt idx="1340">
                  <c:v>28.000000000000004</c:v>
                </c:pt>
                <c:pt idx="1341">
                  <c:v>23.000000000000021</c:v>
                </c:pt>
                <c:pt idx="1342">
                  <c:v>20.999999999999996</c:v>
                </c:pt>
                <c:pt idx="1343">
                  <c:v>20.999999999999996</c:v>
                </c:pt>
                <c:pt idx="1344">
                  <c:v>21.999999999999975</c:v>
                </c:pt>
                <c:pt idx="1345">
                  <c:v>22.999999999999975</c:v>
                </c:pt>
                <c:pt idx="1346">
                  <c:v>21.999999999999996</c:v>
                </c:pt>
                <c:pt idx="1347">
                  <c:v>20.999999999999975</c:v>
                </c:pt>
                <c:pt idx="1348">
                  <c:v>22.999999999999975</c:v>
                </c:pt>
                <c:pt idx="1349">
                  <c:v>24</c:v>
                </c:pt>
                <c:pt idx="1350">
                  <c:v>24.999999999999979</c:v>
                </c:pt>
                <c:pt idx="1351">
                  <c:v>24</c:v>
                </c:pt>
                <c:pt idx="1352">
                  <c:v>17.999999999999993</c:v>
                </c:pt>
                <c:pt idx="1353">
                  <c:v>21.999999999999996</c:v>
                </c:pt>
                <c:pt idx="1354">
                  <c:v>20.999999999999996</c:v>
                </c:pt>
                <c:pt idx="1355">
                  <c:v>17.000000000000014</c:v>
                </c:pt>
                <c:pt idx="1356">
                  <c:v>17.000000000000014</c:v>
                </c:pt>
                <c:pt idx="1357">
                  <c:v>18.000000000000014</c:v>
                </c:pt>
                <c:pt idx="1358">
                  <c:v>17.999999999999993</c:v>
                </c:pt>
                <c:pt idx="1359">
                  <c:v>17.999999999999993</c:v>
                </c:pt>
                <c:pt idx="1360">
                  <c:v>15.999999999999993</c:v>
                </c:pt>
                <c:pt idx="1361">
                  <c:v>15.999999999999993</c:v>
                </c:pt>
                <c:pt idx="1362">
                  <c:v>14.999999999999991</c:v>
                </c:pt>
                <c:pt idx="1363">
                  <c:v>15.999999999999993</c:v>
                </c:pt>
                <c:pt idx="1364">
                  <c:v>27</c:v>
                </c:pt>
                <c:pt idx="1365">
                  <c:v>24</c:v>
                </c:pt>
                <c:pt idx="1366">
                  <c:v>21.999999999999996</c:v>
                </c:pt>
                <c:pt idx="1367">
                  <c:v>24</c:v>
                </c:pt>
                <c:pt idx="1368">
                  <c:v>19.999999999999996</c:v>
                </c:pt>
                <c:pt idx="1369">
                  <c:v>19.999999999999996</c:v>
                </c:pt>
                <c:pt idx="1370">
                  <c:v>19.999999999999996</c:v>
                </c:pt>
                <c:pt idx="1371">
                  <c:v>26</c:v>
                </c:pt>
                <c:pt idx="1372">
                  <c:v>16.999999999999993</c:v>
                </c:pt>
                <c:pt idx="1373">
                  <c:v>19.999999999999996</c:v>
                </c:pt>
                <c:pt idx="1374">
                  <c:v>24</c:v>
                </c:pt>
                <c:pt idx="1375">
                  <c:v>24</c:v>
                </c:pt>
                <c:pt idx="1376">
                  <c:v>19.000000000000018</c:v>
                </c:pt>
                <c:pt idx="1377">
                  <c:v>23</c:v>
                </c:pt>
                <c:pt idx="1378">
                  <c:v>23</c:v>
                </c:pt>
                <c:pt idx="1379">
                  <c:v>21.999999999999996</c:v>
                </c:pt>
                <c:pt idx="1380">
                  <c:v>19.999999999999996</c:v>
                </c:pt>
                <c:pt idx="1381">
                  <c:v>19.999999999999996</c:v>
                </c:pt>
                <c:pt idx="1382">
                  <c:v>20.999999999999996</c:v>
                </c:pt>
                <c:pt idx="1383">
                  <c:v>18.999999999999993</c:v>
                </c:pt>
                <c:pt idx="1384">
                  <c:v>17.999999999999993</c:v>
                </c:pt>
                <c:pt idx="1385">
                  <c:v>21.999999999999996</c:v>
                </c:pt>
                <c:pt idx="1386">
                  <c:v>21.999999999999996</c:v>
                </c:pt>
                <c:pt idx="1387">
                  <c:v>20.999999999999996</c:v>
                </c:pt>
                <c:pt idx="1388">
                  <c:v>18.999999999999993</c:v>
                </c:pt>
                <c:pt idx="1389">
                  <c:v>16.999999999999993</c:v>
                </c:pt>
                <c:pt idx="1390">
                  <c:v>18.999999999999993</c:v>
                </c:pt>
                <c:pt idx="1391">
                  <c:v>19.999999999999996</c:v>
                </c:pt>
                <c:pt idx="1392">
                  <c:v>14.999999999999991</c:v>
                </c:pt>
                <c:pt idx="1393">
                  <c:v>16.999999999999993</c:v>
                </c:pt>
                <c:pt idx="1394">
                  <c:v>18.999999999999993</c:v>
                </c:pt>
                <c:pt idx="1395">
                  <c:v>15.999999999999993</c:v>
                </c:pt>
                <c:pt idx="1396">
                  <c:v>16.999999999999993</c:v>
                </c:pt>
                <c:pt idx="1397">
                  <c:v>18.999999999999993</c:v>
                </c:pt>
                <c:pt idx="1398">
                  <c:v>20.999999999999996</c:v>
                </c:pt>
                <c:pt idx="1399">
                  <c:v>19.999999999999996</c:v>
                </c:pt>
                <c:pt idx="1400">
                  <c:v>19.999999999999996</c:v>
                </c:pt>
                <c:pt idx="1401">
                  <c:v>20.999999999999996</c:v>
                </c:pt>
                <c:pt idx="1402">
                  <c:v>19.999999999999996</c:v>
                </c:pt>
                <c:pt idx="1403">
                  <c:v>21.999999999999996</c:v>
                </c:pt>
                <c:pt idx="1404">
                  <c:v>18.999999999999993</c:v>
                </c:pt>
                <c:pt idx="1405">
                  <c:v>16.999999999999993</c:v>
                </c:pt>
                <c:pt idx="1406">
                  <c:v>15.999999999999993</c:v>
                </c:pt>
                <c:pt idx="1407">
                  <c:v>17.999999999999993</c:v>
                </c:pt>
                <c:pt idx="1408">
                  <c:v>21.999999999999996</c:v>
                </c:pt>
                <c:pt idx="1409">
                  <c:v>18.999999999999993</c:v>
                </c:pt>
                <c:pt idx="1410">
                  <c:v>18.999999999999993</c:v>
                </c:pt>
                <c:pt idx="1411">
                  <c:v>18.999999999999993</c:v>
                </c:pt>
                <c:pt idx="1412">
                  <c:v>17.999999999999993</c:v>
                </c:pt>
                <c:pt idx="1413">
                  <c:v>18.999999999999993</c:v>
                </c:pt>
                <c:pt idx="1414">
                  <c:v>16.999999999999993</c:v>
                </c:pt>
                <c:pt idx="1415">
                  <c:v>13.999999999999989</c:v>
                </c:pt>
                <c:pt idx="1416">
                  <c:v>16.999999999999993</c:v>
                </c:pt>
                <c:pt idx="1417">
                  <c:v>18.999999999999993</c:v>
                </c:pt>
                <c:pt idx="1418">
                  <c:v>19.000000000000018</c:v>
                </c:pt>
                <c:pt idx="1419">
                  <c:v>18.000000000000014</c:v>
                </c:pt>
                <c:pt idx="1420">
                  <c:v>17.000000000000014</c:v>
                </c:pt>
                <c:pt idx="1421">
                  <c:v>18.000000000000014</c:v>
                </c:pt>
                <c:pt idx="1422">
                  <c:v>17.000000000000014</c:v>
                </c:pt>
                <c:pt idx="1423">
                  <c:v>28.000000000000004</c:v>
                </c:pt>
                <c:pt idx="1424">
                  <c:v>29.000000000000004</c:v>
                </c:pt>
                <c:pt idx="1425">
                  <c:v>29.000000000000004</c:v>
                </c:pt>
                <c:pt idx="1426">
                  <c:v>29.000000000000004</c:v>
                </c:pt>
                <c:pt idx="1427">
                  <c:v>29.000000000000004</c:v>
                </c:pt>
                <c:pt idx="1428">
                  <c:v>28.000000000000004</c:v>
                </c:pt>
                <c:pt idx="1429">
                  <c:v>28.000000000000004</c:v>
                </c:pt>
                <c:pt idx="1430">
                  <c:v>29.000000000000004</c:v>
                </c:pt>
                <c:pt idx="1431">
                  <c:v>28.000000000000004</c:v>
                </c:pt>
                <c:pt idx="1432">
                  <c:v>29.000000000000004</c:v>
                </c:pt>
                <c:pt idx="1433">
                  <c:v>31.000000000000007</c:v>
                </c:pt>
                <c:pt idx="1434">
                  <c:v>34.000000000000007</c:v>
                </c:pt>
                <c:pt idx="1435">
                  <c:v>33.000000000000007</c:v>
                </c:pt>
                <c:pt idx="1436">
                  <c:v>33.000000000000007</c:v>
                </c:pt>
                <c:pt idx="1437">
                  <c:v>31.000000000000007</c:v>
                </c:pt>
                <c:pt idx="1438">
                  <c:v>33.000000000000007</c:v>
                </c:pt>
                <c:pt idx="1439">
                  <c:v>29.999999999999982</c:v>
                </c:pt>
                <c:pt idx="1440">
                  <c:v>29.999999999999982</c:v>
                </c:pt>
                <c:pt idx="1441">
                  <c:v>35.999999999999986</c:v>
                </c:pt>
                <c:pt idx="1442">
                  <c:v>32.999999999999986</c:v>
                </c:pt>
                <c:pt idx="1443">
                  <c:v>24</c:v>
                </c:pt>
                <c:pt idx="1444">
                  <c:v>24</c:v>
                </c:pt>
                <c:pt idx="1445">
                  <c:v>20.999999999999996</c:v>
                </c:pt>
                <c:pt idx="1446">
                  <c:v>24</c:v>
                </c:pt>
                <c:pt idx="1447">
                  <c:v>25</c:v>
                </c:pt>
                <c:pt idx="1448">
                  <c:v>26</c:v>
                </c:pt>
                <c:pt idx="1449">
                  <c:v>25</c:v>
                </c:pt>
                <c:pt idx="1450">
                  <c:v>24</c:v>
                </c:pt>
                <c:pt idx="1451">
                  <c:v>17.999999999999993</c:v>
                </c:pt>
                <c:pt idx="1452">
                  <c:v>34.999999999999986</c:v>
                </c:pt>
                <c:pt idx="1453">
                  <c:v>33.999999999999986</c:v>
                </c:pt>
                <c:pt idx="1454">
                  <c:v>29.999999999999982</c:v>
                </c:pt>
                <c:pt idx="1455">
                  <c:v>26.999999999999979</c:v>
                </c:pt>
                <c:pt idx="1456">
                  <c:v>27.999999999999979</c:v>
                </c:pt>
                <c:pt idx="1457">
                  <c:v>30.999999999999982</c:v>
                </c:pt>
                <c:pt idx="1458">
                  <c:v>30.999999999999982</c:v>
                </c:pt>
                <c:pt idx="1459">
                  <c:v>29.999999999999982</c:v>
                </c:pt>
                <c:pt idx="1460">
                  <c:v>30.000000000000004</c:v>
                </c:pt>
                <c:pt idx="1461">
                  <c:v>29.000000000000004</c:v>
                </c:pt>
                <c:pt idx="1462">
                  <c:v>32.000000000000007</c:v>
                </c:pt>
                <c:pt idx="1463">
                  <c:v>33.000000000000007</c:v>
                </c:pt>
                <c:pt idx="1464">
                  <c:v>32.000000000000007</c:v>
                </c:pt>
                <c:pt idx="1465">
                  <c:v>33.000000000000007</c:v>
                </c:pt>
                <c:pt idx="1466">
                  <c:v>39.000000000000014</c:v>
                </c:pt>
                <c:pt idx="1467">
                  <c:v>39.000000000000014</c:v>
                </c:pt>
                <c:pt idx="1468">
                  <c:v>38.000000000000014</c:v>
                </c:pt>
                <c:pt idx="1469">
                  <c:v>31.000000000000007</c:v>
                </c:pt>
                <c:pt idx="1470">
                  <c:v>30.000000000000004</c:v>
                </c:pt>
                <c:pt idx="1471">
                  <c:v>29.000000000000004</c:v>
                </c:pt>
                <c:pt idx="1472">
                  <c:v>28.000000000000004</c:v>
                </c:pt>
                <c:pt idx="1473">
                  <c:v>32.000000000000007</c:v>
                </c:pt>
                <c:pt idx="1474">
                  <c:v>35.000000000000007</c:v>
                </c:pt>
                <c:pt idx="1475">
                  <c:v>34.000000000000007</c:v>
                </c:pt>
                <c:pt idx="1476">
                  <c:v>32.000000000000007</c:v>
                </c:pt>
                <c:pt idx="1477">
                  <c:v>30.000000000000004</c:v>
                </c:pt>
                <c:pt idx="1478">
                  <c:v>28.000000000000004</c:v>
                </c:pt>
                <c:pt idx="1479">
                  <c:v>25</c:v>
                </c:pt>
                <c:pt idx="1480">
                  <c:v>25</c:v>
                </c:pt>
                <c:pt idx="1481">
                  <c:v>25</c:v>
                </c:pt>
                <c:pt idx="1482">
                  <c:v>32.000000000000007</c:v>
                </c:pt>
                <c:pt idx="1483">
                  <c:v>34.000000000000007</c:v>
                </c:pt>
                <c:pt idx="1484">
                  <c:v>24</c:v>
                </c:pt>
                <c:pt idx="1485">
                  <c:v>24</c:v>
                </c:pt>
                <c:pt idx="1486">
                  <c:v>24</c:v>
                </c:pt>
                <c:pt idx="1487">
                  <c:v>24</c:v>
                </c:pt>
                <c:pt idx="1488">
                  <c:v>33.000000000000007</c:v>
                </c:pt>
                <c:pt idx="1489">
                  <c:v>27</c:v>
                </c:pt>
                <c:pt idx="1490">
                  <c:v>24</c:v>
                </c:pt>
                <c:pt idx="1491">
                  <c:v>27</c:v>
                </c:pt>
                <c:pt idx="1492">
                  <c:v>29.000000000000004</c:v>
                </c:pt>
                <c:pt idx="1493">
                  <c:v>19.999999999999996</c:v>
                </c:pt>
                <c:pt idx="1494">
                  <c:v>27</c:v>
                </c:pt>
                <c:pt idx="1495">
                  <c:v>28.000000000000004</c:v>
                </c:pt>
                <c:pt idx="1496">
                  <c:v>27.999999999999979</c:v>
                </c:pt>
                <c:pt idx="1497">
                  <c:v>35.999999999999986</c:v>
                </c:pt>
                <c:pt idx="1498">
                  <c:v>28.000000000000004</c:v>
                </c:pt>
                <c:pt idx="1499">
                  <c:v>33.000000000000007</c:v>
                </c:pt>
                <c:pt idx="1500">
                  <c:v>29.000000000000004</c:v>
                </c:pt>
                <c:pt idx="1501">
                  <c:v>25</c:v>
                </c:pt>
                <c:pt idx="1502">
                  <c:v>28.000000000000004</c:v>
                </c:pt>
                <c:pt idx="1503">
                  <c:v>28.000000000000004</c:v>
                </c:pt>
                <c:pt idx="1504">
                  <c:v>26</c:v>
                </c:pt>
                <c:pt idx="1505">
                  <c:v>21.999999999999996</c:v>
                </c:pt>
                <c:pt idx="1506">
                  <c:v>21.999999999999996</c:v>
                </c:pt>
                <c:pt idx="1507">
                  <c:v>23</c:v>
                </c:pt>
                <c:pt idx="1508">
                  <c:v>28.000000000000004</c:v>
                </c:pt>
                <c:pt idx="1509">
                  <c:v>28.000000000000004</c:v>
                </c:pt>
                <c:pt idx="1510">
                  <c:v>28.000000000000004</c:v>
                </c:pt>
                <c:pt idx="1511">
                  <c:v>29.000000000000004</c:v>
                </c:pt>
                <c:pt idx="1512">
                  <c:v>28.000000000000004</c:v>
                </c:pt>
                <c:pt idx="1513">
                  <c:v>28.000000000000004</c:v>
                </c:pt>
                <c:pt idx="1514">
                  <c:v>25.999999999999979</c:v>
                </c:pt>
                <c:pt idx="1515">
                  <c:v>31.000000000000007</c:v>
                </c:pt>
                <c:pt idx="1516">
                  <c:v>32.999999999999986</c:v>
                </c:pt>
                <c:pt idx="1517">
                  <c:v>32.999999999999986</c:v>
                </c:pt>
                <c:pt idx="1518">
                  <c:v>32.000000000000007</c:v>
                </c:pt>
                <c:pt idx="1519">
                  <c:v>27</c:v>
                </c:pt>
                <c:pt idx="1520">
                  <c:v>28.999999999999982</c:v>
                </c:pt>
                <c:pt idx="1521">
                  <c:v>30.000000000000004</c:v>
                </c:pt>
                <c:pt idx="1522">
                  <c:v>31.000000000000007</c:v>
                </c:pt>
                <c:pt idx="1523">
                  <c:v>28.000000000000004</c:v>
                </c:pt>
                <c:pt idx="1524">
                  <c:v>29.000000000000004</c:v>
                </c:pt>
                <c:pt idx="1525">
                  <c:v>34.999999999999986</c:v>
                </c:pt>
                <c:pt idx="1526">
                  <c:v>30.999999999999982</c:v>
                </c:pt>
                <c:pt idx="1527">
                  <c:v>35.999999999999986</c:v>
                </c:pt>
                <c:pt idx="1528">
                  <c:v>28.000000000000004</c:v>
                </c:pt>
                <c:pt idx="1529">
                  <c:v>28.000000000000004</c:v>
                </c:pt>
                <c:pt idx="1530">
                  <c:v>28.000000000000004</c:v>
                </c:pt>
                <c:pt idx="1531">
                  <c:v>27</c:v>
                </c:pt>
                <c:pt idx="1532">
                  <c:v>27</c:v>
                </c:pt>
                <c:pt idx="1533">
                  <c:v>31.999999999999986</c:v>
                </c:pt>
                <c:pt idx="1534">
                  <c:v>27</c:v>
                </c:pt>
                <c:pt idx="1535">
                  <c:v>32.999999999999986</c:v>
                </c:pt>
                <c:pt idx="1536">
                  <c:v>27</c:v>
                </c:pt>
                <c:pt idx="1537">
                  <c:v>25</c:v>
                </c:pt>
                <c:pt idx="1538">
                  <c:v>28.000000000000004</c:v>
                </c:pt>
                <c:pt idx="1539">
                  <c:v>28.000000000000004</c:v>
                </c:pt>
                <c:pt idx="1540">
                  <c:v>28.000000000000004</c:v>
                </c:pt>
                <c:pt idx="1541">
                  <c:v>29.000000000000004</c:v>
                </c:pt>
                <c:pt idx="1542">
                  <c:v>29.000000000000004</c:v>
                </c:pt>
                <c:pt idx="1543">
                  <c:v>29.000000000000004</c:v>
                </c:pt>
                <c:pt idx="1544">
                  <c:v>29.000000000000004</c:v>
                </c:pt>
                <c:pt idx="1545">
                  <c:v>28.000000000000004</c:v>
                </c:pt>
                <c:pt idx="1546">
                  <c:v>28.000000000000004</c:v>
                </c:pt>
                <c:pt idx="1547">
                  <c:v>29.000000000000004</c:v>
                </c:pt>
                <c:pt idx="1548">
                  <c:v>30.000000000000004</c:v>
                </c:pt>
                <c:pt idx="1549">
                  <c:v>29.000000000000004</c:v>
                </c:pt>
                <c:pt idx="1550">
                  <c:v>28.000000000000004</c:v>
                </c:pt>
                <c:pt idx="1551">
                  <c:v>26</c:v>
                </c:pt>
                <c:pt idx="1552">
                  <c:v>27</c:v>
                </c:pt>
                <c:pt idx="1553">
                  <c:v>27</c:v>
                </c:pt>
                <c:pt idx="1554">
                  <c:v>25</c:v>
                </c:pt>
                <c:pt idx="1555">
                  <c:v>29.000000000000004</c:v>
                </c:pt>
                <c:pt idx="1556">
                  <c:v>29.000000000000004</c:v>
                </c:pt>
                <c:pt idx="1557">
                  <c:v>29.000000000000004</c:v>
                </c:pt>
                <c:pt idx="1558">
                  <c:v>29.000000000000004</c:v>
                </c:pt>
                <c:pt idx="1559">
                  <c:v>28.000000000000004</c:v>
                </c:pt>
                <c:pt idx="1560">
                  <c:v>28.000000000000004</c:v>
                </c:pt>
                <c:pt idx="1561">
                  <c:v>27</c:v>
                </c:pt>
                <c:pt idx="1562">
                  <c:v>28.000000000000004</c:v>
                </c:pt>
                <c:pt idx="1563">
                  <c:v>27</c:v>
                </c:pt>
                <c:pt idx="1564">
                  <c:v>20.999999999999996</c:v>
                </c:pt>
                <c:pt idx="1565">
                  <c:v>21.999999999999996</c:v>
                </c:pt>
                <c:pt idx="1566">
                  <c:v>25</c:v>
                </c:pt>
                <c:pt idx="1567">
                  <c:v>23</c:v>
                </c:pt>
                <c:pt idx="1568">
                  <c:v>23</c:v>
                </c:pt>
                <c:pt idx="1569">
                  <c:v>23</c:v>
                </c:pt>
                <c:pt idx="1570">
                  <c:v>23</c:v>
                </c:pt>
                <c:pt idx="1571">
                  <c:v>23</c:v>
                </c:pt>
                <c:pt idx="1572">
                  <c:v>23</c:v>
                </c:pt>
                <c:pt idx="1573">
                  <c:v>21.000000000000018</c:v>
                </c:pt>
                <c:pt idx="1574">
                  <c:v>22.000000000000021</c:v>
                </c:pt>
                <c:pt idx="1575">
                  <c:v>30.000000000000004</c:v>
                </c:pt>
                <c:pt idx="1576">
                  <c:v>30.000000000000004</c:v>
                </c:pt>
                <c:pt idx="1577">
                  <c:v>28.000000000000004</c:v>
                </c:pt>
                <c:pt idx="1578">
                  <c:v>27</c:v>
                </c:pt>
                <c:pt idx="1579">
                  <c:v>27</c:v>
                </c:pt>
                <c:pt idx="1580">
                  <c:v>28.000000000000004</c:v>
                </c:pt>
                <c:pt idx="1581">
                  <c:v>19.999999999999996</c:v>
                </c:pt>
                <c:pt idx="1582">
                  <c:v>19.999999999999996</c:v>
                </c:pt>
                <c:pt idx="1583">
                  <c:v>21.999999999999975</c:v>
                </c:pt>
                <c:pt idx="1584">
                  <c:v>27</c:v>
                </c:pt>
                <c:pt idx="1585">
                  <c:v>26.000000000000021</c:v>
                </c:pt>
                <c:pt idx="1586">
                  <c:v>25.000000000000021</c:v>
                </c:pt>
                <c:pt idx="1587">
                  <c:v>30.000000000000004</c:v>
                </c:pt>
                <c:pt idx="1588">
                  <c:v>23.999999999999979</c:v>
                </c:pt>
                <c:pt idx="1589">
                  <c:v>39.999999999999993</c:v>
                </c:pt>
                <c:pt idx="1590">
                  <c:v>38.000000000000014</c:v>
                </c:pt>
                <c:pt idx="1591">
                  <c:v>35.999999999999986</c:v>
                </c:pt>
                <c:pt idx="1592">
                  <c:v>35.000000000000007</c:v>
                </c:pt>
                <c:pt idx="1593">
                  <c:v>29.000000000000004</c:v>
                </c:pt>
                <c:pt idx="1594">
                  <c:v>26</c:v>
                </c:pt>
                <c:pt idx="1595">
                  <c:v>29.000000000000004</c:v>
                </c:pt>
                <c:pt idx="1596">
                  <c:v>31.000000000000007</c:v>
                </c:pt>
                <c:pt idx="1597">
                  <c:v>27.999999999999979</c:v>
                </c:pt>
                <c:pt idx="1598">
                  <c:v>31.999999999999986</c:v>
                </c:pt>
                <c:pt idx="1599">
                  <c:v>14.000000000000012</c:v>
                </c:pt>
                <c:pt idx="1600">
                  <c:v>16.999999999999993</c:v>
                </c:pt>
                <c:pt idx="1601">
                  <c:v>16.999999999999993</c:v>
                </c:pt>
                <c:pt idx="1602">
                  <c:v>20.999999999999996</c:v>
                </c:pt>
                <c:pt idx="1603">
                  <c:v>27</c:v>
                </c:pt>
                <c:pt idx="1604">
                  <c:v>28.000000000000004</c:v>
                </c:pt>
                <c:pt idx="1605">
                  <c:v>25</c:v>
                </c:pt>
                <c:pt idx="1606">
                  <c:v>28.000000000000004</c:v>
                </c:pt>
                <c:pt idx="1607">
                  <c:v>30.000000000000028</c:v>
                </c:pt>
                <c:pt idx="1608">
                  <c:v>29.000000000000025</c:v>
                </c:pt>
                <c:pt idx="1609">
                  <c:v>33.999999999999986</c:v>
                </c:pt>
                <c:pt idx="1610">
                  <c:v>35.000000000000007</c:v>
                </c:pt>
                <c:pt idx="1611">
                  <c:v>33.000000000000007</c:v>
                </c:pt>
                <c:pt idx="1612">
                  <c:v>33.000000000000007</c:v>
                </c:pt>
                <c:pt idx="1613">
                  <c:v>38.999999999999972</c:v>
                </c:pt>
                <c:pt idx="1614">
                  <c:v>33.999999999999986</c:v>
                </c:pt>
                <c:pt idx="1615">
                  <c:v>35.000000000000007</c:v>
                </c:pt>
                <c:pt idx="1616">
                  <c:v>33.999999999999986</c:v>
                </c:pt>
                <c:pt idx="1617">
                  <c:v>39.999999999999993</c:v>
                </c:pt>
                <c:pt idx="1618">
                  <c:v>48</c:v>
                </c:pt>
                <c:pt idx="1619">
                  <c:v>58.000000000000007</c:v>
                </c:pt>
                <c:pt idx="1620">
                  <c:v>54</c:v>
                </c:pt>
                <c:pt idx="1621">
                  <c:v>54.999999999999986</c:v>
                </c:pt>
                <c:pt idx="1622">
                  <c:v>49.000000000000021</c:v>
                </c:pt>
                <c:pt idx="1623">
                  <c:v>43.999999999999993</c:v>
                </c:pt>
                <c:pt idx="1624">
                  <c:v>39.000000000000014</c:v>
                </c:pt>
                <c:pt idx="1625">
                  <c:v>42.000000000000036</c:v>
                </c:pt>
                <c:pt idx="1626">
                  <c:v>41.000000000000014</c:v>
                </c:pt>
                <c:pt idx="1627">
                  <c:v>31.000000000000007</c:v>
                </c:pt>
                <c:pt idx="1628">
                  <c:v>29.000000000000004</c:v>
                </c:pt>
                <c:pt idx="1629">
                  <c:v>39.000000000000014</c:v>
                </c:pt>
                <c:pt idx="1630">
                  <c:v>36.000000000000028</c:v>
                </c:pt>
                <c:pt idx="1631">
                  <c:v>37.000000000000014</c:v>
                </c:pt>
                <c:pt idx="1632">
                  <c:v>37.000000000000014</c:v>
                </c:pt>
                <c:pt idx="1633">
                  <c:v>37.999999999999986</c:v>
                </c:pt>
                <c:pt idx="1634">
                  <c:v>36.999999999999964</c:v>
                </c:pt>
                <c:pt idx="1635">
                  <c:v>37.000000000000014</c:v>
                </c:pt>
                <c:pt idx="1636">
                  <c:v>41.000000000000014</c:v>
                </c:pt>
                <c:pt idx="1637">
                  <c:v>35.999999999999986</c:v>
                </c:pt>
                <c:pt idx="1638">
                  <c:v>37.000000000000014</c:v>
                </c:pt>
                <c:pt idx="1639">
                  <c:v>46.999999999999972</c:v>
                </c:pt>
                <c:pt idx="1640">
                  <c:v>46.999999999999972</c:v>
                </c:pt>
                <c:pt idx="1641">
                  <c:v>58.999999999999986</c:v>
                </c:pt>
                <c:pt idx="1642">
                  <c:v>55.999999999999957</c:v>
                </c:pt>
                <c:pt idx="1643">
                  <c:v>54</c:v>
                </c:pt>
                <c:pt idx="1644">
                  <c:v>58.000000000000007</c:v>
                </c:pt>
                <c:pt idx="1645">
                  <c:v>57.999999999999964</c:v>
                </c:pt>
                <c:pt idx="1646">
                  <c:v>56.000000000000007</c:v>
                </c:pt>
                <c:pt idx="1647">
                  <c:v>68.000000000000014</c:v>
                </c:pt>
                <c:pt idx="1648">
                  <c:v>64.000000000000014</c:v>
                </c:pt>
                <c:pt idx="1649">
                  <c:v>62.000000000000014</c:v>
                </c:pt>
                <c:pt idx="1650">
                  <c:v>60.000000000000007</c:v>
                </c:pt>
                <c:pt idx="1651">
                  <c:v>60.000000000000007</c:v>
                </c:pt>
                <c:pt idx="1652">
                  <c:v>61.000000000000028</c:v>
                </c:pt>
                <c:pt idx="1653">
                  <c:v>56.000000000000007</c:v>
                </c:pt>
                <c:pt idx="1654">
                  <c:v>69.999999999999972</c:v>
                </c:pt>
                <c:pt idx="1655">
                  <c:v>79</c:v>
                </c:pt>
                <c:pt idx="1656">
                  <c:v>73.999999999999972</c:v>
                </c:pt>
                <c:pt idx="1657">
                  <c:v>69.999999999999972</c:v>
                </c:pt>
                <c:pt idx="1658">
                  <c:v>67.999999999999972</c:v>
                </c:pt>
                <c:pt idx="1659">
                  <c:v>65.999999999999972</c:v>
                </c:pt>
                <c:pt idx="1660">
                  <c:v>73</c:v>
                </c:pt>
                <c:pt idx="1661">
                  <c:v>75</c:v>
                </c:pt>
                <c:pt idx="1662">
                  <c:v>70.000000000000014</c:v>
                </c:pt>
                <c:pt idx="1663">
                  <c:v>76.000000000000028</c:v>
                </c:pt>
                <c:pt idx="1664">
                  <c:v>68.000000000000014</c:v>
                </c:pt>
                <c:pt idx="1665">
                  <c:v>62.000000000000014</c:v>
                </c:pt>
                <c:pt idx="1666">
                  <c:v>54.999999999999986</c:v>
                </c:pt>
                <c:pt idx="1667">
                  <c:v>55.000000000000028</c:v>
                </c:pt>
                <c:pt idx="1668">
                  <c:v>57.000000000000028</c:v>
                </c:pt>
                <c:pt idx="1669">
                  <c:v>58.999999999999986</c:v>
                </c:pt>
                <c:pt idx="1670">
                  <c:v>41.999999999999993</c:v>
                </c:pt>
                <c:pt idx="1671">
                  <c:v>41.999999999999993</c:v>
                </c:pt>
                <c:pt idx="1672">
                  <c:v>49.000000000000021</c:v>
                </c:pt>
                <c:pt idx="1673">
                  <c:v>64.000000000000014</c:v>
                </c:pt>
                <c:pt idx="1674">
                  <c:v>60.000000000000007</c:v>
                </c:pt>
                <c:pt idx="1675">
                  <c:v>60.000000000000007</c:v>
                </c:pt>
                <c:pt idx="1676">
                  <c:v>60.000000000000007</c:v>
                </c:pt>
                <c:pt idx="1677">
                  <c:v>60.999999999999986</c:v>
                </c:pt>
                <c:pt idx="1678">
                  <c:v>66.000000000000014</c:v>
                </c:pt>
                <c:pt idx="1679">
                  <c:v>64.000000000000014</c:v>
                </c:pt>
                <c:pt idx="1680">
                  <c:v>72.000000000000014</c:v>
                </c:pt>
                <c:pt idx="1681">
                  <c:v>71</c:v>
                </c:pt>
                <c:pt idx="1682">
                  <c:v>69.999999999999972</c:v>
                </c:pt>
                <c:pt idx="1683">
                  <c:v>60.000000000000007</c:v>
                </c:pt>
                <c:pt idx="1684">
                  <c:v>60.999999999999986</c:v>
                </c:pt>
                <c:pt idx="1685">
                  <c:v>60.000000000000007</c:v>
                </c:pt>
                <c:pt idx="1686">
                  <c:v>60.000000000000007</c:v>
                </c:pt>
                <c:pt idx="1687">
                  <c:v>62.000000000000014</c:v>
                </c:pt>
                <c:pt idx="1688">
                  <c:v>60.000000000000007</c:v>
                </c:pt>
                <c:pt idx="1689">
                  <c:v>56.999999999999986</c:v>
                </c:pt>
                <c:pt idx="1690">
                  <c:v>58.999999999999986</c:v>
                </c:pt>
                <c:pt idx="1691">
                  <c:v>60.000000000000007</c:v>
                </c:pt>
                <c:pt idx="1692">
                  <c:v>62.000000000000014</c:v>
                </c:pt>
                <c:pt idx="1693">
                  <c:v>60.000000000000007</c:v>
                </c:pt>
                <c:pt idx="1694">
                  <c:v>58.999999999999986</c:v>
                </c:pt>
                <c:pt idx="1695">
                  <c:v>60.999999999999986</c:v>
                </c:pt>
                <c:pt idx="1696">
                  <c:v>60.999999999999986</c:v>
                </c:pt>
                <c:pt idx="1697">
                  <c:v>60.999999999999986</c:v>
                </c:pt>
                <c:pt idx="1698">
                  <c:v>54.999999999999986</c:v>
                </c:pt>
                <c:pt idx="1699">
                  <c:v>64.999999999999986</c:v>
                </c:pt>
                <c:pt idx="1700">
                  <c:v>62.000000000000014</c:v>
                </c:pt>
                <c:pt idx="1701">
                  <c:v>64.000000000000014</c:v>
                </c:pt>
                <c:pt idx="1702">
                  <c:v>68.000000000000014</c:v>
                </c:pt>
                <c:pt idx="1703">
                  <c:v>64.999999999999986</c:v>
                </c:pt>
                <c:pt idx="1704">
                  <c:v>69</c:v>
                </c:pt>
                <c:pt idx="1705">
                  <c:v>69</c:v>
                </c:pt>
                <c:pt idx="1706">
                  <c:v>67.999999999999972</c:v>
                </c:pt>
                <c:pt idx="1707">
                  <c:v>73</c:v>
                </c:pt>
                <c:pt idx="1708">
                  <c:v>73</c:v>
                </c:pt>
                <c:pt idx="1709">
                  <c:v>69.000000000000043</c:v>
                </c:pt>
                <c:pt idx="1710">
                  <c:v>67</c:v>
                </c:pt>
                <c:pt idx="1711">
                  <c:v>60.999999999999986</c:v>
                </c:pt>
                <c:pt idx="1712">
                  <c:v>60.999999999999986</c:v>
                </c:pt>
                <c:pt idx="1713">
                  <c:v>62.000000000000014</c:v>
                </c:pt>
                <c:pt idx="1714">
                  <c:v>62.000000000000014</c:v>
                </c:pt>
                <c:pt idx="1715">
                  <c:v>61.000000000000028</c:v>
                </c:pt>
                <c:pt idx="1716">
                  <c:v>60.000000000000007</c:v>
                </c:pt>
                <c:pt idx="1717">
                  <c:v>62.000000000000014</c:v>
                </c:pt>
                <c:pt idx="1718">
                  <c:v>65.000000000000028</c:v>
                </c:pt>
                <c:pt idx="1719">
                  <c:v>64.000000000000014</c:v>
                </c:pt>
                <c:pt idx="1720">
                  <c:v>61.999999999999964</c:v>
                </c:pt>
                <c:pt idx="1721">
                  <c:v>65.999999999999972</c:v>
                </c:pt>
                <c:pt idx="1722">
                  <c:v>67</c:v>
                </c:pt>
                <c:pt idx="1723">
                  <c:v>62.999999999999986</c:v>
                </c:pt>
                <c:pt idx="1724">
                  <c:v>52.999999999999979</c:v>
                </c:pt>
                <c:pt idx="1725">
                  <c:v>52.999999999999979</c:v>
                </c:pt>
                <c:pt idx="1726">
                  <c:v>54</c:v>
                </c:pt>
                <c:pt idx="1727">
                  <c:v>57.999999999999964</c:v>
                </c:pt>
                <c:pt idx="1728">
                  <c:v>54.999999999999986</c:v>
                </c:pt>
                <c:pt idx="1729">
                  <c:v>55.000000000000028</c:v>
                </c:pt>
                <c:pt idx="1730">
                  <c:v>55.000000000000028</c:v>
                </c:pt>
                <c:pt idx="1731">
                  <c:v>58.000000000000007</c:v>
                </c:pt>
                <c:pt idx="1732">
                  <c:v>58.000000000000007</c:v>
                </c:pt>
                <c:pt idx="1733">
                  <c:v>61.999999999999964</c:v>
                </c:pt>
                <c:pt idx="1734">
                  <c:v>52.999999999999979</c:v>
                </c:pt>
                <c:pt idx="1735">
                  <c:v>51.999999999999957</c:v>
                </c:pt>
                <c:pt idx="1736">
                  <c:v>53.000000000000028</c:v>
                </c:pt>
                <c:pt idx="1737">
                  <c:v>54</c:v>
                </c:pt>
                <c:pt idx="1738">
                  <c:v>52</c:v>
                </c:pt>
                <c:pt idx="1739">
                  <c:v>53.000000000000028</c:v>
                </c:pt>
                <c:pt idx="1740">
                  <c:v>54.999999999999986</c:v>
                </c:pt>
                <c:pt idx="1741">
                  <c:v>54.999999999999986</c:v>
                </c:pt>
                <c:pt idx="1742">
                  <c:v>57.999999999999964</c:v>
                </c:pt>
                <c:pt idx="1743">
                  <c:v>59.000000000000028</c:v>
                </c:pt>
                <c:pt idx="1744">
                  <c:v>56.000000000000007</c:v>
                </c:pt>
                <c:pt idx="1745">
                  <c:v>56.000000000000007</c:v>
                </c:pt>
                <c:pt idx="1746">
                  <c:v>64.000000000000057</c:v>
                </c:pt>
                <c:pt idx="1747">
                  <c:v>64.999999999999986</c:v>
                </c:pt>
                <c:pt idx="1748">
                  <c:v>60.000000000000057</c:v>
                </c:pt>
                <c:pt idx="1749">
                  <c:v>68.000000000000014</c:v>
                </c:pt>
                <c:pt idx="1750">
                  <c:v>65.999999999999972</c:v>
                </c:pt>
                <c:pt idx="1751">
                  <c:v>67.000000000000043</c:v>
                </c:pt>
                <c:pt idx="1752">
                  <c:v>61.999999999999964</c:v>
                </c:pt>
                <c:pt idx="1753">
                  <c:v>61.999999999999964</c:v>
                </c:pt>
                <c:pt idx="1754">
                  <c:v>60.000000000000007</c:v>
                </c:pt>
                <c:pt idx="1755">
                  <c:v>60.999999999999986</c:v>
                </c:pt>
                <c:pt idx="1756">
                  <c:v>62.999999999999986</c:v>
                </c:pt>
                <c:pt idx="1757">
                  <c:v>63.999999999999972</c:v>
                </c:pt>
                <c:pt idx="1758">
                  <c:v>64.000000000000014</c:v>
                </c:pt>
                <c:pt idx="1759">
                  <c:v>65.000000000000028</c:v>
                </c:pt>
                <c:pt idx="1760">
                  <c:v>58.000000000000007</c:v>
                </c:pt>
                <c:pt idx="1761">
                  <c:v>52.999999999999979</c:v>
                </c:pt>
                <c:pt idx="1762">
                  <c:v>61.999999999999964</c:v>
                </c:pt>
                <c:pt idx="1763">
                  <c:v>57.999999999999964</c:v>
                </c:pt>
                <c:pt idx="1764">
                  <c:v>56.000000000000007</c:v>
                </c:pt>
                <c:pt idx="1765">
                  <c:v>55.000000000000028</c:v>
                </c:pt>
                <c:pt idx="1766">
                  <c:v>58.000000000000007</c:v>
                </c:pt>
                <c:pt idx="1767">
                  <c:v>57.000000000000028</c:v>
                </c:pt>
                <c:pt idx="1768">
                  <c:v>57.000000000000028</c:v>
                </c:pt>
                <c:pt idx="1769">
                  <c:v>61.000000000000028</c:v>
                </c:pt>
                <c:pt idx="1770">
                  <c:v>60.999999999999986</c:v>
                </c:pt>
                <c:pt idx="1771">
                  <c:v>58.00000000000005</c:v>
                </c:pt>
                <c:pt idx="1772">
                  <c:v>51.000000000000021</c:v>
                </c:pt>
                <c:pt idx="1773">
                  <c:v>50.999999999999979</c:v>
                </c:pt>
                <c:pt idx="1774">
                  <c:v>54.999999999999986</c:v>
                </c:pt>
                <c:pt idx="1775">
                  <c:v>53.000000000000028</c:v>
                </c:pt>
                <c:pt idx="1776">
                  <c:v>51.999999999999957</c:v>
                </c:pt>
                <c:pt idx="1777">
                  <c:v>54.999999999999986</c:v>
                </c:pt>
                <c:pt idx="1778">
                  <c:v>57.000000000000028</c:v>
                </c:pt>
                <c:pt idx="1779">
                  <c:v>52.999999999999936</c:v>
                </c:pt>
                <c:pt idx="1780">
                  <c:v>55.000000000000071</c:v>
                </c:pt>
                <c:pt idx="1781">
                  <c:v>54</c:v>
                </c:pt>
                <c:pt idx="1782">
                  <c:v>57.000000000000028</c:v>
                </c:pt>
                <c:pt idx="1783">
                  <c:v>56.00000000000005</c:v>
                </c:pt>
                <c:pt idx="1784">
                  <c:v>57.000000000000028</c:v>
                </c:pt>
                <c:pt idx="1785">
                  <c:v>54</c:v>
                </c:pt>
                <c:pt idx="1786">
                  <c:v>54</c:v>
                </c:pt>
                <c:pt idx="1787">
                  <c:v>50.999999999999979</c:v>
                </c:pt>
                <c:pt idx="1788">
                  <c:v>50.999999999999979</c:v>
                </c:pt>
                <c:pt idx="1789">
                  <c:v>51.000000000000021</c:v>
                </c:pt>
                <c:pt idx="1790">
                  <c:v>43.000000000000014</c:v>
                </c:pt>
                <c:pt idx="1791">
                  <c:v>40.000000000000036</c:v>
                </c:pt>
                <c:pt idx="1792">
                  <c:v>45.99999999999995</c:v>
                </c:pt>
                <c:pt idx="1793">
                  <c:v>44.000000000000043</c:v>
                </c:pt>
                <c:pt idx="1794">
                  <c:v>47.999999999999957</c:v>
                </c:pt>
                <c:pt idx="1795">
                  <c:v>53.000000000000028</c:v>
                </c:pt>
                <c:pt idx="1796">
                  <c:v>55.000000000000028</c:v>
                </c:pt>
                <c:pt idx="1797">
                  <c:v>55.000000000000028</c:v>
                </c:pt>
                <c:pt idx="1798">
                  <c:v>45.000000000000014</c:v>
                </c:pt>
                <c:pt idx="1799">
                  <c:v>50</c:v>
                </c:pt>
                <c:pt idx="1800">
                  <c:v>54</c:v>
                </c:pt>
                <c:pt idx="1801">
                  <c:v>48</c:v>
                </c:pt>
                <c:pt idx="1802">
                  <c:v>47.000000000000021</c:v>
                </c:pt>
                <c:pt idx="1803">
                  <c:v>49.000000000000021</c:v>
                </c:pt>
                <c:pt idx="1804">
                  <c:v>54</c:v>
                </c:pt>
                <c:pt idx="1805">
                  <c:v>60.999999999999986</c:v>
                </c:pt>
                <c:pt idx="1806">
                  <c:v>63.000000000000036</c:v>
                </c:pt>
                <c:pt idx="1807">
                  <c:v>58.000000000000007</c:v>
                </c:pt>
                <c:pt idx="1808">
                  <c:v>56.999999999999943</c:v>
                </c:pt>
                <c:pt idx="1809">
                  <c:v>59.999999999999964</c:v>
                </c:pt>
                <c:pt idx="1810">
                  <c:v>57.000000000000028</c:v>
                </c:pt>
                <c:pt idx="1811">
                  <c:v>58.999999999999986</c:v>
                </c:pt>
                <c:pt idx="1812">
                  <c:v>62.999999999999986</c:v>
                </c:pt>
                <c:pt idx="1813">
                  <c:v>46</c:v>
                </c:pt>
                <c:pt idx="1814">
                  <c:v>50</c:v>
                </c:pt>
                <c:pt idx="1815">
                  <c:v>57.000000000000028</c:v>
                </c:pt>
                <c:pt idx="1816">
                  <c:v>54.999999999999986</c:v>
                </c:pt>
                <c:pt idx="1817">
                  <c:v>55.999999999999957</c:v>
                </c:pt>
                <c:pt idx="1818">
                  <c:v>57.000000000000028</c:v>
                </c:pt>
                <c:pt idx="1819">
                  <c:v>57.000000000000028</c:v>
                </c:pt>
                <c:pt idx="1820">
                  <c:v>57.999999999999964</c:v>
                </c:pt>
                <c:pt idx="1821">
                  <c:v>56.000000000000007</c:v>
                </c:pt>
                <c:pt idx="1822">
                  <c:v>51.999999999999957</c:v>
                </c:pt>
                <c:pt idx="1823">
                  <c:v>51.999999999999957</c:v>
                </c:pt>
                <c:pt idx="1824">
                  <c:v>49.000000000000021</c:v>
                </c:pt>
                <c:pt idx="1825">
                  <c:v>49.000000000000021</c:v>
                </c:pt>
                <c:pt idx="1826">
                  <c:v>49.000000000000021</c:v>
                </c:pt>
                <c:pt idx="1827">
                  <c:v>43.999999999999993</c:v>
                </c:pt>
                <c:pt idx="1828">
                  <c:v>44.000000000000043</c:v>
                </c:pt>
                <c:pt idx="1829">
                  <c:v>44.000000000000043</c:v>
                </c:pt>
                <c:pt idx="1830">
                  <c:v>43.000000000000014</c:v>
                </c:pt>
                <c:pt idx="1831">
                  <c:v>46</c:v>
                </c:pt>
                <c:pt idx="1832">
                  <c:v>48</c:v>
                </c:pt>
                <c:pt idx="1833">
                  <c:v>55.999999999999957</c:v>
                </c:pt>
                <c:pt idx="1834">
                  <c:v>56.999999999999986</c:v>
                </c:pt>
                <c:pt idx="1835">
                  <c:v>54</c:v>
                </c:pt>
                <c:pt idx="1836">
                  <c:v>56.000000000000007</c:v>
                </c:pt>
                <c:pt idx="1837">
                  <c:v>54</c:v>
                </c:pt>
                <c:pt idx="1838">
                  <c:v>56.000000000000007</c:v>
                </c:pt>
                <c:pt idx="1839">
                  <c:v>56.999999999999986</c:v>
                </c:pt>
                <c:pt idx="1840">
                  <c:v>56.000000000000007</c:v>
                </c:pt>
                <c:pt idx="1841">
                  <c:v>56.999999999999986</c:v>
                </c:pt>
                <c:pt idx="1842">
                  <c:v>56.000000000000007</c:v>
                </c:pt>
                <c:pt idx="1843">
                  <c:v>54</c:v>
                </c:pt>
                <c:pt idx="1844">
                  <c:v>48.999999999999979</c:v>
                </c:pt>
                <c:pt idx="1845">
                  <c:v>49.000000000000021</c:v>
                </c:pt>
                <c:pt idx="1846">
                  <c:v>49.000000000000021</c:v>
                </c:pt>
                <c:pt idx="1847">
                  <c:v>50</c:v>
                </c:pt>
                <c:pt idx="1848">
                  <c:v>48</c:v>
                </c:pt>
                <c:pt idx="1849">
                  <c:v>49.000000000000021</c:v>
                </c:pt>
                <c:pt idx="1850">
                  <c:v>48</c:v>
                </c:pt>
                <c:pt idx="1851">
                  <c:v>50</c:v>
                </c:pt>
                <c:pt idx="1852">
                  <c:v>55.999999999999957</c:v>
                </c:pt>
                <c:pt idx="1853">
                  <c:v>54.00000000000005</c:v>
                </c:pt>
                <c:pt idx="1854">
                  <c:v>53.000000000000028</c:v>
                </c:pt>
                <c:pt idx="1855">
                  <c:v>50</c:v>
                </c:pt>
                <c:pt idx="1856">
                  <c:v>49.000000000000021</c:v>
                </c:pt>
                <c:pt idx="1857">
                  <c:v>48</c:v>
                </c:pt>
                <c:pt idx="1858">
                  <c:v>48.999999999999979</c:v>
                </c:pt>
                <c:pt idx="1859">
                  <c:v>45</c:v>
                </c:pt>
                <c:pt idx="1860">
                  <c:v>48.999999999999979</c:v>
                </c:pt>
                <c:pt idx="1861">
                  <c:v>50.000000000000043</c:v>
                </c:pt>
                <c:pt idx="1862">
                  <c:v>49.999999999999957</c:v>
                </c:pt>
                <c:pt idx="1863">
                  <c:v>50.000000000000043</c:v>
                </c:pt>
                <c:pt idx="1864">
                  <c:v>49.999999999999957</c:v>
                </c:pt>
                <c:pt idx="1865">
                  <c:v>50</c:v>
                </c:pt>
                <c:pt idx="1866">
                  <c:v>46.999999999999972</c:v>
                </c:pt>
                <c:pt idx="1867">
                  <c:v>47.000000000000021</c:v>
                </c:pt>
                <c:pt idx="1868">
                  <c:v>48</c:v>
                </c:pt>
                <c:pt idx="1869">
                  <c:v>49.000000000000021</c:v>
                </c:pt>
                <c:pt idx="1870">
                  <c:v>48</c:v>
                </c:pt>
                <c:pt idx="1871">
                  <c:v>49.000000000000021</c:v>
                </c:pt>
                <c:pt idx="1872">
                  <c:v>48.999999999999979</c:v>
                </c:pt>
                <c:pt idx="1873">
                  <c:v>48</c:v>
                </c:pt>
                <c:pt idx="1874">
                  <c:v>50.999999999999979</c:v>
                </c:pt>
                <c:pt idx="1875">
                  <c:v>53.000000000000028</c:v>
                </c:pt>
                <c:pt idx="1876">
                  <c:v>43.000000000000014</c:v>
                </c:pt>
                <c:pt idx="1877">
                  <c:v>43.000000000000014</c:v>
                </c:pt>
                <c:pt idx="1878">
                  <c:v>43.999999999999993</c:v>
                </c:pt>
                <c:pt idx="1879">
                  <c:v>42.999999999999972</c:v>
                </c:pt>
                <c:pt idx="1880">
                  <c:v>43.999999999999993</c:v>
                </c:pt>
                <c:pt idx="1881">
                  <c:v>47.000000000000021</c:v>
                </c:pt>
                <c:pt idx="1882">
                  <c:v>43.000000000000014</c:v>
                </c:pt>
                <c:pt idx="1883">
                  <c:v>47.000000000000021</c:v>
                </c:pt>
                <c:pt idx="1884">
                  <c:v>45.000000000000014</c:v>
                </c:pt>
                <c:pt idx="1885">
                  <c:v>40.999999999999972</c:v>
                </c:pt>
                <c:pt idx="1886">
                  <c:v>38.999999999999972</c:v>
                </c:pt>
                <c:pt idx="1887">
                  <c:v>38.999999999999972</c:v>
                </c:pt>
                <c:pt idx="1888">
                  <c:v>40.999999999999972</c:v>
                </c:pt>
                <c:pt idx="1889">
                  <c:v>39.999999999999993</c:v>
                </c:pt>
                <c:pt idx="1890">
                  <c:v>41.000000000000014</c:v>
                </c:pt>
              </c:numCache>
            </c:numRef>
          </c:val>
          <c:smooth val="0"/>
          <c:extLst>
            <c:ext xmlns:c16="http://schemas.microsoft.com/office/drawing/2014/chart" uri="{C3380CC4-5D6E-409C-BE32-E72D297353CC}">
              <c16:uniqueId val="{00000001-D4C9-4C14-8B60-10AD1BCD4973}"/>
            </c:ext>
          </c:extLst>
        </c:ser>
        <c:ser>
          <c:idx val="1"/>
          <c:order val="1"/>
          <c:tx>
            <c:strRef>
              <c:f>'Input - Raw Data'!$BW$10:$BW$11</c:f>
              <c:strCache>
                <c:ptCount val="2"/>
                <c:pt idx="0">
                  <c:v>BVAL Higher Education</c:v>
                </c:pt>
                <c:pt idx="1">
                  <c:v>"A"</c:v>
                </c:pt>
              </c:strCache>
            </c:strRef>
          </c:tx>
          <c:spPr>
            <a:ln w="19050" cap="rnd">
              <a:solidFill>
                <a:schemeClr val="accent2"/>
              </a:solidFill>
              <a:round/>
            </a:ln>
            <a:effectLst/>
          </c:spPr>
          <c:marker>
            <c:symbol val="none"/>
          </c:marker>
          <c:cat>
            <c:numRef>
              <c:f>'Input - Raw Data'!$B$9287:$B$13000</c:f>
              <c:numCache>
                <c:formatCode>m/d/yyyy</c:formatCode>
                <c:ptCount val="3714"/>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43007</c:v>
                </c:pt>
                <c:pt idx="456">
                  <c:v>43010</c:v>
                </c:pt>
                <c:pt idx="457">
                  <c:v>43011</c:v>
                </c:pt>
                <c:pt idx="458">
                  <c:v>43012</c:v>
                </c:pt>
                <c:pt idx="459">
                  <c:v>43013</c:v>
                </c:pt>
                <c:pt idx="460">
                  <c:v>43014</c:v>
                </c:pt>
                <c:pt idx="461">
                  <c:v>43017</c:v>
                </c:pt>
                <c:pt idx="462">
                  <c:v>43018</c:v>
                </c:pt>
                <c:pt idx="463">
                  <c:v>43019</c:v>
                </c:pt>
                <c:pt idx="464">
                  <c:v>43020</c:v>
                </c:pt>
                <c:pt idx="465">
                  <c:v>43021</c:v>
                </c:pt>
                <c:pt idx="466">
                  <c:v>43024</c:v>
                </c:pt>
                <c:pt idx="467">
                  <c:v>43025</c:v>
                </c:pt>
                <c:pt idx="468">
                  <c:v>43026</c:v>
                </c:pt>
                <c:pt idx="469">
                  <c:v>43027</c:v>
                </c:pt>
                <c:pt idx="470">
                  <c:v>43028</c:v>
                </c:pt>
                <c:pt idx="471">
                  <c:v>43031</c:v>
                </c:pt>
                <c:pt idx="472">
                  <c:v>43032</c:v>
                </c:pt>
                <c:pt idx="473">
                  <c:v>43033</c:v>
                </c:pt>
                <c:pt idx="474">
                  <c:v>43034</c:v>
                </c:pt>
                <c:pt idx="475">
                  <c:v>43035</c:v>
                </c:pt>
                <c:pt idx="476">
                  <c:v>43038</c:v>
                </c:pt>
                <c:pt idx="477">
                  <c:v>43039</c:v>
                </c:pt>
                <c:pt idx="478">
                  <c:v>43040</c:v>
                </c:pt>
                <c:pt idx="479">
                  <c:v>43041</c:v>
                </c:pt>
                <c:pt idx="480">
                  <c:v>43042</c:v>
                </c:pt>
                <c:pt idx="481">
                  <c:v>43045</c:v>
                </c:pt>
                <c:pt idx="482">
                  <c:v>43046</c:v>
                </c:pt>
                <c:pt idx="483">
                  <c:v>43047</c:v>
                </c:pt>
                <c:pt idx="484">
                  <c:v>43048</c:v>
                </c:pt>
                <c:pt idx="485">
                  <c:v>43049</c:v>
                </c:pt>
                <c:pt idx="486">
                  <c:v>43052</c:v>
                </c:pt>
                <c:pt idx="487">
                  <c:v>43053</c:v>
                </c:pt>
                <c:pt idx="488">
                  <c:v>43054</c:v>
                </c:pt>
                <c:pt idx="489">
                  <c:v>43055</c:v>
                </c:pt>
                <c:pt idx="490">
                  <c:v>43056</c:v>
                </c:pt>
                <c:pt idx="491">
                  <c:v>43059</c:v>
                </c:pt>
                <c:pt idx="492">
                  <c:v>43060</c:v>
                </c:pt>
                <c:pt idx="493">
                  <c:v>43061</c:v>
                </c:pt>
                <c:pt idx="494">
                  <c:v>43062</c:v>
                </c:pt>
                <c:pt idx="495">
                  <c:v>43063</c:v>
                </c:pt>
                <c:pt idx="496">
                  <c:v>43066</c:v>
                </c:pt>
                <c:pt idx="497">
                  <c:v>43067</c:v>
                </c:pt>
                <c:pt idx="498">
                  <c:v>43068</c:v>
                </c:pt>
                <c:pt idx="499">
                  <c:v>43069</c:v>
                </c:pt>
                <c:pt idx="500">
                  <c:v>43070</c:v>
                </c:pt>
                <c:pt idx="501">
                  <c:v>43073</c:v>
                </c:pt>
                <c:pt idx="502">
                  <c:v>43074</c:v>
                </c:pt>
                <c:pt idx="503">
                  <c:v>43075</c:v>
                </c:pt>
                <c:pt idx="504">
                  <c:v>43076</c:v>
                </c:pt>
                <c:pt idx="505">
                  <c:v>43077</c:v>
                </c:pt>
                <c:pt idx="506">
                  <c:v>43080</c:v>
                </c:pt>
                <c:pt idx="507">
                  <c:v>43081</c:v>
                </c:pt>
                <c:pt idx="508">
                  <c:v>43082</c:v>
                </c:pt>
                <c:pt idx="509">
                  <c:v>43083</c:v>
                </c:pt>
                <c:pt idx="510">
                  <c:v>43084</c:v>
                </c:pt>
                <c:pt idx="511">
                  <c:v>43087</c:v>
                </c:pt>
                <c:pt idx="512">
                  <c:v>43088</c:v>
                </c:pt>
                <c:pt idx="513">
                  <c:v>43089</c:v>
                </c:pt>
                <c:pt idx="514">
                  <c:v>43090</c:v>
                </c:pt>
                <c:pt idx="515">
                  <c:v>43091</c:v>
                </c:pt>
                <c:pt idx="516">
                  <c:v>43094</c:v>
                </c:pt>
                <c:pt idx="517">
                  <c:v>43095</c:v>
                </c:pt>
                <c:pt idx="518">
                  <c:v>43096</c:v>
                </c:pt>
                <c:pt idx="519">
                  <c:v>43097</c:v>
                </c:pt>
                <c:pt idx="520">
                  <c:v>43098</c:v>
                </c:pt>
                <c:pt idx="521">
                  <c:v>43101</c:v>
                </c:pt>
                <c:pt idx="522">
                  <c:v>43102</c:v>
                </c:pt>
                <c:pt idx="523">
                  <c:v>43103</c:v>
                </c:pt>
                <c:pt idx="524">
                  <c:v>43104</c:v>
                </c:pt>
                <c:pt idx="525">
                  <c:v>43105</c:v>
                </c:pt>
                <c:pt idx="526">
                  <c:v>43108</c:v>
                </c:pt>
                <c:pt idx="527">
                  <c:v>43109</c:v>
                </c:pt>
                <c:pt idx="528">
                  <c:v>43110</c:v>
                </c:pt>
                <c:pt idx="529">
                  <c:v>43111</c:v>
                </c:pt>
                <c:pt idx="530">
                  <c:v>43112</c:v>
                </c:pt>
                <c:pt idx="531">
                  <c:v>43115</c:v>
                </c:pt>
                <c:pt idx="532">
                  <c:v>43116</c:v>
                </c:pt>
                <c:pt idx="533">
                  <c:v>43117</c:v>
                </c:pt>
                <c:pt idx="534">
                  <c:v>43118</c:v>
                </c:pt>
                <c:pt idx="535">
                  <c:v>43119</c:v>
                </c:pt>
                <c:pt idx="536">
                  <c:v>43122</c:v>
                </c:pt>
                <c:pt idx="537">
                  <c:v>43123</c:v>
                </c:pt>
                <c:pt idx="538">
                  <c:v>43124</c:v>
                </c:pt>
                <c:pt idx="539">
                  <c:v>43125</c:v>
                </c:pt>
                <c:pt idx="540">
                  <c:v>43126</c:v>
                </c:pt>
                <c:pt idx="541">
                  <c:v>43129</c:v>
                </c:pt>
                <c:pt idx="542">
                  <c:v>43130</c:v>
                </c:pt>
                <c:pt idx="543">
                  <c:v>43131</c:v>
                </c:pt>
                <c:pt idx="544">
                  <c:v>43132</c:v>
                </c:pt>
                <c:pt idx="545">
                  <c:v>43133</c:v>
                </c:pt>
                <c:pt idx="546">
                  <c:v>43136</c:v>
                </c:pt>
                <c:pt idx="547">
                  <c:v>43137</c:v>
                </c:pt>
                <c:pt idx="548">
                  <c:v>43138</c:v>
                </c:pt>
                <c:pt idx="549">
                  <c:v>43139</c:v>
                </c:pt>
                <c:pt idx="550">
                  <c:v>43140</c:v>
                </c:pt>
                <c:pt idx="551">
                  <c:v>43143</c:v>
                </c:pt>
                <c:pt idx="552">
                  <c:v>43144</c:v>
                </c:pt>
                <c:pt idx="553">
                  <c:v>43145</c:v>
                </c:pt>
                <c:pt idx="554">
                  <c:v>43146</c:v>
                </c:pt>
                <c:pt idx="555">
                  <c:v>43147</c:v>
                </c:pt>
                <c:pt idx="556">
                  <c:v>43150</c:v>
                </c:pt>
                <c:pt idx="557">
                  <c:v>43151</c:v>
                </c:pt>
                <c:pt idx="558">
                  <c:v>43152</c:v>
                </c:pt>
                <c:pt idx="559">
                  <c:v>43153</c:v>
                </c:pt>
                <c:pt idx="560">
                  <c:v>43154</c:v>
                </c:pt>
                <c:pt idx="561">
                  <c:v>43157</c:v>
                </c:pt>
                <c:pt idx="562">
                  <c:v>43158</c:v>
                </c:pt>
                <c:pt idx="563">
                  <c:v>43159</c:v>
                </c:pt>
                <c:pt idx="564">
                  <c:v>43160</c:v>
                </c:pt>
                <c:pt idx="565">
                  <c:v>43161</c:v>
                </c:pt>
                <c:pt idx="566">
                  <c:v>43164</c:v>
                </c:pt>
                <c:pt idx="567">
                  <c:v>43165</c:v>
                </c:pt>
                <c:pt idx="568">
                  <c:v>43166</c:v>
                </c:pt>
                <c:pt idx="569">
                  <c:v>43167</c:v>
                </c:pt>
                <c:pt idx="570">
                  <c:v>43168</c:v>
                </c:pt>
                <c:pt idx="571">
                  <c:v>43171</c:v>
                </c:pt>
                <c:pt idx="572">
                  <c:v>43172</c:v>
                </c:pt>
                <c:pt idx="573">
                  <c:v>43173</c:v>
                </c:pt>
                <c:pt idx="574">
                  <c:v>43174</c:v>
                </c:pt>
                <c:pt idx="575">
                  <c:v>43175</c:v>
                </c:pt>
                <c:pt idx="576">
                  <c:v>43178</c:v>
                </c:pt>
                <c:pt idx="577">
                  <c:v>43179</c:v>
                </c:pt>
                <c:pt idx="578">
                  <c:v>43180</c:v>
                </c:pt>
                <c:pt idx="579">
                  <c:v>43181</c:v>
                </c:pt>
                <c:pt idx="580">
                  <c:v>43182</c:v>
                </c:pt>
                <c:pt idx="581">
                  <c:v>43185</c:v>
                </c:pt>
                <c:pt idx="582">
                  <c:v>43186</c:v>
                </c:pt>
                <c:pt idx="583">
                  <c:v>43187</c:v>
                </c:pt>
                <c:pt idx="584">
                  <c:v>43188</c:v>
                </c:pt>
                <c:pt idx="585">
                  <c:v>43189</c:v>
                </c:pt>
                <c:pt idx="586">
                  <c:v>43192</c:v>
                </c:pt>
                <c:pt idx="587">
                  <c:v>43193</c:v>
                </c:pt>
                <c:pt idx="588">
                  <c:v>43194</c:v>
                </c:pt>
                <c:pt idx="589">
                  <c:v>43195</c:v>
                </c:pt>
                <c:pt idx="590">
                  <c:v>43196</c:v>
                </c:pt>
                <c:pt idx="591">
                  <c:v>43199</c:v>
                </c:pt>
                <c:pt idx="592">
                  <c:v>43200</c:v>
                </c:pt>
                <c:pt idx="593">
                  <c:v>43201</c:v>
                </c:pt>
                <c:pt idx="594">
                  <c:v>43202</c:v>
                </c:pt>
                <c:pt idx="595">
                  <c:v>43203</c:v>
                </c:pt>
                <c:pt idx="596">
                  <c:v>43206</c:v>
                </c:pt>
                <c:pt idx="597">
                  <c:v>43207</c:v>
                </c:pt>
                <c:pt idx="598">
                  <c:v>43208</c:v>
                </c:pt>
                <c:pt idx="599">
                  <c:v>43209</c:v>
                </c:pt>
                <c:pt idx="600">
                  <c:v>43210</c:v>
                </c:pt>
                <c:pt idx="601">
                  <c:v>43213</c:v>
                </c:pt>
                <c:pt idx="602">
                  <c:v>43214</c:v>
                </c:pt>
                <c:pt idx="603">
                  <c:v>43215</c:v>
                </c:pt>
                <c:pt idx="604">
                  <c:v>43216</c:v>
                </c:pt>
                <c:pt idx="605">
                  <c:v>43217</c:v>
                </c:pt>
                <c:pt idx="606">
                  <c:v>43220</c:v>
                </c:pt>
                <c:pt idx="607">
                  <c:v>43221</c:v>
                </c:pt>
                <c:pt idx="608">
                  <c:v>43222</c:v>
                </c:pt>
                <c:pt idx="609">
                  <c:v>43223</c:v>
                </c:pt>
                <c:pt idx="610">
                  <c:v>43224</c:v>
                </c:pt>
                <c:pt idx="611">
                  <c:v>43227</c:v>
                </c:pt>
                <c:pt idx="612">
                  <c:v>43228</c:v>
                </c:pt>
                <c:pt idx="613">
                  <c:v>43229</c:v>
                </c:pt>
                <c:pt idx="614">
                  <c:v>43230</c:v>
                </c:pt>
                <c:pt idx="615">
                  <c:v>43231</c:v>
                </c:pt>
                <c:pt idx="616">
                  <c:v>43234</c:v>
                </c:pt>
                <c:pt idx="617">
                  <c:v>43235</c:v>
                </c:pt>
                <c:pt idx="618">
                  <c:v>43236</c:v>
                </c:pt>
                <c:pt idx="619">
                  <c:v>43237</c:v>
                </c:pt>
                <c:pt idx="620">
                  <c:v>43238</c:v>
                </c:pt>
                <c:pt idx="621">
                  <c:v>43241</c:v>
                </c:pt>
                <c:pt idx="622">
                  <c:v>43242</c:v>
                </c:pt>
                <c:pt idx="623">
                  <c:v>43243</c:v>
                </c:pt>
                <c:pt idx="624">
                  <c:v>43244</c:v>
                </c:pt>
                <c:pt idx="625">
                  <c:v>43245</c:v>
                </c:pt>
                <c:pt idx="626">
                  <c:v>43248</c:v>
                </c:pt>
                <c:pt idx="627">
                  <c:v>43249</c:v>
                </c:pt>
                <c:pt idx="628">
                  <c:v>43250</c:v>
                </c:pt>
                <c:pt idx="629">
                  <c:v>43251</c:v>
                </c:pt>
                <c:pt idx="630">
                  <c:v>43252</c:v>
                </c:pt>
                <c:pt idx="631">
                  <c:v>43255</c:v>
                </c:pt>
                <c:pt idx="632">
                  <c:v>43256</c:v>
                </c:pt>
                <c:pt idx="633">
                  <c:v>43257</c:v>
                </c:pt>
                <c:pt idx="634">
                  <c:v>43258</c:v>
                </c:pt>
                <c:pt idx="635">
                  <c:v>43259</c:v>
                </c:pt>
                <c:pt idx="636">
                  <c:v>43262</c:v>
                </c:pt>
                <c:pt idx="637">
                  <c:v>43263</c:v>
                </c:pt>
                <c:pt idx="638">
                  <c:v>43264</c:v>
                </c:pt>
                <c:pt idx="639">
                  <c:v>43265</c:v>
                </c:pt>
                <c:pt idx="640">
                  <c:v>43266</c:v>
                </c:pt>
                <c:pt idx="641">
                  <c:v>43269</c:v>
                </c:pt>
                <c:pt idx="642">
                  <c:v>43270</c:v>
                </c:pt>
                <c:pt idx="643">
                  <c:v>43271</c:v>
                </c:pt>
                <c:pt idx="644">
                  <c:v>43272</c:v>
                </c:pt>
                <c:pt idx="645">
                  <c:v>43273</c:v>
                </c:pt>
                <c:pt idx="646">
                  <c:v>43276</c:v>
                </c:pt>
                <c:pt idx="647">
                  <c:v>43277</c:v>
                </c:pt>
                <c:pt idx="648">
                  <c:v>43278</c:v>
                </c:pt>
                <c:pt idx="649">
                  <c:v>43279</c:v>
                </c:pt>
                <c:pt idx="650">
                  <c:v>43280</c:v>
                </c:pt>
                <c:pt idx="651">
                  <c:v>43283</c:v>
                </c:pt>
                <c:pt idx="652">
                  <c:v>43284</c:v>
                </c:pt>
                <c:pt idx="653">
                  <c:v>43285</c:v>
                </c:pt>
                <c:pt idx="654">
                  <c:v>43286</c:v>
                </c:pt>
                <c:pt idx="655">
                  <c:v>43287</c:v>
                </c:pt>
                <c:pt idx="656">
                  <c:v>43290</c:v>
                </c:pt>
                <c:pt idx="657">
                  <c:v>43291</c:v>
                </c:pt>
                <c:pt idx="658">
                  <c:v>43292</c:v>
                </c:pt>
                <c:pt idx="659">
                  <c:v>43293</c:v>
                </c:pt>
                <c:pt idx="660">
                  <c:v>43294</c:v>
                </c:pt>
                <c:pt idx="661">
                  <c:v>43297</c:v>
                </c:pt>
                <c:pt idx="662">
                  <c:v>43298</c:v>
                </c:pt>
                <c:pt idx="663">
                  <c:v>43299</c:v>
                </c:pt>
                <c:pt idx="664">
                  <c:v>43300</c:v>
                </c:pt>
                <c:pt idx="665">
                  <c:v>43301</c:v>
                </c:pt>
                <c:pt idx="666">
                  <c:v>43304</c:v>
                </c:pt>
                <c:pt idx="667">
                  <c:v>43305</c:v>
                </c:pt>
                <c:pt idx="668">
                  <c:v>43306</c:v>
                </c:pt>
                <c:pt idx="669">
                  <c:v>43307</c:v>
                </c:pt>
                <c:pt idx="670">
                  <c:v>43308</c:v>
                </c:pt>
                <c:pt idx="671">
                  <c:v>43311</c:v>
                </c:pt>
                <c:pt idx="672">
                  <c:v>43312</c:v>
                </c:pt>
                <c:pt idx="673">
                  <c:v>43313</c:v>
                </c:pt>
                <c:pt idx="674">
                  <c:v>43314</c:v>
                </c:pt>
                <c:pt idx="675">
                  <c:v>43315</c:v>
                </c:pt>
                <c:pt idx="676">
                  <c:v>43318</c:v>
                </c:pt>
                <c:pt idx="677">
                  <c:v>43319</c:v>
                </c:pt>
                <c:pt idx="678">
                  <c:v>43320</c:v>
                </c:pt>
                <c:pt idx="679">
                  <c:v>43321</c:v>
                </c:pt>
                <c:pt idx="680">
                  <c:v>43322</c:v>
                </c:pt>
                <c:pt idx="681">
                  <c:v>43325</c:v>
                </c:pt>
                <c:pt idx="682">
                  <c:v>43326</c:v>
                </c:pt>
                <c:pt idx="683">
                  <c:v>43327</c:v>
                </c:pt>
                <c:pt idx="684">
                  <c:v>43328</c:v>
                </c:pt>
                <c:pt idx="685">
                  <c:v>43329</c:v>
                </c:pt>
                <c:pt idx="686">
                  <c:v>43332</c:v>
                </c:pt>
                <c:pt idx="687">
                  <c:v>43333</c:v>
                </c:pt>
                <c:pt idx="688">
                  <c:v>43334</c:v>
                </c:pt>
                <c:pt idx="689">
                  <c:v>43335</c:v>
                </c:pt>
                <c:pt idx="690">
                  <c:v>43336</c:v>
                </c:pt>
                <c:pt idx="691">
                  <c:v>43339</c:v>
                </c:pt>
                <c:pt idx="692">
                  <c:v>43340</c:v>
                </c:pt>
                <c:pt idx="693">
                  <c:v>43341</c:v>
                </c:pt>
                <c:pt idx="694">
                  <c:v>43342</c:v>
                </c:pt>
                <c:pt idx="695">
                  <c:v>43343</c:v>
                </c:pt>
                <c:pt idx="696">
                  <c:v>43346</c:v>
                </c:pt>
                <c:pt idx="697">
                  <c:v>43347</c:v>
                </c:pt>
                <c:pt idx="698">
                  <c:v>43348</c:v>
                </c:pt>
                <c:pt idx="699">
                  <c:v>43349</c:v>
                </c:pt>
                <c:pt idx="700">
                  <c:v>43350</c:v>
                </c:pt>
                <c:pt idx="701">
                  <c:v>43353</c:v>
                </c:pt>
                <c:pt idx="702">
                  <c:v>43354</c:v>
                </c:pt>
                <c:pt idx="703">
                  <c:v>43355</c:v>
                </c:pt>
                <c:pt idx="704">
                  <c:v>43356</c:v>
                </c:pt>
                <c:pt idx="705">
                  <c:v>43357</c:v>
                </c:pt>
                <c:pt idx="706">
                  <c:v>43360</c:v>
                </c:pt>
                <c:pt idx="707">
                  <c:v>43361</c:v>
                </c:pt>
                <c:pt idx="708">
                  <c:v>43362</c:v>
                </c:pt>
                <c:pt idx="709">
                  <c:v>43363</c:v>
                </c:pt>
                <c:pt idx="710">
                  <c:v>43364</c:v>
                </c:pt>
                <c:pt idx="711">
                  <c:v>43367</c:v>
                </c:pt>
                <c:pt idx="712">
                  <c:v>43368</c:v>
                </c:pt>
                <c:pt idx="713">
                  <c:v>43369</c:v>
                </c:pt>
                <c:pt idx="714">
                  <c:v>43370</c:v>
                </c:pt>
                <c:pt idx="715">
                  <c:v>43371</c:v>
                </c:pt>
                <c:pt idx="716">
                  <c:v>43374</c:v>
                </c:pt>
                <c:pt idx="717">
                  <c:v>43375</c:v>
                </c:pt>
                <c:pt idx="718">
                  <c:v>43376</c:v>
                </c:pt>
                <c:pt idx="719">
                  <c:v>43377</c:v>
                </c:pt>
                <c:pt idx="720">
                  <c:v>43378</c:v>
                </c:pt>
                <c:pt idx="721">
                  <c:v>43381</c:v>
                </c:pt>
                <c:pt idx="722">
                  <c:v>43382</c:v>
                </c:pt>
                <c:pt idx="723">
                  <c:v>43383</c:v>
                </c:pt>
                <c:pt idx="724">
                  <c:v>43384</c:v>
                </c:pt>
                <c:pt idx="725">
                  <c:v>43385</c:v>
                </c:pt>
                <c:pt idx="726">
                  <c:v>43388</c:v>
                </c:pt>
                <c:pt idx="727">
                  <c:v>43389</c:v>
                </c:pt>
                <c:pt idx="728">
                  <c:v>43390</c:v>
                </c:pt>
                <c:pt idx="729">
                  <c:v>43391</c:v>
                </c:pt>
                <c:pt idx="730">
                  <c:v>43392</c:v>
                </c:pt>
                <c:pt idx="731">
                  <c:v>43395</c:v>
                </c:pt>
                <c:pt idx="732">
                  <c:v>43396</c:v>
                </c:pt>
                <c:pt idx="733">
                  <c:v>43397</c:v>
                </c:pt>
                <c:pt idx="734">
                  <c:v>43398</c:v>
                </c:pt>
                <c:pt idx="735">
                  <c:v>43399</c:v>
                </c:pt>
                <c:pt idx="736">
                  <c:v>43402</c:v>
                </c:pt>
                <c:pt idx="737">
                  <c:v>43403</c:v>
                </c:pt>
                <c:pt idx="738">
                  <c:v>43404</c:v>
                </c:pt>
                <c:pt idx="739">
                  <c:v>43405</c:v>
                </c:pt>
                <c:pt idx="740">
                  <c:v>43406</c:v>
                </c:pt>
                <c:pt idx="741">
                  <c:v>43409</c:v>
                </c:pt>
                <c:pt idx="742">
                  <c:v>43410</c:v>
                </c:pt>
                <c:pt idx="743">
                  <c:v>43411</c:v>
                </c:pt>
                <c:pt idx="744">
                  <c:v>43412</c:v>
                </c:pt>
                <c:pt idx="745">
                  <c:v>43413</c:v>
                </c:pt>
                <c:pt idx="746">
                  <c:v>43416</c:v>
                </c:pt>
                <c:pt idx="747">
                  <c:v>43417</c:v>
                </c:pt>
                <c:pt idx="748">
                  <c:v>43418</c:v>
                </c:pt>
                <c:pt idx="749">
                  <c:v>43419</c:v>
                </c:pt>
                <c:pt idx="750">
                  <c:v>43420</c:v>
                </c:pt>
                <c:pt idx="751">
                  <c:v>43423</c:v>
                </c:pt>
                <c:pt idx="752">
                  <c:v>43424</c:v>
                </c:pt>
                <c:pt idx="753">
                  <c:v>43425</c:v>
                </c:pt>
                <c:pt idx="754">
                  <c:v>43426</c:v>
                </c:pt>
                <c:pt idx="755">
                  <c:v>43427</c:v>
                </c:pt>
                <c:pt idx="756">
                  <c:v>43430</c:v>
                </c:pt>
                <c:pt idx="757">
                  <c:v>43431</c:v>
                </c:pt>
                <c:pt idx="758">
                  <c:v>43432</c:v>
                </c:pt>
                <c:pt idx="759">
                  <c:v>43433</c:v>
                </c:pt>
                <c:pt idx="760">
                  <c:v>43434</c:v>
                </c:pt>
                <c:pt idx="761">
                  <c:v>43437</c:v>
                </c:pt>
                <c:pt idx="762">
                  <c:v>43438</c:v>
                </c:pt>
                <c:pt idx="763">
                  <c:v>43439</c:v>
                </c:pt>
                <c:pt idx="764">
                  <c:v>43440</c:v>
                </c:pt>
                <c:pt idx="765">
                  <c:v>43441</c:v>
                </c:pt>
                <c:pt idx="766">
                  <c:v>43444</c:v>
                </c:pt>
                <c:pt idx="767">
                  <c:v>43445</c:v>
                </c:pt>
                <c:pt idx="768">
                  <c:v>43446</c:v>
                </c:pt>
                <c:pt idx="769">
                  <c:v>43447</c:v>
                </c:pt>
                <c:pt idx="770">
                  <c:v>43448</c:v>
                </c:pt>
                <c:pt idx="771">
                  <c:v>43451</c:v>
                </c:pt>
                <c:pt idx="772">
                  <c:v>43452</c:v>
                </c:pt>
                <c:pt idx="773">
                  <c:v>43453</c:v>
                </c:pt>
                <c:pt idx="774">
                  <c:v>43454</c:v>
                </c:pt>
                <c:pt idx="775">
                  <c:v>43455</c:v>
                </c:pt>
                <c:pt idx="776">
                  <c:v>43458</c:v>
                </c:pt>
                <c:pt idx="777">
                  <c:v>43459</c:v>
                </c:pt>
                <c:pt idx="778">
                  <c:v>43460</c:v>
                </c:pt>
                <c:pt idx="779">
                  <c:v>43461</c:v>
                </c:pt>
                <c:pt idx="780">
                  <c:v>43462</c:v>
                </c:pt>
                <c:pt idx="781">
                  <c:v>43465</c:v>
                </c:pt>
                <c:pt idx="782">
                  <c:v>43466</c:v>
                </c:pt>
                <c:pt idx="783">
                  <c:v>43467</c:v>
                </c:pt>
                <c:pt idx="784">
                  <c:v>43468</c:v>
                </c:pt>
                <c:pt idx="785">
                  <c:v>43469</c:v>
                </c:pt>
                <c:pt idx="786">
                  <c:v>43472</c:v>
                </c:pt>
                <c:pt idx="787">
                  <c:v>43473</c:v>
                </c:pt>
                <c:pt idx="788">
                  <c:v>43474</c:v>
                </c:pt>
                <c:pt idx="789">
                  <c:v>43475</c:v>
                </c:pt>
                <c:pt idx="790">
                  <c:v>43476</c:v>
                </c:pt>
                <c:pt idx="791">
                  <c:v>43479</c:v>
                </c:pt>
                <c:pt idx="792">
                  <c:v>43480</c:v>
                </c:pt>
                <c:pt idx="793">
                  <c:v>43481</c:v>
                </c:pt>
                <c:pt idx="794">
                  <c:v>43482</c:v>
                </c:pt>
                <c:pt idx="795">
                  <c:v>43483</c:v>
                </c:pt>
                <c:pt idx="796">
                  <c:v>43486</c:v>
                </c:pt>
                <c:pt idx="797">
                  <c:v>43487</c:v>
                </c:pt>
                <c:pt idx="798">
                  <c:v>43488</c:v>
                </c:pt>
                <c:pt idx="799">
                  <c:v>43489</c:v>
                </c:pt>
                <c:pt idx="800">
                  <c:v>43490</c:v>
                </c:pt>
                <c:pt idx="801">
                  <c:v>43493</c:v>
                </c:pt>
                <c:pt idx="802">
                  <c:v>43494</c:v>
                </c:pt>
                <c:pt idx="803">
                  <c:v>43495</c:v>
                </c:pt>
                <c:pt idx="804">
                  <c:v>43496</c:v>
                </c:pt>
                <c:pt idx="805">
                  <c:v>43497</c:v>
                </c:pt>
                <c:pt idx="806">
                  <c:v>43500</c:v>
                </c:pt>
                <c:pt idx="807">
                  <c:v>43501</c:v>
                </c:pt>
                <c:pt idx="808">
                  <c:v>43502</c:v>
                </c:pt>
                <c:pt idx="809">
                  <c:v>43503</c:v>
                </c:pt>
                <c:pt idx="810">
                  <c:v>43504</c:v>
                </c:pt>
                <c:pt idx="811">
                  <c:v>43507</c:v>
                </c:pt>
                <c:pt idx="812">
                  <c:v>43508</c:v>
                </c:pt>
                <c:pt idx="813">
                  <c:v>43509</c:v>
                </c:pt>
                <c:pt idx="814">
                  <c:v>43510</c:v>
                </c:pt>
                <c:pt idx="815">
                  <c:v>43511</c:v>
                </c:pt>
                <c:pt idx="816">
                  <c:v>43514</c:v>
                </c:pt>
                <c:pt idx="817">
                  <c:v>43515</c:v>
                </c:pt>
                <c:pt idx="818">
                  <c:v>43516</c:v>
                </c:pt>
                <c:pt idx="819">
                  <c:v>43517</c:v>
                </c:pt>
                <c:pt idx="820">
                  <c:v>43518</c:v>
                </c:pt>
                <c:pt idx="821">
                  <c:v>43521</c:v>
                </c:pt>
                <c:pt idx="822">
                  <c:v>43522</c:v>
                </c:pt>
                <c:pt idx="823">
                  <c:v>43523</c:v>
                </c:pt>
                <c:pt idx="824">
                  <c:v>43524</c:v>
                </c:pt>
                <c:pt idx="825">
                  <c:v>43525</c:v>
                </c:pt>
                <c:pt idx="826">
                  <c:v>43528</c:v>
                </c:pt>
                <c:pt idx="827">
                  <c:v>43529</c:v>
                </c:pt>
                <c:pt idx="828">
                  <c:v>43530</c:v>
                </c:pt>
                <c:pt idx="829">
                  <c:v>43531</c:v>
                </c:pt>
                <c:pt idx="830">
                  <c:v>43532</c:v>
                </c:pt>
                <c:pt idx="831">
                  <c:v>43535</c:v>
                </c:pt>
                <c:pt idx="832">
                  <c:v>43536</c:v>
                </c:pt>
                <c:pt idx="833">
                  <c:v>43537</c:v>
                </c:pt>
                <c:pt idx="834">
                  <c:v>43538</c:v>
                </c:pt>
                <c:pt idx="835">
                  <c:v>43539</c:v>
                </c:pt>
                <c:pt idx="836">
                  <c:v>43542</c:v>
                </c:pt>
                <c:pt idx="837">
                  <c:v>43543</c:v>
                </c:pt>
                <c:pt idx="838">
                  <c:v>43544</c:v>
                </c:pt>
                <c:pt idx="839">
                  <c:v>43545</c:v>
                </c:pt>
                <c:pt idx="840">
                  <c:v>43546</c:v>
                </c:pt>
                <c:pt idx="841">
                  <c:v>43549</c:v>
                </c:pt>
                <c:pt idx="842">
                  <c:v>43550</c:v>
                </c:pt>
                <c:pt idx="843">
                  <c:v>43551</c:v>
                </c:pt>
                <c:pt idx="844">
                  <c:v>43552</c:v>
                </c:pt>
                <c:pt idx="845">
                  <c:v>43553</c:v>
                </c:pt>
                <c:pt idx="846">
                  <c:v>43556</c:v>
                </c:pt>
                <c:pt idx="847">
                  <c:v>43557</c:v>
                </c:pt>
                <c:pt idx="848">
                  <c:v>43558</c:v>
                </c:pt>
                <c:pt idx="849">
                  <c:v>43559</c:v>
                </c:pt>
                <c:pt idx="850">
                  <c:v>43560</c:v>
                </c:pt>
                <c:pt idx="851">
                  <c:v>43563</c:v>
                </c:pt>
                <c:pt idx="852">
                  <c:v>43564</c:v>
                </c:pt>
                <c:pt idx="853">
                  <c:v>43565</c:v>
                </c:pt>
                <c:pt idx="854">
                  <c:v>43566</c:v>
                </c:pt>
                <c:pt idx="855">
                  <c:v>43567</c:v>
                </c:pt>
                <c:pt idx="856">
                  <c:v>43570</c:v>
                </c:pt>
                <c:pt idx="857">
                  <c:v>43571</c:v>
                </c:pt>
                <c:pt idx="858">
                  <c:v>43572</c:v>
                </c:pt>
                <c:pt idx="859">
                  <c:v>43573</c:v>
                </c:pt>
                <c:pt idx="860">
                  <c:v>43574</c:v>
                </c:pt>
                <c:pt idx="861">
                  <c:v>43577</c:v>
                </c:pt>
                <c:pt idx="862">
                  <c:v>43578</c:v>
                </c:pt>
                <c:pt idx="863">
                  <c:v>43579</c:v>
                </c:pt>
                <c:pt idx="864">
                  <c:v>43580</c:v>
                </c:pt>
                <c:pt idx="865">
                  <c:v>43581</c:v>
                </c:pt>
                <c:pt idx="866">
                  <c:v>43584</c:v>
                </c:pt>
                <c:pt idx="867">
                  <c:v>43585</c:v>
                </c:pt>
                <c:pt idx="868">
                  <c:v>43586</c:v>
                </c:pt>
                <c:pt idx="869">
                  <c:v>43587</c:v>
                </c:pt>
                <c:pt idx="870">
                  <c:v>43588</c:v>
                </c:pt>
                <c:pt idx="871">
                  <c:v>43591</c:v>
                </c:pt>
                <c:pt idx="872">
                  <c:v>43592</c:v>
                </c:pt>
                <c:pt idx="873">
                  <c:v>43593</c:v>
                </c:pt>
                <c:pt idx="874">
                  <c:v>43594</c:v>
                </c:pt>
                <c:pt idx="875">
                  <c:v>43595</c:v>
                </c:pt>
                <c:pt idx="876">
                  <c:v>43598</c:v>
                </c:pt>
                <c:pt idx="877">
                  <c:v>43599</c:v>
                </c:pt>
                <c:pt idx="878">
                  <c:v>43600</c:v>
                </c:pt>
                <c:pt idx="879">
                  <c:v>43601</c:v>
                </c:pt>
                <c:pt idx="880">
                  <c:v>43602</c:v>
                </c:pt>
                <c:pt idx="881">
                  <c:v>43605</c:v>
                </c:pt>
                <c:pt idx="882">
                  <c:v>43606</c:v>
                </c:pt>
                <c:pt idx="883">
                  <c:v>43607</c:v>
                </c:pt>
                <c:pt idx="884">
                  <c:v>43608</c:v>
                </c:pt>
                <c:pt idx="885">
                  <c:v>43609</c:v>
                </c:pt>
                <c:pt idx="886">
                  <c:v>43612</c:v>
                </c:pt>
                <c:pt idx="887">
                  <c:v>43613</c:v>
                </c:pt>
                <c:pt idx="888">
                  <c:v>43614</c:v>
                </c:pt>
                <c:pt idx="889">
                  <c:v>43615</c:v>
                </c:pt>
                <c:pt idx="890">
                  <c:v>43616</c:v>
                </c:pt>
                <c:pt idx="891">
                  <c:v>43619</c:v>
                </c:pt>
                <c:pt idx="892">
                  <c:v>43620</c:v>
                </c:pt>
                <c:pt idx="893">
                  <c:v>43621</c:v>
                </c:pt>
                <c:pt idx="894">
                  <c:v>43622</c:v>
                </c:pt>
                <c:pt idx="895">
                  <c:v>43623</c:v>
                </c:pt>
                <c:pt idx="896">
                  <c:v>43626</c:v>
                </c:pt>
                <c:pt idx="897">
                  <c:v>43627</c:v>
                </c:pt>
                <c:pt idx="898">
                  <c:v>43628</c:v>
                </c:pt>
                <c:pt idx="899">
                  <c:v>43629</c:v>
                </c:pt>
                <c:pt idx="900">
                  <c:v>43630</c:v>
                </c:pt>
                <c:pt idx="901">
                  <c:v>43633</c:v>
                </c:pt>
                <c:pt idx="902">
                  <c:v>43634</c:v>
                </c:pt>
                <c:pt idx="903">
                  <c:v>43635</c:v>
                </c:pt>
                <c:pt idx="904">
                  <c:v>43636</c:v>
                </c:pt>
                <c:pt idx="905">
                  <c:v>43637</c:v>
                </c:pt>
                <c:pt idx="906">
                  <c:v>43640</c:v>
                </c:pt>
                <c:pt idx="907">
                  <c:v>43641</c:v>
                </c:pt>
                <c:pt idx="908">
                  <c:v>43642</c:v>
                </c:pt>
                <c:pt idx="909">
                  <c:v>43643</c:v>
                </c:pt>
                <c:pt idx="910">
                  <c:v>43644</c:v>
                </c:pt>
                <c:pt idx="911">
                  <c:v>43647</c:v>
                </c:pt>
                <c:pt idx="912">
                  <c:v>43648</c:v>
                </c:pt>
                <c:pt idx="913">
                  <c:v>43649</c:v>
                </c:pt>
                <c:pt idx="914">
                  <c:v>43650</c:v>
                </c:pt>
                <c:pt idx="915">
                  <c:v>43651</c:v>
                </c:pt>
                <c:pt idx="916">
                  <c:v>43654</c:v>
                </c:pt>
                <c:pt idx="917">
                  <c:v>43655</c:v>
                </c:pt>
                <c:pt idx="918">
                  <c:v>43656</c:v>
                </c:pt>
                <c:pt idx="919">
                  <c:v>43657</c:v>
                </c:pt>
                <c:pt idx="920">
                  <c:v>43658</c:v>
                </c:pt>
                <c:pt idx="921">
                  <c:v>43661</c:v>
                </c:pt>
                <c:pt idx="922">
                  <c:v>43662</c:v>
                </c:pt>
                <c:pt idx="923">
                  <c:v>43663</c:v>
                </c:pt>
                <c:pt idx="924">
                  <c:v>43664</c:v>
                </c:pt>
                <c:pt idx="925">
                  <c:v>43665</c:v>
                </c:pt>
                <c:pt idx="926">
                  <c:v>43668</c:v>
                </c:pt>
                <c:pt idx="927">
                  <c:v>43669</c:v>
                </c:pt>
                <c:pt idx="928">
                  <c:v>43670</c:v>
                </c:pt>
                <c:pt idx="929">
                  <c:v>43671</c:v>
                </c:pt>
                <c:pt idx="930">
                  <c:v>43672</c:v>
                </c:pt>
                <c:pt idx="931">
                  <c:v>43675</c:v>
                </c:pt>
                <c:pt idx="932">
                  <c:v>43676</c:v>
                </c:pt>
                <c:pt idx="933">
                  <c:v>43677</c:v>
                </c:pt>
                <c:pt idx="934">
                  <c:v>43678</c:v>
                </c:pt>
                <c:pt idx="935">
                  <c:v>43679</c:v>
                </c:pt>
                <c:pt idx="936">
                  <c:v>43682</c:v>
                </c:pt>
                <c:pt idx="937">
                  <c:v>43683</c:v>
                </c:pt>
                <c:pt idx="938">
                  <c:v>43684</c:v>
                </c:pt>
                <c:pt idx="939">
                  <c:v>43685</c:v>
                </c:pt>
                <c:pt idx="940">
                  <c:v>43686</c:v>
                </c:pt>
                <c:pt idx="941">
                  <c:v>43689</c:v>
                </c:pt>
                <c:pt idx="942">
                  <c:v>43690</c:v>
                </c:pt>
                <c:pt idx="943">
                  <c:v>43691</c:v>
                </c:pt>
                <c:pt idx="944">
                  <c:v>43692</c:v>
                </c:pt>
                <c:pt idx="945">
                  <c:v>43693</c:v>
                </c:pt>
                <c:pt idx="946">
                  <c:v>43696</c:v>
                </c:pt>
                <c:pt idx="947">
                  <c:v>43697</c:v>
                </c:pt>
                <c:pt idx="948">
                  <c:v>43698</c:v>
                </c:pt>
                <c:pt idx="949">
                  <c:v>43699</c:v>
                </c:pt>
                <c:pt idx="950">
                  <c:v>43700</c:v>
                </c:pt>
                <c:pt idx="951">
                  <c:v>43703</c:v>
                </c:pt>
                <c:pt idx="952">
                  <c:v>43704</c:v>
                </c:pt>
                <c:pt idx="953">
                  <c:v>43705</c:v>
                </c:pt>
                <c:pt idx="954">
                  <c:v>43706</c:v>
                </c:pt>
                <c:pt idx="955">
                  <c:v>43707</c:v>
                </c:pt>
                <c:pt idx="956">
                  <c:v>43710</c:v>
                </c:pt>
                <c:pt idx="957">
                  <c:v>43711</c:v>
                </c:pt>
                <c:pt idx="958">
                  <c:v>43712</c:v>
                </c:pt>
                <c:pt idx="959">
                  <c:v>43713</c:v>
                </c:pt>
                <c:pt idx="960">
                  <c:v>43714</c:v>
                </c:pt>
                <c:pt idx="961">
                  <c:v>43717</c:v>
                </c:pt>
                <c:pt idx="962">
                  <c:v>43718</c:v>
                </c:pt>
                <c:pt idx="963">
                  <c:v>43719</c:v>
                </c:pt>
                <c:pt idx="964">
                  <c:v>43720</c:v>
                </c:pt>
                <c:pt idx="965">
                  <c:v>43721</c:v>
                </c:pt>
                <c:pt idx="966">
                  <c:v>43724</c:v>
                </c:pt>
                <c:pt idx="967">
                  <c:v>43725</c:v>
                </c:pt>
                <c:pt idx="968">
                  <c:v>43726</c:v>
                </c:pt>
                <c:pt idx="969">
                  <c:v>43727</c:v>
                </c:pt>
                <c:pt idx="970">
                  <c:v>43728</c:v>
                </c:pt>
                <c:pt idx="971">
                  <c:v>43731</c:v>
                </c:pt>
                <c:pt idx="972">
                  <c:v>43732</c:v>
                </c:pt>
                <c:pt idx="973">
                  <c:v>43733</c:v>
                </c:pt>
                <c:pt idx="974">
                  <c:v>43734</c:v>
                </c:pt>
                <c:pt idx="975">
                  <c:v>43735</c:v>
                </c:pt>
                <c:pt idx="976">
                  <c:v>43738</c:v>
                </c:pt>
                <c:pt idx="977">
                  <c:v>43739</c:v>
                </c:pt>
                <c:pt idx="978">
                  <c:v>43740</c:v>
                </c:pt>
                <c:pt idx="979">
                  <c:v>43741</c:v>
                </c:pt>
                <c:pt idx="980">
                  <c:v>43742</c:v>
                </c:pt>
                <c:pt idx="981">
                  <c:v>43745</c:v>
                </c:pt>
                <c:pt idx="982">
                  <c:v>43746</c:v>
                </c:pt>
                <c:pt idx="983">
                  <c:v>43747</c:v>
                </c:pt>
                <c:pt idx="984">
                  <c:v>43748</c:v>
                </c:pt>
                <c:pt idx="985">
                  <c:v>43749</c:v>
                </c:pt>
                <c:pt idx="986">
                  <c:v>43752</c:v>
                </c:pt>
                <c:pt idx="987">
                  <c:v>43753</c:v>
                </c:pt>
                <c:pt idx="988">
                  <c:v>43754</c:v>
                </c:pt>
                <c:pt idx="989">
                  <c:v>43755</c:v>
                </c:pt>
                <c:pt idx="990">
                  <c:v>43756</c:v>
                </c:pt>
                <c:pt idx="991">
                  <c:v>43759</c:v>
                </c:pt>
                <c:pt idx="992">
                  <c:v>43760</c:v>
                </c:pt>
                <c:pt idx="993">
                  <c:v>43761</c:v>
                </c:pt>
                <c:pt idx="994">
                  <c:v>43762</c:v>
                </c:pt>
                <c:pt idx="995">
                  <c:v>43763</c:v>
                </c:pt>
                <c:pt idx="996">
                  <c:v>43766</c:v>
                </c:pt>
                <c:pt idx="997">
                  <c:v>43767</c:v>
                </c:pt>
                <c:pt idx="998">
                  <c:v>43768</c:v>
                </c:pt>
                <c:pt idx="999">
                  <c:v>43769</c:v>
                </c:pt>
                <c:pt idx="1000">
                  <c:v>43770</c:v>
                </c:pt>
                <c:pt idx="1001">
                  <c:v>43773</c:v>
                </c:pt>
                <c:pt idx="1002">
                  <c:v>43774</c:v>
                </c:pt>
                <c:pt idx="1003">
                  <c:v>43775</c:v>
                </c:pt>
                <c:pt idx="1004">
                  <c:v>43776</c:v>
                </c:pt>
                <c:pt idx="1005">
                  <c:v>43777</c:v>
                </c:pt>
                <c:pt idx="1006">
                  <c:v>43780</c:v>
                </c:pt>
                <c:pt idx="1007">
                  <c:v>43781</c:v>
                </c:pt>
                <c:pt idx="1008">
                  <c:v>43782</c:v>
                </c:pt>
                <c:pt idx="1009">
                  <c:v>43783</c:v>
                </c:pt>
                <c:pt idx="1010">
                  <c:v>43784</c:v>
                </c:pt>
                <c:pt idx="1011">
                  <c:v>43787</c:v>
                </c:pt>
                <c:pt idx="1012">
                  <c:v>43788</c:v>
                </c:pt>
                <c:pt idx="1013">
                  <c:v>43789</c:v>
                </c:pt>
                <c:pt idx="1014">
                  <c:v>43790</c:v>
                </c:pt>
                <c:pt idx="1015">
                  <c:v>43791</c:v>
                </c:pt>
                <c:pt idx="1016">
                  <c:v>43794</c:v>
                </c:pt>
                <c:pt idx="1017">
                  <c:v>43795</c:v>
                </c:pt>
                <c:pt idx="1018">
                  <c:v>43796</c:v>
                </c:pt>
                <c:pt idx="1019">
                  <c:v>43797</c:v>
                </c:pt>
                <c:pt idx="1020">
                  <c:v>43798</c:v>
                </c:pt>
                <c:pt idx="1021">
                  <c:v>43801</c:v>
                </c:pt>
                <c:pt idx="1022">
                  <c:v>43802</c:v>
                </c:pt>
                <c:pt idx="1023">
                  <c:v>43803</c:v>
                </c:pt>
                <c:pt idx="1024">
                  <c:v>43804</c:v>
                </c:pt>
                <c:pt idx="1025">
                  <c:v>43805</c:v>
                </c:pt>
                <c:pt idx="1026">
                  <c:v>43808</c:v>
                </c:pt>
                <c:pt idx="1027">
                  <c:v>43809</c:v>
                </c:pt>
                <c:pt idx="1028">
                  <c:v>43810</c:v>
                </c:pt>
                <c:pt idx="1029">
                  <c:v>43811</c:v>
                </c:pt>
                <c:pt idx="1030">
                  <c:v>43812</c:v>
                </c:pt>
                <c:pt idx="1031">
                  <c:v>43815</c:v>
                </c:pt>
                <c:pt idx="1032">
                  <c:v>43816</c:v>
                </c:pt>
                <c:pt idx="1033">
                  <c:v>43817</c:v>
                </c:pt>
                <c:pt idx="1034">
                  <c:v>43818</c:v>
                </c:pt>
                <c:pt idx="1035">
                  <c:v>43819</c:v>
                </c:pt>
                <c:pt idx="1036">
                  <c:v>43822</c:v>
                </c:pt>
                <c:pt idx="1037">
                  <c:v>43823</c:v>
                </c:pt>
                <c:pt idx="1038">
                  <c:v>43824</c:v>
                </c:pt>
                <c:pt idx="1039">
                  <c:v>43825</c:v>
                </c:pt>
                <c:pt idx="1040">
                  <c:v>43826</c:v>
                </c:pt>
                <c:pt idx="1041">
                  <c:v>43829</c:v>
                </c:pt>
                <c:pt idx="1042">
                  <c:v>43830</c:v>
                </c:pt>
                <c:pt idx="1043">
                  <c:v>43831</c:v>
                </c:pt>
                <c:pt idx="1044">
                  <c:v>43832</c:v>
                </c:pt>
                <c:pt idx="1045">
                  <c:v>43833</c:v>
                </c:pt>
                <c:pt idx="1046">
                  <c:v>43836</c:v>
                </c:pt>
                <c:pt idx="1047">
                  <c:v>43837</c:v>
                </c:pt>
                <c:pt idx="1048">
                  <c:v>43838</c:v>
                </c:pt>
                <c:pt idx="1049">
                  <c:v>43839</c:v>
                </c:pt>
                <c:pt idx="1050">
                  <c:v>43840</c:v>
                </c:pt>
                <c:pt idx="1051">
                  <c:v>43843</c:v>
                </c:pt>
                <c:pt idx="1052">
                  <c:v>43844</c:v>
                </c:pt>
                <c:pt idx="1053">
                  <c:v>43845</c:v>
                </c:pt>
                <c:pt idx="1054">
                  <c:v>43846</c:v>
                </c:pt>
                <c:pt idx="1055">
                  <c:v>43847</c:v>
                </c:pt>
                <c:pt idx="1056">
                  <c:v>43850</c:v>
                </c:pt>
                <c:pt idx="1057">
                  <c:v>43851</c:v>
                </c:pt>
                <c:pt idx="1058">
                  <c:v>43852</c:v>
                </c:pt>
                <c:pt idx="1059">
                  <c:v>43853</c:v>
                </c:pt>
                <c:pt idx="1060">
                  <c:v>43854</c:v>
                </c:pt>
                <c:pt idx="1061">
                  <c:v>43857</c:v>
                </c:pt>
                <c:pt idx="1062">
                  <c:v>43858</c:v>
                </c:pt>
                <c:pt idx="1063">
                  <c:v>43859</c:v>
                </c:pt>
                <c:pt idx="1064">
                  <c:v>43860</c:v>
                </c:pt>
                <c:pt idx="1065">
                  <c:v>43861</c:v>
                </c:pt>
                <c:pt idx="1066">
                  <c:v>43864</c:v>
                </c:pt>
                <c:pt idx="1067">
                  <c:v>43865</c:v>
                </c:pt>
                <c:pt idx="1068">
                  <c:v>43866</c:v>
                </c:pt>
                <c:pt idx="1069">
                  <c:v>43867</c:v>
                </c:pt>
                <c:pt idx="1070">
                  <c:v>43868</c:v>
                </c:pt>
                <c:pt idx="1071">
                  <c:v>43871</c:v>
                </c:pt>
                <c:pt idx="1072">
                  <c:v>43872</c:v>
                </c:pt>
                <c:pt idx="1073">
                  <c:v>43873</c:v>
                </c:pt>
                <c:pt idx="1074">
                  <c:v>43874</c:v>
                </c:pt>
                <c:pt idx="1075">
                  <c:v>43875</c:v>
                </c:pt>
                <c:pt idx="1076">
                  <c:v>43878</c:v>
                </c:pt>
                <c:pt idx="1077">
                  <c:v>43879</c:v>
                </c:pt>
                <c:pt idx="1078">
                  <c:v>43880</c:v>
                </c:pt>
                <c:pt idx="1079">
                  <c:v>43881</c:v>
                </c:pt>
                <c:pt idx="1080">
                  <c:v>43882</c:v>
                </c:pt>
                <c:pt idx="1081">
                  <c:v>43885</c:v>
                </c:pt>
                <c:pt idx="1082">
                  <c:v>43886</c:v>
                </c:pt>
                <c:pt idx="1083">
                  <c:v>43887</c:v>
                </c:pt>
                <c:pt idx="1084">
                  <c:v>43888</c:v>
                </c:pt>
                <c:pt idx="1085">
                  <c:v>43889</c:v>
                </c:pt>
                <c:pt idx="1086">
                  <c:v>43892</c:v>
                </c:pt>
                <c:pt idx="1087">
                  <c:v>43893</c:v>
                </c:pt>
                <c:pt idx="1088">
                  <c:v>43894</c:v>
                </c:pt>
                <c:pt idx="1089">
                  <c:v>43895</c:v>
                </c:pt>
                <c:pt idx="1090">
                  <c:v>43896</c:v>
                </c:pt>
                <c:pt idx="1091">
                  <c:v>43899</c:v>
                </c:pt>
                <c:pt idx="1092">
                  <c:v>43900</c:v>
                </c:pt>
                <c:pt idx="1093">
                  <c:v>43901</c:v>
                </c:pt>
                <c:pt idx="1094">
                  <c:v>43902</c:v>
                </c:pt>
                <c:pt idx="1095">
                  <c:v>43903</c:v>
                </c:pt>
                <c:pt idx="1096">
                  <c:v>43906</c:v>
                </c:pt>
                <c:pt idx="1097">
                  <c:v>43907</c:v>
                </c:pt>
                <c:pt idx="1098">
                  <c:v>43908</c:v>
                </c:pt>
                <c:pt idx="1099">
                  <c:v>43909</c:v>
                </c:pt>
                <c:pt idx="1100">
                  <c:v>43910</c:v>
                </c:pt>
                <c:pt idx="1101">
                  <c:v>43913</c:v>
                </c:pt>
                <c:pt idx="1102">
                  <c:v>43914</c:v>
                </c:pt>
                <c:pt idx="1103">
                  <c:v>43915</c:v>
                </c:pt>
                <c:pt idx="1104">
                  <c:v>43916</c:v>
                </c:pt>
                <c:pt idx="1105">
                  <c:v>43917</c:v>
                </c:pt>
                <c:pt idx="1106">
                  <c:v>43920</c:v>
                </c:pt>
                <c:pt idx="1107">
                  <c:v>43921</c:v>
                </c:pt>
                <c:pt idx="1108">
                  <c:v>43922</c:v>
                </c:pt>
                <c:pt idx="1109">
                  <c:v>43923</c:v>
                </c:pt>
                <c:pt idx="1110">
                  <c:v>43924</c:v>
                </c:pt>
                <c:pt idx="1111">
                  <c:v>43927</c:v>
                </c:pt>
                <c:pt idx="1112">
                  <c:v>43928</c:v>
                </c:pt>
                <c:pt idx="1113">
                  <c:v>43929</c:v>
                </c:pt>
                <c:pt idx="1114">
                  <c:v>43930</c:v>
                </c:pt>
                <c:pt idx="1115">
                  <c:v>43931</c:v>
                </c:pt>
                <c:pt idx="1116">
                  <c:v>43934</c:v>
                </c:pt>
                <c:pt idx="1117">
                  <c:v>43935</c:v>
                </c:pt>
                <c:pt idx="1118">
                  <c:v>43936</c:v>
                </c:pt>
                <c:pt idx="1119">
                  <c:v>43937</c:v>
                </c:pt>
                <c:pt idx="1120">
                  <c:v>43938</c:v>
                </c:pt>
                <c:pt idx="1121">
                  <c:v>43941</c:v>
                </c:pt>
                <c:pt idx="1122">
                  <c:v>43942</c:v>
                </c:pt>
                <c:pt idx="1123">
                  <c:v>43943</c:v>
                </c:pt>
                <c:pt idx="1124">
                  <c:v>43944</c:v>
                </c:pt>
                <c:pt idx="1125">
                  <c:v>43945</c:v>
                </c:pt>
                <c:pt idx="1126">
                  <c:v>43948</c:v>
                </c:pt>
                <c:pt idx="1127">
                  <c:v>43949</c:v>
                </c:pt>
                <c:pt idx="1128">
                  <c:v>43950</c:v>
                </c:pt>
                <c:pt idx="1129">
                  <c:v>43951</c:v>
                </c:pt>
                <c:pt idx="1130">
                  <c:v>43952</c:v>
                </c:pt>
                <c:pt idx="1131">
                  <c:v>43955</c:v>
                </c:pt>
                <c:pt idx="1132">
                  <c:v>43956</c:v>
                </c:pt>
                <c:pt idx="1133">
                  <c:v>43957</c:v>
                </c:pt>
                <c:pt idx="1134">
                  <c:v>43958</c:v>
                </c:pt>
                <c:pt idx="1135">
                  <c:v>43959</c:v>
                </c:pt>
                <c:pt idx="1136">
                  <c:v>43962</c:v>
                </c:pt>
                <c:pt idx="1137">
                  <c:v>43963</c:v>
                </c:pt>
                <c:pt idx="1138">
                  <c:v>43964</c:v>
                </c:pt>
                <c:pt idx="1139">
                  <c:v>43965</c:v>
                </c:pt>
                <c:pt idx="1140">
                  <c:v>43966</c:v>
                </c:pt>
                <c:pt idx="1141">
                  <c:v>43969</c:v>
                </c:pt>
                <c:pt idx="1142">
                  <c:v>43970</c:v>
                </c:pt>
                <c:pt idx="1143">
                  <c:v>43971</c:v>
                </c:pt>
                <c:pt idx="1144">
                  <c:v>43972</c:v>
                </c:pt>
                <c:pt idx="1145">
                  <c:v>43973</c:v>
                </c:pt>
                <c:pt idx="1146">
                  <c:v>43976</c:v>
                </c:pt>
                <c:pt idx="1147">
                  <c:v>43977</c:v>
                </c:pt>
                <c:pt idx="1148">
                  <c:v>43978</c:v>
                </c:pt>
                <c:pt idx="1149">
                  <c:v>43979</c:v>
                </c:pt>
                <c:pt idx="1150">
                  <c:v>43980</c:v>
                </c:pt>
                <c:pt idx="1151">
                  <c:v>43983</c:v>
                </c:pt>
                <c:pt idx="1152">
                  <c:v>43984</c:v>
                </c:pt>
                <c:pt idx="1153">
                  <c:v>43985</c:v>
                </c:pt>
                <c:pt idx="1154">
                  <c:v>43986</c:v>
                </c:pt>
                <c:pt idx="1155">
                  <c:v>43987</c:v>
                </c:pt>
                <c:pt idx="1156">
                  <c:v>43990</c:v>
                </c:pt>
                <c:pt idx="1157">
                  <c:v>43991</c:v>
                </c:pt>
                <c:pt idx="1158">
                  <c:v>43992</c:v>
                </c:pt>
                <c:pt idx="1159">
                  <c:v>43993</c:v>
                </c:pt>
                <c:pt idx="1160">
                  <c:v>43994</c:v>
                </c:pt>
                <c:pt idx="1161">
                  <c:v>43997</c:v>
                </c:pt>
                <c:pt idx="1162">
                  <c:v>43998</c:v>
                </c:pt>
                <c:pt idx="1163">
                  <c:v>43999</c:v>
                </c:pt>
                <c:pt idx="1164">
                  <c:v>44000</c:v>
                </c:pt>
                <c:pt idx="1165">
                  <c:v>44001</c:v>
                </c:pt>
                <c:pt idx="1166">
                  <c:v>44004</c:v>
                </c:pt>
                <c:pt idx="1167">
                  <c:v>44005</c:v>
                </c:pt>
                <c:pt idx="1168">
                  <c:v>44006</c:v>
                </c:pt>
                <c:pt idx="1169">
                  <c:v>44007</c:v>
                </c:pt>
                <c:pt idx="1170">
                  <c:v>44008</c:v>
                </c:pt>
                <c:pt idx="1171">
                  <c:v>44011</c:v>
                </c:pt>
                <c:pt idx="1172">
                  <c:v>44012</c:v>
                </c:pt>
                <c:pt idx="1173">
                  <c:v>44013</c:v>
                </c:pt>
                <c:pt idx="1174">
                  <c:v>44014</c:v>
                </c:pt>
                <c:pt idx="1175">
                  <c:v>44015</c:v>
                </c:pt>
                <c:pt idx="1176">
                  <c:v>44018</c:v>
                </c:pt>
                <c:pt idx="1177">
                  <c:v>44019</c:v>
                </c:pt>
                <c:pt idx="1178">
                  <c:v>44020</c:v>
                </c:pt>
                <c:pt idx="1179">
                  <c:v>44021</c:v>
                </c:pt>
                <c:pt idx="1180">
                  <c:v>44022</c:v>
                </c:pt>
                <c:pt idx="1181">
                  <c:v>44025</c:v>
                </c:pt>
                <c:pt idx="1182">
                  <c:v>44026</c:v>
                </c:pt>
                <c:pt idx="1183">
                  <c:v>44027</c:v>
                </c:pt>
                <c:pt idx="1184">
                  <c:v>44028</c:v>
                </c:pt>
                <c:pt idx="1185">
                  <c:v>44029</c:v>
                </c:pt>
                <c:pt idx="1186">
                  <c:v>44032</c:v>
                </c:pt>
                <c:pt idx="1187">
                  <c:v>44033</c:v>
                </c:pt>
                <c:pt idx="1188">
                  <c:v>44034</c:v>
                </c:pt>
                <c:pt idx="1189">
                  <c:v>44035</c:v>
                </c:pt>
                <c:pt idx="1190">
                  <c:v>44036</c:v>
                </c:pt>
                <c:pt idx="1191">
                  <c:v>44039</c:v>
                </c:pt>
                <c:pt idx="1192">
                  <c:v>44040</c:v>
                </c:pt>
                <c:pt idx="1193">
                  <c:v>44041</c:v>
                </c:pt>
                <c:pt idx="1194">
                  <c:v>44042</c:v>
                </c:pt>
                <c:pt idx="1195">
                  <c:v>44043</c:v>
                </c:pt>
                <c:pt idx="1196">
                  <c:v>44046</c:v>
                </c:pt>
                <c:pt idx="1197">
                  <c:v>44047</c:v>
                </c:pt>
                <c:pt idx="1198">
                  <c:v>44048</c:v>
                </c:pt>
                <c:pt idx="1199">
                  <c:v>44049</c:v>
                </c:pt>
                <c:pt idx="1200">
                  <c:v>44050</c:v>
                </c:pt>
                <c:pt idx="1201">
                  <c:v>44053</c:v>
                </c:pt>
                <c:pt idx="1202">
                  <c:v>44054</c:v>
                </c:pt>
                <c:pt idx="1203">
                  <c:v>44055</c:v>
                </c:pt>
                <c:pt idx="1204">
                  <c:v>44056</c:v>
                </c:pt>
                <c:pt idx="1205">
                  <c:v>44057</c:v>
                </c:pt>
                <c:pt idx="1206">
                  <c:v>44060</c:v>
                </c:pt>
                <c:pt idx="1207">
                  <c:v>44061</c:v>
                </c:pt>
                <c:pt idx="1208">
                  <c:v>44062</c:v>
                </c:pt>
                <c:pt idx="1209">
                  <c:v>44063</c:v>
                </c:pt>
                <c:pt idx="1210">
                  <c:v>44064</c:v>
                </c:pt>
                <c:pt idx="1211">
                  <c:v>44067</c:v>
                </c:pt>
                <c:pt idx="1212">
                  <c:v>44068</c:v>
                </c:pt>
                <c:pt idx="1213">
                  <c:v>44069</c:v>
                </c:pt>
                <c:pt idx="1214">
                  <c:v>44070</c:v>
                </c:pt>
                <c:pt idx="1215">
                  <c:v>44071</c:v>
                </c:pt>
                <c:pt idx="1216">
                  <c:v>44074</c:v>
                </c:pt>
                <c:pt idx="1217">
                  <c:v>44075</c:v>
                </c:pt>
                <c:pt idx="1218">
                  <c:v>44076</c:v>
                </c:pt>
                <c:pt idx="1219">
                  <c:v>44077</c:v>
                </c:pt>
                <c:pt idx="1220">
                  <c:v>44078</c:v>
                </c:pt>
                <c:pt idx="1221">
                  <c:v>44081</c:v>
                </c:pt>
                <c:pt idx="1222">
                  <c:v>44082</c:v>
                </c:pt>
                <c:pt idx="1223">
                  <c:v>44083</c:v>
                </c:pt>
                <c:pt idx="1224">
                  <c:v>44084</c:v>
                </c:pt>
                <c:pt idx="1225">
                  <c:v>44085</c:v>
                </c:pt>
                <c:pt idx="1226">
                  <c:v>44088</c:v>
                </c:pt>
                <c:pt idx="1227">
                  <c:v>44089</c:v>
                </c:pt>
                <c:pt idx="1228">
                  <c:v>44090</c:v>
                </c:pt>
                <c:pt idx="1229">
                  <c:v>44091</c:v>
                </c:pt>
                <c:pt idx="1230">
                  <c:v>44092</c:v>
                </c:pt>
                <c:pt idx="1231">
                  <c:v>44095</c:v>
                </c:pt>
                <c:pt idx="1232">
                  <c:v>44096</c:v>
                </c:pt>
                <c:pt idx="1233">
                  <c:v>44097</c:v>
                </c:pt>
                <c:pt idx="1234">
                  <c:v>44098</c:v>
                </c:pt>
                <c:pt idx="1235">
                  <c:v>44099</c:v>
                </c:pt>
                <c:pt idx="1236">
                  <c:v>44102</c:v>
                </c:pt>
                <c:pt idx="1237">
                  <c:v>44103</c:v>
                </c:pt>
                <c:pt idx="1238">
                  <c:v>44104</c:v>
                </c:pt>
                <c:pt idx="1239">
                  <c:v>44105</c:v>
                </c:pt>
                <c:pt idx="1240">
                  <c:v>44106</c:v>
                </c:pt>
                <c:pt idx="1241">
                  <c:v>44109</c:v>
                </c:pt>
                <c:pt idx="1242">
                  <c:v>44110</c:v>
                </c:pt>
                <c:pt idx="1243">
                  <c:v>44111</c:v>
                </c:pt>
                <c:pt idx="1244">
                  <c:v>44112</c:v>
                </c:pt>
                <c:pt idx="1245">
                  <c:v>44113</c:v>
                </c:pt>
                <c:pt idx="1246">
                  <c:v>44116</c:v>
                </c:pt>
                <c:pt idx="1247">
                  <c:v>44117</c:v>
                </c:pt>
                <c:pt idx="1248">
                  <c:v>44118</c:v>
                </c:pt>
                <c:pt idx="1249">
                  <c:v>44119</c:v>
                </c:pt>
                <c:pt idx="1250">
                  <c:v>44120</c:v>
                </c:pt>
                <c:pt idx="1251">
                  <c:v>44123</c:v>
                </c:pt>
                <c:pt idx="1252">
                  <c:v>44124</c:v>
                </c:pt>
                <c:pt idx="1253">
                  <c:v>44125</c:v>
                </c:pt>
                <c:pt idx="1254">
                  <c:v>44126</c:v>
                </c:pt>
                <c:pt idx="1255">
                  <c:v>44127</c:v>
                </c:pt>
                <c:pt idx="1256">
                  <c:v>44130</c:v>
                </c:pt>
                <c:pt idx="1257">
                  <c:v>44131</c:v>
                </c:pt>
                <c:pt idx="1258">
                  <c:v>44132</c:v>
                </c:pt>
                <c:pt idx="1259">
                  <c:v>44133</c:v>
                </c:pt>
                <c:pt idx="1260">
                  <c:v>44134</c:v>
                </c:pt>
                <c:pt idx="1261">
                  <c:v>44137</c:v>
                </c:pt>
                <c:pt idx="1262">
                  <c:v>44138</c:v>
                </c:pt>
                <c:pt idx="1263">
                  <c:v>44139</c:v>
                </c:pt>
                <c:pt idx="1264">
                  <c:v>44140</c:v>
                </c:pt>
                <c:pt idx="1265">
                  <c:v>44141</c:v>
                </c:pt>
                <c:pt idx="1266">
                  <c:v>44144</c:v>
                </c:pt>
                <c:pt idx="1267">
                  <c:v>44145</c:v>
                </c:pt>
                <c:pt idx="1268">
                  <c:v>44146</c:v>
                </c:pt>
                <c:pt idx="1269">
                  <c:v>44147</c:v>
                </c:pt>
                <c:pt idx="1270">
                  <c:v>44148</c:v>
                </c:pt>
                <c:pt idx="1271">
                  <c:v>44151</c:v>
                </c:pt>
                <c:pt idx="1272">
                  <c:v>44152</c:v>
                </c:pt>
                <c:pt idx="1273">
                  <c:v>44153</c:v>
                </c:pt>
                <c:pt idx="1274">
                  <c:v>44154</c:v>
                </c:pt>
                <c:pt idx="1275">
                  <c:v>44155</c:v>
                </c:pt>
                <c:pt idx="1276">
                  <c:v>44158</c:v>
                </c:pt>
                <c:pt idx="1277">
                  <c:v>44159</c:v>
                </c:pt>
                <c:pt idx="1278">
                  <c:v>44160</c:v>
                </c:pt>
                <c:pt idx="1279">
                  <c:v>44161</c:v>
                </c:pt>
                <c:pt idx="1280">
                  <c:v>44162</c:v>
                </c:pt>
                <c:pt idx="1281">
                  <c:v>44165</c:v>
                </c:pt>
                <c:pt idx="1282">
                  <c:v>44166</c:v>
                </c:pt>
                <c:pt idx="1283">
                  <c:v>44167</c:v>
                </c:pt>
                <c:pt idx="1284">
                  <c:v>44168</c:v>
                </c:pt>
                <c:pt idx="1285">
                  <c:v>44169</c:v>
                </c:pt>
                <c:pt idx="1286">
                  <c:v>44172</c:v>
                </c:pt>
                <c:pt idx="1287">
                  <c:v>44173</c:v>
                </c:pt>
                <c:pt idx="1288">
                  <c:v>44174</c:v>
                </c:pt>
                <c:pt idx="1289">
                  <c:v>44175</c:v>
                </c:pt>
                <c:pt idx="1290">
                  <c:v>44176</c:v>
                </c:pt>
                <c:pt idx="1291">
                  <c:v>44179</c:v>
                </c:pt>
                <c:pt idx="1292">
                  <c:v>44180</c:v>
                </c:pt>
                <c:pt idx="1293">
                  <c:v>44181</c:v>
                </c:pt>
                <c:pt idx="1294">
                  <c:v>44182</c:v>
                </c:pt>
                <c:pt idx="1295">
                  <c:v>44183</c:v>
                </c:pt>
                <c:pt idx="1296">
                  <c:v>44186</c:v>
                </c:pt>
                <c:pt idx="1297">
                  <c:v>44187</c:v>
                </c:pt>
                <c:pt idx="1298">
                  <c:v>44188</c:v>
                </c:pt>
                <c:pt idx="1299">
                  <c:v>44189</c:v>
                </c:pt>
                <c:pt idx="1300">
                  <c:v>44190</c:v>
                </c:pt>
                <c:pt idx="1301">
                  <c:v>44193</c:v>
                </c:pt>
                <c:pt idx="1302">
                  <c:v>44194</c:v>
                </c:pt>
                <c:pt idx="1303">
                  <c:v>44195</c:v>
                </c:pt>
                <c:pt idx="1304">
                  <c:v>44196</c:v>
                </c:pt>
                <c:pt idx="1305">
                  <c:v>44197</c:v>
                </c:pt>
                <c:pt idx="1306">
                  <c:v>44200</c:v>
                </c:pt>
                <c:pt idx="1307">
                  <c:v>44201</c:v>
                </c:pt>
                <c:pt idx="1308">
                  <c:v>44202</c:v>
                </c:pt>
                <c:pt idx="1309">
                  <c:v>44203</c:v>
                </c:pt>
                <c:pt idx="1310">
                  <c:v>44204</c:v>
                </c:pt>
                <c:pt idx="1311">
                  <c:v>44207</c:v>
                </c:pt>
                <c:pt idx="1312">
                  <c:v>44208</c:v>
                </c:pt>
                <c:pt idx="1313">
                  <c:v>44209</c:v>
                </c:pt>
                <c:pt idx="1314">
                  <c:v>44210</c:v>
                </c:pt>
                <c:pt idx="1315">
                  <c:v>44211</c:v>
                </c:pt>
                <c:pt idx="1316">
                  <c:v>44214</c:v>
                </c:pt>
                <c:pt idx="1317">
                  <c:v>44215</c:v>
                </c:pt>
                <c:pt idx="1318">
                  <c:v>44216</c:v>
                </c:pt>
                <c:pt idx="1319">
                  <c:v>44217</c:v>
                </c:pt>
                <c:pt idx="1320">
                  <c:v>44218</c:v>
                </c:pt>
                <c:pt idx="1321">
                  <c:v>44221</c:v>
                </c:pt>
                <c:pt idx="1322">
                  <c:v>44222</c:v>
                </c:pt>
                <c:pt idx="1323">
                  <c:v>44223</c:v>
                </c:pt>
                <c:pt idx="1324">
                  <c:v>44224</c:v>
                </c:pt>
                <c:pt idx="1325">
                  <c:v>44225</c:v>
                </c:pt>
                <c:pt idx="1326">
                  <c:v>44228</c:v>
                </c:pt>
                <c:pt idx="1327">
                  <c:v>44229</c:v>
                </c:pt>
                <c:pt idx="1328">
                  <c:v>44230</c:v>
                </c:pt>
                <c:pt idx="1329">
                  <c:v>44231</c:v>
                </c:pt>
                <c:pt idx="1330">
                  <c:v>44232</c:v>
                </c:pt>
                <c:pt idx="1331">
                  <c:v>44235</c:v>
                </c:pt>
                <c:pt idx="1332">
                  <c:v>44236</c:v>
                </c:pt>
                <c:pt idx="1333">
                  <c:v>44237</c:v>
                </c:pt>
                <c:pt idx="1334">
                  <c:v>44238</c:v>
                </c:pt>
                <c:pt idx="1335">
                  <c:v>44239</c:v>
                </c:pt>
                <c:pt idx="1336">
                  <c:v>44242</c:v>
                </c:pt>
                <c:pt idx="1337">
                  <c:v>44243</c:v>
                </c:pt>
                <c:pt idx="1338">
                  <c:v>44244</c:v>
                </c:pt>
                <c:pt idx="1339">
                  <c:v>44245</c:v>
                </c:pt>
                <c:pt idx="1340">
                  <c:v>44246</c:v>
                </c:pt>
                <c:pt idx="1341">
                  <c:v>44249</c:v>
                </c:pt>
                <c:pt idx="1342">
                  <c:v>44250</c:v>
                </c:pt>
                <c:pt idx="1343">
                  <c:v>44251</c:v>
                </c:pt>
                <c:pt idx="1344">
                  <c:v>44252</c:v>
                </c:pt>
                <c:pt idx="1345">
                  <c:v>44253</c:v>
                </c:pt>
                <c:pt idx="1346">
                  <c:v>44256</c:v>
                </c:pt>
                <c:pt idx="1347">
                  <c:v>44257</c:v>
                </c:pt>
                <c:pt idx="1348">
                  <c:v>44258</c:v>
                </c:pt>
                <c:pt idx="1349">
                  <c:v>44259</c:v>
                </c:pt>
                <c:pt idx="1350">
                  <c:v>44260</c:v>
                </c:pt>
                <c:pt idx="1351">
                  <c:v>44263</c:v>
                </c:pt>
                <c:pt idx="1352">
                  <c:v>44264</c:v>
                </c:pt>
                <c:pt idx="1353">
                  <c:v>44265</c:v>
                </c:pt>
                <c:pt idx="1354">
                  <c:v>44266</c:v>
                </c:pt>
                <c:pt idx="1355">
                  <c:v>44267</c:v>
                </c:pt>
                <c:pt idx="1356">
                  <c:v>44270</c:v>
                </c:pt>
                <c:pt idx="1357">
                  <c:v>44271</c:v>
                </c:pt>
                <c:pt idx="1358">
                  <c:v>44272</c:v>
                </c:pt>
                <c:pt idx="1359">
                  <c:v>44273</c:v>
                </c:pt>
                <c:pt idx="1360">
                  <c:v>44274</c:v>
                </c:pt>
                <c:pt idx="1361">
                  <c:v>44277</c:v>
                </c:pt>
                <c:pt idx="1362">
                  <c:v>44278</c:v>
                </c:pt>
                <c:pt idx="1363">
                  <c:v>44279</c:v>
                </c:pt>
                <c:pt idx="1364">
                  <c:v>44280</c:v>
                </c:pt>
                <c:pt idx="1365">
                  <c:v>44281</c:v>
                </c:pt>
                <c:pt idx="1366">
                  <c:v>44284</c:v>
                </c:pt>
                <c:pt idx="1367">
                  <c:v>44285</c:v>
                </c:pt>
                <c:pt idx="1368">
                  <c:v>44286</c:v>
                </c:pt>
                <c:pt idx="1369">
                  <c:v>44287</c:v>
                </c:pt>
                <c:pt idx="1370">
                  <c:v>44288</c:v>
                </c:pt>
                <c:pt idx="1371">
                  <c:v>44291</c:v>
                </c:pt>
                <c:pt idx="1372">
                  <c:v>44292</c:v>
                </c:pt>
                <c:pt idx="1373">
                  <c:v>44293</c:v>
                </c:pt>
                <c:pt idx="1374">
                  <c:v>44294</c:v>
                </c:pt>
                <c:pt idx="1375">
                  <c:v>44295</c:v>
                </c:pt>
                <c:pt idx="1376">
                  <c:v>44298</c:v>
                </c:pt>
                <c:pt idx="1377">
                  <c:v>44299</c:v>
                </c:pt>
                <c:pt idx="1378">
                  <c:v>44300</c:v>
                </c:pt>
                <c:pt idx="1379">
                  <c:v>44301</c:v>
                </c:pt>
                <c:pt idx="1380">
                  <c:v>44302</c:v>
                </c:pt>
                <c:pt idx="1381">
                  <c:v>44305</c:v>
                </c:pt>
                <c:pt idx="1382">
                  <c:v>44306</c:v>
                </c:pt>
                <c:pt idx="1383">
                  <c:v>44307</c:v>
                </c:pt>
                <c:pt idx="1384">
                  <c:v>44308</c:v>
                </c:pt>
                <c:pt idx="1385">
                  <c:v>44309</c:v>
                </c:pt>
                <c:pt idx="1386">
                  <c:v>44312</c:v>
                </c:pt>
                <c:pt idx="1387">
                  <c:v>44313</c:v>
                </c:pt>
                <c:pt idx="1388">
                  <c:v>44314</c:v>
                </c:pt>
                <c:pt idx="1389">
                  <c:v>44315</c:v>
                </c:pt>
                <c:pt idx="1390">
                  <c:v>44316</c:v>
                </c:pt>
                <c:pt idx="1391">
                  <c:v>44319</c:v>
                </c:pt>
                <c:pt idx="1392">
                  <c:v>44320</c:v>
                </c:pt>
                <c:pt idx="1393">
                  <c:v>44321</c:v>
                </c:pt>
                <c:pt idx="1394">
                  <c:v>44322</c:v>
                </c:pt>
                <c:pt idx="1395">
                  <c:v>44323</c:v>
                </c:pt>
                <c:pt idx="1396">
                  <c:v>44326</c:v>
                </c:pt>
                <c:pt idx="1397">
                  <c:v>44327</c:v>
                </c:pt>
                <c:pt idx="1398">
                  <c:v>44328</c:v>
                </c:pt>
                <c:pt idx="1399">
                  <c:v>44329</c:v>
                </c:pt>
                <c:pt idx="1400">
                  <c:v>44330</c:v>
                </c:pt>
                <c:pt idx="1401">
                  <c:v>44333</c:v>
                </c:pt>
                <c:pt idx="1402">
                  <c:v>44334</c:v>
                </c:pt>
                <c:pt idx="1403">
                  <c:v>44335</c:v>
                </c:pt>
                <c:pt idx="1404">
                  <c:v>44336</c:v>
                </c:pt>
                <c:pt idx="1405">
                  <c:v>44337</c:v>
                </c:pt>
                <c:pt idx="1406">
                  <c:v>44340</c:v>
                </c:pt>
                <c:pt idx="1407">
                  <c:v>44341</c:v>
                </c:pt>
                <c:pt idx="1408">
                  <c:v>44342</c:v>
                </c:pt>
                <c:pt idx="1409">
                  <c:v>44343</c:v>
                </c:pt>
                <c:pt idx="1410">
                  <c:v>44344</c:v>
                </c:pt>
                <c:pt idx="1411">
                  <c:v>44347</c:v>
                </c:pt>
                <c:pt idx="1412">
                  <c:v>44348</c:v>
                </c:pt>
                <c:pt idx="1413">
                  <c:v>44349</c:v>
                </c:pt>
                <c:pt idx="1414">
                  <c:v>44350</c:v>
                </c:pt>
                <c:pt idx="1415">
                  <c:v>44351</c:v>
                </c:pt>
                <c:pt idx="1416">
                  <c:v>44354</c:v>
                </c:pt>
                <c:pt idx="1417">
                  <c:v>44355</c:v>
                </c:pt>
                <c:pt idx="1418">
                  <c:v>44356</c:v>
                </c:pt>
                <c:pt idx="1419">
                  <c:v>44357</c:v>
                </c:pt>
                <c:pt idx="1420">
                  <c:v>44358</c:v>
                </c:pt>
                <c:pt idx="1421">
                  <c:v>44361</c:v>
                </c:pt>
                <c:pt idx="1422">
                  <c:v>44362</c:v>
                </c:pt>
                <c:pt idx="1423">
                  <c:v>44363</c:v>
                </c:pt>
                <c:pt idx="1424">
                  <c:v>44364</c:v>
                </c:pt>
                <c:pt idx="1425">
                  <c:v>44365</c:v>
                </c:pt>
                <c:pt idx="1426">
                  <c:v>44368</c:v>
                </c:pt>
                <c:pt idx="1427">
                  <c:v>44369</c:v>
                </c:pt>
                <c:pt idx="1428">
                  <c:v>44370</c:v>
                </c:pt>
                <c:pt idx="1429">
                  <c:v>44371</c:v>
                </c:pt>
                <c:pt idx="1430">
                  <c:v>44372</c:v>
                </c:pt>
                <c:pt idx="1431">
                  <c:v>44375</c:v>
                </c:pt>
                <c:pt idx="1432">
                  <c:v>44376</c:v>
                </c:pt>
                <c:pt idx="1433">
                  <c:v>44377</c:v>
                </c:pt>
                <c:pt idx="1434">
                  <c:v>44378</c:v>
                </c:pt>
                <c:pt idx="1435">
                  <c:v>44379</c:v>
                </c:pt>
                <c:pt idx="1436">
                  <c:v>44382</c:v>
                </c:pt>
                <c:pt idx="1437">
                  <c:v>44383</c:v>
                </c:pt>
                <c:pt idx="1438">
                  <c:v>44384</c:v>
                </c:pt>
                <c:pt idx="1439">
                  <c:v>44385</c:v>
                </c:pt>
                <c:pt idx="1440">
                  <c:v>44386</c:v>
                </c:pt>
                <c:pt idx="1441">
                  <c:v>44389</c:v>
                </c:pt>
                <c:pt idx="1442">
                  <c:v>44390</c:v>
                </c:pt>
                <c:pt idx="1443">
                  <c:v>44391</c:v>
                </c:pt>
                <c:pt idx="1444">
                  <c:v>44392</c:v>
                </c:pt>
                <c:pt idx="1445">
                  <c:v>44393</c:v>
                </c:pt>
                <c:pt idx="1446">
                  <c:v>44396</c:v>
                </c:pt>
                <c:pt idx="1447">
                  <c:v>44397</c:v>
                </c:pt>
                <c:pt idx="1448">
                  <c:v>44398</c:v>
                </c:pt>
                <c:pt idx="1449">
                  <c:v>44399</c:v>
                </c:pt>
                <c:pt idx="1450">
                  <c:v>44400</c:v>
                </c:pt>
                <c:pt idx="1451">
                  <c:v>44403</c:v>
                </c:pt>
                <c:pt idx="1452">
                  <c:v>44404</c:v>
                </c:pt>
                <c:pt idx="1453">
                  <c:v>44405</c:v>
                </c:pt>
                <c:pt idx="1454">
                  <c:v>44406</c:v>
                </c:pt>
                <c:pt idx="1455">
                  <c:v>44407</c:v>
                </c:pt>
                <c:pt idx="1456">
                  <c:v>44410</c:v>
                </c:pt>
                <c:pt idx="1457">
                  <c:v>44411</c:v>
                </c:pt>
                <c:pt idx="1458">
                  <c:v>44412</c:v>
                </c:pt>
                <c:pt idx="1459">
                  <c:v>44413</c:v>
                </c:pt>
                <c:pt idx="1460">
                  <c:v>44414</c:v>
                </c:pt>
                <c:pt idx="1461">
                  <c:v>44417</c:v>
                </c:pt>
                <c:pt idx="1462">
                  <c:v>44418</c:v>
                </c:pt>
                <c:pt idx="1463">
                  <c:v>44419</c:v>
                </c:pt>
                <c:pt idx="1464">
                  <c:v>44420</c:v>
                </c:pt>
                <c:pt idx="1465">
                  <c:v>44421</c:v>
                </c:pt>
                <c:pt idx="1466">
                  <c:v>44424</c:v>
                </c:pt>
                <c:pt idx="1467">
                  <c:v>44425</c:v>
                </c:pt>
                <c:pt idx="1468">
                  <c:v>44426</c:v>
                </c:pt>
                <c:pt idx="1469">
                  <c:v>44427</c:v>
                </c:pt>
                <c:pt idx="1470">
                  <c:v>44428</c:v>
                </c:pt>
                <c:pt idx="1471">
                  <c:v>44431</c:v>
                </c:pt>
                <c:pt idx="1472">
                  <c:v>44432</c:v>
                </c:pt>
                <c:pt idx="1473">
                  <c:v>44433</c:v>
                </c:pt>
                <c:pt idx="1474">
                  <c:v>44434</c:v>
                </c:pt>
                <c:pt idx="1475">
                  <c:v>44435</c:v>
                </c:pt>
                <c:pt idx="1476">
                  <c:v>44438</c:v>
                </c:pt>
                <c:pt idx="1477">
                  <c:v>44439</c:v>
                </c:pt>
                <c:pt idx="1478">
                  <c:v>44440</c:v>
                </c:pt>
                <c:pt idx="1479">
                  <c:v>44441</c:v>
                </c:pt>
                <c:pt idx="1480">
                  <c:v>44442</c:v>
                </c:pt>
                <c:pt idx="1481">
                  <c:v>44445</c:v>
                </c:pt>
                <c:pt idx="1482">
                  <c:v>44446</c:v>
                </c:pt>
                <c:pt idx="1483">
                  <c:v>44447</c:v>
                </c:pt>
                <c:pt idx="1484">
                  <c:v>44448</c:v>
                </c:pt>
                <c:pt idx="1485">
                  <c:v>44449</c:v>
                </c:pt>
                <c:pt idx="1486">
                  <c:v>44452</c:v>
                </c:pt>
                <c:pt idx="1487">
                  <c:v>44453</c:v>
                </c:pt>
                <c:pt idx="1488">
                  <c:v>44454</c:v>
                </c:pt>
                <c:pt idx="1489">
                  <c:v>44455</c:v>
                </c:pt>
                <c:pt idx="1490">
                  <c:v>44456</c:v>
                </c:pt>
                <c:pt idx="1491">
                  <c:v>44459</c:v>
                </c:pt>
                <c:pt idx="1492">
                  <c:v>44460</c:v>
                </c:pt>
                <c:pt idx="1493">
                  <c:v>44461</c:v>
                </c:pt>
                <c:pt idx="1494">
                  <c:v>44462</c:v>
                </c:pt>
                <c:pt idx="1495">
                  <c:v>44463</c:v>
                </c:pt>
                <c:pt idx="1496">
                  <c:v>44466</c:v>
                </c:pt>
                <c:pt idx="1497">
                  <c:v>44467</c:v>
                </c:pt>
                <c:pt idx="1498">
                  <c:v>44468</c:v>
                </c:pt>
                <c:pt idx="1499">
                  <c:v>44469</c:v>
                </c:pt>
                <c:pt idx="1500">
                  <c:v>44470</c:v>
                </c:pt>
                <c:pt idx="1501">
                  <c:v>44473</c:v>
                </c:pt>
                <c:pt idx="1502">
                  <c:v>44474</c:v>
                </c:pt>
                <c:pt idx="1503">
                  <c:v>44475</c:v>
                </c:pt>
                <c:pt idx="1504">
                  <c:v>44476</c:v>
                </c:pt>
                <c:pt idx="1505">
                  <c:v>44477</c:v>
                </c:pt>
                <c:pt idx="1506">
                  <c:v>44480</c:v>
                </c:pt>
                <c:pt idx="1507">
                  <c:v>44481</c:v>
                </c:pt>
                <c:pt idx="1508">
                  <c:v>44482</c:v>
                </c:pt>
                <c:pt idx="1509">
                  <c:v>44483</c:v>
                </c:pt>
                <c:pt idx="1510">
                  <c:v>44484</c:v>
                </c:pt>
                <c:pt idx="1511">
                  <c:v>44487</c:v>
                </c:pt>
                <c:pt idx="1512">
                  <c:v>44488</c:v>
                </c:pt>
                <c:pt idx="1513">
                  <c:v>44489</c:v>
                </c:pt>
                <c:pt idx="1514">
                  <c:v>44490</c:v>
                </c:pt>
                <c:pt idx="1515">
                  <c:v>44491</c:v>
                </c:pt>
                <c:pt idx="1516">
                  <c:v>44494</c:v>
                </c:pt>
                <c:pt idx="1517">
                  <c:v>44495</c:v>
                </c:pt>
                <c:pt idx="1518">
                  <c:v>44496</c:v>
                </c:pt>
                <c:pt idx="1519">
                  <c:v>44497</c:v>
                </c:pt>
                <c:pt idx="1520">
                  <c:v>44498</c:v>
                </c:pt>
                <c:pt idx="1521">
                  <c:v>44501</c:v>
                </c:pt>
                <c:pt idx="1522">
                  <c:v>44502</c:v>
                </c:pt>
                <c:pt idx="1523">
                  <c:v>44503</c:v>
                </c:pt>
                <c:pt idx="1524">
                  <c:v>44504</c:v>
                </c:pt>
                <c:pt idx="1525">
                  <c:v>44505</c:v>
                </c:pt>
                <c:pt idx="1526">
                  <c:v>44508</c:v>
                </c:pt>
                <c:pt idx="1527">
                  <c:v>44509</c:v>
                </c:pt>
                <c:pt idx="1528">
                  <c:v>44510</c:v>
                </c:pt>
                <c:pt idx="1529">
                  <c:v>44511</c:v>
                </c:pt>
                <c:pt idx="1530">
                  <c:v>44512</c:v>
                </c:pt>
                <c:pt idx="1531">
                  <c:v>44515</c:v>
                </c:pt>
                <c:pt idx="1532">
                  <c:v>44516</c:v>
                </c:pt>
                <c:pt idx="1533">
                  <c:v>44517</c:v>
                </c:pt>
                <c:pt idx="1534">
                  <c:v>44518</c:v>
                </c:pt>
                <c:pt idx="1535">
                  <c:v>44519</c:v>
                </c:pt>
                <c:pt idx="1536">
                  <c:v>44522</c:v>
                </c:pt>
                <c:pt idx="1537">
                  <c:v>44523</c:v>
                </c:pt>
                <c:pt idx="1538">
                  <c:v>44524</c:v>
                </c:pt>
                <c:pt idx="1539">
                  <c:v>44525</c:v>
                </c:pt>
                <c:pt idx="1540">
                  <c:v>44526</c:v>
                </c:pt>
                <c:pt idx="1541">
                  <c:v>44529</c:v>
                </c:pt>
                <c:pt idx="1542">
                  <c:v>44530</c:v>
                </c:pt>
                <c:pt idx="1543">
                  <c:v>44531</c:v>
                </c:pt>
                <c:pt idx="1544">
                  <c:v>44532</c:v>
                </c:pt>
                <c:pt idx="1545">
                  <c:v>44533</c:v>
                </c:pt>
                <c:pt idx="1546">
                  <c:v>44536</c:v>
                </c:pt>
                <c:pt idx="1547">
                  <c:v>44537</c:v>
                </c:pt>
                <c:pt idx="1548">
                  <c:v>44538</c:v>
                </c:pt>
                <c:pt idx="1549">
                  <c:v>44539</c:v>
                </c:pt>
                <c:pt idx="1550">
                  <c:v>44540</c:v>
                </c:pt>
                <c:pt idx="1551">
                  <c:v>44543</c:v>
                </c:pt>
                <c:pt idx="1552">
                  <c:v>44544</c:v>
                </c:pt>
                <c:pt idx="1553">
                  <c:v>44545</c:v>
                </c:pt>
                <c:pt idx="1554">
                  <c:v>44546</c:v>
                </c:pt>
                <c:pt idx="1555">
                  <c:v>44547</c:v>
                </c:pt>
                <c:pt idx="1556">
                  <c:v>44550</c:v>
                </c:pt>
                <c:pt idx="1557">
                  <c:v>44551</c:v>
                </c:pt>
                <c:pt idx="1558">
                  <c:v>44552</c:v>
                </c:pt>
                <c:pt idx="1559">
                  <c:v>44553</c:v>
                </c:pt>
                <c:pt idx="1560">
                  <c:v>44554</c:v>
                </c:pt>
                <c:pt idx="1561">
                  <c:v>44557</c:v>
                </c:pt>
                <c:pt idx="1562">
                  <c:v>44558</c:v>
                </c:pt>
                <c:pt idx="1563">
                  <c:v>44559</c:v>
                </c:pt>
                <c:pt idx="1564">
                  <c:v>44560</c:v>
                </c:pt>
                <c:pt idx="1565">
                  <c:v>44561</c:v>
                </c:pt>
                <c:pt idx="1566">
                  <c:v>44564</c:v>
                </c:pt>
                <c:pt idx="1567">
                  <c:v>44565</c:v>
                </c:pt>
                <c:pt idx="1568">
                  <c:v>44566</c:v>
                </c:pt>
                <c:pt idx="1569">
                  <c:v>44567</c:v>
                </c:pt>
                <c:pt idx="1570">
                  <c:v>44568</c:v>
                </c:pt>
                <c:pt idx="1571">
                  <c:v>44571</c:v>
                </c:pt>
                <c:pt idx="1572">
                  <c:v>44572</c:v>
                </c:pt>
                <c:pt idx="1573">
                  <c:v>44573</c:v>
                </c:pt>
                <c:pt idx="1574">
                  <c:v>44574</c:v>
                </c:pt>
                <c:pt idx="1575">
                  <c:v>44575</c:v>
                </c:pt>
                <c:pt idx="1576">
                  <c:v>44578</c:v>
                </c:pt>
                <c:pt idx="1577">
                  <c:v>44579</c:v>
                </c:pt>
                <c:pt idx="1578">
                  <c:v>44580</c:v>
                </c:pt>
                <c:pt idx="1579">
                  <c:v>44581</c:v>
                </c:pt>
                <c:pt idx="1580">
                  <c:v>44582</c:v>
                </c:pt>
                <c:pt idx="1581">
                  <c:v>44585</c:v>
                </c:pt>
                <c:pt idx="1582">
                  <c:v>44586</c:v>
                </c:pt>
                <c:pt idx="1583">
                  <c:v>44587</c:v>
                </c:pt>
                <c:pt idx="1584">
                  <c:v>44588</c:v>
                </c:pt>
                <c:pt idx="1585">
                  <c:v>44589</c:v>
                </c:pt>
                <c:pt idx="1586">
                  <c:v>44592</c:v>
                </c:pt>
                <c:pt idx="1587">
                  <c:v>44593</c:v>
                </c:pt>
                <c:pt idx="1588">
                  <c:v>44594</c:v>
                </c:pt>
                <c:pt idx="1589">
                  <c:v>44595</c:v>
                </c:pt>
                <c:pt idx="1590">
                  <c:v>44596</c:v>
                </c:pt>
                <c:pt idx="1591">
                  <c:v>44599</c:v>
                </c:pt>
                <c:pt idx="1592">
                  <c:v>44600</c:v>
                </c:pt>
                <c:pt idx="1593">
                  <c:v>44601</c:v>
                </c:pt>
                <c:pt idx="1594">
                  <c:v>44602</c:v>
                </c:pt>
                <c:pt idx="1595">
                  <c:v>44603</c:v>
                </c:pt>
                <c:pt idx="1596">
                  <c:v>44606</c:v>
                </c:pt>
                <c:pt idx="1597">
                  <c:v>44607</c:v>
                </c:pt>
                <c:pt idx="1598">
                  <c:v>44608</c:v>
                </c:pt>
                <c:pt idx="1599">
                  <c:v>44609</c:v>
                </c:pt>
                <c:pt idx="1600">
                  <c:v>44610</c:v>
                </c:pt>
                <c:pt idx="1601">
                  <c:v>44613</c:v>
                </c:pt>
                <c:pt idx="1602">
                  <c:v>44614</c:v>
                </c:pt>
                <c:pt idx="1603">
                  <c:v>44615</c:v>
                </c:pt>
                <c:pt idx="1604">
                  <c:v>44616</c:v>
                </c:pt>
                <c:pt idx="1605">
                  <c:v>44617</c:v>
                </c:pt>
                <c:pt idx="1606">
                  <c:v>44620</c:v>
                </c:pt>
                <c:pt idx="1607">
                  <c:v>44621</c:v>
                </c:pt>
                <c:pt idx="1608">
                  <c:v>44622</c:v>
                </c:pt>
                <c:pt idx="1609">
                  <c:v>44623</c:v>
                </c:pt>
                <c:pt idx="1610">
                  <c:v>44624</c:v>
                </c:pt>
                <c:pt idx="1611">
                  <c:v>44627</c:v>
                </c:pt>
                <c:pt idx="1612">
                  <c:v>44628</c:v>
                </c:pt>
                <c:pt idx="1613">
                  <c:v>44629</c:v>
                </c:pt>
                <c:pt idx="1614">
                  <c:v>44630</c:v>
                </c:pt>
                <c:pt idx="1615">
                  <c:v>44631</c:v>
                </c:pt>
                <c:pt idx="1616">
                  <c:v>44634</c:v>
                </c:pt>
                <c:pt idx="1617">
                  <c:v>44635</c:v>
                </c:pt>
                <c:pt idx="1618">
                  <c:v>44636</c:v>
                </c:pt>
                <c:pt idx="1619">
                  <c:v>44637</c:v>
                </c:pt>
                <c:pt idx="1620">
                  <c:v>44638</c:v>
                </c:pt>
                <c:pt idx="1621">
                  <c:v>44641</c:v>
                </c:pt>
                <c:pt idx="1622">
                  <c:v>44642</c:v>
                </c:pt>
                <c:pt idx="1623">
                  <c:v>44643</c:v>
                </c:pt>
                <c:pt idx="1624">
                  <c:v>44644</c:v>
                </c:pt>
                <c:pt idx="1625">
                  <c:v>44645</c:v>
                </c:pt>
                <c:pt idx="1626">
                  <c:v>44648</c:v>
                </c:pt>
                <c:pt idx="1627">
                  <c:v>44649</c:v>
                </c:pt>
                <c:pt idx="1628">
                  <c:v>44650</c:v>
                </c:pt>
                <c:pt idx="1629">
                  <c:v>44651</c:v>
                </c:pt>
                <c:pt idx="1630">
                  <c:v>44652</c:v>
                </c:pt>
                <c:pt idx="1631">
                  <c:v>44655</c:v>
                </c:pt>
                <c:pt idx="1632">
                  <c:v>44656</c:v>
                </c:pt>
                <c:pt idx="1633">
                  <c:v>44657</c:v>
                </c:pt>
                <c:pt idx="1634">
                  <c:v>44658</c:v>
                </c:pt>
                <c:pt idx="1635">
                  <c:v>44659</c:v>
                </c:pt>
                <c:pt idx="1636">
                  <c:v>44662</c:v>
                </c:pt>
                <c:pt idx="1637">
                  <c:v>44663</c:v>
                </c:pt>
                <c:pt idx="1638">
                  <c:v>44664</c:v>
                </c:pt>
                <c:pt idx="1639">
                  <c:v>44665</c:v>
                </c:pt>
                <c:pt idx="1640">
                  <c:v>44666</c:v>
                </c:pt>
                <c:pt idx="1641">
                  <c:v>44669</c:v>
                </c:pt>
                <c:pt idx="1642">
                  <c:v>44670</c:v>
                </c:pt>
                <c:pt idx="1643">
                  <c:v>44671</c:v>
                </c:pt>
                <c:pt idx="1644">
                  <c:v>44672</c:v>
                </c:pt>
                <c:pt idx="1645">
                  <c:v>44673</c:v>
                </c:pt>
                <c:pt idx="1646">
                  <c:v>44676</c:v>
                </c:pt>
                <c:pt idx="1647">
                  <c:v>44677</c:v>
                </c:pt>
                <c:pt idx="1648">
                  <c:v>44678</c:v>
                </c:pt>
                <c:pt idx="1649">
                  <c:v>44679</c:v>
                </c:pt>
                <c:pt idx="1650">
                  <c:v>44680</c:v>
                </c:pt>
                <c:pt idx="1651">
                  <c:v>44683</c:v>
                </c:pt>
                <c:pt idx="1652">
                  <c:v>44684</c:v>
                </c:pt>
                <c:pt idx="1653">
                  <c:v>44685</c:v>
                </c:pt>
                <c:pt idx="1654">
                  <c:v>44686</c:v>
                </c:pt>
                <c:pt idx="1655">
                  <c:v>44687</c:v>
                </c:pt>
                <c:pt idx="1656">
                  <c:v>44690</c:v>
                </c:pt>
                <c:pt idx="1657">
                  <c:v>44691</c:v>
                </c:pt>
                <c:pt idx="1658">
                  <c:v>44692</c:v>
                </c:pt>
                <c:pt idx="1659">
                  <c:v>44693</c:v>
                </c:pt>
                <c:pt idx="1660">
                  <c:v>44694</c:v>
                </c:pt>
                <c:pt idx="1661">
                  <c:v>44697</c:v>
                </c:pt>
                <c:pt idx="1662">
                  <c:v>44698</c:v>
                </c:pt>
                <c:pt idx="1663">
                  <c:v>44699</c:v>
                </c:pt>
                <c:pt idx="1664">
                  <c:v>44700</c:v>
                </c:pt>
                <c:pt idx="1665">
                  <c:v>44701</c:v>
                </c:pt>
                <c:pt idx="1666">
                  <c:v>44704</c:v>
                </c:pt>
                <c:pt idx="1667">
                  <c:v>44705</c:v>
                </c:pt>
                <c:pt idx="1668">
                  <c:v>44706</c:v>
                </c:pt>
                <c:pt idx="1669">
                  <c:v>44707</c:v>
                </c:pt>
                <c:pt idx="1670">
                  <c:v>44708</c:v>
                </c:pt>
                <c:pt idx="1671">
                  <c:v>44711</c:v>
                </c:pt>
                <c:pt idx="1672">
                  <c:v>44712</c:v>
                </c:pt>
                <c:pt idx="1673">
                  <c:v>44713</c:v>
                </c:pt>
                <c:pt idx="1674">
                  <c:v>44714</c:v>
                </c:pt>
                <c:pt idx="1675">
                  <c:v>44715</c:v>
                </c:pt>
                <c:pt idx="1676">
                  <c:v>44718</c:v>
                </c:pt>
                <c:pt idx="1677">
                  <c:v>44719</c:v>
                </c:pt>
                <c:pt idx="1678">
                  <c:v>44720</c:v>
                </c:pt>
                <c:pt idx="1679">
                  <c:v>44721</c:v>
                </c:pt>
                <c:pt idx="1680">
                  <c:v>44722</c:v>
                </c:pt>
                <c:pt idx="1681">
                  <c:v>44725</c:v>
                </c:pt>
                <c:pt idx="1682">
                  <c:v>44726</c:v>
                </c:pt>
                <c:pt idx="1683">
                  <c:v>44727</c:v>
                </c:pt>
                <c:pt idx="1684">
                  <c:v>44728</c:v>
                </c:pt>
                <c:pt idx="1685">
                  <c:v>44729</c:v>
                </c:pt>
                <c:pt idx="1686">
                  <c:v>44732</c:v>
                </c:pt>
                <c:pt idx="1687">
                  <c:v>44733</c:v>
                </c:pt>
                <c:pt idx="1688">
                  <c:v>44734</c:v>
                </c:pt>
                <c:pt idx="1689">
                  <c:v>44735</c:v>
                </c:pt>
                <c:pt idx="1690">
                  <c:v>44736</c:v>
                </c:pt>
                <c:pt idx="1691">
                  <c:v>44739</c:v>
                </c:pt>
                <c:pt idx="1692">
                  <c:v>44740</c:v>
                </c:pt>
                <c:pt idx="1693">
                  <c:v>44741</c:v>
                </c:pt>
                <c:pt idx="1694">
                  <c:v>44742</c:v>
                </c:pt>
                <c:pt idx="1695">
                  <c:v>44743</c:v>
                </c:pt>
                <c:pt idx="1696">
                  <c:v>44746</c:v>
                </c:pt>
                <c:pt idx="1697">
                  <c:v>44747</c:v>
                </c:pt>
                <c:pt idx="1698">
                  <c:v>44748</c:v>
                </c:pt>
                <c:pt idx="1699">
                  <c:v>44749</c:v>
                </c:pt>
                <c:pt idx="1700">
                  <c:v>44750</c:v>
                </c:pt>
                <c:pt idx="1701">
                  <c:v>44753</c:v>
                </c:pt>
                <c:pt idx="1702">
                  <c:v>44754</c:v>
                </c:pt>
                <c:pt idx="1703">
                  <c:v>44755</c:v>
                </c:pt>
                <c:pt idx="1704">
                  <c:v>44756</c:v>
                </c:pt>
                <c:pt idx="1705">
                  <c:v>44757</c:v>
                </c:pt>
                <c:pt idx="1706">
                  <c:v>44760</c:v>
                </c:pt>
                <c:pt idx="1707">
                  <c:v>44761</c:v>
                </c:pt>
                <c:pt idx="1708">
                  <c:v>44762</c:v>
                </c:pt>
                <c:pt idx="1709">
                  <c:v>44763</c:v>
                </c:pt>
                <c:pt idx="1710">
                  <c:v>44764</c:v>
                </c:pt>
                <c:pt idx="1711">
                  <c:v>44767</c:v>
                </c:pt>
                <c:pt idx="1712">
                  <c:v>44768</c:v>
                </c:pt>
                <c:pt idx="1713">
                  <c:v>44769</c:v>
                </c:pt>
                <c:pt idx="1714">
                  <c:v>44770</c:v>
                </c:pt>
                <c:pt idx="1715">
                  <c:v>44771</c:v>
                </c:pt>
                <c:pt idx="1716">
                  <c:v>44774</c:v>
                </c:pt>
                <c:pt idx="1717">
                  <c:v>44775</c:v>
                </c:pt>
                <c:pt idx="1718">
                  <c:v>44776</c:v>
                </c:pt>
                <c:pt idx="1719">
                  <c:v>44777</c:v>
                </c:pt>
                <c:pt idx="1720">
                  <c:v>44778</c:v>
                </c:pt>
                <c:pt idx="1721">
                  <c:v>44781</c:v>
                </c:pt>
                <c:pt idx="1722">
                  <c:v>44782</c:v>
                </c:pt>
                <c:pt idx="1723">
                  <c:v>44783</c:v>
                </c:pt>
                <c:pt idx="1724">
                  <c:v>44784</c:v>
                </c:pt>
                <c:pt idx="1725">
                  <c:v>44785</c:v>
                </c:pt>
                <c:pt idx="1726">
                  <c:v>44788</c:v>
                </c:pt>
                <c:pt idx="1727">
                  <c:v>44789</c:v>
                </c:pt>
                <c:pt idx="1728">
                  <c:v>44790</c:v>
                </c:pt>
                <c:pt idx="1729">
                  <c:v>44791</c:v>
                </c:pt>
                <c:pt idx="1730">
                  <c:v>44792</c:v>
                </c:pt>
                <c:pt idx="1731">
                  <c:v>44795</c:v>
                </c:pt>
                <c:pt idx="1732">
                  <c:v>44796</c:v>
                </c:pt>
                <c:pt idx="1733">
                  <c:v>44797</c:v>
                </c:pt>
                <c:pt idx="1734">
                  <c:v>44798</c:v>
                </c:pt>
                <c:pt idx="1735">
                  <c:v>44799</c:v>
                </c:pt>
                <c:pt idx="1736">
                  <c:v>44802</c:v>
                </c:pt>
                <c:pt idx="1737">
                  <c:v>44803</c:v>
                </c:pt>
                <c:pt idx="1738">
                  <c:v>44804</c:v>
                </c:pt>
                <c:pt idx="1739">
                  <c:v>44805</c:v>
                </c:pt>
                <c:pt idx="1740">
                  <c:v>44806</c:v>
                </c:pt>
                <c:pt idx="1741">
                  <c:v>44810</c:v>
                </c:pt>
                <c:pt idx="1742">
                  <c:v>44811</c:v>
                </c:pt>
                <c:pt idx="1743">
                  <c:v>44812</c:v>
                </c:pt>
                <c:pt idx="1744">
                  <c:v>44813</c:v>
                </c:pt>
                <c:pt idx="1745">
                  <c:v>44816</c:v>
                </c:pt>
                <c:pt idx="1746">
                  <c:v>44817</c:v>
                </c:pt>
                <c:pt idx="1747">
                  <c:v>44818</c:v>
                </c:pt>
                <c:pt idx="1748">
                  <c:v>44819</c:v>
                </c:pt>
                <c:pt idx="1749">
                  <c:v>44820</c:v>
                </c:pt>
                <c:pt idx="1750">
                  <c:v>44823</c:v>
                </c:pt>
                <c:pt idx="1751">
                  <c:v>44824</c:v>
                </c:pt>
                <c:pt idx="1752">
                  <c:v>44825</c:v>
                </c:pt>
                <c:pt idx="1753">
                  <c:v>44826</c:v>
                </c:pt>
                <c:pt idx="1754">
                  <c:v>44827</c:v>
                </c:pt>
                <c:pt idx="1755">
                  <c:v>44830</c:v>
                </c:pt>
                <c:pt idx="1756">
                  <c:v>44831</c:v>
                </c:pt>
                <c:pt idx="1757">
                  <c:v>44832</c:v>
                </c:pt>
                <c:pt idx="1758">
                  <c:v>44833</c:v>
                </c:pt>
                <c:pt idx="1759">
                  <c:v>44834</c:v>
                </c:pt>
                <c:pt idx="1760">
                  <c:v>44837</c:v>
                </c:pt>
                <c:pt idx="1761">
                  <c:v>44838</c:v>
                </c:pt>
                <c:pt idx="1762">
                  <c:v>44839</c:v>
                </c:pt>
                <c:pt idx="1763">
                  <c:v>44840</c:v>
                </c:pt>
                <c:pt idx="1764">
                  <c:v>44841</c:v>
                </c:pt>
                <c:pt idx="1765">
                  <c:v>44845</c:v>
                </c:pt>
                <c:pt idx="1766">
                  <c:v>44846</c:v>
                </c:pt>
                <c:pt idx="1767">
                  <c:v>44847</c:v>
                </c:pt>
                <c:pt idx="1768">
                  <c:v>44848</c:v>
                </c:pt>
                <c:pt idx="1769">
                  <c:v>44851</c:v>
                </c:pt>
                <c:pt idx="1770">
                  <c:v>44852</c:v>
                </c:pt>
                <c:pt idx="1771">
                  <c:v>44853</c:v>
                </c:pt>
                <c:pt idx="1772">
                  <c:v>44854</c:v>
                </c:pt>
                <c:pt idx="1773">
                  <c:v>44855</c:v>
                </c:pt>
                <c:pt idx="1774">
                  <c:v>44858</c:v>
                </c:pt>
                <c:pt idx="1775">
                  <c:v>44859</c:v>
                </c:pt>
                <c:pt idx="1776">
                  <c:v>44860</c:v>
                </c:pt>
                <c:pt idx="1777">
                  <c:v>44861</c:v>
                </c:pt>
                <c:pt idx="1778">
                  <c:v>44862</c:v>
                </c:pt>
                <c:pt idx="1779">
                  <c:v>44865</c:v>
                </c:pt>
                <c:pt idx="1780">
                  <c:v>44866</c:v>
                </c:pt>
                <c:pt idx="1781">
                  <c:v>44867</c:v>
                </c:pt>
                <c:pt idx="1782">
                  <c:v>44868</c:v>
                </c:pt>
                <c:pt idx="1783">
                  <c:v>44869</c:v>
                </c:pt>
                <c:pt idx="1784">
                  <c:v>44872</c:v>
                </c:pt>
                <c:pt idx="1785">
                  <c:v>44873</c:v>
                </c:pt>
                <c:pt idx="1786">
                  <c:v>44874</c:v>
                </c:pt>
                <c:pt idx="1787">
                  <c:v>44875</c:v>
                </c:pt>
                <c:pt idx="1788">
                  <c:v>44879</c:v>
                </c:pt>
                <c:pt idx="1789">
                  <c:v>44880</c:v>
                </c:pt>
                <c:pt idx="1790">
                  <c:v>44881</c:v>
                </c:pt>
                <c:pt idx="1791">
                  <c:v>44882</c:v>
                </c:pt>
                <c:pt idx="1792">
                  <c:v>44883</c:v>
                </c:pt>
                <c:pt idx="1793">
                  <c:v>44886</c:v>
                </c:pt>
                <c:pt idx="1794">
                  <c:v>44887</c:v>
                </c:pt>
                <c:pt idx="1795">
                  <c:v>44888</c:v>
                </c:pt>
                <c:pt idx="1796">
                  <c:v>44890</c:v>
                </c:pt>
                <c:pt idx="1797">
                  <c:v>44893</c:v>
                </c:pt>
                <c:pt idx="1798">
                  <c:v>44894</c:v>
                </c:pt>
                <c:pt idx="1799">
                  <c:v>44895</c:v>
                </c:pt>
                <c:pt idx="1800">
                  <c:v>44896</c:v>
                </c:pt>
                <c:pt idx="1801">
                  <c:v>44897</c:v>
                </c:pt>
                <c:pt idx="1802">
                  <c:v>44900</c:v>
                </c:pt>
                <c:pt idx="1803">
                  <c:v>44901</c:v>
                </c:pt>
                <c:pt idx="1804">
                  <c:v>44902</c:v>
                </c:pt>
                <c:pt idx="1805">
                  <c:v>44903</c:v>
                </c:pt>
                <c:pt idx="1806">
                  <c:v>44904</c:v>
                </c:pt>
                <c:pt idx="1807">
                  <c:v>44907</c:v>
                </c:pt>
                <c:pt idx="1808">
                  <c:v>44908</c:v>
                </c:pt>
                <c:pt idx="1809">
                  <c:v>44909</c:v>
                </c:pt>
                <c:pt idx="1810">
                  <c:v>44910</c:v>
                </c:pt>
                <c:pt idx="1811">
                  <c:v>44911</c:v>
                </c:pt>
                <c:pt idx="1812">
                  <c:v>44914</c:v>
                </c:pt>
                <c:pt idx="1813">
                  <c:v>44915</c:v>
                </c:pt>
                <c:pt idx="1814">
                  <c:v>44916</c:v>
                </c:pt>
                <c:pt idx="1815">
                  <c:v>44917</c:v>
                </c:pt>
                <c:pt idx="1816">
                  <c:v>44918</c:v>
                </c:pt>
                <c:pt idx="1817">
                  <c:v>44922</c:v>
                </c:pt>
                <c:pt idx="1818">
                  <c:v>44923</c:v>
                </c:pt>
                <c:pt idx="1819">
                  <c:v>44924</c:v>
                </c:pt>
                <c:pt idx="1820">
                  <c:v>44925</c:v>
                </c:pt>
                <c:pt idx="1821">
                  <c:v>44929</c:v>
                </c:pt>
                <c:pt idx="1822">
                  <c:v>44930</c:v>
                </c:pt>
                <c:pt idx="1823">
                  <c:v>44931</c:v>
                </c:pt>
                <c:pt idx="1824">
                  <c:v>44932</c:v>
                </c:pt>
                <c:pt idx="1825">
                  <c:v>44935</c:v>
                </c:pt>
                <c:pt idx="1826">
                  <c:v>44936</c:v>
                </c:pt>
                <c:pt idx="1827">
                  <c:v>44937</c:v>
                </c:pt>
                <c:pt idx="1828">
                  <c:v>44938</c:v>
                </c:pt>
                <c:pt idx="1829">
                  <c:v>44939</c:v>
                </c:pt>
                <c:pt idx="1830">
                  <c:v>44943</c:v>
                </c:pt>
                <c:pt idx="1831">
                  <c:v>44944</c:v>
                </c:pt>
                <c:pt idx="1832">
                  <c:v>44945</c:v>
                </c:pt>
                <c:pt idx="1833">
                  <c:v>44946</c:v>
                </c:pt>
                <c:pt idx="1834">
                  <c:v>44949</c:v>
                </c:pt>
                <c:pt idx="1835">
                  <c:v>44950</c:v>
                </c:pt>
                <c:pt idx="1836">
                  <c:v>44951</c:v>
                </c:pt>
                <c:pt idx="1837">
                  <c:v>44952</c:v>
                </c:pt>
                <c:pt idx="1838">
                  <c:v>44953</c:v>
                </c:pt>
                <c:pt idx="1839">
                  <c:v>44956</c:v>
                </c:pt>
                <c:pt idx="1840">
                  <c:v>44957</c:v>
                </c:pt>
                <c:pt idx="1841">
                  <c:v>44958</c:v>
                </c:pt>
                <c:pt idx="1842">
                  <c:v>44959</c:v>
                </c:pt>
                <c:pt idx="1843">
                  <c:v>44960</c:v>
                </c:pt>
                <c:pt idx="1844">
                  <c:v>44963</c:v>
                </c:pt>
                <c:pt idx="1845">
                  <c:v>44964</c:v>
                </c:pt>
                <c:pt idx="1846">
                  <c:v>44965</c:v>
                </c:pt>
                <c:pt idx="1847">
                  <c:v>44966</c:v>
                </c:pt>
                <c:pt idx="1848">
                  <c:v>44967</c:v>
                </c:pt>
                <c:pt idx="1849">
                  <c:v>44970</c:v>
                </c:pt>
                <c:pt idx="1850">
                  <c:v>44971</c:v>
                </c:pt>
                <c:pt idx="1851">
                  <c:v>44972</c:v>
                </c:pt>
                <c:pt idx="1852">
                  <c:v>44973</c:v>
                </c:pt>
                <c:pt idx="1853">
                  <c:v>44974</c:v>
                </c:pt>
                <c:pt idx="1854">
                  <c:v>44978</c:v>
                </c:pt>
                <c:pt idx="1855">
                  <c:v>44979</c:v>
                </c:pt>
                <c:pt idx="1856">
                  <c:v>44980</c:v>
                </c:pt>
                <c:pt idx="1857">
                  <c:v>44981</c:v>
                </c:pt>
                <c:pt idx="1858">
                  <c:v>44984</c:v>
                </c:pt>
                <c:pt idx="1859">
                  <c:v>44985</c:v>
                </c:pt>
                <c:pt idx="1860">
                  <c:v>44986</c:v>
                </c:pt>
                <c:pt idx="1861">
                  <c:v>44987</c:v>
                </c:pt>
                <c:pt idx="1862">
                  <c:v>44988</c:v>
                </c:pt>
                <c:pt idx="1863">
                  <c:v>44991</c:v>
                </c:pt>
                <c:pt idx="1864">
                  <c:v>44992</c:v>
                </c:pt>
                <c:pt idx="1865">
                  <c:v>44993</c:v>
                </c:pt>
                <c:pt idx="1866">
                  <c:v>44994</c:v>
                </c:pt>
                <c:pt idx="1867">
                  <c:v>44995</c:v>
                </c:pt>
                <c:pt idx="1868">
                  <c:v>44998</c:v>
                </c:pt>
                <c:pt idx="1869">
                  <c:v>44999</c:v>
                </c:pt>
                <c:pt idx="1870">
                  <c:v>45000</c:v>
                </c:pt>
                <c:pt idx="1871">
                  <c:v>45001</c:v>
                </c:pt>
                <c:pt idx="1872">
                  <c:v>45002</c:v>
                </c:pt>
                <c:pt idx="1873">
                  <c:v>45005</c:v>
                </c:pt>
                <c:pt idx="1874">
                  <c:v>45006</c:v>
                </c:pt>
                <c:pt idx="1875">
                  <c:v>45007</c:v>
                </c:pt>
                <c:pt idx="1876">
                  <c:v>45008</c:v>
                </c:pt>
                <c:pt idx="1877">
                  <c:v>45009</c:v>
                </c:pt>
                <c:pt idx="1878">
                  <c:v>45012</c:v>
                </c:pt>
                <c:pt idx="1879">
                  <c:v>45013</c:v>
                </c:pt>
                <c:pt idx="1880">
                  <c:v>45014</c:v>
                </c:pt>
                <c:pt idx="1881">
                  <c:v>45015</c:v>
                </c:pt>
                <c:pt idx="1882">
                  <c:v>45016</c:v>
                </c:pt>
                <c:pt idx="1883">
                  <c:v>45019</c:v>
                </c:pt>
                <c:pt idx="1884">
                  <c:v>45020</c:v>
                </c:pt>
                <c:pt idx="1885">
                  <c:v>45021</c:v>
                </c:pt>
                <c:pt idx="1886">
                  <c:v>45022</c:v>
                </c:pt>
                <c:pt idx="1887">
                  <c:v>45023</c:v>
                </c:pt>
                <c:pt idx="1888">
                  <c:v>45026</c:v>
                </c:pt>
                <c:pt idx="1889">
                  <c:v>45027</c:v>
                </c:pt>
                <c:pt idx="1890">
                  <c:v>45028</c:v>
                </c:pt>
              </c:numCache>
            </c:numRef>
          </c:cat>
          <c:val>
            <c:numRef>
              <c:f>'Input - Raw Data'!$BW$9287:$BW$13000</c:f>
              <c:numCache>
                <c:formatCode>_(* #,##0_);_(* \(#,##0\);_(* "-"??_);_(@_)</c:formatCode>
                <c:ptCount val="3714"/>
                <c:pt idx="1">
                  <c:v>74.000000000000028</c:v>
                </c:pt>
                <c:pt idx="2">
                  <c:v>77</c:v>
                </c:pt>
                <c:pt idx="3">
                  <c:v>75.999999999999972</c:v>
                </c:pt>
                <c:pt idx="4">
                  <c:v>79</c:v>
                </c:pt>
                <c:pt idx="5">
                  <c:v>73</c:v>
                </c:pt>
                <c:pt idx="6">
                  <c:v>69</c:v>
                </c:pt>
                <c:pt idx="7">
                  <c:v>68.000000000000014</c:v>
                </c:pt>
                <c:pt idx="8">
                  <c:v>68.000000000000014</c:v>
                </c:pt>
                <c:pt idx="9">
                  <c:v>69.999999999999972</c:v>
                </c:pt>
                <c:pt idx="10">
                  <c:v>75</c:v>
                </c:pt>
                <c:pt idx="11">
                  <c:v>75</c:v>
                </c:pt>
                <c:pt idx="12">
                  <c:v>77.999999999999986</c:v>
                </c:pt>
                <c:pt idx="13">
                  <c:v>67</c:v>
                </c:pt>
                <c:pt idx="14">
                  <c:v>73</c:v>
                </c:pt>
                <c:pt idx="15">
                  <c:v>73</c:v>
                </c:pt>
                <c:pt idx="16">
                  <c:v>77.999999999999986</c:v>
                </c:pt>
                <c:pt idx="17">
                  <c:v>75</c:v>
                </c:pt>
                <c:pt idx="18">
                  <c:v>77</c:v>
                </c:pt>
                <c:pt idx="19">
                  <c:v>73</c:v>
                </c:pt>
                <c:pt idx="20">
                  <c:v>75</c:v>
                </c:pt>
                <c:pt idx="21">
                  <c:v>75</c:v>
                </c:pt>
                <c:pt idx="22">
                  <c:v>78.000000000000028</c:v>
                </c:pt>
                <c:pt idx="23">
                  <c:v>75</c:v>
                </c:pt>
                <c:pt idx="24">
                  <c:v>79.999999999999986</c:v>
                </c:pt>
                <c:pt idx="25">
                  <c:v>72.000000000000014</c:v>
                </c:pt>
                <c:pt idx="26">
                  <c:v>75.999999999999972</c:v>
                </c:pt>
                <c:pt idx="27">
                  <c:v>81</c:v>
                </c:pt>
                <c:pt idx="28">
                  <c:v>79.999999999999986</c:v>
                </c:pt>
                <c:pt idx="29">
                  <c:v>87.000000000000014</c:v>
                </c:pt>
                <c:pt idx="30">
                  <c:v>86.000000000000028</c:v>
                </c:pt>
                <c:pt idx="31">
                  <c:v>86.000000000000028</c:v>
                </c:pt>
                <c:pt idx="32">
                  <c:v>81</c:v>
                </c:pt>
                <c:pt idx="33">
                  <c:v>83</c:v>
                </c:pt>
                <c:pt idx="34">
                  <c:v>81.999999999999986</c:v>
                </c:pt>
                <c:pt idx="35">
                  <c:v>85.000000000000014</c:v>
                </c:pt>
                <c:pt idx="36">
                  <c:v>79</c:v>
                </c:pt>
                <c:pt idx="37">
                  <c:v>92</c:v>
                </c:pt>
                <c:pt idx="38">
                  <c:v>87.000000000000014</c:v>
                </c:pt>
                <c:pt idx="39">
                  <c:v>85.000000000000014</c:v>
                </c:pt>
                <c:pt idx="40">
                  <c:v>87.999999999999986</c:v>
                </c:pt>
                <c:pt idx="41">
                  <c:v>79</c:v>
                </c:pt>
                <c:pt idx="42">
                  <c:v>80.999999999999957</c:v>
                </c:pt>
                <c:pt idx="43">
                  <c:v>67</c:v>
                </c:pt>
                <c:pt idx="44">
                  <c:v>90.000000000000028</c:v>
                </c:pt>
                <c:pt idx="45">
                  <c:v>91.000000000000014</c:v>
                </c:pt>
                <c:pt idx="46">
                  <c:v>90.000000000000028</c:v>
                </c:pt>
                <c:pt idx="47">
                  <c:v>89.000000000000014</c:v>
                </c:pt>
                <c:pt idx="48">
                  <c:v>93.000000000000014</c:v>
                </c:pt>
                <c:pt idx="49">
                  <c:v>94</c:v>
                </c:pt>
                <c:pt idx="50">
                  <c:v>93.000000000000014</c:v>
                </c:pt>
                <c:pt idx="51">
                  <c:v>89.999999999999986</c:v>
                </c:pt>
                <c:pt idx="52">
                  <c:v>87.999999999999986</c:v>
                </c:pt>
                <c:pt idx="53">
                  <c:v>85.000000000000014</c:v>
                </c:pt>
                <c:pt idx="54">
                  <c:v>91.000000000000014</c:v>
                </c:pt>
                <c:pt idx="55">
                  <c:v>85.999999999999986</c:v>
                </c:pt>
                <c:pt idx="56">
                  <c:v>89.999999999999986</c:v>
                </c:pt>
                <c:pt idx="57">
                  <c:v>87.999999999999986</c:v>
                </c:pt>
                <c:pt idx="58">
                  <c:v>86.999999999999972</c:v>
                </c:pt>
                <c:pt idx="59">
                  <c:v>87.999999999999986</c:v>
                </c:pt>
                <c:pt idx="60">
                  <c:v>87.999999999999986</c:v>
                </c:pt>
                <c:pt idx="61">
                  <c:v>94</c:v>
                </c:pt>
                <c:pt idx="62">
                  <c:v>94.999999999999972</c:v>
                </c:pt>
                <c:pt idx="63">
                  <c:v>96</c:v>
                </c:pt>
                <c:pt idx="64">
                  <c:v>94.000000000000043</c:v>
                </c:pt>
                <c:pt idx="65">
                  <c:v>96</c:v>
                </c:pt>
                <c:pt idx="66">
                  <c:v>96</c:v>
                </c:pt>
                <c:pt idx="67">
                  <c:v>96.999999999999972</c:v>
                </c:pt>
                <c:pt idx="68">
                  <c:v>98.999999999999972</c:v>
                </c:pt>
                <c:pt idx="69">
                  <c:v>92</c:v>
                </c:pt>
                <c:pt idx="70">
                  <c:v>77.999999999999986</c:v>
                </c:pt>
                <c:pt idx="71">
                  <c:v>90.999999999999972</c:v>
                </c:pt>
                <c:pt idx="72">
                  <c:v>87.999999999999986</c:v>
                </c:pt>
                <c:pt idx="73">
                  <c:v>87.999999999999986</c:v>
                </c:pt>
                <c:pt idx="74">
                  <c:v>77.999999999999986</c:v>
                </c:pt>
                <c:pt idx="75">
                  <c:v>77</c:v>
                </c:pt>
                <c:pt idx="76">
                  <c:v>77.999999999999986</c:v>
                </c:pt>
                <c:pt idx="77">
                  <c:v>83.999999999999986</c:v>
                </c:pt>
                <c:pt idx="78">
                  <c:v>83.999999999999986</c:v>
                </c:pt>
                <c:pt idx="79">
                  <c:v>83</c:v>
                </c:pt>
                <c:pt idx="80">
                  <c:v>83</c:v>
                </c:pt>
                <c:pt idx="81">
                  <c:v>83</c:v>
                </c:pt>
                <c:pt idx="82">
                  <c:v>79</c:v>
                </c:pt>
                <c:pt idx="83">
                  <c:v>80.000000000000028</c:v>
                </c:pt>
                <c:pt idx="84">
                  <c:v>80.999999999999957</c:v>
                </c:pt>
                <c:pt idx="85">
                  <c:v>77.999999999999986</c:v>
                </c:pt>
                <c:pt idx="86">
                  <c:v>77.999999999999986</c:v>
                </c:pt>
                <c:pt idx="87">
                  <c:v>77</c:v>
                </c:pt>
                <c:pt idx="88">
                  <c:v>79.999999999999986</c:v>
                </c:pt>
                <c:pt idx="89">
                  <c:v>64.999999999999986</c:v>
                </c:pt>
                <c:pt idx="90">
                  <c:v>57.000000000000028</c:v>
                </c:pt>
                <c:pt idx="91">
                  <c:v>62.999999999999986</c:v>
                </c:pt>
                <c:pt idx="92">
                  <c:v>64.999999999999986</c:v>
                </c:pt>
                <c:pt idx="93">
                  <c:v>61.999999999999964</c:v>
                </c:pt>
                <c:pt idx="94">
                  <c:v>57.000000000000028</c:v>
                </c:pt>
                <c:pt idx="95">
                  <c:v>63.000000000000036</c:v>
                </c:pt>
                <c:pt idx="96">
                  <c:v>62.999999999999986</c:v>
                </c:pt>
                <c:pt idx="97">
                  <c:v>62.999999999999986</c:v>
                </c:pt>
                <c:pt idx="98">
                  <c:v>60.999999999999986</c:v>
                </c:pt>
                <c:pt idx="99">
                  <c:v>58.000000000000007</c:v>
                </c:pt>
                <c:pt idx="100">
                  <c:v>57.000000000000028</c:v>
                </c:pt>
                <c:pt idx="101">
                  <c:v>58.999999999999986</c:v>
                </c:pt>
                <c:pt idx="102">
                  <c:v>62.999999999999986</c:v>
                </c:pt>
                <c:pt idx="103">
                  <c:v>62.999999999999986</c:v>
                </c:pt>
                <c:pt idx="104">
                  <c:v>64.000000000000014</c:v>
                </c:pt>
                <c:pt idx="105">
                  <c:v>63.999999999999972</c:v>
                </c:pt>
                <c:pt idx="106">
                  <c:v>63.999999999999972</c:v>
                </c:pt>
                <c:pt idx="107">
                  <c:v>69</c:v>
                </c:pt>
                <c:pt idx="108">
                  <c:v>71</c:v>
                </c:pt>
                <c:pt idx="109">
                  <c:v>69</c:v>
                </c:pt>
                <c:pt idx="110">
                  <c:v>69</c:v>
                </c:pt>
                <c:pt idx="111">
                  <c:v>71</c:v>
                </c:pt>
                <c:pt idx="112">
                  <c:v>64.000000000000014</c:v>
                </c:pt>
                <c:pt idx="113">
                  <c:v>67.000000000000043</c:v>
                </c:pt>
                <c:pt idx="114">
                  <c:v>64.000000000000014</c:v>
                </c:pt>
                <c:pt idx="115">
                  <c:v>62.999999999999986</c:v>
                </c:pt>
                <c:pt idx="116">
                  <c:v>59.000000000000028</c:v>
                </c:pt>
                <c:pt idx="117">
                  <c:v>57.000000000000028</c:v>
                </c:pt>
                <c:pt idx="118">
                  <c:v>56.999999999999986</c:v>
                </c:pt>
                <c:pt idx="119">
                  <c:v>56.999999999999986</c:v>
                </c:pt>
                <c:pt idx="120">
                  <c:v>58.999999999999986</c:v>
                </c:pt>
                <c:pt idx="121">
                  <c:v>65.999999999999972</c:v>
                </c:pt>
                <c:pt idx="122">
                  <c:v>59.000000000000028</c:v>
                </c:pt>
                <c:pt idx="123">
                  <c:v>56.999999999999986</c:v>
                </c:pt>
                <c:pt idx="124">
                  <c:v>50.999999999999979</c:v>
                </c:pt>
                <c:pt idx="125">
                  <c:v>52</c:v>
                </c:pt>
                <c:pt idx="126">
                  <c:v>52.999999999999979</c:v>
                </c:pt>
                <c:pt idx="127">
                  <c:v>52</c:v>
                </c:pt>
                <c:pt idx="128">
                  <c:v>53.000000000000028</c:v>
                </c:pt>
                <c:pt idx="129">
                  <c:v>54</c:v>
                </c:pt>
                <c:pt idx="130">
                  <c:v>52.999999999999979</c:v>
                </c:pt>
                <c:pt idx="131">
                  <c:v>52.999999999999979</c:v>
                </c:pt>
                <c:pt idx="132">
                  <c:v>52.999999999999979</c:v>
                </c:pt>
                <c:pt idx="133">
                  <c:v>50.999999999999979</c:v>
                </c:pt>
                <c:pt idx="134">
                  <c:v>52.999999999999979</c:v>
                </c:pt>
                <c:pt idx="135">
                  <c:v>52.999999999999979</c:v>
                </c:pt>
                <c:pt idx="136">
                  <c:v>48</c:v>
                </c:pt>
                <c:pt idx="137">
                  <c:v>50</c:v>
                </c:pt>
                <c:pt idx="138">
                  <c:v>50.999999999999979</c:v>
                </c:pt>
                <c:pt idx="139">
                  <c:v>47.000000000000021</c:v>
                </c:pt>
                <c:pt idx="140">
                  <c:v>46.000000000000043</c:v>
                </c:pt>
                <c:pt idx="141">
                  <c:v>48</c:v>
                </c:pt>
                <c:pt idx="142">
                  <c:v>50</c:v>
                </c:pt>
                <c:pt idx="143">
                  <c:v>54</c:v>
                </c:pt>
                <c:pt idx="144">
                  <c:v>47.000000000000021</c:v>
                </c:pt>
                <c:pt idx="145">
                  <c:v>44.999999999999972</c:v>
                </c:pt>
                <c:pt idx="146">
                  <c:v>48</c:v>
                </c:pt>
                <c:pt idx="147">
                  <c:v>51.000000000000021</c:v>
                </c:pt>
                <c:pt idx="148">
                  <c:v>48</c:v>
                </c:pt>
                <c:pt idx="149">
                  <c:v>50.999999999999979</c:v>
                </c:pt>
                <c:pt idx="150">
                  <c:v>50</c:v>
                </c:pt>
                <c:pt idx="151">
                  <c:v>41.999999999999993</c:v>
                </c:pt>
                <c:pt idx="152">
                  <c:v>44.000000000000043</c:v>
                </c:pt>
                <c:pt idx="153">
                  <c:v>41.999999999999993</c:v>
                </c:pt>
                <c:pt idx="154">
                  <c:v>39.000000000000014</c:v>
                </c:pt>
                <c:pt idx="155">
                  <c:v>39.000000000000014</c:v>
                </c:pt>
                <c:pt idx="156">
                  <c:v>37.000000000000014</c:v>
                </c:pt>
                <c:pt idx="157">
                  <c:v>37.000000000000014</c:v>
                </c:pt>
                <c:pt idx="158">
                  <c:v>35.000000000000007</c:v>
                </c:pt>
                <c:pt idx="159">
                  <c:v>49.000000000000021</c:v>
                </c:pt>
                <c:pt idx="160">
                  <c:v>44.000000000000043</c:v>
                </c:pt>
                <c:pt idx="161">
                  <c:v>44.999999999999972</c:v>
                </c:pt>
                <c:pt idx="162">
                  <c:v>43.999999999999993</c:v>
                </c:pt>
                <c:pt idx="163">
                  <c:v>45.000000000000014</c:v>
                </c:pt>
                <c:pt idx="164">
                  <c:v>48</c:v>
                </c:pt>
                <c:pt idx="165">
                  <c:v>49.000000000000021</c:v>
                </c:pt>
                <c:pt idx="166">
                  <c:v>49.000000000000021</c:v>
                </c:pt>
                <c:pt idx="167">
                  <c:v>50</c:v>
                </c:pt>
                <c:pt idx="168">
                  <c:v>51.000000000000021</c:v>
                </c:pt>
                <c:pt idx="169">
                  <c:v>52.999999999999979</c:v>
                </c:pt>
                <c:pt idx="170">
                  <c:v>49.000000000000021</c:v>
                </c:pt>
                <c:pt idx="171">
                  <c:v>49.000000000000021</c:v>
                </c:pt>
                <c:pt idx="172">
                  <c:v>50</c:v>
                </c:pt>
                <c:pt idx="173">
                  <c:v>43.999999999999993</c:v>
                </c:pt>
                <c:pt idx="174">
                  <c:v>44.999999999999972</c:v>
                </c:pt>
                <c:pt idx="175">
                  <c:v>45.000000000000014</c:v>
                </c:pt>
                <c:pt idx="176">
                  <c:v>45.000000000000014</c:v>
                </c:pt>
                <c:pt idx="177">
                  <c:v>41.000000000000014</c:v>
                </c:pt>
                <c:pt idx="178">
                  <c:v>45.000000000000014</c:v>
                </c:pt>
                <c:pt idx="179">
                  <c:v>47.000000000000021</c:v>
                </c:pt>
                <c:pt idx="180">
                  <c:v>44.999999999999972</c:v>
                </c:pt>
                <c:pt idx="181">
                  <c:v>43.000000000000014</c:v>
                </c:pt>
                <c:pt idx="182">
                  <c:v>40.999999999999972</c:v>
                </c:pt>
                <c:pt idx="183">
                  <c:v>41.000000000000014</c:v>
                </c:pt>
                <c:pt idx="184">
                  <c:v>39.000000000000014</c:v>
                </c:pt>
                <c:pt idx="185">
                  <c:v>43.999999999999993</c:v>
                </c:pt>
                <c:pt idx="186">
                  <c:v>46.999999999999972</c:v>
                </c:pt>
                <c:pt idx="187">
                  <c:v>41.999999999999993</c:v>
                </c:pt>
                <c:pt idx="188">
                  <c:v>41.000000000000014</c:v>
                </c:pt>
                <c:pt idx="189">
                  <c:v>45.000000000000014</c:v>
                </c:pt>
                <c:pt idx="190">
                  <c:v>43.999999999999993</c:v>
                </c:pt>
                <c:pt idx="191">
                  <c:v>45.000000000000014</c:v>
                </c:pt>
                <c:pt idx="192">
                  <c:v>46.999999999999972</c:v>
                </c:pt>
                <c:pt idx="193">
                  <c:v>51.000000000000021</c:v>
                </c:pt>
                <c:pt idx="194">
                  <c:v>49.000000000000021</c:v>
                </c:pt>
                <c:pt idx="195">
                  <c:v>50</c:v>
                </c:pt>
                <c:pt idx="196">
                  <c:v>50</c:v>
                </c:pt>
                <c:pt idx="197">
                  <c:v>61.000000000000028</c:v>
                </c:pt>
                <c:pt idx="198">
                  <c:v>52</c:v>
                </c:pt>
                <c:pt idx="199">
                  <c:v>51.000000000000021</c:v>
                </c:pt>
                <c:pt idx="200">
                  <c:v>51.000000000000021</c:v>
                </c:pt>
                <c:pt idx="201">
                  <c:v>51.000000000000021</c:v>
                </c:pt>
                <c:pt idx="202">
                  <c:v>50</c:v>
                </c:pt>
                <c:pt idx="203">
                  <c:v>43.000000000000014</c:v>
                </c:pt>
                <c:pt idx="204">
                  <c:v>44.999999999999972</c:v>
                </c:pt>
                <c:pt idx="205">
                  <c:v>50.999999999999979</c:v>
                </c:pt>
                <c:pt idx="206">
                  <c:v>46</c:v>
                </c:pt>
                <c:pt idx="207">
                  <c:v>50.999999999999979</c:v>
                </c:pt>
                <c:pt idx="208">
                  <c:v>48</c:v>
                </c:pt>
                <c:pt idx="209">
                  <c:v>65.000000000000028</c:v>
                </c:pt>
                <c:pt idx="210">
                  <c:v>67.999999999999972</c:v>
                </c:pt>
                <c:pt idx="211">
                  <c:v>60.000000000000007</c:v>
                </c:pt>
                <c:pt idx="212">
                  <c:v>60.000000000000007</c:v>
                </c:pt>
                <c:pt idx="213">
                  <c:v>66.000000000000014</c:v>
                </c:pt>
                <c:pt idx="214">
                  <c:v>67</c:v>
                </c:pt>
                <c:pt idx="215">
                  <c:v>71</c:v>
                </c:pt>
                <c:pt idx="216">
                  <c:v>64.000000000000014</c:v>
                </c:pt>
                <c:pt idx="217">
                  <c:v>67.999999999999972</c:v>
                </c:pt>
                <c:pt idx="218">
                  <c:v>77.999999999999986</c:v>
                </c:pt>
                <c:pt idx="219">
                  <c:v>83</c:v>
                </c:pt>
                <c:pt idx="220">
                  <c:v>83</c:v>
                </c:pt>
                <c:pt idx="221">
                  <c:v>85.999999999999986</c:v>
                </c:pt>
                <c:pt idx="222">
                  <c:v>81.999999999999986</c:v>
                </c:pt>
                <c:pt idx="223">
                  <c:v>80.999999999999957</c:v>
                </c:pt>
                <c:pt idx="224">
                  <c:v>81</c:v>
                </c:pt>
                <c:pt idx="225">
                  <c:v>81</c:v>
                </c:pt>
                <c:pt idx="226">
                  <c:v>93.000000000000014</c:v>
                </c:pt>
                <c:pt idx="227">
                  <c:v>87.000000000000014</c:v>
                </c:pt>
                <c:pt idx="228">
                  <c:v>85.999999999999986</c:v>
                </c:pt>
                <c:pt idx="229">
                  <c:v>81.999999999999986</c:v>
                </c:pt>
                <c:pt idx="230">
                  <c:v>97.000000000000014</c:v>
                </c:pt>
                <c:pt idx="231">
                  <c:v>94</c:v>
                </c:pt>
                <c:pt idx="232">
                  <c:v>89.000000000000014</c:v>
                </c:pt>
                <c:pt idx="233">
                  <c:v>86.999999999999972</c:v>
                </c:pt>
                <c:pt idx="234">
                  <c:v>86.999999999999972</c:v>
                </c:pt>
                <c:pt idx="235">
                  <c:v>83</c:v>
                </c:pt>
                <c:pt idx="236">
                  <c:v>88.000000000000028</c:v>
                </c:pt>
                <c:pt idx="237">
                  <c:v>80.999999999999957</c:v>
                </c:pt>
                <c:pt idx="238">
                  <c:v>84.000000000000028</c:v>
                </c:pt>
                <c:pt idx="239">
                  <c:v>90.000000000000028</c:v>
                </c:pt>
                <c:pt idx="240">
                  <c:v>77</c:v>
                </c:pt>
                <c:pt idx="241">
                  <c:v>82.000000000000028</c:v>
                </c:pt>
                <c:pt idx="242">
                  <c:v>71</c:v>
                </c:pt>
                <c:pt idx="243">
                  <c:v>56.999999999999986</c:v>
                </c:pt>
                <c:pt idx="244">
                  <c:v>71</c:v>
                </c:pt>
                <c:pt idx="245">
                  <c:v>73</c:v>
                </c:pt>
                <c:pt idx="246">
                  <c:v>73</c:v>
                </c:pt>
                <c:pt idx="247">
                  <c:v>77</c:v>
                </c:pt>
                <c:pt idx="248">
                  <c:v>72.000000000000014</c:v>
                </c:pt>
                <c:pt idx="249">
                  <c:v>73.999999999999972</c:v>
                </c:pt>
                <c:pt idx="250">
                  <c:v>72.000000000000014</c:v>
                </c:pt>
                <c:pt idx="251">
                  <c:v>73</c:v>
                </c:pt>
                <c:pt idx="252">
                  <c:v>73.999999999999972</c:v>
                </c:pt>
                <c:pt idx="253">
                  <c:v>74.000000000000028</c:v>
                </c:pt>
                <c:pt idx="254">
                  <c:v>75</c:v>
                </c:pt>
                <c:pt idx="255">
                  <c:v>77</c:v>
                </c:pt>
                <c:pt idx="256">
                  <c:v>77</c:v>
                </c:pt>
                <c:pt idx="257">
                  <c:v>73.999999999999972</c:v>
                </c:pt>
                <c:pt idx="258">
                  <c:v>70.000000000000014</c:v>
                </c:pt>
                <c:pt idx="259">
                  <c:v>70.000000000000014</c:v>
                </c:pt>
                <c:pt idx="260">
                  <c:v>74.000000000000028</c:v>
                </c:pt>
                <c:pt idx="261">
                  <c:v>74.000000000000028</c:v>
                </c:pt>
                <c:pt idx="262">
                  <c:v>73.999999999999972</c:v>
                </c:pt>
                <c:pt idx="263">
                  <c:v>73</c:v>
                </c:pt>
                <c:pt idx="264">
                  <c:v>71</c:v>
                </c:pt>
                <c:pt idx="265">
                  <c:v>73.999999999999972</c:v>
                </c:pt>
                <c:pt idx="266">
                  <c:v>72.000000000000014</c:v>
                </c:pt>
                <c:pt idx="267">
                  <c:v>69.999999999999972</c:v>
                </c:pt>
                <c:pt idx="268">
                  <c:v>71</c:v>
                </c:pt>
                <c:pt idx="269">
                  <c:v>65.999999999999972</c:v>
                </c:pt>
                <c:pt idx="270">
                  <c:v>69</c:v>
                </c:pt>
                <c:pt idx="271">
                  <c:v>69</c:v>
                </c:pt>
                <c:pt idx="272">
                  <c:v>68.000000000000014</c:v>
                </c:pt>
                <c:pt idx="273">
                  <c:v>71</c:v>
                </c:pt>
                <c:pt idx="274">
                  <c:v>71</c:v>
                </c:pt>
                <c:pt idx="275">
                  <c:v>68.000000000000014</c:v>
                </c:pt>
                <c:pt idx="276">
                  <c:v>70.000000000000014</c:v>
                </c:pt>
                <c:pt idx="277">
                  <c:v>73</c:v>
                </c:pt>
                <c:pt idx="278">
                  <c:v>71</c:v>
                </c:pt>
                <c:pt idx="279">
                  <c:v>71</c:v>
                </c:pt>
                <c:pt idx="280">
                  <c:v>64.999999999999986</c:v>
                </c:pt>
                <c:pt idx="281">
                  <c:v>63.999999999999972</c:v>
                </c:pt>
                <c:pt idx="282">
                  <c:v>58.999999999999986</c:v>
                </c:pt>
                <c:pt idx="283">
                  <c:v>61.999999999999964</c:v>
                </c:pt>
                <c:pt idx="284">
                  <c:v>62.999999999999986</c:v>
                </c:pt>
                <c:pt idx="285">
                  <c:v>75.999999999999972</c:v>
                </c:pt>
                <c:pt idx="286">
                  <c:v>69.999999999999972</c:v>
                </c:pt>
                <c:pt idx="287">
                  <c:v>67.999999999999972</c:v>
                </c:pt>
                <c:pt idx="288">
                  <c:v>70.000000000000014</c:v>
                </c:pt>
                <c:pt idx="289">
                  <c:v>75</c:v>
                </c:pt>
                <c:pt idx="290">
                  <c:v>77.999999999999986</c:v>
                </c:pt>
                <c:pt idx="291">
                  <c:v>77.999999999999986</c:v>
                </c:pt>
                <c:pt idx="292">
                  <c:v>75.999999999999972</c:v>
                </c:pt>
                <c:pt idx="293">
                  <c:v>73</c:v>
                </c:pt>
                <c:pt idx="294">
                  <c:v>72.000000000000014</c:v>
                </c:pt>
                <c:pt idx="295">
                  <c:v>71</c:v>
                </c:pt>
                <c:pt idx="296">
                  <c:v>71</c:v>
                </c:pt>
                <c:pt idx="297">
                  <c:v>73</c:v>
                </c:pt>
                <c:pt idx="298">
                  <c:v>72.000000000000014</c:v>
                </c:pt>
                <c:pt idx="299">
                  <c:v>64.999999999999986</c:v>
                </c:pt>
                <c:pt idx="300">
                  <c:v>65.999999999999972</c:v>
                </c:pt>
                <c:pt idx="301">
                  <c:v>69</c:v>
                </c:pt>
                <c:pt idx="302">
                  <c:v>67</c:v>
                </c:pt>
                <c:pt idx="303">
                  <c:v>70.000000000000014</c:v>
                </c:pt>
                <c:pt idx="304">
                  <c:v>67.999999999999972</c:v>
                </c:pt>
                <c:pt idx="305">
                  <c:v>68.000000000000014</c:v>
                </c:pt>
                <c:pt idx="306">
                  <c:v>69.999999999999972</c:v>
                </c:pt>
                <c:pt idx="307">
                  <c:v>67.999999999999972</c:v>
                </c:pt>
                <c:pt idx="308">
                  <c:v>71</c:v>
                </c:pt>
                <c:pt idx="309">
                  <c:v>67.000000000000043</c:v>
                </c:pt>
                <c:pt idx="310">
                  <c:v>73</c:v>
                </c:pt>
                <c:pt idx="311">
                  <c:v>75.000000000000043</c:v>
                </c:pt>
                <c:pt idx="312">
                  <c:v>73</c:v>
                </c:pt>
                <c:pt idx="313">
                  <c:v>67.000000000000043</c:v>
                </c:pt>
                <c:pt idx="314">
                  <c:v>70.000000000000014</c:v>
                </c:pt>
                <c:pt idx="315">
                  <c:v>69.999999999999972</c:v>
                </c:pt>
                <c:pt idx="316">
                  <c:v>71.999999999999972</c:v>
                </c:pt>
                <c:pt idx="317">
                  <c:v>69</c:v>
                </c:pt>
                <c:pt idx="318">
                  <c:v>64.999999999999986</c:v>
                </c:pt>
                <c:pt idx="319">
                  <c:v>66.000000000000014</c:v>
                </c:pt>
                <c:pt idx="320">
                  <c:v>70.000000000000014</c:v>
                </c:pt>
                <c:pt idx="321">
                  <c:v>67.999999999999972</c:v>
                </c:pt>
                <c:pt idx="322">
                  <c:v>67</c:v>
                </c:pt>
                <c:pt idx="323">
                  <c:v>66.000000000000014</c:v>
                </c:pt>
                <c:pt idx="324">
                  <c:v>64.000000000000014</c:v>
                </c:pt>
                <c:pt idx="325">
                  <c:v>63.000000000000036</c:v>
                </c:pt>
                <c:pt idx="326">
                  <c:v>58.999999999999986</c:v>
                </c:pt>
                <c:pt idx="327">
                  <c:v>62.999999999999986</c:v>
                </c:pt>
                <c:pt idx="328">
                  <c:v>60.999999999999986</c:v>
                </c:pt>
                <c:pt idx="329">
                  <c:v>64.000000000000014</c:v>
                </c:pt>
                <c:pt idx="330">
                  <c:v>60.999999999999986</c:v>
                </c:pt>
                <c:pt idx="331">
                  <c:v>60.000000000000007</c:v>
                </c:pt>
                <c:pt idx="332">
                  <c:v>62.000000000000014</c:v>
                </c:pt>
                <c:pt idx="333">
                  <c:v>62.000000000000014</c:v>
                </c:pt>
                <c:pt idx="334">
                  <c:v>64.000000000000014</c:v>
                </c:pt>
                <c:pt idx="335">
                  <c:v>64.000000000000014</c:v>
                </c:pt>
                <c:pt idx="336">
                  <c:v>64.999999999999986</c:v>
                </c:pt>
                <c:pt idx="337">
                  <c:v>60.999999999999986</c:v>
                </c:pt>
                <c:pt idx="338">
                  <c:v>58.000000000000007</c:v>
                </c:pt>
                <c:pt idx="339">
                  <c:v>58.000000000000007</c:v>
                </c:pt>
                <c:pt idx="340">
                  <c:v>58.999999999999986</c:v>
                </c:pt>
                <c:pt idx="341">
                  <c:v>59.000000000000028</c:v>
                </c:pt>
                <c:pt idx="342">
                  <c:v>65.000000000000028</c:v>
                </c:pt>
                <c:pt idx="343">
                  <c:v>63.000000000000036</c:v>
                </c:pt>
                <c:pt idx="344">
                  <c:v>60.000000000000007</c:v>
                </c:pt>
                <c:pt idx="345">
                  <c:v>64.999999999999986</c:v>
                </c:pt>
                <c:pt idx="346">
                  <c:v>64.999999999999986</c:v>
                </c:pt>
                <c:pt idx="347">
                  <c:v>55.000000000000028</c:v>
                </c:pt>
                <c:pt idx="348">
                  <c:v>53.000000000000028</c:v>
                </c:pt>
                <c:pt idx="349">
                  <c:v>52</c:v>
                </c:pt>
                <c:pt idx="350">
                  <c:v>52</c:v>
                </c:pt>
                <c:pt idx="351">
                  <c:v>60.000000000000007</c:v>
                </c:pt>
                <c:pt idx="352">
                  <c:v>63.000000000000036</c:v>
                </c:pt>
                <c:pt idx="353">
                  <c:v>46</c:v>
                </c:pt>
                <c:pt idx="354">
                  <c:v>44.000000000000043</c:v>
                </c:pt>
                <c:pt idx="355">
                  <c:v>41.999999999999993</c:v>
                </c:pt>
                <c:pt idx="356">
                  <c:v>48.999999999999979</c:v>
                </c:pt>
                <c:pt idx="357">
                  <c:v>43.999999999999993</c:v>
                </c:pt>
                <c:pt idx="358">
                  <c:v>39.999999999999993</c:v>
                </c:pt>
                <c:pt idx="359">
                  <c:v>40.999999999999972</c:v>
                </c:pt>
                <c:pt idx="360">
                  <c:v>46</c:v>
                </c:pt>
                <c:pt idx="361">
                  <c:v>48</c:v>
                </c:pt>
                <c:pt idx="362">
                  <c:v>48.999999999999979</c:v>
                </c:pt>
                <c:pt idx="363">
                  <c:v>67.999999999999972</c:v>
                </c:pt>
                <c:pt idx="364">
                  <c:v>61.000000000000028</c:v>
                </c:pt>
                <c:pt idx="365">
                  <c:v>60.000000000000007</c:v>
                </c:pt>
                <c:pt idx="366">
                  <c:v>60.000000000000007</c:v>
                </c:pt>
                <c:pt idx="367">
                  <c:v>60.000000000000007</c:v>
                </c:pt>
                <c:pt idx="368">
                  <c:v>56.000000000000007</c:v>
                </c:pt>
                <c:pt idx="369">
                  <c:v>54.999999999999986</c:v>
                </c:pt>
                <c:pt idx="370">
                  <c:v>64.000000000000014</c:v>
                </c:pt>
                <c:pt idx="371">
                  <c:v>62.000000000000014</c:v>
                </c:pt>
                <c:pt idx="372">
                  <c:v>68.000000000000014</c:v>
                </c:pt>
                <c:pt idx="373">
                  <c:v>63.999999999999972</c:v>
                </c:pt>
                <c:pt idx="374">
                  <c:v>70.000000000000014</c:v>
                </c:pt>
                <c:pt idx="375">
                  <c:v>75</c:v>
                </c:pt>
                <c:pt idx="376">
                  <c:v>79.999999999999986</c:v>
                </c:pt>
                <c:pt idx="377">
                  <c:v>84.000000000000028</c:v>
                </c:pt>
                <c:pt idx="378">
                  <c:v>85.000000000000014</c:v>
                </c:pt>
                <c:pt idx="379">
                  <c:v>78.000000000000028</c:v>
                </c:pt>
                <c:pt idx="380">
                  <c:v>82.999999999999957</c:v>
                </c:pt>
                <c:pt idx="381">
                  <c:v>83</c:v>
                </c:pt>
                <c:pt idx="382">
                  <c:v>79</c:v>
                </c:pt>
                <c:pt idx="383">
                  <c:v>77.999999999999986</c:v>
                </c:pt>
                <c:pt idx="384">
                  <c:v>70.000000000000014</c:v>
                </c:pt>
                <c:pt idx="385">
                  <c:v>71</c:v>
                </c:pt>
                <c:pt idx="386">
                  <c:v>73</c:v>
                </c:pt>
                <c:pt idx="387">
                  <c:v>79</c:v>
                </c:pt>
                <c:pt idx="388">
                  <c:v>79</c:v>
                </c:pt>
                <c:pt idx="389">
                  <c:v>83.999999999999986</c:v>
                </c:pt>
                <c:pt idx="390">
                  <c:v>73</c:v>
                </c:pt>
                <c:pt idx="391">
                  <c:v>73</c:v>
                </c:pt>
                <c:pt idx="392">
                  <c:v>73</c:v>
                </c:pt>
                <c:pt idx="393">
                  <c:v>69.999999999999972</c:v>
                </c:pt>
                <c:pt idx="394">
                  <c:v>73</c:v>
                </c:pt>
                <c:pt idx="395">
                  <c:v>70.000000000000014</c:v>
                </c:pt>
                <c:pt idx="396">
                  <c:v>75.999999999999972</c:v>
                </c:pt>
                <c:pt idx="397">
                  <c:v>71</c:v>
                </c:pt>
                <c:pt idx="398">
                  <c:v>73.999999999999972</c:v>
                </c:pt>
                <c:pt idx="399">
                  <c:v>70.000000000000014</c:v>
                </c:pt>
                <c:pt idx="400">
                  <c:v>63.000000000000036</c:v>
                </c:pt>
                <c:pt idx="401">
                  <c:v>65.999999999999972</c:v>
                </c:pt>
                <c:pt idx="402">
                  <c:v>64.999999999999986</c:v>
                </c:pt>
                <c:pt idx="403">
                  <c:v>64.000000000000014</c:v>
                </c:pt>
                <c:pt idx="404">
                  <c:v>75</c:v>
                </c:pt>
                <c:pt idx="405">
                  <c:v>75.999999999999972</c:v>
                </c:pt>
                <c:pt idx="406">
                  <c:v>77.999999999999986</c:v>
                </c:pt>
                <c:pt idx="407">
                  <c:v>75</c:v>
                </c:pt>
                <c:pt idx="408">
                  <c:v>71</c:v>
                </c:pt>
                <c:pt idx="409">
                  <c:v>81.999999999999986</c:v>
                </c:pt>
                <c:pt idx="410">
                  <c:v>73.999999999999972</c:v>
                </c:pt>
                <c:pt idx="411">
                  <c:v>71.999999999999972</c:v>
                </c:pt>
                <c:pt idx="412">
                  <c:v>79</c:v>
                </c:pt>
                <c:pt idx="413">
                  <c:v>76.000000000000028</c:v>
                </c:pt>
                <c:pt idx="414">
                  <c:v>70.000000000000014</c:v>
                </c:pt>
                <c:pt idx="415">
                  <c:v>75</c:v>
                </c:pt>
                <c:pt idx="416">
                  <c:v>73</c:v>
                </c:pt>
                <c:pt idx="417">
                  <c:v>63.000000000000036</c:v>
                </c:pt>
                <c:pt idx="418">
                  <c:v>66.000000000000014</c:v>
                </c:pt>
                <c:pt idx="419">
                  <c:v>64.000000000000014</c:v>
                </c:pt>
                <c:pt idx="420">
                  <c:v>70.000000000000014</c:v>
                </c:pt>
                <c:pt idx="421">
                  <c:v>68.000000000000014</c:v>
                </c:pt>
                <c:pt idx="422">
                  <c:v>63.000000000000036</c:v>
                </c:pt>
                <c:pt idx="423">
                  <c:v>57.000000000000028</c:v>
                </c:pt>
                <c:pt idx="424">
                  <c:v>58.000000000000007</c:v>
                </c:pt>
                <c:pt idx="425">
                  <c:v>61.000000000000028</c:v>
                </c:pt>
                <c:pt idx="426">
                  <c:v>64.999999999999986</c:v>
                </c:pt>
                <c:pt idx="427">
                  <c:v>67</c:v>
                </c:pt>
                <c:pt idx="428">
                  <c:v>64.000000000000014</c:v>
                </c:pt>
                <c:pt idx="429">
                  <c:v>68.000000000000014</c:v>
                </c:pt>
                <c:pt idx="430">
                  <c:v>66.000000000000014</c:v>
                </c:pt>
                <c:pt idx="431">
                  <c:v>69</c:v>
                </c:pt>
                <c:pt idx="432">
                  <c:v>65.999999999999972</c:v>
                </c:pt>
                <c:pt idx="433">
                  <c:v>60.999999999999986</c:v>
                </c:pt>
                <c:pt idx="434">
                  <c:v>64.000000000000014</c:v>
                </c:pt>
                <c:pt idx="435">
                  <c:v>58.999999999999986</c:v>
                </c:pt>
                <c:pt idx="436">
                  <c:v>58.999999999999986</c:v>
                </c:pt>
                <c:pt idx="437">
                  <c:v>54.999999999999986</c:v>
                </c:pt>
                <c:pt idx="438">
                  <c:v>56.000000000000007</c:v>
                </c:pt>
                <c:pt idx="439">
                  <c:v>62.999999999999986</c:v>
                </c:pt>
                <c:pt idx="440">
                  <c:v>62.000000000000014</c:v>
                </c:pt>
                <c:pt idx="441">
                  <c:v>61.999999999999964</c:v>
                </c:pt>
                <c:pt idx="442">
                  <c:v>62.999999999999986</c:v>
                </c:pt>
                <c:pt idx="443">
                  <c:v>74.000000000000028</c:v>
                </c:pt>
                <c:pt idx="444">
                  <c:v>75</c:v>
                </c:pt>
                <c:pt idx="445">
                  <c:v>75</c:v>
                </c:pt>
                <c:pt idx="446">
                  <c:v>75</c:v>
                </c:pt>
                <c:pt idx="447">
                  <c:v>76.000000000000028</c:v>
                </c:pt>
                <c:pt idx="448">
                  <c:v>68.000000000000014</c:v>
                </c:pt>
                <c:pt idx="449">
                  <c:v>68.000000000000014</c:v>
                </c:pt>
                <c:pt idx="450">
                  <c:v>70.000000000000014</c:v>
                </c:pt>
                <c:pt idx="451">
                  <c:v>71</c:v>
                </c:pt>
                <c:pt idx="452">
                  <c:v>70.000000000000014</c:v>
                </c:pt>
                <c:pt idx="453">
                  <c:v>69</c:v>
                </c:pt>
                <c:pt idx="454">
                  <c:v>69</c:v>
                </c:pt>
                <c:pt idx="455">
                  <c:v>77</c:v>
                </c:pt>
                <c:pt idx="456">
                  <c:v>76.000000000000028</c:v>
                </c:pt>
                <c:pt idx="457">
                  <c:v>71</c:v>
                </c:pt>
                <c:pt idx="458">
                  <c:v>69</c:v>
                </c:pt>
                <c:pt idx="459">
                  <c:v>72.000000000000014</c:v>
                </c:pt>
                <c:pt idx="460">
                  <c:v>71</c:v>
                </c:pt>
                <c:pt idx="461">
                  <c:v>71</c:v>
                </c:pt>
                <c:pt idx="462">
                  <c:v>74.000000000000028</c:v>
                </c:pt>
                <c:pt idx="463">
                  <c:v>72.000000000000014</c:v>
                </c:pt>
                <c:pt idx="464">
                  <c:v>63.000000000000036</c:v>
                </c:pt>
                <c:pt idx="465">
                  <c:v>66.000000000000014</c:v>
                </c:pt>
                <c:pt idx="466">
                  <c:v>66.000000000000014</c:v>
                </c:pt>
                <c:pt idx="467">
                  <c:v>66.000000000000014</c:v>
                </c:pt>
                <c:pt idx="468">
                  <c:v>66.000000000000014</c:v>
                </c:pt>
                <c:pt idx="469">
                  <c:v>85.999999999999986</c:v>
                </c:pt>
                <c:pt idx="470">
                  <c:v>87.999999999999986</c:v>
                </c:pt>
                <c:pt idx="471">
                  <c:v>89.000000000000014</c:v>
                </c:pt>
                <c:pt idx="472">
                  <c:v>93.000000000000014</c:v>
                </c:pt>
                <c:pt idx="473">
                  <c:v>89.000000000000014</c:v>
                </c:pt>
                <c:pt idx="474">
                  <c:v>83</c:v>
                </c:pt>
                <c:pt idx="475">
                  <c:v>88.000000000000028</c:v>
                </c:pt>
                <c:pt idx="476">
                  <c:v>91.000000000000014</c:v>
                </c:pt>
                <c:pt idx="477">
                  <c:v>94.999999999999972</c:v>
                </c:pt>
                <c:pt idx="478">
                  <c:v>85.000000000000014</c:v>
                </c:pt>
                <c:pt idx="479">
                  <c:v>89.999999999999986</c:v>
                </c:pt>
                <c:pt idx="480">
                  <c:v>89.000000000000014</c:v>
                </c:pt>
                <c:pt idx="481">
                  <c:v>92</c:v>
                </c:pt>
                <c:pt idx="482">
                  <c:v>69</c:v>
                </c:pt>
                <c:pt idx="483">
                  <c:v>71.999999999999972</c:v>
                </c:pt>
                <c:pt idx="484">
                  <c:v>65.999999999999972</c:v>
                </c:pt>
                <c:pt idx="485">
                  <c:v>64.999999999999986</c:v>
                </c:pt>
                <c:pt idx="486">
                  <c:v>69</c:v>
                </c:pt>
                <c:pt idx="487">
                  <c:v>66.000000000000014</c:v>
                </c:pt>
                <c:pt idx="488">
                  <c:v>63.999999999999972</c:v>
                </c:pt>
                <c:pt idx="489">
                  <c:v>64.000000000000014</c:v>
                </c:pt>
                <c:pt idx="490">
                  <c:v>64.999999999999986</c:v>
                </c:pt>
                <c:pt idx="491">
                  <c:v>69.999999999999972</c:v>
                </c:pt>
                <c:pt idx="492">
                  <c:v>73.999999999999972</c:v>
                </c:pt>
                <c:pt idx="493">
                  <c:v>72.000000000000014</c:v>
                </c:pt>
                <c:pt idx="494">
                  <c:v>72.000000000000014</c:v>
                </c:pt>
                <c:pt idx="495">
                  <c:v>71</c:v>
                </c:pt>
                <c:pt idx="496">
                  <c:v>67.000000000000043</c:v>
                </c:pt>
                <c:pt idx="497">
                  <c:v>67.000000000000043</c:v>
                </c:pt>
                <c:pt idx="498">
                  <c:v>69</c:v>
                </c:pt>
                <c:pt idx="499">
                  <c:v>64.000000000000014</c:v>
                </c:pt>
                <c:pt idx="500">
                  <c:v>83.999999999999986</c:v>
                </c:pt>
                <c:pt idx="501">
                  <c:v>79</c:v>
                </c:pt>
                <c:pt idx="502">
                  <c:v>75.999999999999972</c:v>
                </c:pt>
                <c:pt idx="503">
                  <c:v>67</c:v>
                </c:pt>
                <c:pt idx="504">
                  <c:v>62.999999999999986</c:v>
                </c:pt>
                <c:pt idx="505">
                  <c:v>71</c:v>
                </c:pt>
                <c:pt idx="506">
                  <c:v>72.000000000000014</c:v>
                </c:pt>
                <c:pt idx="507">
                  <c:v>63.999999999999972</c:v>
                </c:pt>
                <c:pt idx="508">
                  <c:v>85.999999999999986</c:v>
                </c:pt>
                <c:pt idx="509">
                  <c:v>88.000000000000028</c:v>
                </c:pt>
                <c:pt idx="510">
                  <c:v>87.000000000000014</c:v>
                </c:pt>
                <c:pt idx="511">
                  <c:v>79</c:v>
                </c:pt>
                <c:pt idx="512">
                  <c:v>77</c:v>
                </c:pt>
                <c:pt idx="513">
                  <c:v>73</c:v>
                </c:pt>
                <c:pt idx="514">
                  <c:v>69</c:v>
                </c:pt>
                <c:pt idx="515">
                  <c:v>69</c:v>
                </c:pt>
                <c:pt idx="516">
                  <c:v>69</c:v>
                </c:pt>
                <c:pt idx="517">
                  <c:v>69.999999999999972</c:v>
                </c:pt>
                <c:pt idx="518">
                  <c:v>75.999999999999972</c:v>
                </c:pt>
                <c:pt idx="519">
                  <c:v>70.000000000000014</c:v>
                </c:pt>
                <c:pt idx="520">
                  <c:v>69</c:v>
                </c:pt>
                <c:pt idx="521">
                  <c:v>69</c:v>
                </c:pt>
                <c:pt idx="522">
                  <c:v>75</c:v>
                </c:pt>
                <c:pt idx="523">
                  <c:v>75.999999999999972</c:v>
                </c:pt>
                <c:pt idx="524">
                  <c:v>77</c:v>
                </c:pt>
                <c:pt idx="525">
                  <c:v>77.999999999999986</c:v>
                </c:pt>
                <c:pt idx="526">
                  <c:v>75</c:v>
                </c:pt>
                <c:pt idx="527">
                  <c:v>81</c:v>
                </c:pt>
                <c:pt idx="528">
                  <c:v>79</c:v>
                </c:pt>
                <c:pt idx="529">
                  <c:v>79</c:v>
                </c:pt>
                <c:pt idx="530">
                  <c:v>79.999999999999986</c:v>
                </c:pt>
                <c:pt idx="531">
                  <c:v>79.999999999999986</c:v>
                </c:pt>
                <c:pt idx="532">
                  <c:v>80.999999999999957</c:v>
                </c:pt>
                <c:pt idx="533">
                  <c:v>70.000000000000014</c:v>
                </c:pt>
                <c:pt idx="534">
                  <c:v>71.999999999999972</c:v>
                </c:pt>
                <c:pt idx="535">
                  <c:v>68.000000000000014</c:v>
                </c:pt>
                <c:pt idx="536">
                  <c:v>69</c:v>
                </c:pt>
                <c:pt idx="537">
                  <c:v>71</c:v>
                </c:pt>
                <c:pt idx="538">
                  <c:v>70.000000000000014</c:v>
                </c:pt>
                <c:pt idx="539">
                  <c:v>75.999999999999972</c:v>
                </c:pt>
                <c:pt idx="540">
                  <c:v>73.999999999999972</c:v>
                </c:pt>
                <c:pt idx="541">
                  <c:v>75.999999999999972</c:v>
                </c:pt>
                <c:pt idx="542">
                  <c:v>73</c:v>
                </c:pt>
                <c:pt idx="543">
                  <c:v>73.999999999999972</c:v>
                </c:pt>
                <c:pt idx="544">
                  <c:v>74.000000000000028</c:v>
                </c:pt>
                <c:pt idx="545">
                  <c:v>69</c:v>
                </c:pt>
                <c:pt idx="546">
                  <c:v>68.000000000000014</c:v>
                </c:pt>
                <c:pt idx="547">
                  <c:v>67.999999999999972</c:v>
                </c:pt>
                <c:pt idx="548">
                  <c:v>75</c:v>
                </c:pt>
                <c:pt idx="549">
                  <c:v>75</c:v>
                </c:pt>
                <c:pt idx="550">
                  <c:v>75</c:v>
                </c:pt>
                <c:pt idx="551">
                  <c:v>75</c:v>
                </c:pt>
                <c:pt idx="552">
                  <c:v>82.999999999999957</c:v>
                </c:pt>
                <c:pt idx="553">
                  <c:v>73</c:v>
                </c:pt>
                <c:pt idx="554">
                  <c:v>64.999999999999986</c:v>
                </c:pt>
                <c:pt idx="555">
                  <c:v>65.000000000000028</c:v>
                </c:pt>
                <c:pt idx="556">
                  <c:v>65.000000000000028</c:v>
                </c:pt>
                <c:pt idx="557">
                  <c:v>68.000000000000014</c:v>
                </c:pt>
                <c:pt idx="558">
                  <c:v>70.000000000000014</c:v>
                </c:pt>
                <c:pt idx="559">
                  <c:v>71.999999999999972</c:v>
                </c:pt>
                <c:pt idx="560">
                  <c:v>75</c:v>
                </c:pt>
                <c:pt idx="561">
                  <c:v>78.000000000000028</c:v>
                </c:pt>
                <c:pt idx="562">
                  <c:v>74.000000000000028</c:v>
                </c:pt>
                <c:pt idx="563">
                  <c:v>75</c:v>
                </c:pt>
                <c:pt idx="564">
                  <c:v>72.000000000000014</c:v>
                </c:pt>
                <c:pt idx="565">
                  <c:v>74.000000000000028</c:v>
                </c:pt>
                <c:pt idx="566">
                  <c:v>71</c:v>
                </c:pt>
                <c:pt idx="567">
                  <c:v>71</c:v>
                </c:pt>
                <c:pt idx="568">
                  <c:v>72.000000000000014</c:v>
                </c:pt>
                <c:pt idx="569">
                  <c:v>79</c:v>
                </c:pt>
                <c:pt idx="570">
                  <c:v>79</c:v>
                </c:pt>
                <c:pt idx="571">
                  <c:v>77</c:v>
                </c:pt>
                <c:pt idx="572">
                  <c:v>77</c:v>
                </c:pt>
                <c:pt idx="573">
                  <c:v>77</c:v>
                </c:pt>
                <c:pt idx="574">
                  <c:v>79</c:v>
                </c:pt>
                <c:pt idx="575">
                  <c:v>79</c:v>
                </c:pt>
                <c:pt idx="576">
                  <c:v>78.000000000000028</c:v>
                </c:pt>
                <c:pt idx="577">
                  <c:v>72.000000000000014</c:v>
                </c:pt>
                <c:pt idx="578">
                  <c:v>73</c:v>
                </c:pt>
                <c:pt idx="579">
                  <c:v>73.000000000000043</c:v>
                </c:pt>
                <c:pt idx="580">
                  <c:v>75</c:v>
                </c:pt>
                <c:pt idx="581">
                  <c:v>75</c:v>
                </c:pt>
                <c:pt idx="582">
                  <c:v>79</c:v>
                </c:pt>
                <c:pt idx="583">
                  <c:v>70.000000000000014</c:v>
                </c:pt>
                <c:pt idx="584">
                  <c:v>73</c:v>
                </c:pt>
                <c:pt idx="585">
                  <c:v>73</c:v>
                </c:pt>
                <c:pt idx="586">
                  <c:v>73</c:v>
                </c:pt>
                <c:pt idx="587">
                  <c:v>71</c:v>
                </c:pt>
                <c:pt idx="588">
                  <c:v>72.000000000000014</c:v>
                </c:pt>
                <c:pt idx="589">
                  <c:v>79.999999999999986</c:v>
                </c:pt>
                <c:pt idx="590">
                  <c:v>73.999999999999972</c:v>
                </c:pt>
                <c:pt idx="591">
                  <c:v>69.999999999999972</c:v>
                </c:pt>
                <c:pt idx="592">
                  <c:v>69.999999999999972</c:v>
                </c:pt>
                <c:pt idx="593">
                  <c:v>62.000000000000014</c:v>
                </c:pt>
                <c:pt idx="594">
                  <c:v>59.999999999999964</c:v>
                </c:pt>
                <c:pt idx="595">
                  <c:v>63.999999999999972</c:v>
                </c:pt>
                <c:pt idx="596">
                  <c:v>68.000000000000014</c:v>
                </c:pt>
                <c:pt idx="597">
                  <c:v>73</c:v>
                </c:pt>
                <c:pt idx="598">
                  <c:v>70.000000000000014</c:v>
                </c:pt>
                <c:pt idx="599">
                  <c:v>73.999999999999972</c:v>
                </c:pt>
                <c:pt idx="600">
                  <c:v>79.999999999999986</c:v>
                </c:pt>
                <c:pt idx="601">
                  <c:v>76.000000000000028</c:v>
                </c:pt>
                <c:pt idx="602">
                  <c:v>71</c:v>
                </c:pt>
                <c:pt idx="603">
                  <c:v>73</c:v>
                </c:pt>
                <c:pt idx="604">
                  <c:v>73</c:v>
                </c:pt>
                <c:pt idx="605">
                  <c:v>74.000000000000028</c:v>
                </c:pt>
                <c:pt idx="606">
                  <c:v>76.000000000000028</c:v>
                </c:pt>
                <c:pt idx="607">
                  <c:v>75</c:v>
                </c:pt>
                <c:pt idx="608">
                  <c:v>73</c:v>
                </c:pt>
                <c:pt idx="609">
                  <c:v>77</c:v>
                </c:pt>
                <c:pt idx="610">
                  <c:v>76.999999999999957</c:v>
                </c:pt>
                <c:pt idx="611">
                  <c:v>71</c:v>
                </c:pt>
                <c:pt idx="612">
                  <c:v>72.000000000000014</c:v>
                </c:pt>
                <c:pt idx="613">
                  <c:v>72.000000000000014</c:v>
                </c:pt>
                <c:pt idx="614">
                  <c:v>69.999999999999972</c:v>
                </c:pt>
                <c:pt idx="615">
                  <c:v>71</c:v>
                </c:pt>
                <c:pt idx="616">
                  <c:v>72.000000000000014</c:v>
                </c:pt>
                <c:pt idx="617">
                  <c:v>73</c:v>
                </c:pt>
                <c:pt idx="618">
                  <c:v>70.000000000000014</c:v>
                </c:pt>
                <c:pt idx="619">
                  <c:v>69.999999999999972</c:v>
                </c:pt>
                <c:pt idx="620">
                  <c:v>67</c:v>
                </c:pt>
                <c:pt idx="621">
                  <c:v>71.999999999999972</c:v>
                </c:pt>
                <c:pt idx="622">
                  <c:v>73.999999999999972</c:v>
                </c:pt>
                <c:pt idx="623">
                  <c:v>71.000000000000043</c:v>
                </c:pt>
                <c:pt idx="624">
                  <c:v>77</c:v>
                </c:pt>
                <c:pt idx="625">
                  <c:v>75.999999999999972</c:v>
                </c:pt>
                <c:pt idx="626">
                  <c:v>75.999999999999972</c:v>
                </c:pt>
                <c:pt idx="627">
                  <c:v>75</c:v>
                </c:pt>
                <c:pt idx="628">
                  <c:v>71</c:v>
                </c:pt>
                <c:pt idx="629">
                  <c:v>69</c:v>
                </c:pt>
                <c:pt idx="630">
                  <c:v>71</c:v>
                </c:pt>
                <c:pt idx="631">
                  <c:v>67.999999999999972</c:v>
                </c:pt>
                <c:pt idx="632">
                  <c:v>67</c:v>
                </c:pt>
                <c:pt idx="633">
                  <c:v>67</c:v>
                </c:pt>
                <c:pt idx="634">
                  <c:v>69.999999999999972</c:v>
                </c:pt>
                <c:pt idx="635">
                  <c:v>69</c:v>
                </c:pt>
                <c:pt idx="636">
                  <c:v>71</c:v>
                </c:pt>
                <c:pt idx="637">
                  <c:v>72.000000000000014</c:v>
                </c:pt>
                <c:pt idx="638">
                  <c:v>75.999999999999972</c:v>
                </c:pt>
                <c:pt idx="639">
                  <c:v>75</c:v>
                </c:pt>
                <c:pt idx="640">
                  <c:v>77.999999999999986</c:v>
                </c:pt>
                <c:pt idx="641">
                  <c:v>79</c:v>
                </c:pt>
                <c:pt idx="642">
                  <c:v>75.999999999999972</c:v>
                </c:pt>
                <c:pt idx="643">
                  <c:v>74.000000000000028</c:v>
                </c:pt>
                <c:pt idx="644">
                  <c:v>71.999999999999972</c:v>
                </c:pt>
                <c:pt idx="645">
                  <c:v>75</c:v>
                </c:pt>
                <c:pt idx="646">
                  <c:v>66.000000000000014</c:v>
                </c:pt>
                <c:pt idx="647">
                  <c:v>69</c:v>
                </c:pt>
                <c:pt idx="648">
                  <c:v>69</c:v>
                </c:pt>
                <c:pt idx="649">
                  <c:v>69</c:v>
                </c:pt>
                <c:pt idx="650">
                  <c:v>73</c:v>
                </c:pt>
                <c:pt idx="651">
                  <c:v>71</c:v>
                </c:pt>
                <c:pt idx="652">
                  <c:v>69.999999999999972</c:v>
                </c:pt>
                <c:pt idx="653">
                  <c:v>69.999999999999972</c:v>
                </c:pt>
                <c:pt idx="654">
                  <c:v>71.999999999999972</c:v>
                </c:pt>
                <c:pt idx="655">
                  <c:v>78.000000000000028</c:v>
                </c:pt>
                <c:pt idx="656">
                  <c:v>73</c:v>
                </c:pt>
                <c:pt idx="657">
                  <c:v>77</c:v>
                </c:pt>
                <c:pt idx="658">
                  <c:v>69.999999999999972</c:v>
                </c:pt>
                <c:pt idx="659">
                  <c:v>75.999999999999972</c:v>
                </c:pt>
                <c:pt idx="660">
                  <c:v>79</c:v>
                </c:pt>
                <c:pt idx="661">
                  <c:v>73.999999999999972</c:v>
                </c:pt>
                <c:pt idx="662">
                  <c:v>78.000000000000028</c:v>
                </c:pt>
                <c:pt idx="663">
                  <c:v>82.000000000000028</c:v>
                </c:pt>
                <c:pt idx="664">
                  <c:v>87.000000000000014</c:v>
                </c:pt>
                <c:pt idx="665">
                  <c:v>82.000000000000028</c:v>
                </c:pt>
                <c:pt idx="666">
                  <c:v>76.000000000000028</c:v>
                </c:pt>
                <c:pt idx="667">
                  <c:v>77</c:v>
                </c:pt>
                <c:pt idx="668">
                  <c:v>74.000000000000028</c:v>
                </c:pt>
                <c:pt idx="669">
                  <c:v>75</c:v>
                </c:pt>
                <c:pt idx="670">
                  <c:v>75</c:v>
                </c:pt>
                <c:pt idx="671">
                  <c:v>74.000000000000028</c:v>
                </c:pt>
                <c:pt idx="672">
                  <c:v>77</c:v>
                </c:pt>
                <c:pt idx="673">
                  <c:v>70.000000000000014</c:v>
                </c:pt>
                <c:pt idx="674">
                  <c:v>77</c:v>
                </c:pt>
                <c:pt idx="675">
                  <c:v>77.999999999999986</c:v>
                </c:pt>
                <c:pt idx="676">
                  <c:v>71.999999999999972</c:v>
                </c:pt>
                <c:pt idx="677">
                  <c:v>69.000000000000043</c:v>
                </c:pt>
                <c:pt idx="678">
                  <c:v>65.000000000000028</c:v>
                </c:pt>
                <c:pt idx="679">
                  <c:v>68.000000000000014</c:v>
                </c:pt>
                <c:pt idx="680">
                  <c:v>66.000000000000014</c:v>
                </c:pt>
                <c:pt idx="681">
                  <c:v>60.000000000000007</c:v>
                </c:pt>
                <c:pt idx="682">
                  <c:v>61.000000000000028</c:v>
                </c:pt>
                <c:pt idx="683">
                  <c:v>60.000000000000007</c:v>
                </c:pt>
                <c:pt idx="684">
                  <c:v>61.000000000000028</c:v>
                </c:pt>
                <c:pt idx="685">
                  <c:v>64.000000000000014</c:v>
                </c:pt>
                <c:pt idx="686">
                  <c:v>62.000000000000014</c:v>
                </c:pt>
                <c:pt idx="687">
                  <c:v>62.999999999999986</c:v>
                </c:pt>
                <c:pt idx="688">
                  <c:v>62.999999999999986</c:v>
                </c:pt>
                <c:pt idx="689">
                  <c:v>58.999999999999986</c:v>
                </c:pt>
                <c:pt idx="690">
                  <c:v>62.999999999999986</c:v>
                </c:pt>
                <c:pt idx="691">
                  <c:v>60.000000000000007</c:v>
                </c:pt>
                <c:pt idx="692">
                  <c:v>57.000000000000028</c:v>
                </c:pt>
                <c:pt idx="693">
                  <c:v>54</c:v>
                </c:pt>
                <c:pt idx="694">
                  <c:v>52.999999999999979</c:v>
                </c:pt>
                <c:pt idx="695">
                  <c:v>56.000000000000007</c:v>
                </c:pt>
                <c:pt idx="696">
                  <c:v>56.000000000000007</c:v>
                </c:pt>
                <c:pt idx="697">
                  <c:v>57.000000000000028</c:v>
                </c:pt>
                <c:pt idx="698">
                  <c:v>54.999999999999986</c:v>
                </c:pt>
                <c:pt idx="699">
                  <c:v>52</c:v>
                </c:pt>
                <c:pt idx="700">
                  <c:v>52</c:v>
                </c:pt>
                <c:pt idx="701">
                  <c:v>50.999999999999979</c:v>
                </c:pt>
                <c:pt idx="702">
                  <c:v>61.000000000000028</c:v>
                </c:pt>
                <c:pt idx="703">
                  <c:v>60.000000000000007</c:v>
                </c:pt>
                <c:pt idx="704">
                  <c:v>56.000000000000007</c:v>
                </c:pt>
                <c:pt idx="705">
                  <c:v>54</c:v>
                </c:pt>
                <c:pt idx="706">
                  <c:v>54</c:v>
                </c:pt>
                <c:pt idx="707">
                  <c:v>54.999999999999986</c:v>
                </c:pt>
                <c:pt idx="708">
                  <c:v>58.999999999999986</c:v>
                </c:pt>
                <c:pt idx="709">
                  <c:v>52</c:v>
                </c:pt>
                <c:pt idx="710">
                  <c:v>54.999999999999986</c:v>
                </c:pt>
                <c:pt idx="711">
                  <c:v>57.999999999999964</c:v>
                </c:pt>
                <c:pt idx="712">
                  <c:v>55.000000000000028</c:v>
                </c:pt>
                <c:pt idx="713">
                  <c:v>52</c:v>
                </c:pt>
                <c:pt idx="714">
                  <c:v>58.999999999999986</c:v>
                </c:pt>
                <c:pt idx="715">
                  <c:v>56.000000000000007</c:v>
                </c:pt>
                <c:pt idx="716">
                  <c:v>56.999999999999986</c:v>
                </c:pt>
                <c:pt idx="717">
                  <c:v>59.999999999999964</c:v>
                </c:pt>
                <c:pt idx="718">
                  <c:v>55.000000000000028</c:v>
                </c:pt>
                <c:pt idx="719">
                  <c:v>53.000000000000028</c:v>
                </c:pt>
                <c:pt idx="720">
                  <c:v>51.000000000000021</c:v>
                </c:pt>
                <c:pt idx="721">
                  <c:v>51.000000000000021</c:v>
                </c:pt>
                <c:pt idx="722">
                  <c:v>49.000000000000021</c:v>
                </c:pt>
                <c:pt idx="723">
                  <c:v>50</c:v>
                </c:pt>
                <c:pt idx="724">
                  <c:v>51.000000000000021</c:v>
                </c:pt>
                <c:pt idx="725">
                  <c:v>45.000000000000014</c:v>
                </c:pt>
                <c:pt idx="726">
                  <c:v>50</c:v>
                </c:pt>
                <c:pt idx="727">
                  <c:v>43.999999999999993</c:v>
                </c:pt>
                <c:pt idx="728">
                  <c:v>43.000000000000014</c:v>
                </c:pt>
                <c:pt idx="729">
                  <c:v>42.999999999999972</c:v>
                </c:pt>
                <c:pt idx="730">
                  <c:v>42.999999999999972</c:v>
                </c:pt>
                <c:pt idx="731">
                  <c:v>40.999999999999972</c:v>
                </c:pt>
                <c:pt idx="732">
                  <c:v>43.999999999999993</c:v>
                </c:pt>
                <c:pt idx="733">
                  <c:v>53.000000000000028</c:v>
                </c:pt>
                <c:pt idx="734">
                  <c:v>50</c:v>
                </c:pt>
                <c:pt idx="735">
                  <c:v>41.999999999999993</c:v>
                </c:pt>
                <c:pt idx="736">
                  <c:v>41.999999999999993</c:v>
                </c:pt>
                <c:pt idx="737">
                  <c:v>41.999999999999993</c:v>
                </c:pt>
                <c:pt idx="738">
                  <c:v>43.999999999999993</c:v>
                </c:pt>
                <c:pt idx="739">
                  <c:v>44.999999999999972</c:v>
                </c:pt>
                <c:pt idx="740">
                  <c:v>44.999999999999972</c:v>
                </c:pt>
                <c:pt idx="741">
                  <c:v>44.999999999999972</c:v>
                </c:pt>
                <c:pt idx="742">
                  <c:v>47.000000000000021</c:v>
                </c:pt>
                <c:pt idx="743">
                  <c:v>46</c:v>
                </c:pt>
                <c:pt idx="744">
                  <c:v>42.999999999999972</c:v>
                </c:pt>
                <c:pt idx="745">
                  <c:v>41.999999999999993</c:v>
                </c:pt>
                <c:pt idx="746">
                  <c:v>41.999999999999993</c:v>
                </c:pt>
                <c:pt idx="747">
                  <c:v>43.000000000000014</c:v>
                </c:pt>
                <c:pt idx="748">
                  <c:v>43.999999999999993</c:v>
                </c:pt>
                <c:pt idx="749">
                  <c:v>43.999999999999993</c:v>
                </c:pt>
                <c:pt idx="750">
                  <c:v>46</c:v>
                </c:pt>
                <c:pt idx="751">
                  <c:v>47.000000000000021</c:v>
                </c:pt>
                <c:pt idx="752">
                  <c:v>48.999999999999979</c:v>
                </c:pt>
                <c:pt idx="753">
                  <c:v>44.999999999999972</c:v>
                </c:pt>
                <c:pt idx="754">
                  <c:v>44.999999999999972</c:v>
                </c:pt>
                <c:pt idx="755">
                  <c:v>43.000000000000014</c:v>
                </c:pt>
                <c:pt idx="756">
                  <c:v>48</c:v>
                </c:pt>
                <c:pt idx="757">
                  <c:v>45.000000000000014</c:v>
                </c:pt>
                <c:pt idx="758">
                  <c:v>45.000000000000014</c:v>
                </c:pt>
                <c:pt idx="759">
                  <c:v>43.999999999999993</c:v>
                </c:pt>
                <c:pt idx="760">
                  <c:v>46</c:v>
                </c:pt>
                <c:pt idx="761">
                  <c:v>48</c:v>
                </c:pt>
                <c:pt idx="762">
                  <c:v>48</c:v>
                </c:pt>
                <c:pt idx="763">
                  <c:v>48</c:v>
                </c:pt>
                <c:pt idx="764">
                  <c:v>48</c:v>
                </c:pt>
                <c:pt idx="765">
                  <c:v>58.000000000000007</c:v>
                </c:pt>
                <c:pt idx="766">
                  <c:v>67.999999999999972</c:v>
                </c:pt>
                <c:pt idx="767">
                  <c:v>64.000000000000014</c:v>
                </c:pt>
                <c:pt idx="768">
                  <c:v>62.999999999999986</c:v>
                </c:pt>
                <c:pt idx="769">
                  <c:v>62.000000000000014</c:v>
                </c:pt>
                <c:pt idx="770">
                  <c:v>59.000000000000028</c:v>
                </c:pt>
                <c:pt idx="771">
                  <c:v>60.999999999999986</c:v>
                </c:pt>
                <c:pt idx="772">
                  <c:v>60.000000000000007</c:v>
                </c:pt>
                <c:pt idx="773">
                  <c:v>60.000000000000007</c:v>
                </c:pt>
                <c:pt idx="774">
                  <c:v>60.000000000000007</c:v>
                </c:pt>
                <c:pt idx="775">
                  <c:v>63.000000000000036</c:v>
                </c:pt>
                <c:pt idx="776">
                  <c:v>62.000000000000014</c:v>
                </c:pt>
                <c:pt idx="777">
                  <c:v>62.000000000000014</c:v>
                </c:pt>
                <c:pt idx="778">
                  <c:v>62.000000000000014</c:v>
                </c:pt>
                <c:pt idx="779">
                  <c:v>64.000000000000014</c:v>
                </c:pt>
                <c:pt idx="780">
                  <c:v>64.000000000000014</c:v>
                </c:pt>
                <c:pt idx="781">
                  <c:v>62.000000000000014</c:v>
                </c:pt>
                <c:pt idx="782">
                  <c:v>62.000000000000014</c:v>
                </c:pt>
                <c:pt idx="783">
                  <c:v>60.999999999999986</c:v>
                </c:pt>
                <c:pt idx="784">
                  <c:v>59.999999999999964</c:v>
                </c:pt>
                <c:pt idx="785">
                  <c:v>56.999999999999986</c:v>
                </c:pt>
                <c:pt idx="786">
                  <c:v>58.000000000000007</c:v>
                </c:pt>
                <c:pt idx="787">
                  <c:v>60.000000000000007</c:v>
                </c:pt>
                <c:pt idx="788">
                  <c:v>60.999999999999986</c:v>
                </c:pt>
                <c:pt idx="789">
                  <c:v>64.000000000000014</c:v>
                </c:pt>
                <c:pt idx="790">
                  <c:v>63.000000000000036</c:v>
                </c:pt>
                <c:pt idx="791">
                  <c:v>62.000000000000014</c:v>
                </c:pt>
                <c:pt idx="792">
                  <c:v>56.999999999999986</c:v>
                </c:pt>
                <c:pt idx="793">
                  <c:v>58.000000000000007</c:v>
                </c:pt>
                <c:pt idx="794">
                  <c:v>56.000000000000007</c:v>
                </c:pt>
                <c:pt idx="795">
                  <c:v>54</c:v>
                </c:pt>
                <c:pt idx="796">
                  <c:v>54</c:v>
                </c:pt>
                <c:pt idx="797">
                  <c:v>50.999999999999979</c:v>
                </c:pt>
                <c:pt idx="798">
                  <c:v>50</c:v>
                </c:pt>
                <c:pt idx="799">
                  <c:v>50.999999999999979</c:v>
                </c:pt>
                <c:pt idx="800">
                  <c:v>49.000000000000021</c:v>
                </c:pt>
                <c:pt idx="801">
                  <c:v>45.000000000000014</c:v>
                </c:pt>
                <c:pt idx="802">
                  <c:v>46.999999999999972</c:v>
                </c:pt>
                <c:pt idx="803">
                  <c:v>48</c:v>
                </c:pt>
                <c:pt idx="804">
                  <c:v>48.999999999999979</c:v>
                </c:pt>
                <c:pt idx="805">
                  <c:v>48</c:v>
                </c:pt>
                <c:pt idx="806">
                  <c:v>52</c:v>
                </c:pt>
                <c:pt idx="807">
                  <c:v>51.000000000000021</c:v>
                </c:pt>
                <c:pt idx="808">
                  <c:v>52</c:v>
                </c:pt>
                <c:pt idx="809">
                  <c:v>52.999999999999979</c:v>
                </c:pt>
                <c:pt idx="810">
                  <c:v>52.999999999999979</c:v>
                </c:pt>
                <c:pt idx="811">
                  <c:v>46</c:v>
                </c:pt>
                <c:pt idx="812">
                  <c:v>50.999999999999979</c:v>
                </c:pt>
                <c:pt idx="813">
                  <c:v>48</c:v>
                </c:pt>
                <c:pt idx="814">
                  <c:v>52</c:v>
                </c:pt>
                <c:pt idx="815">
                  <c:v>50</c:v>
                </c:pt>
                <c:pt idx="816">
                  <c:v>50</c:v>
                </c:pt>
                <c:pt idx="817">
                  <c:v>47.000000000000021</c:v>
                </c:pt>
                <c:pt idx="818">
                  <c:v>45.000000000000014</c:v>
                </c:pt>
                <c:pt idx="819">
                  <c:v>48</c:v>
                </c:pt>
                <c:pt idx="820">
                  <c:v>44.000000000000043</c:v>
                </c:pt>
                <c:pt idx="821">
                  <c:v>46</c:v>
                </c:pt>
                <c:pt idx="822">
                  <c:v>46</c:v>
                </c:pt>
                <c:pt idx="823">
                  <c:v>49.000000000000021</c:v>
                </c:pt>
                <c:pt idx="824">
                  <c:v>50.999999999999979</c:v>
                </c:pt>
                <c:pt idx="825">
                  <c:v>50</c:v>
                </c:pt>
                <c:pt idx="826">
                  <c:v>37.999999999999986</c:v>
                </c:pt>
                <c:pt idx="827">
                  <c:v>35.999999999999986</c:v>
                </c:pt>
                <c:pt idx="828">
                  <c:v>35.000000000000007</c:v>
                </c:pt>
                <c:pt idx="829">
                  <c:v>33.000000000000007</c:v>
                </c:pt>
                <c:pt idx="830">
                  <c:v>32.000000000000028</c:v>
                </c:pt>
                <c:pt idx="831">
                  <c:v>39.999999999999993</c:v>
                </c:pt>
                <c:pt idx="832">
                  <c:v>34.000000000000028</c:v>
                </c:pt>
                <c:pt idx="833">
                  <c:v>41.999999999999993</c:v>
                </c:pt>
                <c:pt idx="834">
                  <c:v>45.000000000000014</c:v>
                </c:pt>
                <c:pt idx="835">
                  <c:v>50</c:v>
                </c:pt>
                <c:pt idx="836">
                  <c:v>54.999999999999986</c:v>
                </c:pt>
                <c:pt idx="837">
                  <c:v>50.999999999999979</c:v>
                </c:pt>
                <c:pt idx="838">
                  <c:v>49.000000000000021</c:v>
                </c:pt>
                <c:pt idx="839">
                  <c:v>47.000000000000021</c:v>
                </c:pt>
                <c:pt idx="840">
                  <c:v>43.999999999999993</c:v>
                </c:pt>
                <c:pt idx="841">
                  <c:v>41.999999999999993</c:v>
                </c:pt>
                <c:pt idx="842">
                  <c:v>42.999999999999972</c:v>
                </c:pt>
                <c:pt idx="843">
                  <c:v>46</c:v>
                </c:pt>
                <c:pt idx="844">
                  <c:v>46</c:v>
                </c:pt>
                <c:pt idx="845">
                  <c:v>44.999999999999972</c:v>
                </c:pt>
                <c:pt idx="846">
                  <c:v>41.999999999999993</c:v>
                </c:pt>
                <c:pt idx="847">
                  <c:v>41.000000000000014</c:v>
                </c:pt>
                <c:pt idx="848">
                  <c:v>43.999999999999993</c:v>
                </c:pt>
                <c:pt idx="849">
                  <c:v>42.999999999999972</c:v>
                </c:pt>
                <c:pt idx="850">
                  <c:v>45.000000000000014</c:v>
                </c:pt>
                <c:pt idx="851">
                  <c:v>43.000000000000014</c:v>
                </c:pt>
                <c:pt idx="852">
                  <c:v>39.999999999999993</c:v>
                </c:pt>
                <c:pt idx="853">
                  <c:v>43.999999999999993</c:v>
                </c:pt>
                <c:pt idx="854">
                  <c:v>43.999999999999993</c:v>
                </c:pt>
                <c:pt idx="855">
                  <c:v>43.999999999999993</c:v>
                </c:pt>
                <c:pt idx="856">
                  <c:v>43.999999999999993</c:v>
                </c:pt>
                <c:pt idx="857">
                  <c:v>41.999999999999993</c:v>
                </c:pt>
                <c:pt idx="858">
                  <c:v>43.999999999999993</c:v>
                </c:pt>
                <c:pt idx="859">
                  <c:v>43.999999999999993</c:v>
                </c:pt>
                <c:pt idx="860">
                  <c:v>43.999999999999993</c:v>
                </c:pt>
                <c:pt idx="861">
                  <c:v>44.999999999999972</c:v>
                </c:pt>
                <c:pt idx="862">
                  <c:v>43.999999999999993</c:v>
                </c:pt>
                <c:pt idx="863">
                  <c:v>45.000000000000014</c:v>
                </c:pt>
                <c:pt idx="864">
                  <c:v>40.999999999999972</c:v>
                </c:pt>
                <c:pt idx="865">
                  <c:v>41.000000000000014</c:v>
                </c:pt>
                <c:pt idx="866">
                  <c:v>39.999999999999993</c:v>
                </c:pt>
                <c:pt idx="867">
                  <c:v>39.000000000000014</c:v>
                </c:pt>
                <c:pt idx="868">
                  <c:v>35.999999999999986</c:v>
                </c:pt>
                <c:pt idx="869">
                  <c:v>41.999999999999993</c:v>
                </c:pt>
                <c:pt idx="870">
                  <c:v>45.000000000000014</c:v>
                </c:pt>
                <c:pt idx="871">
                  <c:v>46</c:v>
                </c:pt>
                <c:pt idx="872">
                  <c:v>39.999999999999993</c:v>
                </c:pt>
                <c:pt idx="873">
                  <c:v>41.999999999999993</c:v>
                </c:pt>
                <c:pt idx="874">
                  <c:v>54</c:v>
                </c:pt>
                <c:pt idx="875">
                  <c:v>54.999999999999986</c:v>
                </c:pt>
                <c:pt idx="876">
                  <c:v>52</c:v>
                </c:pt>
                <c:pt idx="877">
                  <c:v>50</c:v>
                </c:pt>
                <c:pt idx="878">
                  <c:v>45.000000000000014</c:v>
                </c:pt>
                <c:pt idx="879">
                  <c:v>46</c:v>
                </c:pt>
                <c:pt idx="880">
                  <c:v>39.000000000000014</c:v>
                </c:pt>
                <c:pt idx="881">
                  <c:v>39.000000000000014</c:v>
                </c:pt>
                <c:pt idx="882">
                  <c:v>38.999999999999972</c:v>
                </c:pt>
                <c:pt idx="883">
                  <c:v>36.999999999999964</c:v>
                </c:pt>
                <c:pt idx="884">
                  <c:v>37.999999999999986</c:v>
                </c:pt>
                <c:pt idx="885">
                  <c:v>35.999999999999986</c:v>
                </c:pt>
                <c:pt idx="886">
                  <c:v>35.999999999999986</c:v>
                </c:pt>
                <c:pt idx="887">
                  <c:v>43.999999999999993</c:v>
                </c:pt>
                <c:pt idx="888">
                  <c:v>41.999999999999993</c:v>
                </c:pt>
                <c:pt idx="889">
                  <c:v>43.000000000000014</c:v>
                </c:pt>
                <c:pt idx="890">
                  <c:v>38.000000000000036</c:v>
                </c:pt>
                <c:pt idx="891">
                  <c:v>39.999999999999993</c:v>
                </c:pt>
                <c:pt idx="892">
                  <c:v>39.999999999999993</c:v>
                </c:pt>
                <c:pt idx="893">
                  <c:v>41.000000000000014</c:v>
                </c:pt>
                <c:pt idx="894">
                  <c:v>37.999999999999986</c:v>
                </c:pt>
                <c:pt idx="895">
                  <c:v>39.000000000000014</c:v>
                </c:pt>
                <c:pt idx="896">
                  <c:v>40.000000000000036</c:v>
                </c:pt>
                <c:pt idx="897">
                  <c:v>41.999999999999993</c:v>
                </c:pt>
                <c:pt idx="898">
                  <c:v>41.999999999999993</c:v>
                </c:pt>
                <c:pt idx="899">
                  <c:v>49.000000000000021</c:v>
                </c:pt>
                <c:pt idx="900">
                  <c:v>47.000000000000021</c:v>
                </c:pt>
                <c:pt idx="901">
                  <c:v>50</c:v>
                </c:pt>
                <c:pt idx="902">
                  <c:v>50</c:v>
                </c:pt>
                <c:pt idx="903">
                  <c:v>38.000000000000036</c:v>
                </c:pt>
                <c:pt idx="904">
                  <c:v>40.000000000000036</c:v>
                </c:pt>
                <c:pt idx="905">
                  <c:v>71</c:v>
                </c:pt>
                <c:pt idx="906">
                  <c:v>43.000000000000014</c:v>
                </c:pt>
                <c:pt idx="907">
                  <c:v>44.000000000000043</c:v>
                </c:pt>
                <c:pt idx="908">
                  <c:v>44.999999999999972</c:v>
                </c:pt>
                <c:pt idx="909">
                  <c:v>44.999999999999972</c:v>
                </c:pt>
                <c:pt idx="910">
                  <c:v>46</c:v>
                </c:pt>
                <c:pt idx="911">
                  <c:v>50</c:v>
                </c:pt>
                <c:pt idx="912">
                  <c:v>47.000000000000021</c:v>
                </c:pt>
                <c:pt idx="913">
                  <c:v>49.000000000000021</c:v>
                </c:pt>
                <c:pt idx="914">
                  <c:v>49.000000000000021</c:v>
                </c:pt>
                <c:pt idx="915">
                  <c:v>53.000000000000028</c:v>
                </c:pt>
                <c:pt idx="916">
                  <c:v>51.000000000000021</c:v>
                </c:pt>
                <c:pt idx="917">
                  <c:v>50.999999999999979</c:v>
                </c:pt>
                <c:pt idx="918">
                  <c:v>48.999999999999979</c:v>
                </c:pt>
                <c:pt idx="919">
                  <c:v>48</c:v>
                </c:pt>
                <c:pt idx="920">
                  <c:v>52</c:v>
                </c:pt>
                <c:pt idx="921">
                  <c:v>52</c:v>
                </c:pt>
                <c:pt idx="922">
                  <c:v>48</c:v>
                </c:pt>
                <c:pt idx="923">
                  <c:v>55.000000000000028</c:v>
                </c:pt>
                <c:pt idx="924">
                  <c:v>60.000000000000007</c:v>
                </c:pt>
                <c:pt idx="925">
                  <c:v>53.000000000000028</c:v>
                </c:pt>
                <c:pt idx="926">
                  <c:v>48</c:v>
                </c:pt>
                <c:pt idx="927">
                  <c:v>48</c:v>
                </c:pt>
                <c:pt idx="928">
                  <c:v>49.000000000000021</c:v>
                </c:pt>
                <c:pt idx="929">
                  <c:v>45.000000000000014</c:v>
                </c:pt>
                <c:pt idx="930">
                  <c:v>47.000000000000021</c:v>
                </c:pt>
                <c:pt idx="931">
                  <c:v>46</c:v>
                </c:pt>
                <c:pt idx="932">
                  <c:v>42.000000000000036</c:v>
                </c:pt>
                <c:pt idx="933">
                  <c:v>45.000000000000014</c:v>
                </c:pt>
                <c:pt idx="934">
                  <c:v>45.000000000000014</c:v>
                </c:pt>
                <c:pt idx="935">
                  <c:v>46</c:v>
                </c:pt>
                <c:pt idx="936">
                  <c:v>48</c:v>
                </c:pt>
                <c:pt idx="937">
                  <c:v>62.000000000000014</c:v>
                </c:pt>
                <c:pt idx="938">
                  <c:v>64.000000000000014</c:v>
                </c:pt>
                <c:pt idx="939">
                  <c:v>63.000000000000036</c:v>
                </c:pt>
                <c:pt idx="940">
                  <c:v>58.999999999999986</c:v>
                </c:pt>
                <c:pt idx="941">
                  <c:v>57.000000000000007</c:v>
                </c:pt>
                <c:pt idx="942">
                  <c:v>53.999999999999979</c:v>
                </c:pt>
                <c:pt idx="943">
                  <c:v>56.000000000000007</c:v>
                </c:pt>
                <c:pt idx="944">
                  <c:v>62.999999999999986</c:v>
                </c:pt>
                <c:pt idx="945">
                  <c:v>59.000000000000028</c:v>
                </c:pt>
                <c:pt idx="946">
                  <c:v>37.999999999999986</c:v>
                </c:pt>
                <c:pt idx="947">
                  <c:v>34.000000000000007</c:v>
                </c:pt>
                <c:pt idx="948">
                  <c:v>34.000000000000007</c:v>
                </c:pt>
                <c:pt idx="949">
                  <c:v>36.999999999999986</c:v>
                </c:pt>
                <c:pt idx="950">
                  <c:v>34.999999999999986</c:v>
                </c:pt>
                <c:pt idx="951">
                  <c:v>38.000000000000014</c:v>
                </c:pt>
                <c:pt idx="952">
                  <c:v>38.999999999999993</c:v>
                </c:pt>
                <c:pt idx="953">
                  <c:v>42.999999999999993</c:v>
                </c:pt>
                <c:pt idx="954">
                  <c:v>44.999999999999972</c:v>
                </c:pt>
                <c:pt idx="955">
                  <c:v>43.999999999999993</c:v>
                </c:pt>
                <c:pt idx="956">
                  <c:v>43.999999999999993</c:v>
                </c:pt>
                <c:pt idx="957">
                  <c:v>46</c:v>
                </c:pt>
                <c:pt idx="958">
                  <c:v>48.999999999999979</c:v>
                </c:pt>
                <c:pt idx="959">
                  <c:v>50</c:v>
                </c:pt>
                <c:pt idx="960">
                  <c:v>50.000000000000021</c:v>
                </c:pt>
                <c:pt idx="961">
                  <c:v>45.000000000000014</c:v>
                </c:pt>
                <c:pt idx="962">
                  <c:v>40.000000000000014</c:v>
                </c:pt>
                <c:pt idx="963">
                  <c:v>36.000000000000028</c:v>
                </c:pt>
                <c:pt idx="964">
                  <c:v>40.000000000000036</c:v>
                </c:pt>
                <c:pt idx="965">
                  <c:v>36.999999999999964</c:v>
                </c:pt>
                <c:pt idx="966">
                  <c:v>35.000000000000007</c:v>
                </c:pt>
                <c:pt idx="967">
                  <c:v>34.999999999999964</c:v>
                </c:pt>
                <c:pt idx="968">
                  <c:v>39.000000000000014</c:v>
                </c:pt>
                <c:pt idx="969">
                  <c:v>35.000000000000007</c:v>
                </c:pt>
                <c:pt idx="970">
                  <c:v>35.000000000000007</c:v>
                </c:pt>
                <c:pt idx="971">
                  <c:v>34.000000000000028</c:v>
                </c:pt>
                <c:pt idx="972">
                  <c:v>35.000000000000007</c:v>
                </c:pt>
                <c:pt idx="973">
                  <c:v>39.000000000000014</c:v>
                </c:pt>
                <c:pt idx="974">
                  <c:v>39.000000000000014</c:v>
                </c:pt>
                <c:pt idx="975">
                  <c:v>38.000000000000036</c:v>
                </c:pt>
                <c:pt idx="976">
                  <c:v>39.000000000000014</c:v>
                </c:pt>
                <c:pt idx="977">
                  <c:v>41.000000000000014</c:v>
                </c:pt>
                <c:pt idx="978">
                  <c:v>40.000000000000014</c:v>
                </c:pt>
                <c:pt idx="979">
                  <c:v>43.000000000000014</c:v>
                </c:pt>
                <c:pt idx="980">
                  <c:v>42.999999999999993</c:v>
                </c:pt>
                <c:pt idx="981">
                  <c:v>46.000000000000021</c:v>
                </c:pt>
                <c:pt idx="982">
                  <c:v>43.000000000000014</c:v>
                </c:pt>
                <c:pt idx="983">
                  <c:v>47</c:v>
                </c:pt>
                <c:pt idx="984">
                  <c:v>46</c:v>
                </c:pt>
                <c:pt idx="985">
                  <c:v>47.000000000000021</c:v>
                </c:pt>
                <c:pt idx="986">
                  <c:v>47.000000000000021</c:v>
                </c:pt>
                <c:pt idx="987">
                  <c:v>44.000000000000043</c:v>
                </c:pt>
                <c:pt idx="988">
                  <c:v>42.000000000000036</c:v>
                </c:pt>
                <c:pt idx="989">
                  <c:v>41.000000000000014</c:v>
                </c:pt>
                <c:pt idx="990">
                  <c:v>46</c:v>
                </c:pt>
                <c:pt idx="991">
                  <c:v>45.000000000000014</c:v>
                </c:pt>
                <c:pt idx="992">
                  <c:v>43.999999999999993</c:v>
                </c:pt>
                <c:pt idx="993">
                  <c:v>48</c:v>
                </c:pt>
                <c:pt idx="994">
                  <c:v>48</c:v>
                </c:pt>
                <c:pt idx="995">
                  <c:v>48.999999999999979</c:v>
                </c:pt>
                <c:pt idx="996">
                  <c:v>58.000000000000007</c:v>
                </c:pt>
                <c:pt idx="997">
                  <c:v>56.000000000000007</c:v>
                </c:pt>
                <c:pt idx="998">
                  <c:v>54</c:v>
                </c:pt>
                <c:pt idx="999">
                  <c:v>50</c:v>
                </c:pt>
                <c:pt idx="1000">
                  <c:v>44.999999999999972</c:v>
                </c:pt>
                <c:pt idx="1001">
                  <c:v>56.000000000000007</c:v>
                </c:pt>
                <c:pt idx="1002">
                  <c:v>60.000000000000007</c:v>
                </c:pt>
                <c:pt idx="1003">
                  <c:v>58.000000000000007</c:v>
                </c:pt>
                <c:pt idx="1004">
                  <c:v>62.999999999999986</c:v>
                </c:pt>
                <c:pt idx="1005">
                  <c:v>45.000000000000014</c:v>
                </c:pt>
                <c:pt idx="1006">
                  <c:v>45.000000000000014</c:v>
                </c:pt>
                <c:pt idx="1007">
                  <c:v>43.000000000000014</c:v>
                </c:pt>
                <c:pt idx="1008">
                  <c:v>41.999999999999993</c:v>
                </c:pt>
                <c:pt idx="1009">
                  <c:v>39.999999999999993</c:v>
                </c:pt>
                <c:pt idx="1010">
                  <c:v>41.999999999999993</c:v>
                </c:pt>
                <c:pt idx="1011">
                  <c:v>46.999999999999972</c:v>
                </c:pt>
                <c:pt idx="1012">
                  <c:v>48.999999999999979</c:v>
                </c:pt>
                <c:pt idx="1013">
                  <c:v>48</c:v>
                </c:pt>
                <c:pt idx="1014">
                  <c:v>48</c:v>
                </c:pt>
                <c:pt idx="1015">
                  <c:v>43.999999999999993</c:v>
                </c:pt>
                <c:pt idx="1016">
                  <c:v>45.000000000000014</c:v>
                </c:pt>
                <c:pt idx="1017">
                  <c:v>42.999999999999972</c:v>
                </c:pt>
                <c:pt idx="1018">
                  <c:v>37.000000000000014</c:v>
                </c:pt>
                <c:pt idx="1019">
                  <c:v>37.000000000000014</c:v>
                </c:pt>
                <c:pt idx="1020">
                  <c:v>39.999999999999993</c:v>
                </c:pt>
                <c:pt idx="1021">
                  <c:v>43.000000000000014</c:v>
                </c:pt>
                <c:pt idx="1022">
                  <c:v>42.000000000000036</c:v>
                </c:pt>
                <c:pt idx="1023">
                  <c:v>42.999999999999972</c:v>
                </c:pt>
                <c:pt idx="1024">
                  <c:v>41.000000000000014</c:v>
                </c:pt>
                <c:pt idx="1025">
                  <c:v>40.000000000000036</c:v>
                </c:pt>
                <c:pt idx="1026">
                  <c:v>41.999999999999993</c:v>
                </c:pt>
                <c:pt idx="1027">
                  <c:v>38.000000000000036</c:v>
                </c:pt>
                <c:pt idx="1028">
                  <c:v>37.999999999999986</c:v>
                </c:pt>
                <c:pt idx="1029">
                  <c:v>37.000000000000014</c:v>
                </c:pt>
                <c:pt idx="1030">
                  <c:v>51.000000000000021</c:v>
                </c:pt>
                <c:pt idx="1031">
                  <c:v>41.000000000000014</c:v>
                </c:pt>
                <c:pt idx="1032">
                  <c:v>39.999999999999993</c:v>
                </c:pt>
                <c:pt idx="1033">
                  <c:v>39.999999999999993</c:v>
                </c:pt>
                <c:pt idx="1034">
                  <c:v>41.000000000000014</c:v>
                </c:pt>
                <c:pt idx="1035">
                  <c:v>43.000000000000014</c:v>
                </c:pt>
                <c:pt idx="1036">
                  <c:v>43.000000000000014</c:v>
                </c:pt>
                <c:pt idx="1037">
                  <c:v>43.999999999999993</c:v>
                </c:pt>
                <c:pt idx="1038">
                  <c:v>43.999999999999993</c:v>
                </c:pt>
                <c:pt idx="1039">
                  <c:v>45.000000000000014</c:v>
                </c:pt>
                <c:pt idx="1040">
                  <c:v>43.999999999999993</c:v>
                </c:pt>
                <c:pt idx="1041">
                  <c:v>42.999999999999972</c:v>
                </c:pt>
                <c:pt idx="1042">
                  <c:v>46</c:v>
                </c:pt>
                <c:pt idx="1043">
                  <c:v>46</c:v>
                </c:pt>
                <c:pt idx="1044">
                  <c:v>48</c:v>
                </c:pt>
                <c:pt idx="1045">
                  <c:v>46.000000000000043</c:v>
                </c:pt>
                <c:pt idx="1046">
                  <c:v>30.999999999999982</c:v>
                </c:pt>
                <c:pt idx="1047">
                  <c:v>36.000000000000007</c:v>
                </c:pt>
                <c:pt idx="1048">
                  <c:v>37.000000000000014</c:v>
                </c:pt>
                <c:pt idx="1049">
                  <c:v>37.000000000000014</c:v>
                </c:pt>
                <c:pt idx="1050">
                  <c:v>40.000000000000014</c:v>
                </c:pt>
                <c:pt idx="1051">
                  <c:v>43.000000000000014</c:v>
                </c:pt>
                <c:pt idx="1052">
                  <c:v>43.999999999999993</c:v>
                </c:pt>
                <c:pt idx="1053">
                  <c:v>45.000000000000014</c:v>
                </c:pt>
                <c:pt idx="1054">
                  <c:v>40.000000000000014</c:v>
                </c:pt>
                <c:pt idx="1055">
                  <c:v>30.999999999999982</c:v>
                </c:pt>
                <c:pt idx="1056">
                  <c:v>30.999999999999982</c:v>
                </c:pt>
                <c:pt idx="1057">
                  <c:v>31.999999999999986</c:v>
                </c:pt>
                <c:pt idx="1058">
                  <c:v>25</c:v>
                </c:pt>
                <c:pt idx="1059">
                  <c:v>26</c:v>
                </c:pt>
                <c:pt idx="1060">
                  <c:v>31.000000000000007</c:v>
                </c:pt>
                <c:pt idx="1061">
                  <c:v>31.000000000000007</c:v>
                </c:pt>
                <c:pt idx="1062">
                  <c:v>30.000000000000004</c:v>
                </c:pt>
                <c:pt idx="1063">
                  <c:v>32.999999999999986</c:v>
                </c:pt>
                <c:pt idx="1064">
                  <c:v>35.999999999999986</c:v>
                </c:pt>
                <c:pt idx="1065">
                  <c:v>27</c:v>
                </c:pt>
                <c:pt idx="1066">
                  <c:v>27.999999999999979</c:v>
                </c:pt>
                <c:pt idx="1067">
                  <c:v>26</c:v>
                </c:pt>
                <c:pt idx="1068">
                  <c:v>27.999999999999979</c:v>
                </c:pt>
                <c:pt idx="1069">
                  <c:v>29.000000000000004</c:v>
                </c:pt>
                <c:pt idx="1070">
                  <c:v>26</c:v>
                </c:pt>
                <c:pt idx="1071">
                  <c:v>26.999999999999979</c:v>
                </c:pt>
                <c:pt idx="1072">
                  <c:v>30.000000000000004</c:v>
                </c:pt>
                <c:pt idx="1073">
                  <c:v>27</c:v>
                </c:pt>
                <c:pt idx="1074">
                  <c:v>23</c:v>
                </c:pt>
                <c:pt idx="1075">
                  <c:v>23.999999999999979</c:v>
                </c:pt>
                <c:pt idx="1076">
                  <c:v>23.999999999999979</c:v>
                </c:pt>
                <c:pt idx="1077">
                  <c:v>26.999999999999979</c:v>
                </c:pt>
                <c:pt idx="1078">
                  <c:v>26.999999999999979</c:v>
                </c:pt>
                <c:pt idx="1079">
                  <c:v>23</c:v>
                </c:pt>
                <c:pt idx="1080">
                  <c:v>24</c:v>
                </c:pt>
                <c:pt idx="1081">
                  <c:v>28.000000000000004</c:v>
                </c:pt>
                <c:pt idx="1082">
                  <c:v>28.000000000000004</c:v>
                </c:pt>
                <c:pt idx="1083">
                  <c:v>31.999999999999986</c:v>
                </c:pt>
                <c:pt idx="1084">
                  <c:v>31.000000000000007</c:v>
                </c:pt>
                <c:pt idx="1085">
                  <c:v>33.000000000000007</c:v>
                </c:pt>
                <c:pt idx="1086">
                  <c:v>40.999999999999993</c:v>
                </c:pt>
                <c:pt idx="1087">
                  <c:v>41.999999999999993</c:v>
                </c:pt>
                <c:pt idx="1088">
                  <c:v>40.999999999999993</c:v>
                </c:pt>
                <c:pt idx="1089">
                  <c:v>32.000000000000007</c:v>
                </c:pt>
                <c:pt idx="1090">
                  <c:v>34.000000000000007</c:v>
                </c:pt>
                <c:pt idx="1091">
                  <c:v>34.000000000000007</c:v>
                </c:pt>
                <c:pt idx="1092">
                  <c:v>43.999999999999993</c:v>
                </c:pt>
                <c:pt idx="1093">
                  <c:v>52</c:v>
                </c:pt>
                <c:pt idx="1094">
                  <c:v>48</c:v>
                </c:pt>
                <c:pt idx="1095">
                  <c:v>53.000000000000028</c:v>
                </c:pt>
                <c:pt idx="1096">
                  <c:v>57.000000000000028</c:v>
                </c:pt>
                <c:pt idx="1097">
                  <c:v>62.000000000000014</c:v>
                </c:pt>
                <c:pt idx="1098">
                  <c:v>63.999999999999972</c:v>
                </c:pt>
                <c:pt idx="1099">
                  <c:v>62.999999999999986</c:v>
                </c:pt>
                <c:pt idx="1100">
                  <c:v>64.000000000000014</c:v>
                </c:pt>
                <c:pt idx="1101">
                  <c:v>65.999999999999972</c:v>
                </c:pt>
                <c:pt idx="1102">
                  <c:v>66.000000000000014</c:v>
                </c:pt>
                <c:pt idx="1103">
                  <c:v>69.999999999999972</c:v>
                </c:pt>
                <c:pt idx="1104">
                  <c:v>67.000000000000014</c:v>
                </c:pt>
                <c:pt idx="1105">
                  <c:v>72</c:v>
                </c:pt>
                <c:pt idx="1106">
                  <c:v>72</c:v>
                </c:pt>
                <c:pt idx="1107">
                  <c:v>65.000000000000028</c:v>
                </c:pt>
                <c:pt idx="1108">
                  <c:v>50.999999999999979</c:v>
                </c:pt>
                <c:pt idx="1109">
                  <c:v>46</c:v>
                </c:pt>
                <c:pt idx="1110">
                  <c:v>38.999999999999972</c:v>
                </c:pt>
                <c:pt idx="1111">
                  <c:v>79</c:v>
                </c:pt>
                <c:pt idx="1112">
                  <c:v>77</c:v>
                </c:pt>
                <c:pt idx="1113">
                  <c:v>76.000000000000028</c:v>
                </c:pt>
                <c:pt idx="1114">
                  <c:v>77</c:v>
                </c:pt>
                <c:pt idx="1115">
                  <c:v>77</c:v>
                </c:pt>
                <c:pt idx="1116">
                  <c:v>102</c:v>
                </c:pt>
                <c:pt idx="1117">
                  <c:v>104.00000000000003</c:v>
                </c:pt>
                <c:pt idx="1118">
                  <c:v>105</c:v>
                </c:pt>
                <c:pt idx="1119">
                  <c:v>105</c:v>
                </c:pt>
                <c:pt idx="1120">
                  <c:v>107.99999999999999</c:v>
                </c:pt>
                <c:pt idx="1121">
                  <c:v>102</c:v>
                </c:pt>
                <c:pt idx="1122">
                  <c:v>97.000000000000014</c:v>
                </c:pt>
                <c:pt idx="1123">
                  <c:v>92.000000000000043</c:v>
                </c:pt>
                <c:pt idx="1124">
                  <c:v>92</c:v>
                </c:pt>
                <c:pt idx="1125">
                  <c:v>90.999999999999972</c:v>
                </c:pt>
                <c:pt idx="1126">
                  <c:v>79</c:v>
                </c:pt>
                <c:pt idx="1127">
                  <c:v>104.99999999999999</c:v>
                </c:pt>
                <c:pt idx="1128">
                  <c:v>135</c:v>
                </c:pt>
                <c:pt idx="1129">
                  <c:v>141</c:v>
                </c:pt>
                <c:pt idx="1130">
                  <c:v>140</c:v>
                </c:pt>
                <c:pt idx="1131">
                  <c:v>143.00000000000003</c:v>
                </c:pt>
                <c:pt idx="1132">
                  <c:v>146</c:v>
                </c:pt>
                <c:pt idx="1133">
                  <c:v>142</c:v>
                </c:pt>
                <c:pt idx="1134">
                  <c:v>148</c:v>
                </c:pt>
                <c:pt idx="1135">
                  <c:v>145.00000000000003</c:v>
                </c:pt>
                <c:pt idx="1136">
                  <c:v>154</c:v>
                </c:pt>
                <c:pt idx="1137">
                  <c:v>151</c:v>
                </c:pt>
                <c:pt idx="1138">
                  <c:v>154.00000000000003</c:v>
                </c:pt>
                <c:pt idx="1139">
                  <c:v>159.00000000000003</c:v>
                </c:pt>
                <c:pt idx="1140">
                  <c:v>170.99999999999997</c:v>
                </c:pt>
                <c:pt idx="1141">
                  <c:v>182.99999999999997</c:v>
                </c:pt>
                <c:pt idx="1142">
                  <c:v>159</c:v>
                </c:pt>
                <c:pt idx="1143">
                  <c:v>162</c:v>
                </c:pt>
                <c:pt idx="1144">
                  <c:v>171.00000000000003</c:v>
                </c:pt>
                <c:pt idx="1145">
                  <c:v>152</c:v>
                </c:pt>
                <c:pt idx="1146">
                  <c:v>152</c:v>
                </c:pt>
                <c:pt idx="1147">
                  <c:v>177.00000000000003</c:v>
                </c:pt>
                <c:pt idx="1148">
                  <c:v>174</c:v>
                </c:pt>
                <c:pt idx="1149">
                  <c:v>167.00000000000003</c:v>
                </c:pt>
                <c:pt idx="1150">
                  <c:v>173.00000000000003</c:v>
                </c:pt>
                <c:pt idx="1151">
                  <c:v>148.00000000000003</c:v>
                </c:pt>
                <c:pt idx="1152">
                  <c:v>139</c:v>
                </c:pt>
                <c:pt idx="1153">
                  <c:v>151</c:v>
                </c:pt>
                <c:pt idx="1154">
                  <c:v>153</c:v>
                </c:pt>
                <c:pt idx="1155">
                  <c:v>149.00000000000003</c:v>
                </c:pt>
                <c:pt idx="1156">
                  <c:v>148</c:v>
                </c:pt>
                <c:pt idx="1157">
                  <c:v>138</c:v>
                </c:pt>
                <c:pt idx="1158">
                  <c:v>130.99999999999997</c:v>
                </c:pt>
                <c:pt idx="1159">
                  <c:v>133</c:v>
                </c:pt>
                <c:pt idx="1160">
                  <c:v>122.00000000000001</c:v>
                </c:pt>
                <c:pt idx="1161">
                  <c:v>124.00000000000003</c:v>
                </c:pt>
                <c:pt idx="1162">
                  <c:v>126.00000000000003</c:v>
                </c:pt>
                <c:pt idx="1163">
                  <c:v>124.00000000000003</c:v>
                </c:pt>
                <c:pt idx="1164">
                  <c:v>127</c:v>
                </c:pt>
                <c:pt idx="1165">
                  <c:v>114.99999999999999</c:v>
                </c:pt>
                <c:pt idx="1166">
                  <c:v>118.00000000000001</c:v>
                </c:pt>
                <c:pt idx="1167">
                  <c:v>119</c:v>
                </c:pt>
                <c:pt idx="1168">
                  <c:v>121</c:v>
                </c:pt>
                <c:pt idx="1169">
                  <c:v>121</c:v>
                </c:pt>
                <c:pt idx="1170">
                  <c:v>121</c:v>
                </c:pt>
                <c:pt idx="1171">
                  <c:v>122</c:v>
                </c:pt>
                <c:pt idx="1172">
                  <c:v>123</c:v>
                </c:pt>
                <c:pt idx="1173">
                  <c:v>124.00000000000003</c:v>
                </c:pt>
                <c:pt idx="1174">
                  <c:v>125</c:v>
                </c:pt>
                <c:pt idx="1175">
                  <c:v>125</c:v>
                </c:pt>
                <c:pt idx="1176">
                  <c:v>124.00000000000003</c:v>
                </c:pt>
                <c:pt idx="1177">
                  <c:v>124</c:v>
                </c:pt>
                <c:pt idx="1178">
                  <c:v>92</c:v>
                </c:pt>
                <c:pt idx="1179">
                  <c:v>73.999999999999972</c:v>
                </c:pt>
                <c:pt idx="1180">
                  <c:v>65.000000000000014</c:v>
                </c:pt>
                <c:pt idx="1181">
                  <c:v>69</c:v>
                </c:pt>
                <c:pt idx="1182">
                  <c:v>67.000000000000014</c:v>
                </c:pt>
                <c:pt idx="1183">
                  <c:v>65.999999999999986</c:v>
                </c:pt>
                <c:pt idx="1184">
                  <c:v>67</c:v>
                </c:pt>
                <c:pt idx="1185">
                  <c:v>79.999999999999986</c:v>
                </c:pt>
                <c:pt idx="1186">
                  <c:v>56.999999999999986</c:v>
                </c:pt>
                <c:pt idx="1187">
                  <c:v>61.000000000000007</c:v>
                </c:pt>
                <c:pt idx="1188">
                  <c:v>75</c:v>
                </c:pt>
                <c:pt idx="1189">
                  <c:v>78.000000000000028</c:v>
                </c:pt>
                <c:pt idx="1190">
                  <c:v>79</c:v>
                </c:pt>
                <c:pt idx="1191">
                  <c:v>87.000000000000014</c:v>
                </c:pt>
                <c:pt idx="1192">
                  <c:v>84.000000000000014</c:v>
                </c:pt>
                <c:pt idx="1193">
                  <c:v>82.999999999999986</c:v>
                </c:pt>
                <c:pt idx="1194">
                  <c:v>82.000000000000028</c:v>
                </c:pt>
                <c:pt idx="1195">
                  <c:v>81</c:v>
                </c:pt>
                <c:pt idx="1196">
                  <c:v>79</c:v>
                </c:pt>
                <c:pt idx="1197">
                  <c:v>77</c:v>
                </c:pt>
                <c:pt idx="1198">
                  <c:v>79.999999999999986</c:v>
                </c:pt>
                <c:pt idx="1199">
                  <c:v>79.999999999999986</c:v>
                </c:pt>
                <c:pt idx="1200">
                  <c:v>78.999999999999986</c:v>
                </c:pt>
                <c:pt idx="1201">
                  <c:v>88.999999999999986</c:v>
                </c:pt>
                <c:pt idx="1202">
                  <c:v>89.000000000000014</c:v>
                </c:pt>
                <c:pt idx="1203">
                  <c:v>90.000000000000014</c:v>
                </c:pt>
                <c:pt idx="1204">
                  <c:v>90.999999999999986</c:v>
                </c:pt>
                <c:pt idx="1205">
                  <c:v>90.999999999999986</c:v>
                </c:pt>
                <c:pt idx="1206">
                  <c:v>86.999999999999986</c:v>
                </c:pt>
                <c:pt idx="1207">
                  <c:v>95</c:v>
                </c:pt>
                <c:pt idx="1208">
                  <c:v>92.000000000000014</c:v>
                </c:pt>
                <c:pt idx="1209">
                  <c:v>86.999999999999986</c:v>
                </c:pt>
                <c:pt idx="1210">
                  <c:v>94</c:v>
                </c:pt>
                <c:pt idx="1211">
                  <c:v>94</c:v>
                </c:pt>
                <c:pt idx="1212">
                  <c:v>95.000000000000014</c:v>
                </c:pt>
                <c:pt idx="1213">
                  <c:v>94.000000000000014</c:v>
                </c:pt>
                <c:pt idx="1214">
                  <c:v>93</c:v>
                </c:pt>
                <c:pt idx="1215">
                  <c:v>93.000000000000014</c:v>
                </c:pt>
                <c:pt idx="1216">
                  <c:v>92.000000000000014</c:v>
                </c:pt>
                <c:pt idx="1217">
                  <c:v>93.999999999999972</c:v>
                </c:pt>
                <c:pt idx="1218">
                  <c:v>95</c:v>
                </c:pt>
                <c:pt idx="1219">
                  <c:v>113.00000000000001</c:v>
                </c:pt>
                <c:pt idx="1220">
                  <c:v>112.00000000000001</c:v>
                </c:pt>
                <c:pt idx="1221">
                  <c:v>112.00000000000001</c:v>
                </c:pt>
                <c:pt idx="1222">
                  <c:v>111.99999999999999</c:v>
                </c:pt>
                <c:pt idx="1223">
                  <c:v>113.00000000000001</c:v>
                </c:pt>
                <c:pt idx="1224">
                  <c:v>112.00000000000001</c:v>
                </c:pt>
                <c:pt idx="1225">
                  <c:v>117</c:v>
                </c:pt>
                <c:pt idx="1226">
                  <c:v>114.00000000000001</c:v>
                </c:pt>
                <c:pt idx="1227">
                  <c:v>112.00000000000001</c:v>
                </c:pt>
                <c:pt idx="1228">
                  <c:v>102.99999999999999</c:v>
                </c:pt>
                <c:pt idx="1229">
                  <c:v>105.99999999999999</c:v>
                </c:pt>
                <c:pt idx="1230">
                  <c:v>107.99999999999999</c:v>
                </c:pt>
                <c:pt idx="1231">
                  <c:v>105.99999999999999</c:v>
                </c:pt>
                <c:pt idx="1232">
                  <c:v>105</c:v>
                </c:pt>
                <c:pt idx="1233">
                  <c:v>101</c:v>
                </c:pt>
                <c:pt idx="1234">
                  <c:v>73.999999999999972</c:v>
                </c:pt>
                <c:pt idx="1235">
                  <c:v>75.999999999999972</c:v>
                </c:pt>
                <c:pt idx="1236">
                  <c:v>79</c:v>
                </c:pt>
                <c:pt idx="1237">
                  <c:v>81</c:v>
                </c:pt>
                <c:pt idx="1238">
                  <c:v>88.000000000000014</c:v>
                </c:pt>
                <c:pt idx="1239">
                  <c:v>83</c:v>
                </c:pt>
                <c:pt idx="1240">
                  <c:v>87.999999999999986</c:v>
                </c:pt>
                <c:pt idx="1241">
                  <c:v>92.000000000000014</c:v>
                </c:pt>
                <c:pt idx="1242">
                  <c:v>93.000000000000014</c:v>
                </c:pt>
                <c:pt idx="1243">
                  <c:v>89.000000000000014</c:v>
                </c:pt>
                <c:pt idx="1244">
                  <c:v>89.999999999999986</c:v>
                </c:pt>
                <c:pt idx="1245">
                  <c:v>87.999999999999986</c:v>
                </c:pt>
                <c:pt idx="1246">
                  <c:v>87.999999999999986</c:v>
                </c:pt>
                <c:pt idx="1247">
                  <c:v>89.999999999999986</c:v>
                </c:pt>
                <c:pt idx="1248">
                  <c:v>85.999999999999986</c:v>
                </c:pt>
                <c:pt idx="1249">
                  <c:v>86.999999999999986</c:v>
                </c:pt>
                <c:pt idx="1250">
                  <c:v>90.999999999999986</c:v>
                </c:pt>
                <c:pt idx="1251">
                  <c:v>94.000000000000014</c:v>
                </c:pt>
                <c:pt idx="1252">
                  <c:v>99</c:v>
                </c:pt>
                <c:pt idx="1253">
                  <c:v>107</c:v>
                </c:pt>
                <c:pt idx="1254">
                  <c:v>106</c:v>
                </c:pt>
                <c:pt idx="1255">
                  <c:v>106</c:v>
                </c:pt>
                <c:pt idx="1256">
                  <c:v>104.99999999999999</c:v>
                </c:pt>
                <c:pt idx="1257">
                  <c:v>102</c:v>
                </c:pt>
                <c:pt idx="1258">
                  <c:v>96.000000000000014</c:v>
                </c:pt>
                <c:pt idx="1259">
                  <c:v>95</c:v>
                </c:pt>
                <c:pt idx="1260">
                  <c:v>96</c:v>
                </c:pt>
                <c:pt idx="1261">
                  <c:v>95.000000000000014</c:v>
                </c:pt>
                <c:pt idx="1262">
                  <c:v>106</c:v>
                </c:pt>
                <c:pt idx="1263">
                  <c:v>103.00000000000003</c:v>
                </c:pt>
                <c:pt idx="1264">
                  <c:v>96.999999999999972</c:v>
                </c:pt>
                <c:pt idx="1265">
                  <c:v>96</c:v>
                </c:pt>
                <c:pt idx="1266">
                  <c:v>99.000000000000028</c:v>
                </c:pt>
                <c:pt idx="1267">
                  <c:v>98.000000000000014</c:v>
                </c:pt>
                <c:pt idx="1268">
                  <c:v>98.000000000000014</c:v>
                </c:pt>
                <c:pt idx="1269">
                  <c:v>92.999999999999972</c:v>
                </c:pt>
                <c:pt idx="1270">
                  <c:v>94</c:v>
                </c:pt>
                <c:pt idx="1271">
                  <c:v>95.999999999999972</c:v>
                </c:pt>
                <c:pt idx="1272">
                  <c:v>112.99999999999999</c:v>
                </c:pt>
                <c:pt idx="1273">
                  <c:v>112.99999999999999</c:v>
                </c:pt>
                <c:pt idx="1274">
                  <c:v>105.99999999999999</c:v>
                </c:pt>
                <c:pt idx="1275">
                  <c:v>105</c:v>
                </c:pt>
                <c:pt idx="1276">
                  <c:v>105.99999999999999</c:v>
                </c:pt>
                <c:pt idx="1277">
                  <c:v>107</c:v>
                </c:pt>
                <c:pt idx="1278">
                  <c:v>107</c:v>
                </c:pt>
                <c:pt idx="1279">
                  <c:v>107</c:v>
                </c:pt>
                <c:pt idx="1280">
                  <c:v>107</c:v>
                </c:pt>
                <c:pt idx="1281">
                  <c:v>105.00000000000003</c:v>
                </c:pt>
                <c:pt idx="1282">
                  <c:v>105</c:v>
                </c:pt>
                <c:pt idx="1283">
                  <c:v>100</c:v>
                </c:pt>
                <c:pt idx="1284">
                  <c:v>97.000000000000014</c:v>
                </c:pt>
                <c:pt idx="1285">
                  <c:v>99</c:v>
                </c:pt>
                <c:pt idx="1286">
                  <c:v>100.00000000000003</c:v>
                </c:pt>
                <c:pt idx="1287">
                  <c:v>101</c:v>
                </c:pt>
                <c:pt idx="1288">
                  <c:v>77.000000000000028</c:v>
                </c:pt>
                <c:pt idx="1289">
                  <c:v>70</c:v>
                </c:pt>
                <c:pt idx="1290">
                  <c:v>65.999999999999986</c:v>
                </c:pt>
                <c:pt idx="1291">
                  <c:v>67.000000000000014</c:v>
                </c:pt>
                <c:pt idx="1292">
                  <c:v>68</c:v>
                </c:pt>
                <c:pt idx="1293">
                  <c:v>68</c:v>
                </c:pt>
                <c:pt idx="1294">
                  <c:v>69.000000000000014</c:v>
                </c:pt>
                <c:pt idx="1295">
                  <c:v>68</c:v>
                </c:pt>
                <c:pt idx="1296">
                  <c:v>70</c:v>
                </c:pt>
                <c:pt idx="1297">
                  <c:v>71</c:v>
                </c:pt>
                <c:pt idx="1298">
                  <c:v>70</c:v>
                </c:pt>
                <c:pt idx="1299">
                  <c:v>70</c:v>
                </c:pt>
                <c:pt idx="1300">
                  <c:v>70</c:v>
                </c:pt>
                <c:pt idx="1301">
                  <c:v>69.000000000000014</c:v>
                </c:pt>
                <c:pt idx="1302">
                  <c:v>70</c:v>
                </c:pt>
                <c:pt idx="1303">
                  <c:v>70</c:v>
                </c:pt>
                <c:pt idx="1304">
                  <c:v>71.000000000000014</c:v>
                </c:pt>
                <c:pt idx="1305">
                  <c:v>71.000000000000014</c:v>
                </c:pt>
                <c:pt idx="1306">
                  <c:v>69.000000000000014</c:v>
                </c:pt>
                <c:pt idx="1307">
                  <c:v>73</c:v>
                </c:pt>
                <c:pt idx="1308">
                  <c:v>73</c:v>
                </c:pt>
                <c:pt idx="1309">
                  <c:v>74</c:v>
                </c:pt>
                <c:pt idx="1310">
                  <c:v>84.999999999999986</c:v>
                </c:pt>
                <c:pt idx="1311">
                  <c:v>81.999999999999986</c:v>
                </c:pt>
                <c:pt idx="1312">
                  <c:v>75.000000000000028</c:v>
                </c:pt>
                <c:pt idx="1313">
                  <c:v>75.000000000000028</c:v>
                </c:pt>
                <c:pt idx="1314">
                  <c:v>71</c:v>
                </c:pt>
                <c:pt idx="1315">
                  <c:v>75.999999999999972</c:v>
                </c:pt>
                <c:pt idx="1316">
                  <c:v>75.999999999999972</c:v>
                </c:pt>
                <c:pt idx="1317">
                  <c:v>77</c:v>
                </c:pt>
                <c:pt idx="1318">
                  <c:v>79</c:v>
                </c:pt>
                <c:pt idx="1319">
                  <c:v>64.000000000000014</c:v>
                </c:pt>
                <c:pt idx="1320">
                  <c:v>65.999999999999986</c:v>
                </c:pt>
                <c:pt idx="1321">
                  <c:v>68.000000000000014</c:v>
                </c:pt>
                <c:pt idx="1322">
                  <c:v>68.000000000000014</c:v>
                </c:pt>
                <c:pt idx="1323">
                  <c:v>72.000000000000014</c:v>
                </c:pt>
                <c:pt idx="1324">
                  <c:v>76.000000000000028</c:v>
                </c:pt>
                <c:pt idx="1325">
                  <c:v>62.000000000000014</c:v>
                </c:pt>
                <c:pt idx="1326">
                  <c:v>60.000000000000007</c:v>
                </c:pt>
                <c:pt idx="1327">
                  <c:v>59.999999999999986</c:v>
                </c:pt>
                <c:pt idx="1328">
                  <c:v>58.999999999999986</c:v>
                </c:pt>
                <c:pt idx="1329">
                  <c:v>58.999999999999986</c:v>
                </c:pt>
                <c:pt idx="1330">
                  <c:v>58.000000000000007</c:v>
                </c:pt>
                <c:pt idx="1331">
                  <c:v>59.999999999999986</c:v>
                </c:pt>
                <c:pt idx="1332">
                  <c:v>49</c:v>
                </c:pt>
                <c:pt idx="1333">
                  <c:v>52.999999999999979</c:v>
                </c:pt>
                <c:pt idx="1334">
                  <c:v>56.999999999999986</c:v>
                </c:pt>
                <c:pt idx="1335">
                  <c:v>63.999999999999993</c:v>
                </c:pt>
                <c:pt idx="1336">
                  <c:v>63.999999999999993</c:v>
                </c:pt>
                <c:pt idx="1337">
                  <c:v>58.000000000000007</c:v>
                </c:pt>
                <c:pt idx="1338">
                  <c:v>55.000000000000007</c:v>
                </c:pt>
                <c:pt idx="1339">
                  <c:v>53</c:v>
                </c:pt>
                <c:pt idx="1340">
                  <c:v>51.999999999999979</c:v>
                </c:pt>
                <c:pt idx="1341">
                  <c:v>56.000000000000007</c:v>
                </c:pt>
                <c:pt idx="1342">
                  <c:v>54</c:v>
                </c:pt>
                <c:pt idx="1343">
                  <c:v>53</c:v>
                </c:pt>
                <c:pt idx="1344">
                  <c:v>56.999999999999986</c:v>
                </c:pt>
                <c:pt idx="1345">
                  <c:v>57.999999999999986</c:v>
                </c:pt>
                <c:pt idx="1346">
                  <c:v>51</c:v>
                </c:pt>
                <c:pt idx="1347">
                  <c:v>59.000000000000007</c:v>
                </c:pt>
                <c:pt idx="1348">
                  <c:v>57.999999999999986</c:v>
                </c:pt>
                <c:pt idx="1349">
                  <c:v>55.999999999999986</c:v>
                </c:pt>
                <c:pt idx="1350">
                  <c:v>57.999999999999986</c:v>
                </c:pt>
                <c:pt idx="1351">
                  <c:v>55.999999999999986</c:v>
                </c:pt>
                <c:pt idx="1352">
                  <c:v>56.000000000000007</c:v>
                </c:pt>
                <c:pt idx="1353">
                  <c:v>55.999999999999986</c:v>
                </c:pt>
                <c:pt idx="1354">
                  <c:v>57.000000000000028</c:v>
                </c:pt>
                <c:pt idx="1355">
                  <c:v>53</c:v>
                </c:pt>
                <c:pt idx="1356">
                  <c:v>53.000000000000028</c:v>
                </c:pt>
                <c:pt idx="1357">
                  <c:v>56.000000000000007</c:v>
                </c:pt>
                <c:pt idx="1358">
                  <c:v>54</c:v>
                </c:pt>
                <c:pt idx="1359">
                  <c:v>53.999999999999979</c:v>
                </c:pt>
                <c:pt idx="1360">
                  <c:v>53.999999999999979</c:v>
                </c:pt>
                <c:pt idx="1361">
                  <c:v>55.000000000000007</c:v>
                </c:pt>
                <c:pt idx="1362">
                  <c:v>31.000000000000007</c:v>
                </c:pt>
                <c:pt idx="1363">
                  <c:v>35.999999999999986</c:v>
                </c:pt>
                <c:pt idx="1364">
                  <c:v>35.999999999999986</c:v>
                </c:pt>
                <c:pt idx="1365">
                  <c:v>37.000000000000014</c:v>
                </c:pt>
                <c:pt idx="1366">
                  <c:v>38.999999999999993</c:v>
                </c:pt>
                <c:pt idx="1367">
                  <c:v>38.000000000000014</c:v>
                </c:pt>
                <c:pt idx="1368">
                  <c:v>38.999999999999993</c:v>
                </c:pt>
                <c:pt idx="1369">
                  <c:v>38.999999999999993</c:v>
                </c:pt>
                <c:pt idx="1370">
                  <c:v>38.999999999999993</c:v>
                </c:pt>
                <c:pt idx="1371">
                  <c:v>40.999999999999993</c:v>
                </c:pt>
                <c:pt idx="1372">
                  <c:v>40.999999999999993</c:v>
                </c:pt>
                <c:pt idx="1373">
                  <c:v>42.000000000000014</c:v>
                </c:pt>
                <c:pt idx="1374">
                  <c:v>54</c:v>
                </c:pt>
                <c:pt idx="1375">
                  <c:v>55.000000000000007</c:v>
                </c:pt>
                <c:pt idx="1376">
                  <c:v>57.000000000000007</c:v>
                </c:pt>
                <c:pt idx="1377">
                  <c:v>56.000000000000007</c:v>
                </c:pt>
                <c:pt idx="1378">
                  <c:v>54</c:v>
                </c:pt>
                <c:pt idx="1379">
                  <c:v>54</c:v>
                </c:pt>
                <c:pt idx="1380">
                  <c:v>54.999999999999986</c:v>
                </c:pt>
                <c:pt idx="1381">
                  <c:v>54.999999999999986</c:v>
                </c:pt>
                <c:pt idx="1382">
                  <c:v>48.999999999999979</c:v>
                </c:pt>
                <c:pt idx="1383">
                  <c:v>48.999999999999979</c:v>
                </c:pt>
                <c:pt idx="1384">
                  <c:v>48.999999999999979</c:v>
                </c:pt>
                <c:pt idx="1385">
                  <c:v>48.999999999999979</c:v>
                </c:pt>
                <c:pt idx="1386">
                  <c:v>50</c:v>
                </c:pt>
                <c:pt idx="1387">
                  <c:v>50</c:v>
                </c:pt>
                <c:pt idx="1388">
                  <c:v>50</c:v>
                </c:pt>
                <c:pt idx="1389">
                  <c:v>49.999999999999979</c:v>
                </c:pt>
                <c:pt idx="1390">
                  <c:v>49</c:v>
                </c:pt>
                <c:pt idx="1391">
                  <c:v>49</c:v>
                </c:pt>
                <c:pt idx="1392">
                  <c:v>64.999999999999986</c:v>
                </c:pt>
                <c:pt idx="1393">
                  <c:v>64.000000000000014</c:v>
                </c:pt>
                <c:pt idx="1394">
                  <c:v>57.000000000000007</c:v>
                </c:pt>
                <c:pt idx="1395">
                  <c:v>55.999999999999986</c:v>
                </c:pt>
                <c:pt idx="1396">
                  <c:v>55.000000000000007</c:v>
                </c:pt>
                <c:pt idx="1397">
                  <c:v>56.000000000000007</c:v>
                </c:pt>
                <c:pt idx="1398">
                  <c:v>55.000000000000007</c:v>
                </c:pt>
                <c:pt idx="1399">
                  <c:v>40.999999999999993</c:v>
                </c:pt>
                <c:pt idx="1400">
                  <c:v>31.999999999999986</c:v>
                </c:pt>
                <c:pt idx="1401">
                  <c:v>33.999999999999986</c:v>
                </c:pt>
                <c:pt idx="1402">
                  <c:v>33.999999999999986</c:v>
                </c:pt>
                <c:pt idx="1403">
                  <c:v>33.999999999999986</c:v>
                </c:pt>
                <c:pt idx="1404">
                  <c:v>31.999999999999986</c:v>
                </c:pt>
                <c:pt idx="1405">
                  <c:v>34.999999999999986</c:v>
                </c:pt>
                <c:pt idx="1406">
                  <c:v>32.999999999999986</c:v>
                </c:pt>
                <c:pt idx="1407">
                  <c:v>30.000000000000004</c:v>
                </c:pt>
                <c:pt idx="1408">
                  <c:v>30.000000000000004</c:v>
                </c:pt>
                <c:pt idx="1409">
                  <c:v>30.000000000000004</c:v>
                </c:pt>
                <c:pt idx="1410">
                  <c:v>30.000000000000004</c:v>
                </c:pt>
                <c:pt idx="1411">
                  <c:v>30.000000000000004</c:v>
                </c:pt>
                <c:pt idx="1412">
                  <c:v>31.000000000000007</c:v>
                </c:pt>
                <c:pt idx="1413">
                  <c:v>29.000000000000004</c:v>
                </c:pt>
                <c:pt idx="1414">
                  <c:v>35.999999999999986</c:v>
                </c:pt>
                <c:pt idx="1415">
                  <c:v>36.000000000000007</c:v>
                </c:pt>
                <c:pt idx="1416">
                  <c:v>36.000000000000007</c:v>
                </c:pt>
                <c:pt idx="1417">
                  <c:v>34.000000000000007</c:v>
                </c:pt>
                <c:pt idx="1418">
                  <c:v>34.000000000000007</c:v>
                </c:pt>
                <c:pt idx="1419">
                  <c:v>33.000000000000007</c:v>
                </c:pt>
                <c:pt idx="1420">
                  <c:v>36.000000000000007</c:v>
                </c:pt>
                <c:pt idx="1421">
                  <c:v>35.000000000000007</c:v>
                </c:pt>
                <c:pt idx="1422">
                  <c:v>35.000000000000007</c:v>
                </c:pt>
                <c:pt idx="1423">
                  <c:v>41.000000000000014</c:v>
                </c:pt>
                <c:pt idx="1424">
                  <c:v>41.000000000000014</c:v>
                </c:pt>
                <c:pt idx="1425">
                  <c:v>40.999999999999993</c:v>
                </c:pt>
                <c:pt idx="1426">
                  <c:v>40.999999999999993</c:v>
                </c:pt>
                <c:pt idx="1427">
                  <c:v>40.999999999999993</c:v>
                </c:pt>
                <c:pt idx="1428">
                  <c:v>36.999999999999986</c:v>
                </c:pt>
                <c:pt idx="1429">
                  <c:v>35.999999999999986</c:v>
                </c:pt>
                <c:pt idx="1430">
                  <c:v>40.999999999999993</c:v>
                </c:pt>
                <c:pt idx="1431">
                  <c:v>39.999999999999993</c:v>
                </c:pt>
                <c:pt idx="1432">
                  <c:v>39.999999999999993</c:v>
                </c:pt>
                <c:pt idx="1433">
                  <c:v>31.000000000000007</c:v>
                </c:pt>
                <c:pt idx="1434">
                  <c:v>31.000000000000007</c:v>
                </c:pt>
                <c:pt idx="1435">
                  <c:v>32.000000000000007</c:v>
                </c:pt>
                <c:pt idx="1436">
                  <c:v>32.000000000000007</c:v>
                </c:pt>
                <c:pt idx="1437">
                  <c:v>31.000000000000007</c:v>
                </c:pt>
                <c:pt idx="1438">
                  <c:v>33.000000000000007</c:v>
                </c:pt>
                <c:pt idx="1439">
                  <c:v>31.999999999999986</c:v>
                </c:pt>
                <c:pt idx="1440">
                  <c:v>32.999999999999986</c:v>
                </c:pt>
                <c:pt idx="1441">
                  <c:v>31.999999999999986</c:v>
                </c:pt>
                <c:pt idx="1442">
                  <c:v>31.999999999999986</c:v>
                </c:pt>
                <c:pt idx="1443">
                  <c:v>31.999999999999986</c:v>
                </c:pt>
                <c:pt idx="1444">
                  <c:v>32.999999999999986</c:v>
                </c:pt>
                <c:pt idx="1445">
                  <c:v>31.999999999999986</c:v>
                </c:pt>
                <c:pt idx="1446">
                  <c:v>31.999999999999986</c:v>
                </c:pt>
                <c:pt idx="1447">
                  <c:v>31.999999999999986</c:v>
                </c:pt>
                <c:pt idx="1448">
                  <c:v>31.999999999999986</c:v>
                </c:pt>
                <c:pt idx="1449">
                  <c:v>31.999999999999986</c:v>
                </c:pt>
                <c:pt idx="1450">
                  <c:v>31.999999999999986</c:v>
                </c:pt>
                <c:pt idx="1451">
                  <c:v>32.999999999999986</c:v>
                </c:pt>
                <c:pt idx="1452">
                  <c:v>31.999999999999986</c:v>
                </c:pt>
                <c:pt idx="1453">
                  <c:v>31.999999999999986</c:v>
                </c:pt>
                <c:pt idx="1454">
                  <c:v>32.999999999999986</c:v>
                </c:pt>
                <c:pt idx="1455">
                  <c:v>32.999999999999986</c:v>
                </c:pt>
                <c:pt idx="1456">
                  <c:v>32.999999999999986</c:v>
                </c:pt>
                <c:pt idx="1457">
                  <c:v>32.999999999999986</c:v>
                </c:pt>
                <c:pt idx="1458">
                  <c:v>33.999999999999986</c:v>
                </c:pt>
                <c:pt idx="1459">
                  <c:v>35.999999999999986</c:v>
                </c:pt>
                <c:pt idx="1460">
                  <c:v>39.000000000000014</c:v>
                </c:pt>
                <c:pt idx="1461">
                  <c:v>42.000000000000014</c:v>
                </c:pt>
                <c:pt idx="1462">
                  <c:v>41.000000000000014</c:v>
                </c:pt>
                <c:pt idx="1463">
                  <c:v>42.999999999999993</c:v>
                </c:pt>
                <c:pt idx="1464">
                  <c:v>41.999999999999993</c:v>
                </c:pt>
                <c:pt idx="1465">
                  <c:v>42.999999999999993</c:v>
                </c:pt>
                <c:pt idx="1466">
                  <c:v>41.999999999999993</c:v>
                </c:pt>
                <c:pt idx="1467">
                  <c:v>40.999999999999993</c:v>
                </c:pt>
                <c:pt idx="1468">
                  <c:v>41.999999999999993</c:v>
                </c:pt>
                <c:pt idx="1469">
                  <c:v>42.999999999999993</c:v>
                </c:pt>
                <c:pt idx="1470">
                  <c:v>40.999999999999993</c:v>
                </c:pt>
                <c:pt idx="1471">
                  <c:v>43.999999999999993</c:v>
                </c:pt>
                <c:pt idx="1472">
                  <c:v>44.999999999999993</c:v>
                </c:pt>
                <c:pt idx="1473">
                  <c:v>44.999999999999993</c:v>
                </c:pt>
                <c:pt idx="1474">
                  <c:v>44.999999999999993</c:v>
                </c:pt>
                <c:pt idx="1475">
                  <c:v>44.999999999999993</c:v>
                </c:pt>
                <c:pt idx="1476">
                  <c:v>44.999999999999993</c:v>
                </c:pt>
                <c:pt idx="1477">
                  <c:v>40.999999999999993</c:v>
                </c:pt>
                <c:pt idx="1478">
                  <c:v>39.999999999999993</c:v>
                </c:pt>
                <c:pt idx="1479">
                  <c:v>41.999999999999993</c:v>
                </c:pt>
                <c:pt idx="1480">
                  <c:v>41.999999999999993</c:v>
                </c:pt>
                <c:pt idx="1481">
                  <c:v>41.999999999999993</c:v>
                </c:pt>
                <c:pt idx="1482">
                  <c:v>41.999999999999993</c:v>
                </c:pt>
                <c:pt idx="1483">
                  <c:v>41.999999999999993</c:v>
                </c:pt>
                <c:pt idx="1484">
                  <c:v>39.999999999999993</c:v>
                </c:pt>
                <c:pt idx="1485">
                  <c:v>39.999999999999993</c:v>
                </c:pt>
                <c:pt idx="1486">
                  <c:v>39.999999999999993</c:v>
                </c:pt>
                <c:pt idx="1487">
                  <c:v>39.999999999999993</c:v>
                </c:pt>
                <c:pt idx="1488">
                  <c:v>39.999999999999993</c:v>
                </c:pt>
                <c:pt idx="1489">
                  <c:v>39.999999999999993</c:v>
                </c:pt>
                <c:pt idx="1490">
                  <c:v>39.999999999999993</c:v>
                </c:pt>
                <c:pt idx="1491">
                  <c:v>47</c:v>
                </c:pt>
                <c:pt idx="1492">
                  <c:v>47</c:v>
                </c:pt>
                <c:pt idx="1493">
                  <c:v>49</c:v>
                </c:pt>
                <c:pt idx="1494">
                  <c:v>47.999999999999979</c:v>
                </c:pt>
                <c:pt idx="1495">
                  <c:v>47</c:v>
                </c:pt>
                <c:pt idx="1496">
                  <c:v>50.999999999999979</c:v>
                </c:pt>
                <c:pt idx="1497">
                  <c:v>48</c:v>
                </c:pt>
                <c:pt idx="1498">
                  <c:v>47</c:v>
                </c:pt>
                <c:pt idx="1499">
                  <c:v>49.000000000000021</c:v>
                </c:pt>
                <c:pt idx="1500">
                  <c:v>43.000000000000014</c:v>
                </c:pt>
                <c:pt idx="1501">
                  <c:v>41.999999999999993</c:v>
                </c:pt>
                <c:pt idx="1502">
                  <c:v>42.000000000000014</c:v>
                </c:pt>
                <c:pt idx="1503">
                  <c:v>39.999999999999993</c:v>
                </c:pt>
                <c:pt idx="1504">
                  <c:v>39.999999999999993</c:v>
                </c:pt>
                <c:pt idx="1505">
                  <c:v>41.999999999999993</c:v>
                </c:pt>
                <c:pt idx="1506">
                  <c:v>41.999999999999993</c:v>
                </c:pt>
                <c:pt idx="1507">
                  <c:v>41.999999999999993</c:v>
                </c:pt>
                <c:pt idx="1508">
                  <c:v>42.999999999999993</c:v>
                </c:pt>
                <c:pt idx="1509">
                  <c:v>44.999999999999993</c:v>
                </c:pt>
                <c:pt idx="1510">
                  <c:v>44.999999999999993</c:v>
                </c:pt>
                <c:pt idx="1511">
                  <c:v>44.999999999999993</c:v>
                </c:pt>
                <c:pt idx="1512">
                  <c:v>43.999999999999993</c:v>
                </c:pt>
                <c:pt idx="1513">
                  <c:v>45.000000000000014</c:v>
                </c:pt>
                <c:pt idx="1514">
                  <c:v>41.000000000000014</c:v>
                </c:pt>
                <c:pt idx="1515">
                  <c:v>46</c:v>
                </c:pt>
                <c:pt idx="1516">
                  <c:v>44.999999999999993</c:v>
                </c:pt>
                <c:pt idx="1517">
                  <c:v>44.999999999999993</c:v>
                </c:pt>
                <c:pt idx="1518">
                  <c:v>47</c:v>
                </c:pt>
                <c:pt idx="1519">
                  <c:v>48.000000000000021</c:v>
                </c:pt>
                <c:pt idx="1520">
                  <c:v>47</c:v>
                </c:pt>
                <c:pt idx="1521">
                  <c:v>46.000000000000021</c:v>
                </c:pt>
                <c:pt idx="1522">
                  <c:v>49.000000000000021</c:v>
                </c:pt>
                <c:pt idx="1523">
                  <c:v>49</c:v>
                </c:pt>
                <c:pt idx="1524">
                  <c:v>32.000000000000007</c:v>
                </c:pt>
                <c:pt idx="1525">
                  <c:v>50.999999999999979</c:v>
                </c:pt>
                <c:pt idx="1526">
                  <c:v>47</c:v>
                </c:pt>
                <c:pt idx="1527">
                  <c:v>52.999999999999979</c:v>
                </c:pt>
                <c:pt idx="1528">
                  <c:v>47.999999999999979</c:v>
                </c:pt>
                <c:pt idx="1529">
                  <c:v>47.999999999999979</c:v>
                </c:pt>
                <c:pt idx="1530">
                  <c:v>48.999999999999979</c:v>
                </c:pt>
                <c:pt idx="1531">
                  <c:v>47</c:v>
                </c:pt>
                <c:pt idx="1532">
                  <c:v>48</c:v>
                </c:pt>
                <c:pt idx="1533">
                  <c:v>48.999999999999979</c:v>
                </c:pt>
                <c:pt idx="1534">
                  <c:v>46</c:v>
                </c:pt>
                <c:pt idx="1535">
                  <c:v>51</c:v>
                </c:pt>
                <c:pt idx="1536">
                  <c:v>49</c:v>
                </c:pt>
                <c:pt idx="1537">
                  <c:v>48.999999999999979</c:v>
                </c:pt>
                <c:pt idx="1538">
                  <c:v>48</c:v>
                </c:pt>
                <c:pt idx="1539">
                  <c:v>48</c:v>
                </c:pt>
                <c:pt idx="1540">
                  <c:v>46</c:v>
                </c:pt>
                <c:pt idx="1541">
                  <c:v>47.999999999999979</c:v>
                </c:pt>
                <c:pt idx="1542">
                  <c:v>47</c:v>
                </c:pt>
                <c:pt idx="1543">
                  <c:v>47</c:v>
                </c:pt>
                <c:pt idx="1544">
                  <c:v>49</c:v>
                </c:pt>
                <c:pt idx="1545">
                  <c:v>47</c:v>
                </c:pt>
                <c:pt idx="1546">
                  <c:v>48</c:v>
                </c:pt>
                <c:pt idx="1547">
                  <c:v>48</c:v>
                </c:pt>
                <c:pt idx="1548">
                  <c:v>48</c:v>
                </c:pt>
                <c:pt idx="1549">
                  <c:v>48</c:v>
                </c:pt>
                <c:pt idx="1550">
                  <c:v>49</c:v>
                </c:pt>
                <c:pt idx="1551">
                  <c:v>49</c:v>
                </c:pt>
                <c:pt idx="1552">
                  <c:v>51</c:v>
                </c:pt>
                <c:pt idx="1553">
                  <c:v>50</c:v>
                </c:pt>
                <c:pt idx="1554">
                  <c:v>51</c:v>
                </c:pt>
                <c:pt idx="1555">
                  <c:v>52</c:v>
                </c:pt>
                <c:pt idx="1556">
                  <c:v>52</c:v>
                </c:pt>
                <c:pt idx="1557">
                  <c:v>52</c:v>
                </c:pt>
                <c:pt idx="1558">
                  <c:v>54.999999999999986</c:v>
                </c:pt>
                <c:pt idx="1559">
                  <c:v>54</c:v>
                </c:pt>
                <c:pt idx="1560">
                  <c:v>54</c:v>
                </c:pt>
                <c:pt idx="1561">
                  <c:v>52.999999999999979</c:v>
                </c:pt>
                <c:pt idx="1562">
                  <c:v>60.000000000000007</c:v>
                </c:pt>
                <c:pt idx="1563">
                  <c:v>59.000000000000007</c:v>
                </c:pt>
                <c:pt idx="1564">
                  <c:v>51</c:v>
                </c:pt>
                <c:pt idx="1565">
                  <c:v>52.999999999999979</c:v>
                </c:pt>
                <c:pt idx="1566">
                  <c:v>52</c:v>
                </c:pt>
                <c:pt idx="1567">
                  <c:v>51</c:v>
                </c:pt>
                <c:pt idx="1568">
                  <c:v>51</c:v>
                </c:pt>
                <c:pt idx="1569">
                  <c:v>51.999999999999979</c:v>
                </c:pt>
                <c:pt idx="1570">
                  <c:v>50.999999999999979</c:v>
                </c:pt>
                <c:pt idx="1571">
                  <c:v>54</c:v>
                </c:pt>
                <c:pt idx="1572">
                  <c:v>51</c:v>
                </c:pt>
                <c:pt idx="1573">
                  <c:v>52.000000000000021</c:v>
                </c:pt>
                <c:pt idx="1574">
                  <c:v>54</c:v>
                </c:pt>
                <c:pt idx="1575">
                  <c:v>54</c:v>
                </c:pt>
                <c:pt idx="1576">
                  <c:v>54</c:v>
                </c:pt>
                <c:pt idx="1577">
                  <c:v>55.000000000000007</c:v>
                </c:pt>
                <c:pt idx="1578">
                  <c:v>53</c:v>
                </c:pt>
                <c:pt idx="1579">
                  <c:v>55.999999999999986</c:v>
                </c:pt>
                <c:pt idx="1580">
                  <c:v>55.999999999999986</c:v>
                </c:pt>
                <c:pt idx="1581">
                  <c:v>54</c:v>
                </c:pt>
                <c:pt idx="1582">
                  <c:v>55.000000000000007</c:v>
                </c:pt>
                <c:pt idx="1583">
                  <c:v>54.999999999999986</c:v>
                </c:pt>
                <c:pt idx="1584">
                  <c:v>85.999999999999986</c:v>
                </c:pt>
                <c:pt idx="1585">
                  <c:v>55.000000000000028</c:v>
                </c:pt>
                <c:pt idx="1586">
                  <c:v>55.999999999999986</c:v>
                </c:pt>
                <c:pt idx="1587">
                  <c:v>58.000000000000028</c:v>
                </c:pt>
                <c:pt idx="1588">
                  <c:v>56.999999999999986</c:v>
                </c:pt>
                <c:pt idx="1589">
                  <c:v>48</c:v>
                </c:pt>
                <c:pt idx="1590">
                  <c:v>47.999999999999979</c:v>
                </c:pt>
                <c:pt idx="1591">
                  <c:v>48</c:v>
                </c:pt>
                <c:pt idx="1592">
                  <c:v>49.000000000000021</c:v>
                </c:pt>
                <c:pt idx="1593">
                  <c:v>47.000000000000021</c:v>
                </c:pt>
                <c:pt idx="1594">
                  <c:v>46.000000000000021</c:v>
                </c:pt>
                <c:pt idx="1595">
                  <c:v>47.000000000000021</c:v>
                </c:pt>
                <c:pt idx="1596">
                  <c:v>46.999999999999972</c:v>
                </c:pt>
                <c:pt idx="1597">
                  <c:v>46.999999999999972</c:v>
                </c:pt>
                <c:pt idx="1598">
                  <c:v>58.000000000000007</c:v>
                </c:pt>
                <c:pt idx="1599">
                  <c:v>55.000000000000028</c:v>
                </c:pt>
                <c:pt idx="1600">
                  <c:v>60.999999999999986</c:v>
                </c:pt>
                <c:pt idx="1601">
                  <c:v>60.999999999999986</c:v>
                </c:pt>
                <c:pt idx="1602">
                  <c:v>60.999999999999986</c:v>
                </c:pt>
                <c:pt idx="1603">
                  <c:v>58.000000000000007</c:v>
                </c:pt>
                <c:pt idx="1604">
                  <c:v>57.000000000000007</c:v>
                </c:pt>
                <c:pt idx="1605">
                  <c:v>58.000000000000007</c:v>
                </c:pt>
                <c:pt idx="1606">
                  <c:v>57.000000000000007</c:v>
                </c:pt>
                <c:pt idx="1607">
                  <c:v>56.000000000000007</c:v>
                </c:pt>
                <c:pt idx="1608">
                  <c:v>55.000000000000007</c:v>
                </c:pt>
                <c:pt idx="1609">
                  <c:v>56.000000000000007</c:v>
                </c:pt>
                <c:pt idx="1610">
                  <c:v>56.000000000000007</c:v>
                </c:pt>
                <c:pt idx="1611">
                  <c:v>46.999999999999972</c:v>
                </c:pt>
                <c:pt idx="1612">
                  <c:v>48</c:v>
                </c:pt>
                <c:pt idx="1613">
                  <c:v>48</c:v>
                </c:pt>
                <c:pt idx="1614">
                  <c:v>47.000000000000021</c:v>
                </c:pt>
                <c:pt idx="1615">
                  <c:v>46</c:v>
                </c:pt>
                <c:pt idx="1616">
                  <c:v>41.999999999999993</c:v>
                </c:pt>
                <c:pt idx="1617">
                  <c:v>43.000000000000014</c:v>
                </c:pt>
                <c:pt idx="1618">
                  <c:v>41.999999999999993</c:v>
                </c:pt>
                <c:pt idx="1619">
                  <c:v>41.999999999999993</c:v>
                </c:pt>
                <c:pt idx="1620">
                  <c:v>42.000000000000036</c:v>
                </c:pt>
                <c:pt idx="1621">
                  <c:v>41.000000000000014</c:v>
                </c:pt>
                <c:pt idx="1622">
                  <c:v>54</c:v>
                </c:pt>
                <c:pt idx="1623">
                  <c:v>53.000000000000028</c:v>
                </c:pt>
                <c:pt idx="1624">
                  <c:v>51.000000000000021</c:v>
                </c:pt>
                <c:pt idx="1625">
                  <c:v>52</c:v>
                </c:pt>
                <c:pt idx="1626">
                  <c:v>51.000000000000021</c:v>
                </c:pt>
                <c:pt idx="1627">
                  <c:v>50</c:v>
                </c:pt>
                <c:pt idx="1628">
                  <c:v>54</c:v>
                </c:pt>
                <c:pt idx="1629">
                  <c:v>48</c:v>
                </c:pt>
                <c:pt idx="1630">
                  <c:v>47.000000000000021</c:v>
                </c:pt>
                <c:pt idx="1631">
                  <c:v>48</c:v>
                </c:pt>
                <c:pt idx="1632">
                  <c:v>46.999999999999972</c:v>
                </c:pt>
                <c:pt idx="1633">
                  <c:v>46.999999999999972</c:v>
                </c:pt>
                <c:pt idx="1634">
                  <c:v>46.999999999999972</c:v>
                </c:pt>
                <c:pt idx="1635">
                  <c:v>52</c:v>
                </c:pt>
                <c:pt idx="1636">
                  <c:v>50.999999999999979</c:v>
                </c:pt>
                <c:pt idx="1637">
                  <c:v>52.999999999999979</c:v>
                </c:pt>
                <c:pt idx="1638">
                  <c:v>48</c:v>
                </c:pt>
                <c:pt idx="1639">
                  <c:v>48.999999999999979</c:v>
                </c:pt>
                <c:pt idx="1640">
                  <c:v>48.999999999999979</c:v>
                </c:pt>
                <c:pt idx="1641">
                  <c:v>46.999999999999972</c:v>
                </c:pt>
                <c:pt idx="1642">
                  <c:v>46</c:v>
                </c:pt>
                <c:pt idx="1643">
                  <c:v>48</c:v>
                </c:pt>
                <c:pt idx="1644">
                  <c:v>49.000000000000021</c:v>
                </c:pt>
                <c:pt idx="1645">
                  <c:v>48.999999999999979</c:v>
                </c:pt>
                <c:pt idx="1646">
                  <c:v>49.000000000000021</c:v>
                </c:pt>
                <c:pt idx="1647">
                  <c:v>48</c:v>
                </c:pt>
                <c:pt idx="1648">
                  <c:v>48</c:v>
                </c:pt>
                <c:pt idx="1649">
                  <c:v>54</c:v>
                </c:pt>
                <c:pt idx="1650">
                  <c:v>52</c:v>
                </c:pt>
                <c:pt idx="1651">
                  <c:v>54.999999999999986</c:v>
                </c:pt>
                <c:pt idx="1652">
                  <c:v>75</c:v>
                </c:pt>
                <c:pt idx="1653">
                  <c:v>77.999999999999986</c:v>
                </c:pt>
                <c:pt idx="1654">
                  <c:v>89.000000000000014</c:v>
                </c:pt>
                <c:pt idx="1655">
                  <c:v>87.999999999999986</c:v>
                </c:pt>
                <c:pt idx="1656">
                  <c:v>87.000000000000014</c:v>
                </c:pt>
                <c:pt idx="1657">
                  <c:v>88.999999999999972</c:v>
                </c:pt>
                <c:pt idx="1658">
                  <c:v>86.999999999999972</c:v>
                </c:pt>
                <c:pt idx="1659">
                  <c:v>89.000000000000014</c:v>
                </c:pt>
                <c:pt idx="1660">
                  <c:v>102.99999999999999</c:v>
                </c:pt>
                <c:pt idx="1661">
                  <c:v>105.00000000000003</c:v>
                </c:pt>
                <c:pt idx="1662">
                  <c:v>99.000000000000028</c:v>
                </c:pt>
                <c:pt idx="1663">
                  <c:v>95.999999999999957</c:v>
                </c:pt>
                <c:pt idx="1664">
                  <c:v>96</c:v>
                </c:pt>
                <c:pt idx="1665">
                  <c:v>96</c:v>
                </c:pt>
                <c:pt idx="1666">
                  <c:v>95.999999999999957</c:v>
                </c:pt>
                <c:pt idx="1667">
                  <c:v>88.999999999999972</c:v>
                </c:pt>
                <c:pt idx="1668">
                  <c:v>89.000000000000014</c:v>
                </c:pt>
                <c:pt idx="1669">
                  <c:v>87.999999999999986</c:v>
                </c:pt>
                <c:pt idx="1670">
                  <c:v>87.999999999999986</c:v>
                </c:pt>
                <c:pt idx="1671">
                  <c:v>87.999999999999986</c:v>
                </c:pt>
                <c:pt idx="1672">
                  <c:v>89.000000000000014</c:v>
                </c:pt>
                <c:pt idx="1673">
                  <c:v>93.000000000000014</c:v>
                </c:pt>
                <c:pt idx="1674">
                  <c:v>94.000000000000043</c:v>
                </c:pt>
                <c:pt idx="1675">
                  <c:v>93.000000000000014</c:v>
                </c:pt>
                <c:pt idx="1676">
                  <c:v>92</c:v>
                </c:pt>
                <c:pt idx="1677">
                  <c:v>96</c:v>
                </c:pt>
                <c:pt idx="1678">
                  <c:v>95.000000000000014</c:v>
                </c:pt>
                <c:pt idx="1679">
                  <c:v>89.000000000000014</c:v>
                </c:pt>
                <c:pt idx="1680">
                  <c:v>88.000000000000028</c:v>
                </c:pt>
                <c:pt idx="1681">
                  <c:v>88.999999999999972</c:v>
                </c:pt>
                <c:pt idx="1682">
                  <c:v>89.000000000000014</c:v>
                </c:pt>
                <c:pt idx="1683">
                  <c:v>89.999999999999986</c:v>
                </c:pt>
                <c:pt idx="1684">
                  <c:v>89.999999999999943</c:v>
                </c:pt>
                <c:pt idx="1685">
                  <c:v>92.000000000000043</c:v>
                </c:pt>
                <c:pt idx="1686">
                  <c:v>92.000000000000043</c:v>
                </c:pt>
                <c:pt idx="1687">
                  <c:v>92</c:v>
                </c:pt>
                <c:pt idx="1688">
                  <c:v>91.000000000000014</c:v>
                </c:pt>
                <c:pt idx="1689">
                  <c:v>84.999999999999972</c:v>
                </c:pt>
                <c:pt idx="1690">
                  <c:v>96.999999999999972</c:v>
                </c:pt>
                <c:pt idx="1691">
                  <c:v>95.000000000000014</c:v>
                </c:pt>
                <c:pt idx="1692">
                  <c:v>96</c:v>
                </c:pt>
                <c:pt idx="1693">
                  <c:v>96.999999999999972</c:v>
                </c:pt>
                <c:pt idx="1694">
                  <c:v>92.000000000000043</c:v>
                </c:pt>
                <c:pt idx="1695">
                  <c:v>91.999999999999943</c:v>
                </c:pt>
                <c:pt idx="1696">
                  <c:v>91.999999999999943</c:v>
                </c:pt>
                <c:pt idx="1697">
                  <c:v>92</c:v>
                </c:pt>
                <c:pt idx="1698">
                  <c:v>93.000000000000014</c:v>
                </c:pt>
                <c:pt idx="1699">
                  <c:v>93.000000000000014</c:v>
                </c:pt>
                <c:pt idx="1700">
                  <c:v>93.000000000000014</c:v>
                </c:pt>
                <c:pt idx="1701">
                  <c:v>94.000000000000043</c:v>
                </c:pt>
                <c:pt idx="1702">
                  <c:v>93.000000000000014</c:v>
                </c:pt>
                <c:pt idx="1703">
                  <c:v>94</c:v>
                </c:pt>
                <c:pt idx="1704">
                  <c:v>96.999999999999972</c:v>
                </c:pt>
                <c:pt idx="1705">
                  <c:v>98.999999999999972</c:v>
                </c:pt>
                <c:pt idx="1706">
                  <c:v>98</c:v>
                </c:pt>
                <c:pt idx="1707">
                  <c:v>96</c:v>
                </c:pt>
                <c:pt idx="1708">
                  <c:v>95.000000000000014</c:v>
                </c:pt>
                <c:pt idx="1709">
                  <c:v>93.000000000000014</c:v>
                </c:pt>
                <c:pt idx="1710">
                  <c:v>95.000000000000014</c:v>
                </c:pt>
                <c:pt idx="1711">
                  <c:v>103.99999999999996</c:v>
                </c:pt>
                <c:pt idx="1712">
                  <c:v>101.00000000000003</c:v>
                </c:pt>
                <c:pt idx="1713">
                  <c:v>96</c:v>
                </c:pt>
                <c:pt idx="1714">
                  <c:v>92</c:v>
                </c:pt>
                <c:pt idx="1715">
                  <c:v>89.999999999999986</c:v>
                </c:pt>
                <c:pt idx="1716">
                  <c:v>91.000000000000014</c:v>
                </c:pt>
                <c:pt idx="1717">
                  <c:v>89.999999999999986</c:v>
                </c:pt>
                <c:pt idx="1718">
                  <c:v>92</c:v>
                </c:pt>
                <c:pt idx="1719">
                  <c:v>92</c:v>
                </c:pt>
                <c:pt idx="1720">
                  <c:v>92.999999999999972</c:v>
                </c:pt>
                <c:pt idx="1721">
                  <c:v>92</c:v>
                </c:pt>
                <c:pt idx="1722">
                  <c:v>90.999999999999972</c:v>
                </c:pt>
                <c:pt idx="1723">
                  <c:v>98.999999999999972</c:v>
                </c:pt>
                <c:pt idx="1724">
                  <c:v>104.99999999999999</c:v>
                </c:pt>
                <c:pt idx="1725">
                  <c:v>104.99999999999999</c:v>
                </c:pt>
                <c:pt idx="1726">
                  <c:v>104</c:v>
                </c:pt>
                <c:pt idx="1727">
                  <c:v>89.999999999999986</c:v>
                </c:pt>
                <c:pt idx="1728">
                  <c:v>89.000000000000014</c:v>
                </c:pt>
                <c:pt idx="1729">
                  <c:v>80.000000000000028</c:v>
                </c:pt>
                <c:pt idx="1730">
                  <c:v>81</c:v>
                </c:pt>
                <c:pt idx="1731">
                  <c:v>83.999999999999986</c:v>
                </c:pt>
                <c:pt idx="1732">
                  <c:v>83.999999999999986</c:v>
                </c:pt>
                <c:pt idx="1733">
                  <c:v>83</c:v>
                </c:pt>
                <c:pt idx="1734">
                  <c:v>81.999999999999943</c:v>
                </c:pt>
                <c:pt idx="1735">
                  <c:v>81.999999999999943</c:v>
                </c:pt>
                <c:pt idx="1736">
                  <c:v>82.000000000000028</c:v>
                </c:pt>
                <c:pt idx="1737">
                  <c:v>83.000000000000057</c:v>
                </c:pt>
                <c:pt idx="1738">
                  <c:v>83</c:v>
                </c:pt>
                <c:pt idx="1739">
                  <c:v>86.000000000000028</c:v>
                </c:pt>
                <c:pt idx="1740">
                  <c:v>85.999999999999986</c:v>
                </c:pt>
                <c:pt idx="1741">
                  <c:v>86.000000000000028</c:v>
                </c:pt>
                <c:pt idx="1742">
                  <c:v>87.999999999999943</c:v>
                </c:pt>
                <c:pt idx="1743">
                  <c:v>77.999999999999986</c:v>
                </c:pt>
                <c:pt idx="1744">
                  <c:v>77.999999999999986</c:v>
                </c:pt>
                <c:pt idx="1745">
                  <c:v>77.999999999999986</c:v>
                </c:pt>
                <c:pt idx="1746">
                  <c:v>86.000000000000028</c:v>
                </c:pt>
                <c:pt idx="1747">
                  <c:v>85.999999999999986</c:v>
                </c:pt>
                <c:pt idx="1748">
                  <c:v>83.999999999999986</c:v>
                </c:pt>
                <c:pt idx="1749">
                  <c:v>82.999999999999957</c:v>
                </c:pt>
                <c:pt idx="1750">
                  <c:v>98.999999999999972</c:v>
                </c:pt>
                <c:pt idx="1751">
                  <c:v>101.00000000000003</c:v>
                </c:pt>
                <c:pt idx="1752">
                  <c:v>98.999999999999972</c:v>
                </c:pt>
                <c:pt idx="1753">
                  <c:v>85.999999999999986</c:v>
                </c:pt>
                <c:pt idx="1754">
                  <c:v>89.000000000000014</c:v>
                </c:pt>
                <c:pt idx="1755">
                  <c:v>93.000000000000014</c:v>
                </c:pt>
                <c:pt idx="1756">
                  <c:v>79</c:v>
                </c:pt>
                <c:pt idx="1757">
                  <c:v>81.000000000000057</c:v>
                </c:pt>
                <c:pt idx="1758">
                  <c:v>81</c:v>
                </c:pt>
                <c:pt idx="1759">
                  <c:v>83.999999999999986</c:v>
                </c:pt>
                <c:pt idx="1760">
                  <c:v>85.000000000000057</c:v>
                </c:pt>
                <c:pt idx="1761">
                  <c:v>85.000000000000014</c:v>
                </c:pt>
                <c:pt idx="1762">
                  <c:v>101.00000000000003</c:v>
                </c:pt>
                <c:pt idx="1763">
                  <c:v>98.999999999999972</c:v>
                </c:pt>
                <c:pt idx="1764">
                  <c:v>100.00000000000004</c:v>
                </c:pt>
                <c:pt idx="1765">
                  <c:v>109.00000000000003</c:v>
                </c:pt>
                <c:pt idx="1766">
                  <c:v>108.99999999999999</c:v>
                </c:pt>
                <c:pt idx="1767">
                  <c:v>112.00000000000001</c:v>
                </c:pt>
                <c:pt idx="1768">
                  <c:v>111.00000000000003</c:v>
                </c:pt>
                <c:pt idx="1769">
                  <c:v>97.999999999999957</c:v>
                </c:pt>
                <c:pt idx="1770">
                  <c:v>98</c:v>
                </c:pt>
                <c:pt idx="1771">
                  <c:v>106</c:v>
                </c:pt>
                <c:pt idx="1772">
                  <c:v>110.00000000000001</c:v>
                </c:pt>
                <c:pt idx="1773">
                  <c:v>114.00000000000006</c:v>
                </c:pt>
                <c:pt idx="1774">
                  <c:v>112.00000000000001</c:v>
                </c:pt>
                <c:pt idx="1775">
                  <c:v>112.00000000000001</c:v>
                </c:pt>
                <c:pt idx="1776">
                  <c:v>120.00000000000001</c:v>
                </c:pt>
                <c:pt idx="1777">
                  <c:v>100</c:v>
                </c:pt>
                <c:pt idx="1778">
                  <c:v>104</c:v>
                </c:pt>
                <c:pt idx="1779">
                  <c:v>104.99999999999999</c:v>
                </c:pt>
                <c:pt idx="1780">
                  <c:v>105.00000000000007</c:v>
                </c:pt>
                <c:pt idx="1781">
                  <c:v>104</c:v>
                </c:pt>
                <c:pt idx="1782">
                  <c:v>99.000000000000028</c:v>
                </c:pt>
                <c:pt idx="1783">
                  <c:v>100</c:v>
                </c:pt>
                <c:pt idx="1784">
                  <c:v>99.000000000000028</c:v>
                </c:pt>
                <c:pt idx="1785">
                  <c:v>100</c:v>
                </c:pt>
                <c:pt idx="1786">
                  <c:v>100</c:v>
                </c:pt>
                <c:pt idx="1787">
                  <c:v>100</c:v>
                </c:pt>
                <c:pt idx="1788">
                  <c:v>100</c:v>
                </c:pt>
                <c:pt idx="1789">
                  <c:v>102</c:v>
                </c:pt>
                <c:pt idx="1790">
                  <c:v>102</c:v>
                </c:pt>
                <c:pt idx="1791">
                  <c:v>87.000000000000014</c:v>
                </c:pt>
                <c:pt idx="1792">
                  <c:v>106</c:v>
                </c:pt>
                <c:pt idx="1793">
                  <c:v>104</c:v>
                </c:pt>
                <c:pt idx="1794">
                  <c:v>104</c:v>
                </c:pt>
                <c:pt idx="1795">
                  <c:v>105.99999999999996</c:v>
                </c:pt>
                <c:pt idx="1796">
                  <c:v>109.00000000000003</c:v>
                </c:pt>
                <c:pt idx="1797">
                  <c:v>110.00000000000001</c:v>
                </c:pt>
                <c:pt idx="1798">
                  <c:v>108</c:v>
                </c:pt>
                <c:pt idx="1799">
                  <c:v>102.00000000000004</c:v>
                </c:pt>
                <c:pt idx="1800">
                  <c:v>106.00000000000006</c:v>
                </c:pt>
                <c:pt idx="1801">
                  <c:v>106.99999999999994</c:v>
                </c:pt>
                <c:pt idx="1802">
                  <c:v>100.99999999999997</c:v>
                </c:pt>
                <c:pt idx="1803">
                  <c:v>107.00000000000003</c:v>
                </c:pt>
                <c:pt idx="1804">
                  <c:v>100.99999999999997</c:v>
                </c:pt>
                <c:pt idx="1805">
                  <c:v>101.00000000000003</c:v>
                </c:pt>
                <c:pt idx="1806">
                  <c:v>105.00000000000003</c:v>
                </c:pt>
                <c:pt idx="1807">
                  <c:v>104</c:v>
                </c:pt>
                <c:pt idx="1808">
                  <c:v>105.99999999999996</c:v>
                </c:pt>
                <c:pt idx="1809">
                  <c:v>104</c:v>
                </c:pt>
                <c:pt idx="1810">
                  <c:v>116.00000000000001</c:v>
                </c:pt>
                <c:pt idx="1811">
                  <c:v>117.99999999999997</c:v>
                </c:pt>
                <c:pt idx="1812">
                  <c:v>119.00000000000004</c:v>
                </c:pt>
                <c:pt idx="1813">
                  <c:v>106.99999999999999</c:v>
                </c:pt>
                <c:pt idx="1814">
                  <c:v>114.99999999999994</c:v>
                </c:pt>
                <c:pt idx="1815">
                  <c:v>104.99999999999999</c:v>
                </c:pt>
                <c:pt idx="1816">
                  <c:v>103.00000000000003</c:v>
                </c:pt>
                <c:pt idx="1817">
                  <c:v>100.99999999999997</c:v>
                </c:pt>
                <c:pt idx="1818">
                  <c:v>104</c:v>
                </c:pt>
                <c:pt idx="1819">
                  <c:v>106.00000000000006</c:v>
                </c:pt>
                <c:pt idx="1820">
                  <c:v>109.00000000000003</c:v>
                </c:pt>
                <c:pt idx="1821">
                  <c:v>107.99999999999996</c:v>
                </c:pt>
                <c:pt idx="1822">
                  <c:v>100.99999999999997</c:v>
                </c:pt>
                <c:pt idx="1823">
                  <c:v>103.00000000000003</c:v>
                </c:pt>
                <c:pt idx="1824">
                  <c:v>108.00000000000006</c:v>
                </c:pt>
                <c:pt idx="1825">
                  <c:v>106.99999999999999</c:v>
                </c:pt>
                <c:pt idx="1826">
                  <c:v>105.00000000000003</c:v>
                </c:pt>
                <c:pt idx="1827">
                  <c:v>104.99999999999999</c:v>
                </c:pt>
                <c:pt idx="1828">
                  <c:v>102.99999999999999</c:v>
                </c:pt>
                <c:pt idx="1829">
                  <c:v>104</c:v>
                </c:pt>
                <c:pt idx="1830">
                  <c:v>106.00000000000006</c:v>
                </c:pt>
                <c:pt idx="1831">
                  <c:v>104.99999999999999</c:v>
                </c:pt>
                <c:pt idx="1832">
                  <c:v>97.999999999999957</c:v>
                </c:pt>
                <c:pt idx="1833">
                  <c:v>100</c:v>
                </c:pt>
                <c:pt idx="1834">
                  <c:v>98</c:v>
                </c:pt>
                <c:pt idx="1835">
                  <c:v>103.00000000000003</c:v>
                </c:pt>
                <c:pt idx="1836">
                  <c:v>104.99999999999999</c:v>
                </c:pt>
                <c:pt idx="1837">
                  <c:v>104.99999999999999</c:v>
                </c:pt>
                <c:pt idx="1838">
                  <c:v>110.00000000000001</c:v>
                </c:pt>
                <c:pt idx="1839">
                  <c:v>89.000000000000014</c:v>
                </c:pt>
                <c:pt idx="1840">
                  <c:v>89.000000000000014</c:v>
                </c:pt>
                <c:pt idx="1841">
                  <c:v>89.000000000000014</c:v>
                </c:pt>
                <c:pt idx="1842">
                  <c:v>90.000000000000028</c:v>
                </c:pt>
                <c:pt idx="1843">
                  <c:v>91.000000000000014</c:v>
                </c:pt>
                <c:pt idx="1844">
                  <c:v>92</c:v>
                </c:pt>
                <c:pt idx="1845">
                  <c:v>89.000000000000014</c:v>
                </c:pt>
                <c:pt idx="1846">
                  <c:v>91.000000000000057</c:v>
                </c:pt>
                <c:pt idx="1847">
                  <c:v>92.000000000000043</c:v>
                </c:pt>
                <c:pt idx="1848">
                  <c:v>96.000000000000043</c:v>
                </c:pt>
                <c:pt idx="1849">
                  <c:v>98</c:v>
                </c:pt>
                <c:pt idx="1850">
                  <c:v>98.000000000000043</c:v>
                </c:pt>
                <c:pt idx="1851">
                  <c:v>96.999999999999972</c:v>
                </c:pt>
                <c:pt idx="1852">
                  <c:v>99.000000000000028</c:v>
                </c:pt>
                <c:pt idx="1853">
                  <c:v>98</c:v>
                </c:pt>
                <c:pt idx="1854">
                  <c:v>95.000000000000014</c:v>
                </c:pt>
                <c:pt idx="1855">
                  <c:v>93.999999999999943</c:v>
                </c:pt>
                <c:pt idx="1856">
                  <c:v>86.000000000000028</c:v>
                </c:pt>
                <c:pt idx="1857">
                  <c:v>85.999999999999986</c:v>
                </c:pt>
                <c:pt idx="1858">
                  <c:v>86.999999999999972</c:v>
                </c:pt>
                <c:pt idx="1859">
                  <c:v>82</c:v>
                </c:pt>
                <c:pt idx="1860">
                  <c:v>82.999999999999957</c:v>
                </c:pt>
                <c:pt idx="1861">
                  <c:v>84.000000000000028</c:v>
                </c:pt>
                <c:pt idx="1862">
                  <c:v>87.999999999999943</c:v>
                </c:pt>
                <c:pt idx="1863">
                  <c:v>88.000000000000028</c:v>
                </c:pt>
                <c:pt idx="1864">
                  <c:v>88.000000000000028</c:v>
                </c:pt>
                <c:pt idx="1865">
                  <c:v>87.000000000000014</c:v>
                </c:pt>
                <c:pt idx="1866">
                  <c:v>90.000000000000028</c:v>
                </c:pt>
                <c:pt idx="1867">
                  <c:v>90.000000000000028</c:v>
                </c:pt>
                <c:pt idx="1868">
                  <c:v>87.000000000000014</c:v>
                </c:pt>
                <c:pt idx="1869">
                  <c:v>88.999999999999972</c:v>
                </c:pt>
                <c:pt idx="1870">
                  <c:v>88.000000000000028</c:v>
                </c:pt>
                <c:pt idx="1871">
                  <c:v>86.999999999999972</c:v>
                </c:pt>
                <c:pt idx="1872">
                  <c:v>86.999999999999972</c:v>
                </c:pt>
                <c:pt idx="1873">
                  <c:v>86.999999999999972</c:v>
                </c:pt>
                <c:pt idx="1874">
                  <c:v>82.000000000000028</c:v>
                </c:pt>
                <c:pt idx="1875">
                  <c:v>84.000000000000028</c:v>
                </c:pt>
                <c:pt idx="1876">
                  <c:v>84.000000000000028</c:v>
                </c:pt>
                <c:pt idx="1877">
                  <c:v>86.000000000000028</c:v>
                </c:pt>
                <c:pt idx="1878">
                  <c:v>86.999999999999972</c:v>
                </c:pt>
                <c:pt idx="1879">
                  <c:v>91.999999999999943</c:v>
                </c:pt>
                <c:pt idx="1880">
                  <c:v>95.999999999999957</c:v>
                </c:pt>
                <c:pt idx="1881">
                  <c:v>82.000000000000028</c:v>
                </c:pt>
                <c:pt idx="1882">
                  <c:v>80.000000000000028</c:v>
                </c:pt>
                <c:pt idx="1883">
                  <c:v>82.000000000000028</c:v>
                </c:pt>
                <c:pt idx="1884">
                  <c:v>83.999999999999986</c:v>
                </c:pt>
                <c:pt idx="1885">
                  <c:v>79</c:v>
                </c:pt>
                <c:pt idx="1886">
                  <c:v>79.999999999999986</c:v>
                </c:pt>
                <c:pt idx="1887">
                  <c:v>79.999999999999986</c:v>
                </c:pt>
                <c:pt idx="1888">
                  <c:v>85.999999999999986</c:v>
                </c:pt>
                <c:pt idx="1889">
                  <c:v>82.000000000000028</c:v>
                </c:pt>
                <c:pt idx="1890">
                  <c:v>85.000000000000014</c:v>
                </c:pt>
              </c:numCache>
            </c:numRef>
          </c:val>
          <c:smooth val="0"/>
          <c:extLst>
            <c:ext xmlns:c16="http://schemas.microsoft.com/office/drawing/2014/chart" uri="{C3380CC4-5D6E-409C-BE32-E72D297353CC}">
              <c16:uniqueId val="{00000002-D4C9-4C14-8B60-10AD1BCD4973}"/>
            </c:ext>
          </c:extLst>
        </c:ser>
        <c:ser>
          <c:idx val="2"/>
          <c:order val="2"/>
          <c:tx>
            <c:strRef>
              <c:f>'Input - Raw Data'!$BX$10:$BX$11</c:f>
              <c:strCache>
                <c:ptCount val="2"/>
                <c:pt idx="0">
                  <c:v>BVAL Higher Education</c:v>
                </c:pt>
                <c:pt idx="1">
                  <c:v>"BBB"</c:v>
                </c:pt>
              </c:strCache>
            </c:strRef>
          </c:tx>
          <c:spPr>
            <a:ln w="19050" cap="rnd">
              <a:solidFill>
                <a:schemeClr val="accent4"/>
              </a:solidFill>
              <a:round/>
            </a:ln>
            <a:effectLst/>
          </c:spPr>
          <c:marker>
            <c:symbol val="none"/>
          </c:marker>
          <c:cat>
            <c:numRef>
              <c:f>'Input - Raw Data'!$B$9287:$B$13000</c:f>
              <c:numCache>
                <c:formatCode>m/d/yyyy</c:formatCode>
                <c:ptCount val="3714"/>
                <c:pt idx="0">
                  <c:v>42370</c:v>
                </c:pt>
                <c:pt idx="1">
                  <c:v>42373</c:v>
                </c:pt>
                <c:pt idx="2">
                  <c:v>42374</c:v>
                </c:pt>
                <c:pt idx="3">
                  <c:v>42375</c:v>
                </c:pt>
                <c:pt idx="4">
                  <c:v>42376</c:v>
                </c:pt>
                <c:pt idx="5">
                  <c:v>42377</c:v>
                </c:pt>
                <c:pt idx="6">
                  <c:v>42380</c:v>
                </c:pt>
                <c:pt idx="7">
                  <c:v>42381</c:v>
                </c:pt>
                <c:pt idx="8">
                  <c:v>42382</c:v>
                </c:pt>
                <c:pt idx="9">
                  <c:v>42383</c:v>
                </c:pt>
                <c:pt idx="10">
                  <c:v>42384</c:v>
                </c:pt>
                <c:pt idx="11">
                  <c:v>42387</c:v>
                </c:pt>
                <c:pt idx="12">
                  <c:v>42388</c:v>
                </c:pt>
                <c:pt idx="13">
                  <c:v>42389</c:v>
                </c:pt>
                <c:pt idx="14">
                  <c:v>42390</c:v>
                </c:pt>
                <c:pt idx="15">
                  <c:v>42391</c:v>
                </c:pt>
                <c:pt idx="16">
                  <c:v>42394</c:v>
                </c:pt>
                <c:pt idx="17">
                  <c:v>42395</c:v>
                </c:pt>
                <c:pt idx="18">
                  <c:v>42396</c:v>
                </c:pt>
                <c:pt idx="19">
                  <c:v>42397</c:v>
                </c:pt>
                <c:pt idx="20">
                  <c:v>42398</c:v>
                </c:pt>
                <c:pt idx="21">
                  <c:v>42401</c:v>
                </c:pt>
                <c:pt idx="22">
                  <c:v>42402</c:v>
                </c:pt>
                <c:pt idx="23">
                  <c:v>42403</c:v>
                </c:pt>
                <c:pt idx="24">
                  <c:v>42404</c:v>
                </c:pt>
                <c:pt idx="25">
                  <c:v>42405</c:v>
                </c:pt>
                <c:pt idx="26">
                  <c:v>42408</c:v>
                </c:pt>
                <c:pt idx="27">
                  <c:v>42409</c:v>
                </c:pt>
                <c:pt idx="28">
                  <c:v>42410</c:v>
                </c:pt>
                <c:pt idx="29">
                  <c:v>42411</c:v>
                </c:pt>
                <c:pt idx="30">
                  <c:v>42412</c:v>
                </c:pt>
                <c:pt idx="31">
                  <c:v>42415</c:v>
                </c:pt>
                <c:pt idx="32">
                  <c:v>42416</c:v>
                </c:pt>
                <c:pt idx="33">
                  <c:v>42417</c:v>
                </c:pt>
                <c:pt idx="34">
                  <c:v>42418</c:v>
                </c:pt>
                <c:pt idx="35">
                  <c:v>42419</c:v>
                </c:pt>
                <c:pt idx="36">
                  <c:v>42422</c:v>
                </c:pt>
                <c:pt idx="37">
                  <c:v>42423</c:v>
                </c:pt>
                <c:pt idx="38">
                  <c:v>42424</c:v>
                </c:pt>
                <c:pt idx="39">
                  <c:v>42425</c:v>
                </c:pt>
                <c:pt idx="40">
                  <c:v>42426</c:v>
                </c:pt>
                <c:pt idx="41">
                  <c:v>42429</c:v>
                </c:pt>
                <c:pt idx="42">
                  <c:v>42430</c:v>
                </c:pt>
                <c:pt idx="43">
                  <c:v>42431</c:v>
                </c:pt>
                <c:pt idx="44">
                  <c:v>42432</c:v>
                </c:pt>
                <c:pt idx="45">
                  <c:v>42433</c:v>
                </c:pt>
                <c:pt idx="46">
                  <c:v>42436</c:v>
                </c:pt>
                <c:pt idx="47">
                  <c:v>42437</c:v>
                </c:pt>
                <c:pt idx="48">
                  <c:v>42438</c:v>
                </c:pt>
                <c:pt idx="49">
                  <c:v>42439</c:v>
                </c:pt>
                <c:pt idx="50">
                  <c:v>42440</c:v>
                </c:pt>
                <c:pt idx="51">
                  <c:v>42443</c:v>
                </c:pt>
                <c:pt idx="52">
                  <c:v>42444</c:v>
                </c:pt>
                <c:pt idx="53">
                  <c:v>42445</c:v>
                </c:pt>
                <c:pt idx="54">
                  <c:v>42446</c:v>
                </c:pt>
                <c:pt idx="55">
                  <c:v>42447</c:v>
                </c:pt>
                <c:pt idx="56">
                  <c:v>42450</c:v>
                </c:pt>
                <c:pt idx="57">
                  <c:v>42451</c:v>
                </c:pt>
                <c:pt idx="58">
                  <c:v>42452</c:v>
                </c:pt>
                <c:pt idx="59">
                  <c:v>42453</c:v>
                </c:pt>
                <c:pt idx="60">
                  <c:v>42454</c:v>
                </c:pt>
                <c:pt idx="61">
                  <c:v>42457</c:v>
                </c:pt>
                <c:pt idx="62">
                  <c:v>42458</c:v>
                </c:pt>
                <c:pt idx="63">
                  <c:v>42459</c:v>
                </c:pt>
                <c:pt idx="64">
                  <c:v>42460</c:v>
                </c:pt>
                <c:pt idx="65">
                  <c:v>42461</c:v>
                </c:pt>
                <c:pt idx="66">
                  <c:v>42464</c:v>
                </c:pt>
                <c:pt idx="67">
                  <c:v>42465</c:v>
                </c:pt>
                <c:pt idx="68">
                  <c:v>42466</c:v>
                </c:pt>
                <c:pt idx="69">
                  <c:v>42467</c:v>
                </c:pt>
                <c:pt idx="70">
                  <c:v>42468</c:v>
                </c:pt>
                <c:pt idx="71">
                  <c:v>42471</c:v>
                </c:pt>
                <c:pt idx="72">
                  <c:v>42472</c:v>
                </c:pt>
                <c:pt idx="73">
                  <c:v>42473</c:v>
                </c:pt>
                <c:pt idx="74">
                  <c:v>42474</c:v>
                </c:pt>
                <c:pt idx="75">
                  <c:v>42475</c:v>
                </c:pt>
                <c:pt idx="76">
                  <c:v>42478</c:v>
                </c:pt>
                <c:pt idx="77">
                  <c:v>42479</c:v>
                </c:pt>
                <c:pt idx="78">
                  <c:v>42480</c:v>
                </c:pt>
                <c:pt idx="79">
                  <c:v>42481</c:v>
                </c:pt>
                <c:pt idx="80">
                  <c:v>42482</c:v>
                </c:pt>
                <c:pt idx="81">
                  <c:v>42485</c:v>
                </c:pt>
                <c:pt idx="82">
                  <c:v>42486</c:v>
                </c:pt>
                <c:pt idx="83">
                  <c:v>42487</c:v>
                </c:pt>
                <c:pt idx="84">
                  <c:v>42488</c:v>
                </c:pt>
                <c:pt idx="85">
                  <c:v>42489</c:v>
                </c:pt>
                <c:pt idx="86">
                  <c:v>42492</c:v>
                </c:pt>
                <c:pt idx="87">
                  <c:v>42493</c:v>
                </c:pt>
                <c:pt idx="88">
                  <c:v>42494</c:v>
                </c:pt>
                <c:pt idx="89">
                  <c:v>42495</c:v>
                </c:pt>
                <c:pt idx="90">
                  <c:v>42496</c:v>
                </c:pt>
                <c:pt idx="91">
                  <c:v>42499</c:v>
                </c:pt>
                <c:pt idx="92">
                  <c:v>42500</c:v>
                </c:pt>
                <c:pt idx="93">
                  <c:v>42501</c:v>
                </c:pt>
                <c:pt idx="94">
                  <c:v>42502</c:v>
                </c:pt>
                <c:pt idx="95">
                  <c:v>42503</c:v>
                </c:pt>
                <c:pt idx="96">
                  <c:v>42506</c:v>
                </c:pt>
                <c:pt idx="97">
                  <c:v>42507</c:v>
                </c:pt>
                <c:pt idx="98">
                  <c:v>42508</c:v>
                </c:pt>
                <c:pt idx="99">
                  <c:v>42509</c:v>
                </c:pt>
                <c:pt idx="100">
                  <c:v>42510</c:v>
                </c:pt>
                <c:pt idx="101">
                  <c:v>42513</c:v>
                </c:pt>
                <c:pt idx="102">
                  <c:v>42514</c:v>
                </c:pt>
                <c:pt idx="103">
                  <c:v>42515</c:v>
                </c:pt>
                <c:pt idx="104">
                  <c:v>42516</c:v>
                </c:pt>
                <c:pt idx="105">
                  <c:v>42517</c:v>
                </c:pt>
                <c:pt idx="106">
                  <c:v>42520</c:v>
                </c:pt>
                <c:pt idx="107">
                  <c:v>42521</c:v>
                </c:pt>
                <c:pt idx="108">
                  <c:v>42522</c:v>
                </c:pt>
                <c:pt idx="109">
                  <c:v>42523</c:v>
                </c:pt>
                <c:pt idx="110">
                  <c:v>42524</c:v>
                </c:pt>
                <c:pt idx="111">
                  <c:v>42527</c:v>
                </c:pt>
                <c:pt idx="112">
                  <c:v>42528</c:v>
                </c:pt>
                <c:pt idx="113">
                  <c:v>42529</c:v>
                </c:pt>
                <c:pt idx="114">
                  <c:v>42530</c:v>
                </c:pt>
                <c:pt idx="115">
                  <c:v>42531</c:v>
                </c:pt>
                <c:pt idx="116">
                  <c:v>42534</c:v>
                </c:pt>
                <c:pt idx="117">
                  <c:v>42535</c:v>
                </c:pt>
                <c:pt idx="118">
                  <c:v>42536</c:v>
                </c:pt>
                <c:pt idx="119">
                  <c:v>42537</c:v>
                </c:pt>
                <c:pt idx="120">
                  <c:v>42538</c:v>
                </c:pt>
                <c:pt idx="121">
                  <c:v>42541</c:v>
                </c:pt>
                <c:pt idx="122">
                  <c:v>42542</c:v>
                </c:pt>
                <c:pt idx="123">
                  <c:v>42543</c:v>
                </c:pt>
                <c:pt idx="124">
                  <c:v>42544</c:v>
                </c:pt>
                <c:pt idx="125">
                  <c:v>42545</c:v>
                </c:pt>
                <c:pt idx="126">
                  <c:v>42548</c:v>
                </c:pt>
                <c:pt idx="127">
                  <c:v>42549</c:v>
                </c:pt>
                <c:pt idx="128">
                  <c:v>42550</c:v>
                </c:pt>
                <c:pt idx="129">
                  <c:v>42551</c:v>
                </c:pt>
                <c:pt idx="130">
                  <c:v>42552</c:v>
                </c:pt>
                <c:pt idx="131">
                  <c:v>42555</c:v>
                </c:pt>
                <c:pt idx="132">
                  <c:v>42556</c:v>
                </c:pt>
                <c:pt idx="133">
                  <c:v>42557</c:v>
                </c:pt>
                <c:pt idx="134">
                  <c:v>42558</c:v>
                </c:pt>
                <c:pt idx="135">
                  <c:v>42559</c:v>
                </c:pt>
                <c:pt idx="136">
                  <c:v>42562</c:v>
                </c:pt>
                <c:pt idx="137">
                  <c:v>42563</c:v>
                </c:pt>
                <c:pt idx="138">
                  <c:v>42564</c:v>
                </c:pt>
                <c:pt idx="139">
                  <c:v>42565</c:v>
                </c:pt>
                <c:pt idx="140">
                  <c:v>42566</c:v>
                </c:pt>
                <c:pt idx="141">
                  <c:v>42569</c:v>
                </c:pt>
                <c:pt idx="142">
                  <c:v>42570</c:v>
                </c:pt>
                <c:pt idx="143">
                  <c:v>42571</c:v>
                </c:pt>
                <c:pt idx="144">
                  <c:v>42572</c:v>
                </c:pt>
                <c:pt idx="145">
                  <c:v>42573</c:v>
                </c:pt>
                <c:pt idx="146">
                  <c:v>42576</c:v>
                </c:pt>
                <c:pt idx="147">
                  <c:v>42577</c:v>
                </c:pt>
                <c:pt idx="148">
                  <c:v>42578</c:v>
                </c:pt>
                <c:pt idx="149">
                  <c:v>42579</c:v>
                </c:pt>
                <c:pt idx="150">
                  <c:v>42580</c:v>
                </c:pt>
                <c:pt idx="151">
                  <c:v>42583</c:v>
                </c:pt>
                <c:pt idx="152">
                  <c:v>42584</c:v>
                </c:pt>
                <c:pt idx="153">
                  <c:v>42585</c:v>
                </c:pt>
                <c:pt idx="154">
                  <c:v>42586</c:v>
                </c:pt>
                <c:pt idx="155">
                  <c:v>42587</c:v>
                </c:pt>
                <c:pt idx="156">
                  <c:v>42590</c:v>
                </c:pt>
                <c:pt idx="157">
                  <c:v>42591</c:v>
                </c:pt>
                <c:pt idx="158">
                  <c:v>42592</c:v>
                </c:pt>
                <c:pt idx="159">
                  <c:v>42593</c:v>
                </c:pt>
                <c:pt idx="160">
                  <c:v>42594</c:v>
                </c:pt>
                <c:pt idx="161">
                  <c:v>42597</c:v>
                </c:pt>
                <c:pt idx="162">
                  <c:v>42598</c:v>
                </c:pt>
                <c:pt idx="163">
                  <c:v>42599</c:v>
                </c:pt>
                <c:pt idx="164">
                  <c:v>42600</c:v>
                </c:pt>
                <c:pt idx="165">
                  <c:v>42601</c:v>
                </c:pt>
                <c:pt idx="166">
                  <c:v>42604</c:v>
                </c:pt>
                <c:pt idx="167">
                  <c:v>42605</c:v>
                </c:pt>
                <c:pt idx="168">
                  <c:v>42606</c:v>
                </c:pt>
                <c:pt idx="169">
                  <c:v>42607</c:v>
                </c:pt>
                <c:pt idx="170">
                  <c:v>42608</c:v>
                </c:pt>
                <c:pt idx="171">
                  <c:v>42611</c:v>
                </c:pt>
                <c:pt idx="172">
                  <c:v>42612</c:v>
                </c:pt>
                <c:pt idx="173">
                  <c:v>42613</c:v>
                </c:pt>
                <c:pt idx="174">
                  <c:v>42614</c:v>
                </c:pt>
                <c:pt idx="175">
                  <c:v>42615</c:v>
                </c:pt>
                <c:pt idx="176">
                  <c:v>42618</c:v>
                </c:pt>
                <c:pt idx="177">
                  <c:v>42619</c:v>
                </c:pt>
                <c:pt idx="178">
                  <c:v>42620</c:v>
                </c:pt>
                <c:pt idx="179">
                  <c:v>42621</c:v>
                </c:pt>
                <c:pt idx="180">
                  <c:v>42622</c:v>
                </c:pt>
                <c:pt idx="181">
                  <c:v>42625</c:v>
                </c:pt>
                <c:pt idx="182">
                  <c:v>42626</c:v>
                </c:pt>
                <c:pt idx="183">
                  <c:v>42627</c:v>
                </c:pt>
                <c:pt idx="184">
                  <c:v>42628</c:v>
                </c:pt>
                <c:pt idx="185">
                  <c:v>42629</c:v>
                </c:pt>
                <c:pt idx="186">
                  <c:v>42632</c:v>
                </c:pt>
                <c:pt idx="187">
                  <c:v>42633</c:v>
                </c:pt>
                <c:pt idx="188">
                  <c:v>42634</c:v>
                </c:pt>
                <c:pt idx="189">
                  <c:v>42635</c:v>
                </c:pt>
                <c:pt idx="190">
                  <c:v>42636</c:v>
                </c:pt>
                <c:pt idx="191">
                  <c:v>42639</c:v>
                </c:pt>
                <c:pt idx="192">
                  <c:v>42640</c:v>
                </c:pt>
                <c:pt idx="193">
                  <c:v>42641</c:v>
                </c:pt>
                <c:pt idx="194">
                  <c:v>42642</c:v>
                </c:pt>
                <c:pt idx="195">
                  <c:v>42643</c:v>
                </c:pt>
                <c:pt idx="196">
                  <c:v>42646</c:v>
                </c:pt>
                <c:pt idx="197">
                  <c:v>42647</c:v>
                </c:pt>
                <c:pt idx="198">
                  <c:v>42648</c:v>
                </c:pt>
                <c:pt idx="199">
                  <c:v>42649</c:v>
                </c:pt>
                <c:pt idx="200">
                  <c:v>42650</c:v>
                </c:pt>
                <c:pt idx="201">
                  <c:v>42653</c:v>
                </c:pt>
                <c:pt idx="202">
                  <c:v>42654</c:v>
                </c:pt>
                <c:pt idx="203">
                  <c:v>42655</c:v>
                </c:pt>
                <c:pt idx="204">
                  <c:v>42656</c:v>
                </c:pt>
                <c:pt idx="205">
                  <c:v>42657</c:v>
                </c:pt>
                <c:pt idx="206">
                  <c:v>42660</c:v>
                </c:pt>
                <c:pt idx="207">
                  <c:v>42661</c:v>
                </c:pt>
                <c:pt idx="208">
                  <c:v>42662</c:v>
                </c:pt>
                <c:pt idx="209">
                  <c:v>42663</c:v>
                </c:pt>
                <c:pt idx="210">
                  <c:v>42664</c:v>
                </c:pt>
                <c:pt idx="211">
                  <c:v>42667</c:v>
                </c:pt>
                <c:pt idx="212">
                  <c:v>42668</c:v>
                </c:pt>
                <c:pt idx="213">
                  <c:v>42669</c:v>
                </c:pt>
                <c:pt idx="214">
                  <c:v>42670</c:v>
                </c:pt>
                <c:pt idx="215">
                  <c:v>42671</c:v>
                </c:pt>
                <c:pt idx="216">
                  <c:v>42674</c:v>
                </c:pt>
                <c:pt idx="217">
                  <c:v>42675</c:v>
                </c:pt>
                <c:pt idx="218">
                  <c:v>42676</c:v>
                </c:pt>
                <c:pt idx="219">
                  <c:v>42677</c:v>
                </c:pt>
                <c:pt idx="220">
                  <c:v>42678</c:v>
                </c:pt>
                <c:pt idx="221">
                  <c:v>42681</c:v>
                </c:pt>
                <c:pt idx="222">
                  <c:v>42682</c:v>
                </c:pt>
                <c:pt idx="223">
                  <c:v>42683</c:v>
                </c:pt>
                <c:pt idx="224">
                  <c:v>42684</c:v>
                </c:pt>
                <c:pt idx="225">
                  <c:v>42685</c:v>
                </c:pt>
                <c:pt idx="226">
                  <c:v>42688</c:v>
                </c:pt>
                <c:pt idx="227">
                  <c:v>42689</c:v>
                </c:pt>
                <c:pt idx="228">
                  <c:v>42690</c:v>
                </c:pt>
                <c:pt idx="229">
                  <c:v>42691</c:v>
                </c:pt>
                <c:pt idx="230">
                  <c:v>42692</c:v>
                </c:pt>
                <c:pt idx="231">
                  <c:v>42695</c:v>
                </c:pt>
                <c:pt idx="232">
                  <c:v>42696</c:v>
                </c:pt>
                <c:pt idx="233">
                  <c:v>42697</c:v>
                </c:pt>
                <c:pt idx="234">
                  <c:v>42698</c:v>
                </c:pt>
                <c:pt idx="235">
                  <c:v>42699</c:v>
                </c:pt>
                <c:pt idx="236">
                  <c:v>42702</c:v>
                </c:pt>
                <c:pt idx="237">
                  <c:v>42703</c:v>
                </c:pt>
                <c:pt idx="238">
                  <c:v>42704</c:v>
                </c:pt>
                <c:pt idx="239">
                  <c:v>42705</c:v>
                </c:pt>
                <c:pt idx="240">
                  <c:v>42706</c:v>
                </c:pt>
                <c:pt idx="241">
                  <c:v>42709</c:v>
                </c:pt>
                <c:pt idx="242">
                  <c:v>42710</c:v>
                </c:pt>
                <c:pt idx="243">
                  <c:v>42711</c:v>
                </c:pt>
                <c:pt idx="244">
                  <c:v>42712</c:v>
                </c:pt>
                <c:pt idx="245">
                  <c:v>42713</c:v>
                </c:pt>
                <c:pt idx="246">
                  <c:v>42716</c:v>
                </c:pt>
                <c:pt idx="247">
                  <c:v>42717</c:v>
                </c:pt>
                <c:pt idx="248">
                  <c:v>42718</c:v>
                </c:pt>
                <c:pt idx="249">
                  <c:v>42719</c:v>
                </c:pt>
                <c:pt idx="250">
                  <c:v>42720</c:v>
                </c:pt>
                <c:pt idx="251">
                  <c:v>42723</c:v>
                </c:pt>
                <c:pt idx="252">
                  <c:v>42724</c:v>
                </c:pt>
                <c:pt idx="253">
                  <c:v>42725</c:v>
                </c:pt>
                <c:pt idx="254">
                  <c:v>42726</c:v>
                </c:pt>
                <c:pt idx="255">
                  <c:v>42727</c:v>
                </c:pt>
                <c:pt idx="256">
                  <c:v>42730</c:v>
                </c:pt>
                <c:pt idx="257">
                  <c:v>42731</c:v>
                </c:pt>
                <c:pt idx="258">
                  <c:v>42732</c:v>
                </c:pt>
                <c:pt idx="259">
                  <c:v>42733</c:v>
                </c:pt>
                <c:pt idx="260">
                  <c:v>42734</c:v>
                </c:pt>
                <c:pt idx="261">
                  <c:v>42737</c:v>
                </c:pt>
                <c:pt idx="262">
                  <c:v>42738</c:v>
                </c:pt>
                <c:pt idx="263">
                  <c:v>42739</c:v>
                </c:pt>
                <c:pt idx="264">
                  <c:v>42740</c:v>
                </c:pt>
                <c:pt idx="265">
                  <c:v>42741</c:v>
                </c:pt>
                <c:pt idx="266">
                  <c:v>42744</c:v>
                </c:pt>
                <c:pt idx="267">
                  <c:v>42745</c:v>
                </c:pt>
                <c:pt idx="268">
                  <c:v>42746</c:v>
                </c:pt>
                <c:pt idx="269">
                  <c:v>42747</c:v>
                </c:pt>
                <c:pt idx="270">
                  <c:v>42748</c:v>
                </c:pt>
                <c:pt idx="271">
                  <c:v>42751</c:v>
                </c:pt>
                <c:pt idx="272">
                  <c:v>42752</c:v>
                </c:pt>
                <c:pt idx="273">
                  <c:v>42753</c:v>
                </c:pt>
                <c:pt idx="274">
                  <c:v>42754</c:v>
                </c:pt>
                <c:pt idx="275">
                  <c:v>42755</c:v>
                </c:pt>
                <c:pt idx="276">
                  <c:v>42758</c:v>
                </c:pt>
                <c:pt idx="277">
                  <c:v>42759</c:v>
                </c:pt>
                <c:pt idx="278">
                  <c:v>42760</c:v>
                </c:pt>
                <c:pt idx="279">
                  <c:v>42761</c:v>
                </c:pt>
                <c:pt idx="280">
                  <c:v>42762</c:v>
                </c:pt>
                <c:pt idx="281">
                  <c:v>42765</c:v>
                </c:pt>
                <c:pt idx="282">
                  <c:v>42766</c:v>
                </c:pt>
                <c:pt idx="283">
                  <c:v>42767</c:v>
                </c:pt>
                <c:pt idx="284">
                  <c:v>42768</c:v>
                </c:pt>
                <c:pt idx="285">
                  <c:v>42769</c:v>
                </c:pt>
                <c:pt idx="286">
                  <c:v>42772</c:v>
                </c:pt>
                <c:pt idx="287">
                  <c:v>42773</c:v>
                </c:pt>
                <c:pt idx="288">
                  <c:v>42774</c:v>
                </c:pt>
                <c:pt idx="289">
                  <c:v>42775</c:v>
                </c:pt>
                <c:pt idx="290">
                  <c:v>42776</c:v>
                </c:pt>
                <c:pt idx="291">
                  <c:v>42779</c:v>
                </c:pt>
                <c:pt idx="292">
                  <c:v>42780</c:v>
                </c:pt>
                <c:pt idx="293">
                  <c:v>42781</c:v>
                </c:pt>
                <c:pt idx="294">
                  <c:v>42782</c:v>
                </c:pt>
                <c:pt idx="295">
                  <c:v>42783</c:v>
                </c:pt>
                <c:pt idx="296">
                  <c:v>42786</c:v>
                </c:pt>
                <c:pt idx="297">
                  <c:v>42787</c:v>
                </c:pt>
                <c:pt idx="298">
                  <c:v>42788</c:v>
                </c:pt>
                <c:pt idx="299">
                  <c:v>42789</c:v>
                </c:pt>
                <c:pt idx="300">
                  <c:v>42790</c:v>
                </c:pt>
                <c:pt idx="301">
                  <c:v>42793</c:v>
                </c:pt>
                <c:pt idx="302">
                  <c:v>42794</c:v>
                </c:pt>
                <c:pt idx="303">
                  <c:v>42795</c:v>
                </c:pt>
                <c:pt idx="304">
                  <c:v>42796</c:v>
                </c:pt>
                <c:pt idx="305">
                  <c:v>42797</c:v>
                </c:pt>
                <c:pt idx="306">
                  <c:v>42800</c:v>
                </c:pt>
                <c:pt idx="307">
                  <c:v>42801</c:v>
                </c:pt>
                <c:pt idx="308">
                  <c:v>42802</c:v>
                </c:pt>
                <c:pt idx="309">
                  <c:v>42803</c:v>
                </c:pt>
                <c:pt idx="310">
                  <c:v>42804</c:v>
                </c:pt>
                <c:pt idx="311">
                  <c:v>42807</c:v>
                </c:pt>
                <c:pt idx="312">
                  <c:v>42808</c:v>
                </c:pt>
                <c:pt idx="313">
                  <c:v>42809</c:v>
                </c:pt>
                <c:pt idx="314">
                  <c:v>42810</c:v>
                </c:pt>
                <c:pt idx="315">
                  <c:v>42811</c:v>
                </c:pt>
                <c:pt idx="316">
                  <c:v>42814</c:v>
                </c:pt>
                <c:pt idx="317">
                  <c:v>42815</c:v>
                </c:pt>
                <c:pt idx="318">
                  <c:v>42816</c:v>
                </c:pt>
                <c:pt idx="319">
                  <c:v>42817</c:v>
                </c:pt>
                <c:pt idx="320">
                  <c:v>42818</c:v>
                </c:pt>
                <c:pt idx="321">
                  <c:v>42821</c:v>
                </c:pt>
                <c:pt idx="322">
                  <c:v>42822</c:v>
                </c:pt>
                <c:pt idx="323">
                  <c:v>42823</c:v>
                </c:pt>
                <c:pt idx="324">
                  <c:v>42824</c:v>
                </c:pt>
                <c:pt idx="325">
                  <c:v>42825</c:v>
                </c:pt>
                <c:pt idx="326">
                  <c:v>42828</c:v>
                </c:pt>
                <c:pt idx="327">
                  <c:v>42829</c:v>
                </c:pt>
                <c:pt idx="328">
                  <c:v>42830</c:v>
                </c:pt>
                <c:pt idx="329">
                  <c:v>42831</c:v>
                </c:pt>
                <c:pt idx="330">
                  <c:v>42832</c:v>
                </c:pt>
                <c:pt idx="331">
                  <c:v>42835</c:v>
                </c:pt>
                <c:pt idx="332">
                  <c:v>42836</c:v>
                </c:pt>
                <c:pt idx="333">
                  <c:v>42837</c:v>
                </c:pt>
                <c:pt idx="334">
                  <c:v>42838</c:v>
                </c:pt>
                <c:pt idx="335">
                  <c:v>42839</c:v>
                </c:pt>
                <c:pt idx="336">
                  <c:v>42842</c:v>
                </c:pt>
                <c:pt idx="337">
                  <c:v>42843</c:v>
                </c:pt>
                <c:pt idx="338">
                  <c:v>42844</c:v>
                </c:pt>
                <c:pt idx="339">
                  <c:v>42845</c:v>
                </c:pt>
                <c:pt idx="340">
                  <c:v>42846</c:v>
                </c:pt>
                <c:pt idx="341">
                  <c:v>42849</c:v>
                </c:pt>
                <c:pt idx="342">
                  <c:v>42850</c:v>
                </c:pt>
                <c:pt idx="343">
                  <c:v>42851</c:v>
                </c:pt>
                <c:pt idx="344">
                  <c:v>42852</c:v>
                </c:pt>
                <c:pt idx="345">
                  <c:v>42853</c:v>
                </c:pt>
                <c:pt idx="346">
                  <c:v>42856</c:v>
                </c:pt>
                <c:pt idx="347">
                  <c:v>42857</c:v>
                </c:pt>
                <c:pt idx="348">
                  <c:v>42858</c:v>
                </c:pt>
                <c:pt idx="349">
                  <c:v>42859</c:v>
                </c:pt>
                <c:pt idx="350">
                  <c:v>42860</c:v>
                </c:pt>
                <c:pt idx="351">
                  <c:v>42863</c:v>
                </c:pt>
                <c:pt idx="352">
                  <c:v>42864</c:v>
                </c:pt>
                <c:pt idx="353">
                  <c:v>42865</c:v>
                </c:pt>
                <c:pt idx="354">
                  <c:v>42866</c:v>
                </c:pt>
                <c:pt idx="355">
                  <c:v>42867</c:v>
                </c:pt>
                <c:pt idx="356">
                  <c:v>42870</c:v>
                </c:pt>
                <c:pt idx="357">
                  <c:v>42871</c:v>
                </c:pt>
                <c:pt idx="358">
                  <c:v>42872</c:v>
                </c:pt>
                <c:pt idx="359">
                  <c:v>42873</c:v>
                </c:pt>
                <c:pt idx="360">
                  <c:v>42874</c:v>
                </c:pt>
                <c:pt idx="361">
                  <c:v>42877</c:v>
                </c:pt>
                <c:pt idx="362">
                  <c:v>42878</c:v>
                </c:pt>
                <c:pt idx="363">
                  <c:v>42879</c:v>
                </c:pt>
                <c:pt idx="364">
                  <c:v>42880</c:v>
                </c:pt>
                <c:pt idx="365">
                  <c:v>42881</c:v>
                </c:pt>
                <c:pt idx="366">
                  <c:v>42884</c:v>
                </c:pt>
                <c:pt idx="367">
                  <c:v>42885</c:v>
                </c:pt>
                <c:pt idx="368">
                  <c:v>42886</c:v>
                </c:pt>
                <c:pt idx="369">
                  <c:v>42887</c:v>
                </c:pt>
                <c:pt idx="370">
                  <c:v>42888</c:v>
                </c:pt>
                <c:pt idx="371">
                  <c:v>42891</c:v>
                </c:pt>
                <c:pt idx="372">
                  <c:v>42892</c:v>
                </c:pt>
                <c:pt idx="373">
                  <c:v>42893</c:v>
                </c:pt>
                <c:pt idx="374">
                  <c:v>42894</c:v>
                </c:pt>
                <c:pt idx="375">
                  <c:v>42895</c:v>
                </c:pt>
                <c:pt idx="376">
                  <c:v>42898</c:v>
                </c:pt>
                <c:pt idx="377">
                  <c:v>42899</c:v>
                </c:pt>
                <c:pt idx="378">
                  <c:v>42900</c:v>
                </c:pt>
                <c:pt idx="379">
                  <c:v>42901</c:v>
                </c:pt>
                <c:pt idx="380">
                  <c:v>42902</c:v>
                </c:pt>
                <c:pt idx="381">
                  <c:v>42905</c:v>
                </c:pt>
                <c:pt idx="382">
                  <c:v>42906</c:v>
                </c:pt>
                <c:pt idx="383">
                  <c:v>42907</c:v>
                </c:pt>
                <c:pt idx="384">
                  <c:v>42908</c:v>
                </c:pt>
                <c:pt idx="385">
                  <c:v>42909</c:v>
                </c:pt>
                <c:pt idx="386">
                  <c:v>42912</c:v>
                </c:pt>
                <c:pt idx="387">
                  <c:v>42913</c:v>
                </c:pt>
                <c:pt idx="388">
                  <c:v>42914</c:v>
                </c:pt>
                <c:pt idx="389">
                  <c:v>42915</c:v>
                </c:pt>
                <c:pt idx="390">
                  <c:v>42916</c:v>
                </c:pt>
                <c:pt idx="391">
                  <c:v>42919</c:v>
                </c:pt>
                <c:pt idx="392">
                  <c:v>42920</c:v>
                </c:pt>
                <c:pt idx="393">
                  <c:v>42921</c:v>
                </c:pt>
                <c:pt idx="394">
                  <c:v>42922</c:v>
                </c:pt>
                <c:pt idx="395">
                  <c:v>42923</c:v>
                </c:pt>
                <c:pt idx="396">
                  <c:v>42926</c:v>
                </c:pt>
                <c:pt idx="397">
                  <c:v>42927</c:v>
                </c:pt>
                <c:pt idx="398">
                  <c:v>42928</c:v>
                </c:pt>
                <c:pt idx="399">
                  <c:v>42929</c:v>
                </c:pt>
                <c:pt idx="400">
                  <c:v>42930</c:v>
                </c:pt>
                <c:pt idx="401">
                  <c:v>42933</c:v>
                </c:pt>
                <c:pt idx="402">
                  <c:v>42934</c:v>
                </c:pt>
                <c:pt idx="403">
                  <c:v>42935</c:v>
                </c:pt>
                <c:pt idx="404">
                  <c:v>42936</c:v>
                </c:pt>
                <c:pt idx="405">
                  <c:v>42937</c:v>
                </c:pt>
                <c:pt idx="406">
                  <c:v>42940</c:v>
                </c:pt>
                <c:pt idx="407">
                  <c:v>42941</c:v>
                </c:pt>
                <c:pt idx="408">
                  <c:v>42942</c:v>
                </c:pt>
                <c:pt idx="409">
                  <c:v>42943</c:v>
                </c:pt>
                <c:pt idx="410">
                  <c:v>42944</c:v>
                </c:pt>
                <c:pt idx="411">
                  <c:v>42947</c:v>
                </c:pt>
                <c:pt idx="412">
                  <c:v>42948</c:v>
                </c:pt>
                <c:pt idx="413">
                  <c:v>42949</c:v>
                </c:pt>
                <c:pt idx="414">
                  <c:v>42950</c:v>
                </c:pt>
                <c:pt idx="415">
                  <c:v>42951</c:v>
                </c:pt>
                <c:pt idx="416">
                  <c:v>42954</c:v>
                </c:pt>
                <c:pt idx="417">
                  <c:v>42955</c:v>
                </c:pt>
                <c:pt idx="418">
                  <c:v>42956</c:v>
                </c:pt>
                <c:pt idx="419">
                  <c:v>42957</c:v>
                </c:pt>
                <c:pt idx="420">
                  <c:v>42958</c:v>
                </c:pt>
                <c:pt idx="421">
                  <c:v>42961</c:v>
                </c:pt>
                <c:pt idx="422">
                  <c:v>42962</c:v>
                </c:pt>
                <c:pt idx="423">
                  <c:v>42963</c:v>
                </c:pt>
                <c:pt idx="424">
                  <c:v>42964</c:v>
                </c:pt>
                <c:pt idx="425">
                  <c:v>42965</c:v>
                </c:pt>
                <c:pt idx="426">
                  <c:v>42968</c:v>
                </c:pt>
                <c:pt idx="427">
                  <c:v>42969</c:v>
                </c:pt>
                <c:pt idx="428">
                  <c:v>42970</c:v>
                </c:pt>
                <c:pt idx="429">
                  <c:v>42971</c:v>
                </c:pt>
                <c:pt idx="430">
                  <c:v>42972</c:v>
                </c:pt>
                <c:pt idx="431">
                  <c:v>42975</c:v>
                </c:pt>
                <c:pt idx="432">
                  <c:v>42976</c:v>
                </c:pt>
                <c:pt idx="433">
                  <c:v>42977</c:v>
                </c:pt>
                <c:pt idx="434">
                  <c:v>42978</c:v>
                </c:pt>
                <c:pt idx="435">
                  <c:v>42979</c:v>
                </c:pt>
                <c:pt idx="436">
                  <c:v>42982</c:v>
                </c:pt>
                <c:pt idx="437">
                  <c:v>42983</c:v>
                </c:pt>
                <c:pt idx="438">
                  <c:v>42984</c:v>
                </c:pt>
                <c:pt idx="439">
                  <c:v>42985</c:v>
                </c:pt>
                <c:pt idx="440">
                  <c:v>42986</c:v>
                </c:pt>
                <c:pt idx="441">
                  <c:v>42989</c:v>
                </c:pt>
                <c:pt idx="442">
                  <c:v>42990</c:v>
                </c:pt>
                <c:pt idx="443">
                  <c:v>42991</c:v>
                </c:pt>
                <c:pt idx="444">
                  <c:v>42992</c:v>
                </c:pt>
                <c:pt idx="445">
                  <c:v>42993</c:v>
                </c:pt>
                <c:pt idx="446">
                  <c:v>42996</c:v>
                </c:pt>
                <c:pt idx="447">
                  <c:v>42997</c:v>
                </c:pt>
                <c:pt idx="448">
                  <c:v>42998</c:v>
                </c:pt>
                <c:pt idx="449">
                  <c:v>42999</c:v>
                </c:pt>
                <c:pt idx="450">
                  <c:v>43000</c:v>
                </c:pt>
                <c:pt idx="451">
                  <c:v>43003</c:v>
                </c:pt>
                <c:pt idx="452">
                  <c:v>43004</c:v>
                </c:pt>
                <c:pt idx="453">
                  <c:v>43005</c:v>
                </c:pt>
                <c:pt idx="454">
                  <c:v>43006</c:v>
                </c:pt>
                <c:pt idx="455">
                  <c:v>43007</c:v>
                </c:pt>
                <c:pt idx="456">
                  <c:v>43010</c:v>
                </c:pt>
                <c:pt idx="457">
                  <c:v>43011</c:v>
                </c:pt>
                <c:pt idx="458">
                  <c:v>43012</c:v>
                </c:pt>
                <c:pt idx="459">
                  <c:v>43013</c:v>
                </c:pt>
                <c:pt idx="460">
                  <c:v>43014</c:v>
                </c:pt>
                <c:pt idx="461">
                  <c:v>43017</c:v>
                </c:pt>
                <c:pt idx="462">
                  <c:v>43018</c:v>
                </c:pt>
                <c:pt idx="463">
                  <c:v>43019</c:v>
                </c:pt>
                <c:pt idx="464">
                  <c:v>43020</c:v>
                </c:pt>
                <c:pt idx="465">
                  <c:v>43021</c:v>
                </c:pt>
                <c:pt idx="466">
                  <c:v>43024</c:v>
                </c:pt>
                <c:pt idx="467">
                  <c:v>43025</c:v>
                </c:pt>
                <c:pt idx="468">
                  <c:v>43026</c:v>
                </c:pt>
                <c:pt idx="469">
                  <c:v>43027</c:v>
                </c:pt>
                <c:pt idx="470">
                  <c:v>43028</c:v>
                </c:pt>
                <c:pt idx="471">
                  <c:v>43031</c:v>
                </c:pt>
                <c:pt idx="472">
                  <c:v>43032</c:v>
                </c:pt>
                <c:pt idx="473">
                  <c:v>43033</c:v>
                </c:pt>
                <c:pt idx="474">
                  <c:v>43034</c:v>
                </c:pt>
                <c:pt idx="475">
                  <c:v>43035</c:v>
                </c:pt>
                <c:pt idx="476">
                  <c:v>43038</c:v>
                </c:pt>
                <c:pt idx="477">
                  <c:v>43039</c:v>
                </c:pt>
                <c:pt idx="478">
                  <c:v>43040</c:v>
                </c:pt>
                <c:pt idx="479">
                  <c:v>43041</c:v>
                </c:pt>
                <c:pt idx="480">
                  <c:v>43042</c:v>
                </c:pt>
                <c:pt idx="481">
                  <c:v>43045</c:v>
                </c:pt>
                <c:pt idx="482">
                  <c:v>43046</c:v>
                </c:pt>
                <c:pt idx="483">
                  <c:v>43047</c:v>
                </c:pt>
                <c:pt idx="484">
                  <c:v>43048</c:v>
                </c:pt>
                <c:pt idx="485">
                  <c:v>43049</c:v>
                </c:pt>
                <c:pt idx="486">
                  <c:v>43052</c:v>
                </c:pt>
                <c:pt idx="487">
                  <c:v>43053</c:v>
                </c:pt>
                <c:pt idx="488">
                  <c:v>43054</c:v>
                </c:pt>
                <c:pt idx="489">
                  <c:v>43055</c:v>
                </c:pt>
                <c:pt idx="490">
                  <c:v>43056</c:v>
                </c:pt>
                <c:pt idx="491">
                  <c:v>43059</c:v>
                </c:pt>
                <c:pt idx="492">
                  <c:v>43060</c:v>
                </c:pt>
                <c:pt idx="493">
                  <c:v>43061</c:v>
                </c:pt>
                <c:pt idx="494">
                  <c:v>43062</c:v>
                </c:pt>
                <c:pt idx="495">
                  <c:v>43063</c:v>
                </c:pt>
                <c:pt idx="496">
                  <c:v>43066</c:v>
                </c:pt>
                <c:pt idx="497">
                  <c:v>43067</c:v>
                </c:pt>
                <c:pt idx="498">
                  <c:v>43068</c:v>
                </c:pt>
                <c:pt idx="499">
                  <c:v>43069</c:v>
                </c:pt>
                <c:pt idx="500">
                  <c:v>43070</c:v>
                </c:pt>
                <c:pt idx="501">
                  <c:v>43073</c:v>
                </c:pt>
                <c:pt idx="502">
                  <c:v>43074</c:v>
                </c:pt>
                <c:pt idx="503">
                  <c:v>43075</c:v>
                </c:pt>
                <c:pt idx="504">
                  <c:v>43076</c:v>
                </c:pt>
                <c:pt idx="505">
                  <c:v>43077</c:v>
                </c:pt>
                <c:pt idx="506">
                  <c:v>43080</c:v>
                </c:pt>
                <c:pt idx="507">
                  <c:v>43081</c:v>
                </c:pt>
                <c:pt idx="508">
                  <c:v>43082</c:v>
                </c:pt>
                <c:pt idx="509">
                  <c:v>43083</c:v>
                </c:pt>
                <c:pt idx="510">
                  <c:v>43084</c:v>
                </c:pt>
                <c:pt idx="511">
                  <c:v>43087</c:v>
                </c:pt>
                <c:pt idx="512">
                  <c:v>43088</c:v>
                </c:pt>
                <c:pt idx="513">
                  <c:v>43089</c:v>
                </c:pt>
                <c:pt idx="514">
                  <c:v>43090</c:v>
                </c:pt>
                <c:pt idx="515">
                  <c:v>43091</c:v>
                </c:pt>
                <c:pt idx="516">
                  <c:v>43094</c:v>
                </c:pt>
                <c:pt idx="517">
                  <c:v>43095</c:v>
                </c:pt>
                <c:pt idx="518">
                  <c:v>43096</c:v>
                </c:pt>
                <c:pt idx="519">
                  <c:v>43097</c:v>
                </c:pt>
                <c:pt idx="520">
                  <c:v>43098</c:v>
                </c:pt>
                <c:pt idx="521">
                  <c:v>43101</c:v>
                </c:pt>
                <c:pt idx="522">
                  <c:v>43102</c:v>
                </c:pt>
                <c:pt idx="523">
                  <c:v>43103</c:v>
                </c:pt>
                <c:pt idx="524">
                  <c:v>43104</c:v>
                </c:pt>
                <c:pt idx="525">
                  <c:v>43105</c:v>
                </c:pt>
                <c:pt idx="526">
                  <c:v>43108</c:v>
                </c:pt>
                <c:pt idx="527">
                  <c:v>43109</c:v>
                </c:pt>
                <c:pt idx="528">
                  <c:v>43110</c:v>
                </c:pt>
                <c:pt idx="529">
                  <c:v>43111</c:v>
                </c:pt>
                <c:pt idx="530">
                  <c:v>43112</c:v>
                </c:pt>
                <c:pt idx="531">
                  <c:v>43115</c:v>
                </c:pt>
                <c:pt idx="532">
                  <c:v>43116</c:v>
                </c:pt>
                <c:pt idx="533">
                  <c:v>43117</c:v>
                </c:pt>
                <c:pt idx="534">
                  <c:v>43118</c:v>
                </c:pt>
                <c:pt idx="535">
                  <c:v>43119</c:v>
                </c:pt>
                <c:pt idx="536">
                  <c:v>43122</c:v>
                </c:pt>
                <c:pt idx="537">
                  <c:v>43123</c:v>
                </c:pt>
                <c:pt idx="538">
                  <c:v>43124</c:v>
                </c:pt>
                <c:pt idx="539">
                  <c:v>43125</c:v>
                </c:pt>
                <c:pt idx="540">
                  <c:v>43126</c:v>
                </c:pt>
                <c:pt idx="541">
                  <c:v>43129</c:v>
                </c:pt>
                <c:pt idx="542">
                  <c:v>43130</c:v>
                </c:pt>
                <c:pt idx="543">
                  <c:v>43131</c:v>
                </c:pt>
                <c:pt idx="544">
                  <c:v>43132</c:v>
                </c:pt>
                <c:pt idx="545">
                  <c:v>43133</c:v>
                </c:pt>
                <c:pt idx="546">
                  <c:v>43136</c:v>
                </c:pt>
                <c:pt idx="547">
                  <c:v>43137</c:v>
                </c:pt>
                <c:pt idx="548">
                  <c:v>43138</c:v>
                </c:pt>
                <c:pt idx="549">
                  <c:v>43139</c:v>
                </c:pt>
                <c:pt idx="550">
                  <c:v>43140</c:v>
                </c:pt>
                <c:pt idx="551">
                  <c:v>43143</c:v>
                </c:pt>
                <c:pt idx="552">
                  <c:v>43144</c:v>
                </c:pt>
                <c:pt idx="553">
                  <c:v>43145</c:v>
                </c:pt>
                <c:pt idx="554">
                  <c:v>43146</c:v>
                </c:pt>
                <c:pt idx="555">
                  <c:v>43147</c:v>
                </c:pt>
                <c:pt idx="556">
                  <c:v>43150</c:v>
                </c:pt>
                <c:pt idx="557">
                  <c:v>43151</c:v>
                </c:pt>
                <c:pt idx="558">
                  <c:v>43152</c:v>
                </c:pt>
                <c:pt idx="559">
                  <c:v>43153</c:v>
                </c:pt>
                <c:pt idx="560">
                  <c:v>43154</c:v>
                </c:pt>
                <c:pt idx="561">
                  <c:v>43157</c:v>
                </c:pt>
                <c:pt idx="562">
                  <c:v>43158</c:v>
                </c:pt>
                <c:pt idx="563">
                  <c:v>43159</c:v>
                </c:pt>
                <c:pt idx="564">
                  <c:v>43160</c:v>
                </c:pt>
                <c:pt idx="565">
                  <c:v>43161</c:v>
                </c:pt>
                <c:pt idx="566">
                  <c:v>43164</c:v>
                </c:pt>
                <c:pt idx="567">
                  <c:v>43165</c:v>
                </c:pt>
                <c:pt idx="568">
                  <c:v>43166</c:v>
                </c:pt>
                <c:pt idx="569">
                  <c:v>43167</c:v>
                </c:pt>
                <c:pt idx="570">
                  <c:v>43168</c:v>
                </c:pt>
                <c:pt idx="571">
                  <c:v>43171</c:v>
                </c:pt>
                <c:pt idx="572">
                  <c:v>43172</c:v>
                </c:pt>
                <c:pt idx="573">
                  <c:v>43173</c:v>
                </c:pt>
                <c:pt idx="574">
                  <c:v>43174</c:v>
                </c:pt>
                <c:pt idx="575">
                  <c:v>43175</c:v>
                </c:pt>
                <c:pt idx="576">
                  <c:v>43178</c:v>
                </c:pt>
                <c:pt idx="577">
                  <c:v>43179</c:v>
                </c:pt>
                <c:pt idx="578">
                  <c:v>43180</c:v>
                </c:pt>
                <c:pt idx="579">
                  <c:v>43181</c:v>
                </c:pt>
                <c:pt idx="580">
                  <c:v>43182</c:v>
                </c:pt>
                <c:pt idx="581">
                  <c:v>43185</c:v>
                </c:pt>
                <c:pt idx="582">
                  <c:v>43186</c:v>
                </c:pt>
                <c:pt idx="583">
                  <c:v>43187</c:v>
                </c:pt>
                <c:pt idx="584">
                  <c:v>43188</c:v>
                </c:pt>
                <c:pt idx="585">
                  <c:v>43189</c:v>
                </c:pt>
                <c:pt idx="586">
                  <c:v>43192</c:v>
                </c:pt>
                <c:pt idx="587">
                  <c:v>43193</c:v>
                </c:pt>
                <c:pt idx="588">
                  <c:v>43194</c:v>
                </c:pt>
                <c:pt idx="589">
                  <c:v>43195</c:v>
                </c:pt>
                <c:pt idx="590">
                  <c:v>43196</c:v>
                </c:pt>
                <c:pt idx="591">
                  <c:v>43199</c:v>
                </c:pt>
                <c:pt idx="592">
                  <c:v>43200</c:v>
                </c:pt>
                <c:pt idx="593">
                  <c:v>43201</c:v>
                </c:pt>
                <c:pt idx="594">
                  <c:v>43202</c:v>
                </c:pt>
                <c:pt idx="595">
                  <c:v>43203</c:v>
                </c:pt>
                <c:pt idx="596">
                  <c:v>43206</c:v>
                </c:pt>
                <c:pt idx="597">
                  <c:v>43207</c:v>
                </c:pt>
                <c:pt idx="598">
                  <c:v>43208</c:v>
                </c:pt>
                <c:pt idx="599">
                  <c:v>43209</c:v>
                </c:pt>
                <c:pt idx="600">
                  <c:v>43210</c:v>
                </c:pt>
                <c:pt idx="601">
                  <c:v>43213</c:v>
                </c:pt>
                <c:pt idx="602">
                  <c:v>43214</c:v>
                </c:pt>
                <c:pt idx="603">
                  <c:v>43215</c:v>
                </c:pt>
                <c:pt idx="604">
                  <c:v>43216</c:v>
                </c:pt>
                <c:pt idx="605">
                  <c:v>43217</c:v>
                </c:pt>
                <c:pt idx="606">
                  <c:v>43220</c:v>
                </c:pt>
                <c:pt idx="607">
                  <c:v>43221</c:v>
                </c:pt>
                <c:pt idx="608">
                  <c:v>43222</c:v>
                </c:pt>
                <c:pt idx="609">
                  <c:v>43223</c:v>
                </c:pt>
                <c:pt idx="610">
                  <c:v>43224</c:v>
                </c:pt>
                <c:pt idx="611">
                  <c:v>43227</c:v>
                </c:pt>
                <c:pt idx="612">
                  <c:v>43228</c:v>
                </c:pt>
                <c:pt idx="613">
                  <c:v>43229</c:v>
                </c:pt>
                <c:pt idx="614">
                  <c:v>43230</c:v>
                </c:pt>
                <c:pt idx="615">
                  <c:v>43231</c:v>
                </c:pt>
                <c:pt idx="616">
                  <c:v>43234</c:v>
                </c:pt>
                <c:pt idx="617">
                  <c:v>43235</c:v>
                </c:pt>
                <c:pt idx="618">
                  <c:v>43236</c:v>
                </c:pt>
                <c:pt idx="619">
                  <c:v>43237</c:v>
                </c:pt>
                <c:pt idx="620">
                  <c:v>43238</c:v>
                </c:pt>
                <c:pt idx="621">
                  <c:v>43241</c:v>
                </c:pt>
                <c:pt idx="622">
                  <c:v>43242</c:v>
                </c:pt>
                <c:pt idx="623">
                  <c:v>43243</c:v>
                </c:pt>
                <c:pt idx="624">
                  <c:v>43244</c:v>
                </c:pt>
                <c:pt idx="625">
                  <c:v>43245</c:v>
                </c:pt>
                <c:pt idx="626">
                  <c:v>43248</c:v>
                </c:pt>
                <c:pt idx="627">
                  <c:v>43249</c:v>
                </c:pt>
                <c:pt idx="628">
                  <c:v>43250</c:v>
                </c:pt>
                <c:pt idx="629">
                  <c:v>43251</c:v>
                </c:pt>
                <c:pt idx="630">
                  <c:v>43252</c:v>
                </c:pt>
                <c:pt idx="631">
                  <c:v>43255</c:v>
                </c:pt>
                <c:pt idx="632">
                  <c:v>43256</c:v>
                </c:pt>
                <c:pt idx="633">
                  <c:v>43257</c:v>
                </c:pt>
                <c:pt idx="634">
                  <c:v>43258</c:v>
                </c:pt>
                <c:pt idx="635">
                  <c:v>43259</c:v>
                </c:pt>
                <c:pt idx="636">
                  <c:v>43262</c:v>
                </c:pt>
                <c:pt idx="637">
                  <c:v>43263</c:v>
                </c:pt>
                <c:pt idx="638">
                  <c:v>43264</c:v>
                </c:pt>
                <c:pt idx="639">
                  <c:v>43265</c:v>
                </c:pt>
                <c:pt idx="640">
                  <c:v>43266</c:v>
                </c:pt>
                <c:pt idx="641">
                  <c:v>43269</c:v>
                </c:pt>
                <c:pt idx="642">
                  <c:v>43270</c:v>
                </c:pt>
                <c:pt idx="643">
                  <c:v>43271</c:v>
                </c:pt>
                <c:pt idx="644">
                  <c:v>43272</c:v>
                </c:pt>
                <c:pt idx="645">
                  <c:v>43273</c:v>
                </c:pt>
                <c:pt idx="646">
                  <c:v>43276</c:v>
                </c:pt>
                <c:pt idx="647">
                  <c:v>43277</c:v>
                </c:pt>
                <c:pt idx="648">
                  <c:v>43278</c:v>
                </c:pt>
                <c:pt idx="649">
                  <c:v>43279</c:v>
                </c:pt>
                <c:pt idx="650">
                  <c:v>43280</c:v>
                </c:pt>
                <c:pt idx="651">
                  <c:v>43283</c:v>
                </c:pt>
                <c:pt idx="652">
                  <c:v>43284</c:v>
                </c:pt>
                <c:pt idx="653">
                  <c:v>43285</c:v>
                </c:pt>
                <c:pt idx="654">
                  <c:v>43286</c:v>
                </c:pt>
                <c:pt idx="655">
                  <c:v>43287</c:v>
                </c:pt>
                <c:pt idx="656">
                  <c:v>43290</c:v>
                </c:pt>
                <c:pt idx="657">
                  <c:v>43291</c:v>
                </c:pt>
                <c:pt idx="658">
                  <c:v>43292</c:v>
                </c:pt>
                <c:pt idx="659">
                  <c:v>43293</c:v>
                </c:pt>
                <c:pt idx="660">
                  <c:v>43294</c:v>
                </c:pt>
                <c:pt idx="661">
                  <c:v>43297</c:v>
                </c:pt>
                <c:pt idx="662">
                  <c:v>43298</c:v>
                </c:pt>
                <c:pt idx="663">
                  <c:v>43299</c:v>
                </c:pt>
                <c:pt idx="664">
                  <c:v>43300</c:v>
                </c:pt>
                <c:pt idx="665">
                  <c:v>43301</c:v>
                </c:pt>
                <c:pt idx="666">
                  <c:v>43304</c:v>
                </c:pt>
                <c:pt idx="667">
                  <c:v>43305</c:v>
                </c:pt>
                <c:pt idx="668">
                  <c:v>43306</c:v>
                </c:pt>
                <c:pt idx="669">
                  <c:v>43307</c:v>
                </c:pt>
                <c:pt idx="670">
                  <c:v>43308</c:v>
                </c:pt>
                <c:pt idx="671">
                  <c:v>43311</c:v>
                </c:pt>
                <c:pt idx="672">
                  <c:v>43312</c:v>
                </c:pt>
                <c:pt idx="673">
                  <c:v>43313</c:v>
                </c:pt>
                <c:pt idx="674">
                  <c:v>43314</c:v>
                </c:pt>
                <c:pt idx="675">
                  <c:v>43315</c:v>
                </c:pt>
                <c:pt idx="676">
                  <c:v>43318</c:v>
                </c:pt>
                <c:pt idx="677">
                  <c:v>43319</c:v>
                </c:pt>
                <c:pt idx="678">
                  <c:v>43320</c:v>
                </c:pt>
                <c:pt idx="679">
                  <c:v>43321</c:v>
                </c:pt>
                <c:pt idx="680">
                  <c:v>43322</c:v>
                </c:pt>
                <c:pt idx="681">
                  <c:v>43325</c:v>
                </c:pt>
                <c:pt idx="682">
                  <c:v>43326</c:v>
                </c:pt>
                <c:pt idx="683">
                  <c:v>43327</c:v>
                </c:pt>
                <c:pt idx="684">
                  <c:v>43328</c:v>
                </c:pt>
                <c:pt idx="685">
                  <c:v>43329</c:v>
                </c:pt>
                <c:pt idx="686">
                  <c:v>43332</c:v>
                </c:pt>
                <c:pt idx="687">
                  <c:v>43333</c:v>
                </c:pt>
                <c:pt idx="688">
                  <c:v>43334</c:v>
                </c:pt>
                <c:pt idx="689">
                  <c:v>43335</c:v>
                </c:pt>
                <c:pt idx="690">
                  <c:v>43336</c:v>
                </c:pt>
                <c:pt idx="691">
                  <c:v>43339</c:v>
                </c:pt>
                <c:pt idx="692">
                  <c:v>43340</c:v>
                </c:pt>
                <c:pt idx="693">
                  <c:v>43341</c:v>
                </c:pt>
                <c:pt idx="694">
                  <c:v>43342</c:v>
                </c:pt>
                <c:pt idx="695">
                  <c:v>43343</c:v>
                </c:pt>
                <c:pt idx="696">
                  <c:v>43346</c:v>
                </c:pt>
                <c:pt idx="697">
                  <c:v>43347</c:v>
                </c:pt>
                <c:pt idx="698">
                  <c:v>43348</c:v>
                </c:pt>
                <c:pt idx="699">
                  <c:v>43349</c:v>
                </c:pt>
                <c:pt idx="700">
                  <c:v>43350</c:v>
                </c:pt>
                <c:pt idx="701">
                  <c:v>43353</c:v>
                </c:pt>
                <c:pt idx="702">
                  <c:v>43354</c:v>
                </c:pt>
                <c:pt idx="703">
                  <c:v>43355</c:v>
                </c:pt>
                <c:pt idx="704">
                  <c:v>43356</c:v>
                </c:pt>
                <c:pt idx="705">
                  <c:v>43357</c:v>
                </c:pt>
                <c:pt idx="706">
                  <c:v>43360</c:v>
                </c:pt>
                <c:pt idx="707">
                  <c:v>43361</c:v>
                </c:pt>
                <c:pt idx="708">
                  <c:v>43362</c:v>
                </c:pt>
                <c:pt idx="709">
                  <c:v>43363</c:v>
                </c:pt>
                <c:pt idx="710">
                  <c:v>43364</c:v>
                </c:pt>
                <c:pt idx="711">
                  <c:v>43367</c:v>
                </c:pt>
                <c:pt idx="712">
                  <c:v>43368</c:v>
                </c:pt>
                <c:pt idx="713">
                  <c:v>43369</c:v>
                </c:pt>
                <c:pt idx="714">
                  <c:v>43370</c:v>
                </c:pt>
                <c:pt idx="715">
                  <c:v>43371</c:v>
                </c:pt>
                <c:pt idx="716">
                  <c:v>43374</c:v>
                </c:pt>
                <c:pt idx="717">
                  <c:v>43375</c:v>
                </c:pt>
                <c:pt idx="718">
                  <c:v>43376</c:v>
                </c:pt>
                <c:pt idx="719">
                  <c:v>43377</c:v>
                </c:pt>
                <c:pt idx="720">
                  <c:v>43378</c:v>
                </c:pt>
                <c:pt idx="721">
                  <c:v>43381</c:v>
                </c:pt>
                <c:pt idx="722">
                  <c:v>43382</c:v>
                </c:pt>
                <c:pt idx="723">
                  <c:v>43383</c:v>
                </c:pt>
                <c:pt idx="724">
                  <c:v>43384</c:v>
                </c:pt>
                <c:pt idx="725">
                  <c:v>43385</c:v>
                </c:pt>
                <c:pt idx="726">
                  <c:v>43388</c:v>
                </c:pt>
                <c:pt idx="727">
                  <c:v>43389</c:v>
                </c:pt>
                <c:pt idx="728">
                  <c:v>43390</c:v>
                </c:pt>
                <c:pt idx="729">
                  <c:v>43391</c:v>
                </c:pt>
                <c:pt idx="730">
                  <c:v>43392</c:v>
                </c:pt>
                <c:pt idx="731">
                  <c:v>43395</c:v>
                </c:pt>
                <c:pt idx="732">
                  <c:v>43396</c:v>
                </c:pt>
                <c:pt idx="733">
                  <c:v>43397</c:v>
                </c:pt>
                <c:pt idx="734">
                  <c:v>43398</c:v>
                </c:pt>
                <c:pt idx="735">
                  <c:v>43399</c:v>
                </c:pt>
                <c:pt idx="736">
                  <c:v>43402</c:v>
                </c:pt>
                <c:pt idx="737">
                  <c:v>43403</c:v>
                </c:pt>
                <c:pt idx="738">
                  <c:v>43404</c:v>
                </c:pt>
                <c:pt idx="739">
                  <c:v>43405</c:v>
                </c:pt>
                <c:pt idx="740">
                  <c:v>43406</c:v>
                </c:pt>
                <c:pt idx="741">
                  <c:v>43409</c:v>
                </c:pt>
                <c:pt idx="742">
                  <c:v>43410</c:v>
                </c:pt>
                <c:pt idx="743">
                  <c:v>43411</c:v>
                </c:pt>
                <c:pt idx="744">
                  <c:v>43412</c:v>
                </c:pt>
                <c:pt idx="745">
                  <c:v>43413</c:v>
                </c:pt>
                <c:pt idx="746">
                  <c:v>43416</c:v>
                </c:pt>
                <c:pt idx="747">
                  <c:v>43417</c:v>
                </c:pt>
                <c:pt idx="748">
                  <c:v>43418</c:v>
                </c:pt>
                <c:pt idx="749">
                  <c:v>43419</c:v>
                </c:pt>
                <c:pt idx="750">
                  <c:v>43420</c:v>
                </c:pt>
                <c:pt idx="751">
                  <c:v>43423</c:v>
                </c:pt>
                <c:pt idx="752">
                  <c:v>43424</c:v>
                </c:pt>
                <c:pt idx="753">
                  <c:v>43425</c:v>
                </c:pt>
                <c:pt idx="754">
                  <c:v>43426</c:v>
                </c:pt>
                <c:pt idx="755">
                  <c:v>43427</c:v>
                </c:pt>
                <c:pt idx="756">
                  <c:v>43430</c:v>
                </c:pt>
                <c:pt idx="757">
                  <c:v>43431</c:v>
                </c:pt>
                <c:pt idx="758">
                  <c:v>43432</c:v>
                </c:pt>
                <c:pt idx="759">
                  <c:v>43433</c:v>
                </c:pt>
                <c:pt idx="760">
                  <c:v>43434</c:v>
                </c:pt>
                <c:pt idx="761">
                  <c:v>43437</c:v>
                </c:pt>
                <c:pt idx="762">
                  <c:v>43438</c:v>
                </c:pt>
                <c:pt idx="763">
                  <c:v>43439</c:v>
                </c:pt>
                <c:pt idx="764">
                  <c:v>43440</c:v>
                </c:pt>
                <c:pt idx="765">
                  <c:v>43441</c:v>
                </c:pt>
                <c:pt idx="766">
                  <c:v>43444</c:v>
                </c:pt>
                <c:pt idx="767">
                  <c:v>43445</c:v>
                </c:pt>
                <c:pt idx="768">
                  <c:v>43446</c:v>
                </c:pt>
                <c:pt idx="769">
                  <c:v>43447</c:v>
                </c:pt>
                <c:pt idx="770">
                  <c:v>43448</c:v>
                </c:pt>
                <c:pt idx="771">
                  <c:v>43451</c:v>
                </c:pt>
                <c:pt idx="772">
                  <c:v>43452</c:v>
                </c:pt>
                <c:pt idx="773">
                  <c:v>43453</c:v>
                </c:pt>
                <c:pt idx="774">
                  <c:v>43454</c:v>
                </c:pt>
                <c:pt idx="775">
                  <c:v>43455</c:v>
                </c:pt>
                <c:pt idx="776">
                  <c:v>43458</c:v>
                </c:pt>
                <c:pt idx="777">
                  <c:v>43459</c:v>
                </c:pt>
                <c:pt idx="778">
                  <c:v>43460</c:v>
                </c:pt>
                <c:pt idx="779">
                  <c:v>43461</c:v>
                </c:pt>
                <c:pt idx="780">
                  <c:v>43462</c:v>
                </c:pt>
                <c:pt idx="781">
                  <c:v>43465</c:v>
                </c:pt>
                <c:pt idx="782">
                  <c:v>43466</c:v>
                </c:pt>
                <c:pt idx="783">
                  <c:v>43467</c:v>
                </c:pt>
                <c:pt idx="784">
                  <c:v>43468</c:v>
                </c:pt>
                <c:pt idx="785">
                  <c:v>43469</c:v>
                </c:pt>
                <c:pt idx="786">
                  <c:v>43472</c:v>
                </c:pt>
                <c:pt idx="787">
                  <c:v>43473</c:v>
                </c:pt>
                <c:pt idx="788">
                  <c:v>43474</c:v>
                </c:pt>
                <c:pt idx="789">
                  <c:v>43475</c:v>
                </c:pt>
                <c:pt idx="790">
                  <c:v>43476</c:v>
                </c:pt>
                <c:pt idx="791">
                  <c:v>43479</c:v>
                </c:pt>
                <c:pt idx="792">
                  <c:v>43480</c:v>
                </c:pt>
                <c:pt idx="793">
                  <c:v>43481</c:v>
                </c:pt>
                <c:pt idx="794">
                  <c:v>43482</c:v>
                </c:pt>
                <c:pt idx="795">
                  <c:v>43483</c:v>
                </c:pt>
                <c:pt idx="796">
                  <c:v>43486</c:v>
                </c:pt>
                <c:pt idx="797">
                  <c:v>43487</c:v>
                </c:pt>
                <c:pt idx="798">
                  <c:v>43488</c:v>
                </c:pt>
                <c:pt idx="799">
                  <c:v>43489</c:v>
                </c:pt>
                <c:pt idx="800">
                  <c:v>43490</c:v>
                </c:pt>
                <c:pt idx="801">
                  <c:v>43493</c:v>
                </c:pt>
                <c:pt idx="802">
                  <c:v>43494</c:v>
                </c:pt>
                <c:pt idx="803">
                  <c:v>43495</c:v>
                </c:pt>
                <c:pt idx="804">
                  <c:v>43496</c:v>
                </c:pt>
                <c:pt idx="805">
                  <c:v>43497</c:v>
                </c:pt>
                <c:pt idx="806">
                  <c:v>43500</c:v>
                </c:pt>
                <c:pt idx="807">
                  <c:v>43501</c:v>
                </c:pt>
                <c:pt idx="808">
                  <c:v>43502</c:v>
                </c:pt>
                <c:pt idx="809">
                  <c:v>43503</c:v>
                </c:pt>
                <c:pt idx="810">
                  <c:v>43504</c:v>
                </c:pt>
                <c:pt idx="811">
                  <c:v>43507</c:v>
                </c:pt>
                <c:pt idx="812">
                  <c:v>43508</c:v>
                </c:pt>
                <c:pt idx="813">
                  <c:v>43509</c:v>
                </c:pt>
                <c:pt idx="814">
                  <c:v>43510</c:v>
                </c:pt>
                <c:pt idx="815">
                  <c:v>43511</c:v>
                </c:pt>
                <c:pt idx="816">
                  <c:v>43514</c:v>
                </c:pt>
                <c:pt idx="817">
                  <c:v>43515</c:v>
                </c:pt>
                <c:pt idx="818">
                  <c:v>43516</c:v>
                </c:pt>
                <c:pt idx="819">
                  <c:v>43517</c:v>
                </c:pt>
                <c:pt idx="820">
                  <c:v>43518</c:v>
                </c:pt>
                <c:pt idx="821">
                  <c:v>43521</c:v>
                </c:pt>
                <c:pt idx="822">
                  <c:v>43522</c:v>
                </c:pt>
                <c:pt idx="823">
                  <c:v>43523</c:v>
                </c:pt>
                <c:pt idx="824">
                  <c:v>43524</c:v>
                </c:pt>
                <c:pt idx="825">
                  <c:v>43525</c:v>
                </c:pt>
                <c:pt idx="826">
                  <c:v>43528</c:v>
                </c:pt>
                <c:pt idx="827">
                  <c:v>43529</c:v>
                </c:pt>
                <c:pt idx="828">
                  <c:v>43530</c:v>
                </c:pt>
                <c:pt idx="829">
                  <c:v>43531</c:v>
                </c:pt>
                <c:pt idx="830">
                  <c:v>43532</c:v>
                </c:pt>
                <c:pt idx="831">
                  <c:v>43535</c:v>
                </c:pt>
                <c:pt idx="832">
                  <c:v>43536</c:v>
                </c:pt>
                <c:pt idx="833">
                  <c:v>43537</c:v>
                </c:pt>
                <c:pt idx="834">
                  <c:v>43538</c:v>
                </c:pt>
                <c:pt idx="835">
                  <c:v>43539</c:v>
                </c:pt>
                <c:pt idx="836">
                  <c:v>43542</c:v>
                </c:pt>
                <c:pt idx="837">
                  <c:v>43543</c:v>
                </c:pt>
                <c:pt idx="838">
                  <c:v>43544</c:v>
                </c:pt>
                <c:pt idx="839">
                  <c:v>43545</c:v>
                </c:pt>
                <c:pt idx="840">
                  <c:v>43546</c:v>
                </c:pt>
                <c:pt idx="841">
                  <c:v>43549</c:v>
                </c:pt>
                <c:pt idx="842">
                  <c:v>43550</c:v>
                </c:pt>
                <c:pt idx="843">
                  <c:v>43551</c:v>
                </c:pt>
                <c:pt idx="844">
                  <c:v>43552</c:v>
                </c:pt>
                <c:pt idx="845">
                  <c:v>43553</c:v>
                </c:pt>
                <c:pt idx="846">
                  <c:v>43556</c:v>
                </c:pt>
                <c:pt idx="847">
                  <c:v>43557</c:v>
                </c:pt>
                <c:pt idx="848">
                  <c:v>43558</c:v>
                </c:pt>
                <c:pt idx="849">
                  <c:v>43559</c:v>
                </c:pt>
                <c:pt idx="850">
                  <c:v>43560</c:v>
                </c:pt>
                <c:pt idx="851">
                  <c:v>43563</c:v>
                </c:pt>
                <c:pt idx="852">
                  <c:v>43564</c:v>
                </c:pt>
                <c:pt idx="853">
                  <c:v>43565</c:v>
                </c:pt>
                <c:pt idx="854">
                  <c:v>43566</c:v>
                </c:pt>
                <c:pt idx="855">
                  <c:v>43567</c:v>
                </c:pt>
                <c:pt idx="856">
                  <c:v>43570</c:v>
                </c:pt>
                <c:pt idx="857">
                  <c:v>43571</c:v>
                </c:pt>
                <c:pt idx="858">
                  <c:v>43572</c:v>
                </c:pt>
                <c:pt idx="859">
                  <c:v>43573</c:v>
                </c:pt>
                <c:pt idx="860">
                  <c:v>43574</c:v>
                </c:pt>
                <c:pt idx="861">
                  <c:v>43577</c:v>
                </c:pt>
                <c:pt idx="862">
                  <c:v>43578</c:v>
                </c:pt>
                <c:pt idx="863">
                  <c:v>43579</c:v>
                </c:pt>
                <c:pt idx="864">
                  <c:v>43580</c:v>
                </c:pt>
                <c:pt idx="865">
                  <c:v>43581</c:v>
                </c:pt>
                <c:pt idx="866">
                  <c:v>43584</c:v>
                </c:pt>
                <c:pt idx="867">
                  <c:v>43585</c:v>
                </c:pt>
                <c:pt idx="868">
                  <c:v>43586</c:v>
                </c:pt>
                <c:pt idx="869">
                  <c:v>43587</c:v>
                </c:pt>
                <c:pt idx="870">
                  <c:v>43588</c:v>
                </c:pt>
                <c:pt idx="871">
                  <c:v>43591</c:v>
                </c:pt>
                <c:pt idx="872">
                  <c:v>43592</c:v>
                </c:pt>
                <c:pt idx="873">
                  <c:v>43593</c:v>
                </c:pt>
                <c:pt idx="874">
                  <c:v>43594</c:v>
                </c:pt>
                <c:pt idx="875">
                  <c:v>43595</c:v>
                </c:pt>
                <c:pt idx="876">
                  <c:v>43598</c:v>
                </c:pt>
                <c:pt idx="877">
                  <c:v>43599</c:v>
                </c:pt>
                <c:pt idx="878">
                  <c:v>43600</c:v>
                </c:pt>
                <c:pt idx="879">
                  <c:v>43601</c:v>
                </c:pt>
                <c:pt idx="880">
                  <c:v>43602</c:v>
                </c:pt>
                <c:pt idx="881">
                  <c:v>43605</c:v>
                </c:pt>
                <c:pt idx="882">
                  <c:v>43606</c:v>
                </c:pt>
                <c:pt idx="883">
                  <c:v>43607</c:v>
                </c:pt>
                <c:pt idx="884">
                  <c:v>43608</c:v>
                </c:pt>
                <c:pt idx="885">
                  <c:v>43609</c:v>
                </c:pt>
                <c:pt idx="886">
                  <c:v>43612</c:v>
                </c:pt>
                <c:pt idx="887">
                  <c:v>43613</c:v>
                </c:pt>
                <c:pt idx="888">
                  <c:v>43614</c:v>
                </c:pt>
                <c:pt idx="889">
                  <c:v>43615</c:v>
                </c:pt>
                <c:pt idx="890">
                  <c:v>43616</c:v>
                </c:pt>
                <c:pt idx="891">
                  <c:v>43619</c:v>
                </c:pt>
                <c:pt idx="892">
                  <c:v>43620</c:v>
                </c:pt>
                <c:pt idx="893">
                  <c:v>43621</c:v>
                </c:pt>
                <c:pt idx="894">
                  <c:v>43622</c:v>
                </c:pt>
                <c:pt idx="895">
                  <c:v>43623</c:v>
                </c:pt>
                <c:pt idx="896">
                  <c:v>43626</c:v>
                </c:pt>
                <c:pt idx="897">
                  <c:v>43627</c:v>
                </c:pt>
                <c:pt idx="898">
                  <c:v>43628</c:v>
                </c:pt>
                <c:pt idx="899">
                  <c:v>43629</c:v>
                </c:pt>
                <c:pt idx="900">
                  <c:v>43630</c:v>
                </c:pt>
                <c:pt idx="901">
                  <c:v>43633</c:v>
                </c:pt>
                <c:pt idx="902">
                  <c:v>43634</c:v>
                </c:pt>
                <c:pt idx="903">
                  <c:v>43635</c:v>
                </c:pt>
                <c:pt idx="904">
                  <c:v>43636</c:v>
                </c:pt>
                <c:pt idx="905">
                  <c:v>43637</c:v>
                </c:pt>
                <c:pt idx="906">
                  <c:v>43640</c:v>
                </c:pt>
                <c:pt idx="907">
                  <c:v>43641</c:v>
                </c:pt>
                <c:pt idx="908">
                  <c:v>43642</c:v>
                </c:pt>
                <c:pt idx="909">
                  <c:v>43643</c:v>
                </c:pt>
                <c:pt idx="910">
                  <c:v>43644</c:v>
                </c:pt>
                <c:pt idx="911">
                  <c:v>43647</c:v>
                </c:pt>
                <c:pt idx="912">
                  <c:v>43648</c:v>
                </c:pt>
                <c:pt idx="913">
                  <c:v>43649</c:v>
                </c:pt>
                <c:pt idx="914">
                  <c:v>43650</c:v>
                </c:pt>
                <c:pt idx="915">
                  <c:v>43651</c:v>
                </c:pt>
                <c:pt idx="916">
                  <c:v>43654</c:v>
                </c:pt>
                <c:pt idx="917">
                  <c:v>43655</c:v>
                </c:pt>
                <c:pt idx="918">
                  <c:v>43656</c:v>
                </c:pt>
                <c:pt idx="919">
                  <c:v>43657</c:v>
                </c:pt>
                <c:pt idx="920">
                  <c:v>43658</c:v>
                </c:pt>
                <c:pt idx="921">
                  <c:v>43661</c:v>
                </c:pt>
                <c:pt idx="922">
                  <c:v>43662</c:v>
                </c:pt>
                <c:pt idx="923">
                  <c:v>43663</c:v>
                </c:pt>
                <c:pt idx="924">
                  <c:v>43664</c:v>
                </c:pt>
                <c:pt idx="925">
                  <c:v>43665</c:v>
                </c:pt>
                <c:pt idx="926">
                  <c:v>43668</c:v>
                </c:pt>
                <c:pt idx="927">
                  <c:v>43669</c:v>
                </c:pt>
                <c:pt idx="928">
                  <c:v>43670</c:v>
                </c:pt>
                <c:pt idx="929">
                  <c:v>43671</c:v>
                </c:pt>
                <c:pt idx="930">
                  <c:v>43672</c:v>
                </c:pt>
                <c:pt idx="931">
                  <c:v>43675</c:v>
                </c:pt>
                <c:pt idx="932">
                  <c:v>43676</c:v>
                </c:pt>
                <c:pt idx="933">
                  <c:v>43677</c:v>
                </c:pt>
                <c:pt idx="934">
                  <c:v>43678</c:v>
                </c:pt>
                <c:pt idx="935">
                  <c:v>43679</c:v>
                </c:pt>
                <c:pt idx="936">
                  <c:v>43682</c:v>
                </c:pt>
                <c:pt idx="937">
                  <c:v>43683</c:v>
                </c:pt>
                <c:pt idx="938">
                  <c:v>43684</c:v>
                </c:pt>
                <c:pt idx="939">
                  <c:v>43685</c:v>
                </c:pt>
                <c:pt idx="940">
                  <c:v>43686</c:v>
                </c:pt>
                <c:pt idx="941">
                  <c:v>43689</c:v>
                </c:pt>
                <c:pt idx="942">
                  <c:v>43690</c:v>
                </c:pt>
                <c:pt idx="943">
                  <c:v>43691</c:v>
                </c:pt>
                <c:pt idx="944">
                  <c:v>43692</c:v>
                </c:pt>
                <c:pt idx="945">
                  <c:v>43693</c:v>
                </c:pt>
                <c:pt idx="946">
                  <c:v>43696</c:v>
                </c:pt>
                <c:pt idx="947">
                  <c:v>43697</c:v>
                </c:pt>
                <c:pt idx="948">
                  <c:v>43698</c:v>
                </c:pt>
                <c:pt idx="949">
                  <c:v>43699</c:v>
                </c:pt>
                <c:pt idx="950">
                  <c:v>43700</c:v>
                </c:pt>
                <c:pt idx="951">
                  <c:v>43703</c:v>
                </c:pt>
                <c:pt idx="952">
                  <c:v>43704</c:v>
                </c:pt>
                <c:pt idx="953">
                  <c:v>43705</c:v>
                </c:pt>
                <c:pt idx="954">
                  <c:v>43706</c:v>
                </c:pt>
                <c:pt idx="955">
                  <c:v>43707</c:v>
                </c:pt>
                <c:pt idx="956">
                  <c:v>43710</c:v>
                </c:pt>
                <c:pt idx="957">
                  <c:v>43711</c:v>
                </c:pt>
                <c:pt idx="958">
                  <c:v>43712</c:v>
                </c:pt>
                <c:pt idx="959">
                  <c:v>43713</c:v>
                </c:pt>
                <c:pt idx="960">
                  <c:v>43714</c:v>
                </c:pt>
                <c:pt idx="961">
                  <c:v>43717</c:v>
                </c:pt>
                <c:pt idx="962">
                  <c:v>43718</c:v>
                </c:pt>
                <c:pt idx="963">
                  <c:v>43719</c:v>
                </c:pt>
                <c:pt idx="964">
                  <c:v>43720</c:v>
                </c:pt>
                <c:pt idx="965">
                  <c:v>43721</c:v>
                </c:pt>
                <c:pt idx="966">
                  <c:v>43724</c:v>
                </c:pt>
                <c:pt idx="967">
                  <c:v>43725</c:v>
                </c:pt>
                <c:pt idx="968">
                  <c:v>43726</c:v>
                </c:pt>
                <c:pt idx="969">
                  <c:v>43727</c:v>
                </c:pt>
                <c:pt idx="970">
                  <c:v>43728</c:v>
                </c:pt>
                <c:pt idx="971">
                  <c:v>43731</c:v>
                </c:pt>
                <c:pt idx="972">
                  <c:v>43732</c:v>
                </c:pt>
                <c:pt idx="973">
                  <c:v>43733</c:v>
                </c:pt>
                <c:pt idx="974">
                  <c:v>43734</c:v>
                </c:pt>
                <c:pt idx="975">
                  <c:v>43735</c:v>
                </c:pt>
                <c:pt idx="976">
                  <c:v>43738</c:v>
                </c:pt>
                <c:pt idx="977">
                  <c:v>43739</c:v>
                </c:pt>
                <c:pt idx="978">
                  <c:v>43740</c:v>
                </c:pt>
                <c:pt idx="979">
                  <c:v>43741</c:v>
                </c:pt>
                <c:pt idx="980">
                  <c:v>43742</c:v>
                </c:pt>
                <c:pt idx="981">
                  <c:v>43745</c:v>
                </c:pt>
                <c:pt idx="982">
                  <c:v>43746</c:v>
                </c:pt>
                <c:pt idx="983">
                  <c:v>43747</c:v>
                </c:pt>
                <c:pt idx="984">
                  <c:v>43748</c:v>
                </c:pt>
                <c:pt idx="985">
                  <c:v>43749</c:v>
                </c:pt>
                <c:pt idx="986">
                  <c:v>43752</c:v>
                </c:pt>
                <c:pt idx="987">
                  <c:v>43753</c:v>
                </c:pt>
                <c:pt idx="988">
                  <c:v>43754</c:v>
                </c:pt>
                <c:pt idx="989">
                  <c:v>43755</c:v>
                </c:pt>
                <c:pt idx="990">
                  <c:v>43756</c:v>
                </c:pt>
                <c:pt idx="991">
                  <c:v>43759</c:v>
                </c:pt>
                <c:pt idx="992">
                  <c:v>43760</c:v>
                </c:pt>
                <c:pt idx="993">
                  <c:v>43761</c:v>
                </c:pt>
                <c:pt idx="994">
                  <c:v>43762</c:v>
                </c:pt>
                <c:pt idx="995">
                  <c:v>43763</c:v>
                </c:pt>
                <c:pt idx="996">
                  <c:v>43766</c:v>
                </c:pt>
                <c:pt idx="997">
                  <c:v>43767</c:v>
                </c:pt>
                <c:pt idx="998">
                  <c:v>43768</c:v>
                </c:pt>
                <c:pt idx="999">
                  <c:v>43769</c:v>
                </c:pt>
                <c:pt idx="1000">
                  <c:v>43770</c:v>
                </c:pt>
                <c:pt idx="1001">
                  <c:v>43773</c:v>
                </c:pt>
                <c:pt idx="1002">
                  <c:v>43774</c:v>
                </c:pt>
                <c:pt idx="1003">
                  <c:v>43775</c:v>
                </c:pt>
                <c:pt idx="1004">
                  <c:v>43776</c:v>
                </c:pt>
                <c:pt idx="1005">
                  <c:v>43777</c:v>
                </c:pt>
                <c:pt idx="1006">
                  <c:v>43780</c:v>
                </c:pt>
                <c:pt idx="1007">
                  <c:v>43781</c:v>
                </c:pt>
                <c:pt idx="1008">
                  <c:v>43782</c:v>
                </c:pt>
                <c:pt idx="1009">
                  <c:v>43783</c:v>
                </c:pt>
                <c:pt idx="1010">
                  <c:v>43784</c:v>
                </c:pt>
                <c:pt idx="1011">
                  <c:v>43787</c:v>
                </c:pt>
                <c:pt idx="1012">
                  <c:v>43788</c:v>
                </c:pt>
                <c:pt idx="1013">
                  <c:v>43789</c:v>
                </c:pt>
                <c:pt idx="1014">
                  <c:v>43790</c:v>
                </c:pt>
                <c:pt idx="1015">
                  <c:v>43791</c:v>
                </c:pt>
                <c:pt idx="1016">
                  <c:v>43794</c:v>
                </c:pt>
                <c:pt idx="1017">
                  <c:v>43795</c:v>
                </c:pt>
                <c:pt idx="1018">
                  <c:v>43796</c:v>
                </c:pt>
                <c:pt idx="1019">
                  <c:v>43797</c:v>
                </c:pt>
                <c:pt idx="1020">
                  <c:v>43798</c:v>
                </c:pt>
                <c:pt idx="1021">
                  <c:v>43801</c:v>
                </c:pt>
                <c:pt idx="1022">
                  <c:v>43802</c:v>
                </c:pt>
                <c:pt idx="1023">
                  <c:v>43803</c:v>
                </c:pt>
                <c:pt idx="1024">
                  <c:v>43804</c:v>
                </c:pt>
                <c:pt idx="1025">
                  <c:v>43805</c:v>
                </c:pt>
                <c:pt idx="1026">
                  <c:v>43808</c:v>
                </c:pt>
                <c:pt idx="1027">
                  <c:v>43809</c:v>
                </c:pt>
                <c:pt idx="1028">
                  <c:v>43810</c:v>
                </c:pt>
                <c:pt idx="1029">
                  <c:v>43811</c:v>
                </c:pt>
                <c:pt idx="1030">
                  <c:v>43812</c:v>
                </c:pt>
                <c:pt idx="1031">
                  <c:v>43815</c:v>
                </c:pt>
                <c:pt idx="1032">
                  <c:v>43816</c:v>
                </c:pt>
                <c:pt idx="1033">
                  <c:v>43817</c:v>
                </c:pt>
                <c:pt idx="1034">
                  <c:v>43818</c:v>
                </c:pt>
                <c:pt idx="1035">
                  <c:v>43819</c:v>
                </c:pt>
                <c:pt idx="1036">
                  <c:v>43822</c:v>
                </c:pt>
                <c:pt idx="1037">
                  <c:v>43823</c:v>
                </c:pt>
                <c:pt idx="1038">
                  <c:v>43824</c:v>
                </c:pt>
                <c:pt idx="1039">
                  <c:v>43825</c:v>
                </c:pt>
                <c:pt idx="1040">
                  <c:v>43826</c:v>
                </c:pt>
                <c:pt idx="1041">
                  <c:v>43829</c:v>
                </c:pt>
                <c:pt idx="1042">
                  <c:v>43830</c:v>
                </c:pt>
                <c:pt idx="1043">
                  <c:v>43831</c:v>
                </c:pt>
                <c:pt idx="1044">
                  <c:v>43832</c:v>
                </c:pt>
                <c:pt idx="1045">
                  <c:v>43833</c:v>
                </c:pt>
                <c:pt idx="1046">
                  <c:v>43836</c:v>
                </c:pt>
                <c:pt idx="1047">
                  <c:v>43837</c:v>
                </c:pt>
                <c:pt idx="1048">
                  <c:v>43838</c:v>
                </c:pt>
                <c:pt idx="1049">
                  <c:v>43839</c:v>
                </c:pt>
                <c:pt idx="1050">
                  <c:v>43840</c:v>
                </c:pt>
                <c:pt idx="1051">
                  <c:v>43843</c:v>
                </c:pt>
                <c:pt idx="1052">
                  <c:v>43844</c:v>
                </c:pt>
                <c:pt idx="1053">
                  <c:v>43845</c:v>
                </c:pt>
                <c:pt idx="1054">
                  <c:v>43846</c:v>
                </c:pt>
                <c:pt idx="1055">
                  <c:v>43847</c:v>
                </c:pt>
                <c:pt idx="1056">
                  <c:v>43850</c:v>
                </c:pt>
                <c:pt idx="1057">
                  <c:v>43851</c:v>
                </c:pt>
                <c:pt idx="1058">
                  <c:v>43852</c:v>
                </c:pt>
                <c:pt idx="1059">
                  <c:v>43853</c:v>
                </c:pt>
                <c:pt idx="1060">
                  <c:v>43854</c:v>
                </c:pt>
                <c:pt idx="1061">
                  <c:v>43857</c:v>
                </c:pt>
                <c:pt idx="1062">
                  <c:v>43858</c:v>
                </c:pt>
                <c:pt idx="1063">
                  <c:v>43859</c:v>
                </c:pt>
                <c:pt idx="1064">
                  <c:v>43860</c:v>
                </c:pt>
                <c:pt idx="1065">
                  <c:v>43861</c:v>
                </c:pt>
                <c:pt idx="1066">
                  <c:v>43864</c:v>
                </c:pt>
                <c:pt idx="1067">
                  <c:v>43865</c:v>
                </c:pt>
                <c:pt idx="1068">
                  <c:v>43866</c:v>
                </c:pt>
                <c:pt idx="1069">
                  <c:v>43867</c:v>
                </c:pt>
                <c:pt idx="1070">
                  <c:v>43868</c:v>
                </c:pt>
                <c:pt idx="1071">
                  <c:v>43871</c:v>
                </c:pt>
                <c:pt idx="1072">
                  <c:v>43872</c:v>
                </c:pt>
                <c:pt idx="1073">
                  <c:v>43873</c:v>
                </c:pt>
                <c:pt idx="1074">
                  <c:v>43874</c:v>
                </c:pt>
                <c:pt idx="1075">
                  <c:v>43875</c:v>
                </c:pt>
                <c:pt idx="1076">
                  <c:v>43878</c:v>
                </c:pt>
                <c:pt idx="1077">
                  <c:v>43879</c:v>
                </c:pt>
                <c:pt idx="1078">
                  <c:v>43880</c:v>
                </c:pt>
                <c:pt idx="1079">
                  <c:v>43881</c:v>
                </c:pt>
                <c:pt idx="1080">
                  <c:v>43882</c:v>
                </c:pt>
                <c:pt idx="1081">
                  <c:v>43885</c:v>
                </c:pt>
                <c:pt idx="1082">
                  <c:v>43886</c:v>
                </c:pt>
                <c:pt idx="1083">
                  <c:v>43887</c:v>
                </c:pt>
                <c:pt idx="1084">
                  <c:v>43888</c:v>
                </c:pt>
                <c:pt idx="1085">
                  <c:v>43889</c:v>
                </c:pt>
                <c:pt idx="1086">
                  <c:v>43892</c:v>
                </c:pt>
                <c:pt idx="1087">
                  <c:v>43893</c:v>
                </c:pt>
                <c:pt idx="1088">
                  <c:v>43894</c:v>
                </c:pt>
                <c:pt idx="1089">
                  <c:v>43895</c:v>
                </c:pt>
                <c:pt idx="1090">
                  <c:v>43896</c:v>
                </c:pt>
                <c:pt idx="1091">
                  <c:v>43899</c:v>
                </c:pt>
                <c:pt idx="1092">
                  <c:v>43900</c:v>
                </c:pt>
                <c:pt idx="1093">
                  <c:v>43901</c:v>
                </c:pt>
                <c:pt idx="1094">
                  <c:v>43902</c:v>
                </c:pt>
                <c:pt idx="1095">
                  <c:v>43903</c:v>
                </c:pt>
                <c:pt idx="1096">
                  <c:v>43906</c:v>
                </c:pt>
                <c:pt idx="1097">
                  <c:v>43907</c:v>
                </c:pt>
                <c:pt idx="1098">
                  <c:v>43908</c:v>
                </c:pt>
                <c:pt idx="1099">
                  <c:v>43909</c:v>
                </c:pt>
                <c:pt idx="1100">
                  <c:v>43910</c:v>
                </c:pt>
                <c:pt idx="1101">
                  <c:v>43913</c:v>
                </c:pt>
                <c:pt idx="1102">
                  <c:v>43914</c:v>
                </c:pt>
                <c:pt idx="1103">
                  <c:v>43915</c:v>
                </c:pt>
                <c:pt idx="1104">
                  <c:v>43916</c:v>
                </c:pt>
                <c:pt idx="1105">
                  <c:v>43917</c:v>
                </c:pt>
                <c:pt idx="1106">
                  <c:v>43920</c:v>
                </c:pt>
                <c:pt idx="1107">
                  <c:v>43921</c:v>
                </c:pt>
                <c:pt idx="1108">
                  <c:v>43922</c:v>
                </c:pt>
                <c:pt idx="1109">
                  <c:v>43923</c:v>
                </c:pt>
                <c:pt idx="1110">
                  <c:v>43924</c:v>
                </c:pt>
                <c:pt idx="1111">
                  <c:v>43927</c:v>
                </c:pt>
                <c:pt idx="1112">
                  <c:v>43928</c:v>
                </c:pt>
                <c:pt idx="1113">
                  <c:v>43929</c:v>
                </c:pt>
                <c:pt idx="1114">
                  <c:v>43930</c:v>
                </c:pt>
                <c:pt idx="1115">
                  <c:v>43931</c:v>
                </c:pt>
                <c:pt idx="1116">
                  <c:v>43934</c:v>
                </c:pt>
                <c:pt idx="1117">
                  <c:v>43935</c:v>
                </c:pt>
                <c:pt idx="1118">
                  <c:v>43936</c:v>
                </c:pt>
                <c:pt idx="1119">
                  <c:v>43937</c:v>
                </c:pt>
                <c:pt idx="1120">
                  <c:v>43938</c:v>
                </c:pt>
                <c:pt idx="1121">
                  <c:v>43941</c:v>
                </c:pt>
                <c:pt idx="1122">
                  <c:v>43942</c:v>
                </c:pt>
                <c:pt idx="1123">
                  <c:v>43943</c:v>
                </c:pt>
                <c:pt idx="1124">
                  <c:v>43944</c:v>
                </c:pt>
                <c:pt idx="1125">
                  <c:v>43945</c:v>
                </c:pt>
                <c:pt idx="1126">
                  <c:v>43948</c:v>
                </c:pt>
                <c:pt idx="1127">
                  <c:v>43949</c:v>
                </c:pt>
                <c:pt idx="1128">
                  <c:v>43950</c:v>
                </c:pt>
                <c:pt idx="1129">
                  <c:v>43951</c:v>
                </c:pt>
                <c:pt idx="1130">
                  <c:v>43952</c:v>
                </c:pt>
                <c:pt idx="1131">
                  <c:v>43955</c:v>
                </c:pt>
                <c:pt idx="1132">
                  <c:v>43956</c:v>
                </c:pt>
                <c:pt idx="1133">
                  <c:v>43957</c:v>
                </c:pt>
                <c:pt idx="1134">
                  <c:v>43958</c:v>
                </c:pt>
                <c:pt idx="1135">
                  <c:v>43959</c:v>
                </c:pt>
                <c:pt idx="1136">
                  <c:v>43962</c:v>
                </c:pt>
                <c:pt idx="1137">
                  <c:v>43963</c:v>
                </c:pt>
                <c:pt idx="1138">
                  <c:v>43964</c:v>
                </c:pt>
                <c:pt idx="1139">
                  <c:v>43965</c:v>
                </c:pt>
                <c:pt idx="1140">
                  <c:v>43966</c:v>
                </c:pt>
                <c:pt idx="1141">
                  <c:v>43969</c:v>
                </c:pt>
                <c:pt idx="1142">
                  <c:v>43970</c:v>
                </c:pt>
                <c:pt idx="1143">
                  <c:v>43971</c:v>
                </c:pt>
                <c:pt idx="1144">
                  <c:v>43972</c:v>
                </c:pt>
                <c:pt idx="1145">
                  <c:v>43973</c:v>
                </c:pt>
                <c:pt idx="1146">
                  <c:v>43976</c:v>
                </c:pt>
                <c:pt idx="1147">
                  <c:v>43977</c:v>
                </c:pt>
                <c:pt idx="1148">
                  <c:v>43978</c:v>
                </c:pt>
                <c:pt idx="1149">
                  <c:v>43979</c:v>
                </c:pt>
                <c:pt idx="1150">
                  <c:v>43980</c:v>
                </c:pt>
                <c:pt idx="1151">
                  <c:v>43983</c:v>
                </c:pt>
                <c:pt idx="1152">
                  <c:v>43984</c:v>
                </c:pt>
                <c:pt idx="1153">
                  <c:v>43985</c:v>
                </c:pt>
                <c:pt idx="1154">
                  <c:v>43986</c:v>
                </c:pt>
                <c:pt idx="1155">
                  <c:v>43987</c:v>
                </c:pt>
                <c:pt idx="1156">
                  <c:v>43990</c:v>
                </c:pt>
                <c:pt idx="1157">
                  <c:v>43991</c:v>
                </c:pt>
                <c:pt idx="1158">
                  <c:v>43992</c:v>
                </c:pt>
                <c:pt idx="1159">
                  <c:v>43993</c:v>
                </c:pt>
                <c:pt idx="1160">
                  <c:v>43994</c:v>
                </c:pt>
                <c:pt idx="1161">
                  <c:v>43997</c:v>
                </c:pt>
                <c:pt idx="1162">
                  <c:v>43998</c:v>
                </c:pt>
                <c:pt idx="1163">
                  <c:v>43999</c:v>
                </c:pt>
                <c:pt idx="1164">
                  <c:v>44000</c:v>
                </c:pt>
                <c:pt idx="1165">
                  <c:v>44001</c:v>
                </c:pt>
                <c:pt idx="1166">
                  <c:v>44004</c:v>
                </c:pt>
                <c:pt idx="1167">
                  <c:v>44005</c:v>
                </c:pt>
                <c:pt idx="1168">
                  <c:v>44006</c:v>
                </c:pt>
                <c:pt idx="1169">
                  <c:v>44007</c:v>
                </c:pt>
                <c:pt idx="1170">
                  <c:v>44008</c:v>
                </c:pt>
                <c:pt idx="1171">
                  <c:v>44011</c:v>
                </c:pt>
                <c:pt idx="1172">
                  <c:v>44012</c:v>
                </c:pt>
                <c:pt idx="1173">
                  <c:v>44013</c:v>
                </c:pt>
                <c:pt idx="1174">
                  <c:v>44014</c:v>
                </c:pt>
                <c:pt idx="1175">
                  <c:v>44015</c:v>
                </c:pt>
                <c:pt idx="1176">
                  <c:v>44018</c:v>
                </c:pt>
                <c:pt idx="1177">
                  <c:v>44019</c:v>
                </c:pt>
                <c:pt idx="1178">
                  <c:v>44020</c:v>
                </c:pt>
                <c:pt idx="1179">
                  <c:v>44021</c:v>
                </c:pt>
                <c:pt idx="1180">
                  <c:v>44022</c:v>
                </c:pt>
                <c:pt idx="1181">
                  <c:v>44025</c:v>
                </c:pt>
                <c:pt idx="1182">
                  <c:v>44026</c:v>
                </c:pt>
                <c:pt idx="1183">
                  <c:v>44027</c:v>
                </c:pt>
                <c:pt idx="1184">
                  <c:v>44028</c:v>
                </c:pt>
                <c:pt idx="1185">
                  <c:v>44029</c:v>
                </c:pt>
                <c:pt idx="1186">
                  <c:v>44032</c:v>
                </c:pt>
                <c:pt idx="1187">
                  <c:v>44033</c:v>
                </c:pt>
                <c:pt idx="1188">
                  <c:v>44034</c:v>
                </c:pt>
                <c:pt idx="1189">
                  <c:v>44035</c:v>
                </c:pt>
                <c:pt idx="1190">
                  <c:v>44036</c:v>
                </c:pt>
                <c:pt idx="1191">
                  <c:v>44039</c:v>
                </c:pt>
                <c:pt idx="1192">
                  <c:v>44040</c:v>
                </c:pt>
                <c:pt idx="1193">
                  <c:v>44041</c:v>
                </c:pt>
                <c:pt idx="1194">
                  <c:v>44042</c:v>
                </c:pt>
                <c:pt idx="1195">
                  <c:v>44043</c:v>
                </c:pt>
                <c:pt idx="1196">
                  <c:v>44046</c:v>
                </c:pt>
                <c:pt idx="1197">
                  <c:v>44047</c:v>
                </c:pt>
                <c:pt idx="1198">
                  <c:v>44048</c:v>
                </c:pt>
                <c:pt idx="1199">
                  <c:v>44049</c:v>
                </c:pt>
                <c:pt idx="1200">
                  <c:v>44050</c:v>
                </c:pt>
                <c:pt idx="1201">
                  <c:v>44053</c:v>
                </c:pt>
                <c:pt idx="1202">
                  <c:v>44054</c:v>
                </c:pt>
                <c:pt idx="1203">
                  <c:v>44055</c:v>
                </c:pt>
                <c:pt idx="1204">
                  <c:v>44056</c:v>
                </c:pt>
                <c:pt idx="1205">
                  <c:v>44057</c:v>
                </c:pt>
                <c:pt idx="1206">
                  <c:v>44060</c:v>
                </c:pt>
                <c:pt idx="1207">
                  <c:v>44061</c:v>
                </c:pt>
                <c:pt idx="1208">
                  <c:v>44062</c:v>
                </c:pt>
                <c:pt idx="1209">
                  <c:v>44063</c:v>
                </c:pt>
                <c:pt idx="1210">
                  <c:v>44064</c:v>
                </c:pt>
                <c:pt idx="1211">
                  <c:v>44067</c:v>
                </c:pt>
                <c:pt idx="1212">
                  <c:v>44068</c:v>
                </c:pt>
                <c:pt idx="1213">
                  <c:v>44069</c:v>
                </c:pt>
                <c:pt idx="1214">
                  <c:v>44070</c:v>
                </c:pt>
                <c:pt idx="1215">
                  <c:v>44071</c:v>
                </c:pt>
                <c:pt idx="1216">
                  <c:v>44074</c:v>
                </c:pt>
                <c:pt idx="1217">
                  <c:v>44075</c:v>
                </c:pt>
                <c:pt idx="1218">
                  <c:v>44076</c:v>
                </c:pt>
                <c:pt idx="1219">
                  <c:v>44077</c:v>
                </c:pt>
                <c:pt idx="1220">
                  <c:v>44078</c:v>
                </c:pt>
                <c:pt idx="1221">
                  <c:v>44081</c:v>
                </c:pt>
                <c:pt idx="1222">
                  <c:v>44082</c:v>
                </c:pt>
                <c:pt idx="1223">
                  <c:v>44083</c:v>
                </c:pt>
                <c:pt idx="1224">
                  <c:v>44084</c:v>
                </c:pt>
                <c:pt idx="1225">
                  <c:v>44085</c:v>
                </c:pt>
                <c:pt idx="1226">
                  <c:v>44088</c:v>
                </c:pt>
                <c:pt idx="1227">
                  <c:v>44089</c:v>
                </c:pt>
                <c:pt idx="1228">
                  <c:v>44090</c:v>
                </c:pt>
                <c:pt idx="1229">
                  <c:v>44091</c:v>
                </c:pt>
                <c:pt idx="1230">
                  <c:v>44092</c:v>
                </c:pt>
                <c:pt idx="1231">
                  <c:v>44095</c:v>
                </c:pt>
                <c:pt idx="1232">
                  <c:v>44096</c:v>
                </c:pt>
                <c:pt idx="1233">
                  <c:v>44097</c:v>
                </c:pt>
                <c:pt idx="1234">
                  <c:v>44098</c:v>
                </c:pt>
                <c:pt idx="1235">
                  <c:v>44099</c:v>
                </c:pt>
                <c:pt idx="1236">
                  <c:v>44102</c:v>
                </c:pt>
                <c:pt idx="1237">
                  <c:v>44103</c:v>
                </c:pt>
                <c:pt idx="1238">
                  <c:v>44104</c:v>
                </c:pt>
                <c:pt idx="1239">
                  <c:v>44105</c:v>
                </c:pt>
                <c:pt idx="1240">
                  <c:v>44106</c:v>
                </c:pt>
                <c:pt idx="1241">
                  <c:v>44109</c:v>
                </c:pt>
                <c:pt idx="1242">
                  <c:v>44110</c:v>
                </c:pt>
                <c:pt idx="1243">
                  <c:v>44111</c:v>
                </c:pt>
                <c:pt idx="1244">
                  <c:v>44112</c:v>
                </c:pt>
                <c:pt idx="1245">
                  <c:v>44113</c:v>
                </c:pt>
                <c:pt idx="1246">
                  <c:v>44116</c:v>
                </c:pt>
                <c:pt idx="1247">
                  <c:v>44117</c:v>
                </c:pt>
                <c:pt idx="1248">
                  <c:v>44118</c:v>
                </c:pt>
                <c:pt idx="1249">
                  <c:v>44119</c:v>
                </c:pt>
                <c:pt idx="1250">
                  <c:v>44120</c:v>
                </c:pt>
                <c:pt idx="1251">
                  <c:v>44123</c:v>
                </c:pt>
                <c:pt idx="1252">
                  <c:v>44124</c:v>
                </c:pt>
                <c:pt idx="1253">
                  <c:v>44125</c:v>
                </c:pt>
                <c:pt idx="1254">
                  <c:v>44126</c:v>
                </c:pt>
                <c:pt idx="1255">
                  <c:v>44127</c:v>
                </c:pt>
                <c:pt idx="1256">
                  <c:v>44130</c:v>
                </c:pt>
                <c:pt idx="1257">
                  <c:v>44131</c:v>
                </c:pt>
                <c:pt idx="1258">
                  <c:v>44132</c:v>
                </c:pt>
                <c:pt idx="1259">
                  <c:v>44133</c:v>
                </c:pt>
                <c:pt idx="1260">
                  <c:v>44134</c:v>
                </c:pt>
                <c:pt idx="1261">
                  <c:v>44137</c:v>
                </c:pt>
                <c:pt idx="1262">
                  <c:v>44138</c:v>
                </c:pt>
                <c:pt idx="1263">
                  <c:v>44139</c:v>
                </c:pt>
                <c:pt idx="1264">
                  <c:v>44140</c:v>
                </c:pt>
                <c:pt idx="1265">
                  <c:v>44141</c:v>
                </c:pt>
                <c:pt idx="1266">
                  <c:v>44144</c:v>
                </c:pt>
                <c:pt idx="1267">
                  <c:v>44145</c:v>
                </c:pt>
                <c:pt idx="1268">
                  <c:v>44146</c:v>
                </c:pt>
                <c:pt idx="1269">
                  <c:v>44147</c:v>
                </c:pt>
                <c:pt idx="1270">
                  <c:v>44148</c:v>
                </c:pt>
                <c:pt idx="1271">
                  <c:v>44151</c:v>
                </c:pt>
                <c:pt idx="1272">
                  <c:v>44152</c:v>
                </c:pt>
                <c:pt idx="1273">
                  <c:v>44153</c:v>
                </c:pt>
                <c:pt idx="1274">
                  <c:v>44154</c:v>
                </c:pt>
                <c:pt idx="1275">
                  <c:v>44155</c:v>
                </c:pt>
                <c:pt idx="1276">
                  <c:v>44158</c:v>
                </c:pt>
                <c:pt idx="1277">
                  <c:v>44159</c:v>
                </c:pt>
                <c:pt idx="1278">
                  <c:v>44160</c:v>
                </c:pt>
                <c:pt idx="1279">
                  <c:v>44161</c:v>
                </c:pt>
                <c:pt idx="1280">
                  <c:v>44162</c:v>
                </c:pt>
                <c:pt idx="1281">
                  <c:v>44165</c:v>
                </c:pt>
                <c:pt idx="1282">
                  <c:v>44166</c:v>
                </c:pt>
                <c:pt idx="1283">
                  <c:v>44167</c:v>
                </c:pt>
                <c:pt idx="1284">
                  <c:v>44168</c:v>
                </c:pt>
                <c:pt idx="1285">
                  <c:v>44169</c:v>
                </c:pt>
                <c:pt idx="1286">
                  <c:v>44172</c:v>
                </c:pt>
                <c:pt idx="1287">
                  <c:v>44173</c:v>
                </c:pt>
                <c:pt idx="1288">
                  <c:v>44174</c:v>
                </c:pt>
                <c:pt idx="1289">
                  <c:v>44175</c:v>
                </c:pt>
                <c:pt idx="1290">
                  <c:v>44176</c:v>
                </c:pt>
                <c:pt idx="1291">
                  <c:v>44179</c:v>
                </c:pt>
                <c:pt idx="1292">
                  <c:v>44180</c:v>
                </c:pt>
                <c:pt idx="1293">
                  <c:v>44181</c:v>
                </c:pt>
                <c:pt idx="1294">
                  <c:v>44182</c:v>
                </c:pt>
                <c:pt idx="1295">
                  <c:v>44183</c:v>
                </c:pt>
                <c:pt idx="1296">
                  <c:v>44186</c:v>
                </c:pt>
                <c:pt idx="1297">
                  <c:v>44187</c:v>
                </c:pt>
                <c:pt idx="1298">
                  <c:v>44188</c:v>
                </c:pt>
                <c:pt idx="1299">
                  <c:v>44189</c:v>
                </c:pt>
                <c:pt idx="1300">
                  <c:v>44190</c:v>
                </c:pt>
                <c:pt idx="1301">
                  <c:v>44193</c:v>
                </c:pt>
                <c:pt idx="1302">
                  <c:v>44194</c:v>
                </c:pt>
                <c:pt idx="1303">
                  <c:v>44195</c:v>
                </c:pt>
                <c:pt idx="1304">
                  <c:v>44196</c:v>
                </c:pt>
                <c:pt idx="1305">
                  <c:v>44197</c:v>
                </c:pt>
                <c:pt idx="1306">
                  <c:v>44200</c:v>
                </c:pt>
                <c:pt idx="1307">
                  <c:v>44201</c:v>
                </c:pt>
                <c:pt idx="1308">
                  <c:v>44202</c:v>
                </c:pt>
                <c:pt idx="1309">
                  <c:v>44203</c:v>
                </c:pt>
                <c:pt idx="1310">
                  <c:v>44204</c:v>
                </c:pt>
                <c:pt idx="1311">
                  <c:v>44207</c:v>
                </c:pt>
                <c:pt idx="1312">
                  <c:v>44208</c:v>
                </c:pt>
                <c:pt idx="1313">
                  <c:v>44209</c:v>
                </c:pt>
                <c:pt idx="1314">
                  <c:v>44210</c:v>
                </c:pt>
                <c:pt idx="1315">
                  <c:v>44211</c:v>
                </c:pt>
                <c:pt idx="1316">
                  <c:v>44214</c:v>
                </c:pt>
                <c:pt idx="1317">
                  <c:v>44215</c:v>
                </c:pt>
                <c:pt idx="1318">
                  <c:v>44216</c:v>
                </c:pt>
                <c:pt idx="1319">
                  <c:v>44217</c:v>
                </c:pt>
                <c:pt idx="1320">
                  <c:v>44218</c:v>
                </c:pt>
                <c:pt idx="1321">
                  <c:v>44221</c:v>
                </c:pt>
                <c:pt idx="1322">
                  <c:v>44222</c:v>
                </c:pt>
                <c:pt idx="1323">
                  <c:v>44223</c:v>
                </c:pt>
                <c:pt idx="1324">
                  <c:v>44224</c:v>
                </c:pt>
                <c:pt idx="1325">
                  <c:v>44225</c:v>
                </c:pt>
                <c:pt idx="1326">
                  <c:v>44228</c:v>
                </c:pt>
                <c:pt idx="1327">
                  <c:v>44229</c:v>
                </c:pt>
                <c:pt idx="1328">
                  <c:v>44230</c:v>
                </c:pt>
                <c:pt idx="1329">
                  <c:v>44231</c:v>
                </c:pt>
                <c:pt idx="1330">
                  <c:v>44232</c:v>
                </c:pt>
                <c:pt idx="1331">
                  <c:v>44235</c:v>
                </c:pt>
                <c:pt idx="1332">
                  <c:v>44236</c:v>
                </c:pt>
                <c:pt idx="1333">
                  <c:v>44237</c:v>
                </c:pt>
                <c:pt idx="1334">
                  <c:v>44238</c:v>
                </c:pt>
                <c:pt idx="1335">
                  <c:v>44239</c:v>
                </c:pt>
                <c:pt idx="1336">
                  <c:v>44242</c:v>
                </c:pt>
                <c:pt idx="1337">
                  <c:v>44243</c:v>
                </c:pt>
                <c:pt idx="1338">
                  <c:v>44244</c:v>
                </c:pt>
                <c:pt idx="1339">
                  <c:v>44245</c:v>
                </c:pt>
                <c:pt idx="1340">
                  <c:v>44246</c:v>
                </c:pt>
                <c:pt idx="1341">
                  <c:v>44249</c:v>
                </c:pt>
                <c:pt idx="1342">
                  <c:v>44250</c:v>
                </c:pt>
                <c:pt idx="1343">
                  <c:v>44251</c:v>
                </c:pt>
                <c:pt idx="1344">
                  <c:v>44252</c:v>
                </c:pt>
                <c:pt idx="1345">
                  <c:v>44253</c:v>
                </c:pt>
                <c:pt idx="1346">
                  <c:v>44256</c:v>
                </c:pt>
                <c:pt idx="1347">
                  <c:v>44257</c:v>
                </c:pt>
                <c:pt idx="1348">
                  <c:v>44258</c:v>
                </c:pt>
                <c:pt idx="1349">
                  <c:v>44259</c:v>
                </c:pt>
                <c:pt idx="1350">
                  <c:v>44260</c:v>
                </c:pt>
                <c:pt idx="1351">
                  <c:v>44263</c:v>
                </c:pt>
                <c:pt idx="1352">
                  <c:v>44264</c:v>
                </c:pt>
                <c:pt idx="1353">
                  <c:v>44265</c:v>
                </c:pt>
                <c:pt idx="1354">
                  <c:v>44266</c:v>
                </c:pt>
                <c:pt idx="1355">
                  <c:v>44267</c:v>
                </c:pt>
                <c:pt idx="1356">
                  <c:v>44270</c:v>
                </c:pt>
                <c:pt idx="1357">
                  <c:v>44271</c:v>
                </c:pt>
                <c:pt idx="1358">
                  <c:v>44272</c:v>
                </c:pt>
                <c:pt idx="1359">
                  <c:v>44273</c:v>
                </c:pt>
                <c:pt idx="1360">
                  <c:v>44274</c:v>
                </c:pt>
                <c:pt idx="1361">
                  <c:v>44277</c:v>
                </c:pt>
                <c:pt idx="1362">
                  <c:v>44278</c:v>
                </c:pt>
                <c:pt idx="1363">
                  <c:v>44279</c:v>
                </c:pt>
                <c:pt idx="1364">
                  <c:v>44280</c:v>
                </c:pt>
                <c:pt idx="1365">
                  <c:v>44281</c:v>
                </c:pt>
                <c:pt idx="1366">
                  <c:v>44284</c:v>
                </c:pt>
                <c:pt idx="1367">
                  <c:v>44285</c:v>
                </c:pt>
                <c:pt idx="1368">
                  <c:v>44286</c:v>
                </c:pt>
                <c:pt idx="1369">
                  <c:v>44287</c:v>
                </c:pt>
                <c:pt idx="1370">
                  <c:v>44288</c:v>
                </c:pt>
                <c:pt idx="1371">
                  <c:v>44291</c:v>
                </c:pt>
                <c:pt idx="1372">
                  <c:v>44292</c:v>
                </c:pt>
                <c:pt idx="1373">
                  <c:v>44293</c:v>
                </c:pt>
                <c:pt idx="1374">
                  <c:v>44294</c:v>
                </c:pt>
                <c:pt idx="1375">
                  <c:v>44295</c:v>
                </c:pt>
                <c:pt idx="1376">
                  <c:v>44298</c:v>
                </c:pt>
                <c:pt idx="1377">
                  <c:v>44299</c:v>
                </c:pt>
                <c:pt idx="1378">
                  <c:v>44300</c:v>
                </c:pt>
                <c:pt idx="1379">
                  <c:v>44301</c:v>
                </c:pt>
                <c:pt idx="1380">
                  <c:v>44302</c:v>
                </c:pt>
                <c:pt idx="1381">
                  <c:v>44305</c:v>
                </c:pt>
                <c:pt idx="1382">
                  <c:v>44306</c:v>
                </c:pt>
                <c:pt idx="1383">
                  <c:v>44307</c:v>
                </c:pt>
                <c:pt idx="1384">
                  <c:v>44308</c:v>
                </c:pt>
                <c:pt idx="1385">
                  <c:v>44309</c:v>
                </c:pt>
                <c:pt idx="1386">
                  <c:v>44312</c:v>
                </c:pt>
                <c:pt idx="1387">
                  <c:v>44313</c:v>
                </c:pt>
                <c:pt idx="1388">
                  <c:v>44314</c:v>
                </c:pt>
                <c:pt idx="1389">
                  <c:v>44315</c:v>
                </c:pt>
                <c:pt idx="1390">
                  <c:v>44316</c:v>
                </c:pt>
                <c:pt idx="1391">
                  <c:v>44319</c:v>
                </c:pt>
                <c:pt idx="1392">
                  <c:v>44320</c:v>
                </c:pt>
                <c:pt idx="1393">
                  <c:v>44321</c:v>
                </c:pt>
                <c:pt idx="1394">
                  <c:v>44322</c:v>
                </c:pt>
                <c:pt idx="1395">
                  <c:v>44323</c:v>
                </c:pt>
                <c:pt idx="1396">
                  <c:v>44326</c:v>
                </c:pt>
                <c:pt idx="1397">
                  <c:v>44327</c:v>
                </c:pt>
                <c:pt idx="1398">
                  <c:v>44328</c:v>
                </c:pt>
                <c:pt idx="1399">
                  <c:v>44329</c:v>
                </c:pt>
                <c:pt idx="1400">
                  <c:v>44330</c:v>
                </c:pt>
                <c:pt idx="1401">
                  <c:v>44333</c:v>
                </c:pt>
                <c:pt idx="1402">
                  <c:v>44334</c:v>
                </c:pt>
                <c:pt idx="1403">
                  <c:v>44335</c:v>
                </c:pt>
                <c:pt idx="1404">
                  <c:v>44336</c:v>
                </c:pt>
                <c:pt idx="1405">
                  <c:v>44337</c:v>
                </c:pt>
                <c:pt idx="1406">
                  <c:v>44340</c:v>
                </c:pt>
                <c:pt idx="1407">
                  <c:v>44341</c:v>
                </c:pt>
                <c:pt idx="1408">
                  <c:v>44342</c:v>
                </c:pt>
                <c:pt idx="1409">
                  <c:v>44343</c:v>
                </c:pt>
                <c:pt idx="1410">
                  <c:v>44344</c:v>
                </c:pt>
                <c:pt idx="1411">
                  <c:v>44347</c:v>
                </c:pt>
                <c:pt idx="1412">
                  <c:v>44348</c:v>
                </c:pt>
                <c:pt idx="1413">
                  <c:v>44349</c:v>
                </c:pt>
                <c:pt idx="1414">
                  <c:v>44350</c:v>
                </c:pt>
                <c:pt idx="1415">
                  <c:v>44351</c:v>
                </c:pt>
                <c:pt idx="1416">
                  <c:v>44354</c:v>
                </c:pt>
                <c:pt idx="1417">
                  <c:v>44355</c:v>
                </c:pt>
                <c:pt idx="1418">
                  <c:v>44356</c:v>
                </c:pt>
                <c:pt idx="1419">
                  <c:v>44357</c:v>
                </c:pt>
                <c:pt idx="1420">
                  <c:v>44358</c:v>
                </c:pt>
                <c:pt idx="1421">
                  <c:v>44361</c:v>
                </c:pt>
                <c:pt idx="1422">
                  <c:v>44362</c:v>
                </c:pt>
                <c:pt idx="1423">
                  <c:v>44363</c:v>
                </c:pt>
                <c:pt idx="1424">
                  <c:v>44364</c:v>
                </c:pt>
                <c:pt idx="1425">
                  <c:v>44365</c:v>
                </c:pt>
                <c:pt idx="1426">
                  <c:v>44368</c:v>
                </c:pt>
                <c:pt idx="1427">
                  <c:v>44369</c:v>
                </c:pt>
                <c:pt idx="1428">
                  <c:v>44370</c:v>
                </c:pt>
                <c:pt idx="1429">
                  <c:v>44371</c:v>
                </c:pt>
                <c:pt idx="1430">
                  <c:v>44372</c:v>
                </c:pt>
                <c:pt idx="1431">
                  <c:v>44375</c:v>
                </c:pt>
                <c:pt idx="1432">
                  <c:v>44376</c:v>
                </c:pt>
                <c:pt idx="1433">
                  <c:v>44377</c:v>
                </c:pt>
                <c:pt idx="1434">
                  <c:v>44378</c:v>
                </c:pt>
                <c:pt idx="1435">
                  <c:v>44379</c:v>
                </c:pt>
                <c:pt idx="1436">
                  <c:v>44382</c:v>
                </c:pt>
                <c:pt idx="1437">
                  <c:v>44383</c:v>
                </c:pt>
                <c:pt idx="1438">
                  <c:v>44384</c:v>
                </c:pt>
                <c:pt idx="1439">
                  <c:v>44385</c:v>
                </c:pt>
                <c:pt idx="1440">
                  <c:v>44386</c:v>
                </c:pt>
                <c:pt idx="1441">
                  <c:v>44389</c:v>
                </c:pt>
                <c:pt idx="1442">
                  <c:v>44390</c:v>
                </c:pt>
                <c:pt idx="1443">
                  <c:v>44391</c:v>
                </c:pt>
                <c:pt idx="1444">
                  <c:v>44392</c:v>
                </c:pt>
                <c:pt idx="1445">
                  <c:v>44393</c:v>
                </c:pt>
                <c:pt idx="1446">
                  <c:v>44396</c:v>
                </c:pt>
                <c:pt idx="1447">
                  <c:v>44397</c:v>
                </c:pt>
                <c:pt idx="1448">
                  <c:v>44398</c:v>
                </c:pt>
                <c:pt idx="1449">
                  <c:v>44399</c:v>
                </c:pt>
                <c:pt idx="1450">
                  <c:v>44400</c:v>
                </c:pt>
                <c:pt idx="1451">
                  <c:v>44403</c:v>
                </c:pt>
                <c:pt idx="1452">
                  <c:v>44404</c:v>
                </c:pt>
                <c:pt idx="1453">
                  <c:v>44405</c:v>
                </c:pt>
                <c:pt idx="1454">
                  <c:v>44406</c:v>
                </c:pt>
                <c:pt idx="1455">
                  <c:v>44407</c:v>
                </c:pt>
                <c:pt idx="1456">
                  <c:v>44410</c:v>
                </c:pt>
                <c:pt idx="1457">
                  <c:v>44411</c:v>
                </c:pt>
                <c:pt idx="1458">
                  <c:v>44412</c:v>
                </c:pt>
                <c:pt idx="1459">
                  <c:v>44413</c:v>
                </c:pt>
                <c:pt idx="1460">
                  <c:v>44414</c:v>
                </c:pt>
                <c:pt idx="1461">
                  <c:v>44417</c:v>
                </c:pt>
                <c:pt idx="1462">
                  <c:v>44418</c:v>
                </c:pt>
                <c:pt idx="1463">
                  <c:v>44419</c:v>
                </c:pt>
                <c:pt idx="1464">
                  <c:v>44420</c:v>
                </c:pt>
                <c:pt idx="1465">
                  <c:v>44421</c:v>
                </c:pt>
                <c:pt idx="1466">
                  <c:v>44424</c:v>
                </c:pt>
                <c:pt idx="1467">
                  <c:v>44425</c:v>
                </c:pt>
                <c:pt idx="1468">
                  <c:v>44426</c:v>
                </c:pt>
                <c:pt idx="1469">
                  <c:v>44427</c:v>
                </c:pt>
                <c:pt idx="1470">
                  <c:v>44428</c:v>
                </c:pt>
                <c:pt idx="1471">
                  <c:v>44431</c:v>
                </c:pt>
                <c:pt idx="1472">
                  <c:v>44432</c:v>
                </c:pt>
                <c:pt idx="1473">
                  <c:v>44433</c:v>
                </c:pt>
                <c:pt idx="1474">
                  <c:v>44434</c:v>
                </c:pt>
                <c:pt idx="1475">
                  <c:v>44435</c:v>
                </c:pt>
                <c:pt idx="1476">
                  <c:v>44438</c:v>
                </c:pt>
                <c:pt idx="1477">
                  <c:v>44439</c:v>
                </c:pt>
                <c:pt idx="1478">
                  <c:v>44440</c:v>
                </c:pt>
                <c:pt idx="1479">
                  <c:v>44441</c:v>
                </c:pt>
                <c:pt idx="1480">
                  <c:v>44442</c:v>
                </c:pt>
                <c:pt idx="1481">
                  <c:v>44445</c:v>
                </c:pt>
                <c:pt idx="1482">
                  <c:v>44446</c:v>
                </c:pt>
                <c:pt idx="1483">
                  <c:v>44447</c:v>
                </c:pt>
                <c:pt idx="1484">
                  <c:v>44448</c:v>
                </c:pt>
                <c:pt idx="1485">
                  <c:v>44449</c:v>
                </c:pt>
                <c:pt idx="1486">
                  <c:v>44452</c:v>
                </c:pt>
                <c:pt idx="1487">
                  <c:v>44453</c:v>
                </c:pt>
                <c:pt idx="1488">
                  <c:v>44454</c:v>
                </c:pt>
                <c:pt idx="1489">
                  <c:v>44455</c:v>
                </c:pt>
                <c:pt idx="1490">
                  <c:v>44456</c:v>
                </c:pt>
                <c:pt idx="1491">
                  <c:v>44459</c:v>
                </c:pt>
                <c:pt idx="1492">
                  <c:v>44460</c:v>
                </c:pt>
                <c:pt idx="1493">
                  <c:v>44461</c:v>
                </c:pt>
                <c:pt idx="1494">
                  <c:v>44462</c:v>
                </c:pt>
                <c:pt idx="1495">
                  <c:v>44463</c:v>
                </c:pt>
                <c:pt idx="1496">
                  <c:v>44466</c:v>
                </c:pt>
                <c:pt idx="1497">
                  <c:v>44467</c:v>
                </c:pt>
                <c:pt idx="1498">
                  <c:v>44468</c:v>
                </c:pt>
                <c:pt idx="1499">
                  <c:v>44469</c:v>
                </c:pt>
                <c:pt idx="1500">
                  <c:v>44470</c:v>
                </c:pt>
                <c:pt idx="1501">
                  <c:v>44473</c:v>
                </c:pt>
                <c:pt idx="1502">
                  <c:v>44474</c:v>
                </c:pt>
                <c:pt idx="1503">
                  <c:v>44475</c:v>
                </c:pt>
                <c:pt idx="1504">
                  <c:v>44476</c:v>
                </c:pt>
                <c:pt idx="1505">
                  <c:v>44477</c:v>
                </c:pt>
                <c:pt idx="1506">
                  <c:v>44480</c:v>
                </c:pt>
                <c:pt idx="1507">
                  <c:v>44481</c:v>
                </c:pt>
                <c:pt idx="1508">
                  <c:v>44482</c:v>
                </c:pt>
                <c:pt idx="1509">
                  <c:v>44483</c:v>
                </c:pt>
                <c:pt idx="1510">
                  <c:v>44484</c:v>
                </c:pt>
                <c:pt idx="1511">
                  <c:v>44487</c:v>
                </c:pt>
                <c:pt idx="1512">
                  <c:v>44488</c:v>
                </c:pt>
                <c:pt idx="1513">
                  <c:v>44489</c:v>
                </c:pt>
                <c:pt idx="1514">
                  <c:v>44490</c:v>
                </c:pt>
                <c:pt idx="1515">
                  <c:v>44491</c:v>
                </c:pt>
                <c:pt idx="1516">
                  <c:v>44494</c:v>
                </c:pt>
                <c:pt idx="1517">
                  <c:v>44495</c:v>
                </c:pt>
                <c:pt idx="1518">
                  <c:v>44496</c:v>
                </c:pt>
                <c:pt idx="1519">
                  <c:v>44497</c:v>
                </c:pt>
                <c:pt idx="1520">
                  <c:v>44498</c:v>
                </c:pt>
                <c:pt idx="1521">
                  <c:v>44501</c:v>
                </c:pt>
                <c:pt idx="1522">
                  <c:v>44502</c:v>
                </c:pt>
                <c:pt idx="1523">
                  <c:v>44503</c:v>
                </c:pt>
                <c:pt idx="1524">
                  <c:v>44504</c:v>
                </c:pt>
                <c:pt idx="1525">
                  <c:v>44505</c:v>
                </c:pt>
                <c:pt idx="1526">
                  <c:v>44508</c:v>
                </c:pt>
                <c:pt idx="1527">
                  <c:v>44509</c:v>
                </c:pt>
                <c:pt idx="1528">
                  <c:v>44510</c:v>
                </c:pt>
                <c:pt idx="1529">
                  <c:v>44511</c:v>
                </c:pt>
                <c:pt idx="1530">
                  <c:v>44512</c:v>
                </c:pt>
                <c:pt idx="1531">
                  <c:v>44515</c:v>
                </c:pt>
                <c:pt idx="1532">
                  <c:v>44516</c:v>
                </c:pt>
                <c:pt idx="1533">
                  <c:v>44517</c:v>
                </c:pt>
                <c:pt idx="1534">
                  <c:v>44518</c:v>
                </c:pt>
                <c:pt idx="1535">
                  <c:v>44519</c:v>
                </c:pt>
                <c:pt idx="1536">
                  <c:v>44522</c:v>
                </c:pt>
                <c:pt idx="1537">
                  <c:v>44523</c:v>
                </c:pt>
                <c:pt idx="1538">
                  <c:v>44524</c:v>
                </c:pt>
                <c:pt idx="1539">
                  <c:v>44525</c:v>
                </c:pt>
                <c:pt idx="1540">
                  <c:v>44526</c:v>
                </c:pt>
                <c:pt idx="1541">
                  <c:v>44529</c:v>
                </c:pt>
                <c:pt idx="1542">
                  <c:v>44530</c:v>
                </c:pt>
                <c:pt idx="1543">
                  <c:v>44531</c:v>
                </c:pt>
                <c:pt idx="1544">
                  <c:v>44532</c:v>
                </c:pt>
                <c:pt idx="1545">
                  <c:v>44533</c:v>
                </c:pt>
                <c:pt idx="1546">
                  <c:v>44536</c:v>
                </c:pt>
                <c:pt idx="1547">
                  <c:v>44537</c:v>
                </c:pt>
                <c:pt idx="1548">
                  <c:v>44538</c:v>
                </c:pt>
                <c:pt idx="1549">
                  <c:v>44539</c:v>
                </c:pt>
                <c:pt idx="1550">
                  <c:v>44540</c:v>
                </c:pt>
                <c:pt idx="1551">
                  <c:v>44543</c:v>
                </c:pt>
                <c:pt idx="1552">
                  <c:v>44544</c:v>
                </c:pt>
                <c:pt idx="1553">
                  <c:v>44545</c:v>
                </c:pt>
                <c:pt idx="1554">
                  <c:v>44546</c:v>
                </c:pt>
                <c:pt idx="1555">
                  <c:v>44547</c:v>
                </c:pt>
                <c:pt idx="1556">
                  <c:v>44550</c:v>
                </c:pt>
                <c:pt idx="1557">
                  <c:v>44551</c:v>
                </c:pt>
                <c:pt idx="1558">
                  <c:v>44552</c:v>
                </c:pt>
                <c:pt idx="1559">
                  <c:v>44553</c:v>
                </c:pt>
                <c:pt idx="1560">
                  <c:v>44554</c:v>
                </c:pt>
                <c:pt idx="1561">
                  <c:v>44557</c:v>
                </c:pt>
                <c:pt idx="1562">
                  <c:v>44558</c:v>
                </c:pt>
                <c:pt idx="1563">
                  <c:v>44559</c:v>
                </c:pt>
                <c:pt idx="1564">
                  <c:v>44560</c:v>
                </c:pt>
                <c:pt idx="1565">
                  <c:v>44561</c:v>
                </c:pt>
                <c:pt idx="1566">
                  <c:v>44564</c:v>
                </c:pt>
                <c:pt idx="1567">
                  <c:v>44565</c:v>
                </c:pt>
                <c:pt idx="1568">
                  <c:v>44566</c:v>
                </c:pt>
                <c:pt idx="1569">
                  <c:v>44567</c:v>
                </c:pt>
                <c:pt idx="1570">
                  <c:v>44568</c:v>
                </c:pt>
                <c:pt idx="1571">
                  <c:v>44571</c:v>
                </c:pt>
                <c:pt idx="1572">
                  <c:v>44572</c:v>
                </c:pt>
                <c:pt idx="1573">
                  <c:v>44573</c:v>
                </c:pt>
                <c:pt idx="1574">
                  <c:v>44574</c:v>
                </c:pt>
                <c:pt idx="1575">
                  <c:v>44575</c:v>
                </c:pt>
                <c:pt idx="1576">
                  <c:v>44578</c:v>
                </c:pt>
                <c:pt idx="1577">
                  <c:v>44579</c:v>
                </c:pt>
                <c:pt idx="1578">
                  <c:v>44580</c:v>
                </c:pt>
                <c:pt idx="1579">
                  <c:v>44581</c:v>
                </c:pt>
                <c:pt idx="1580">
                  <c:v>44582</c:v>
                </c:pt>
                <c:pt idx="1581">
                  <c:v>44585</c:v>
                </c:pt>
                <c:pt idx="1582">
                  <c:v>44586</c:v>
                </c:pt>
                <c:pt idx="1583">
                  <c:v>44587</c:v>
                </c:pt>
                <c:pt idx="1584">
                  <c:v>44588</c:v>
                </c:pt>
                <c:pt idx="1585">
                  <c:v>44589</c:v>
                </c:pt>
                <c:pt idx="1586">
                  <c:v>44592</c:v>
                </c:pt>
                <c:pt idx="1587">
                  <c:v>44593</c:v>
                </c:pt>
                <c:pt idx="1588">
                  <c:v>44594</c:v>
                </c:pt>
                <c:pt idx="1589">
                  <c:v>44595</c:v>
                </c:pt>
                <c:pt idx="1590">
                  <c:v>44596</c:v>
                </c:pt>
                <c:pt idx="1591">
                  <c:v>44599</c:v>
                </c:pt>
                <c:pt idx="1592">
                  <c:v>44600</c:v>
                </c:pt>
                <c:pt idx="1593">
                  <c:v>44601</c:v>
                </c:pt>
                <c:pt idx="1594">
                  <c:v>44602</c:v>
                </c:pt>
                <c:pt idx="1595">
                  <c:v>44603</c:v>
                </c:pt>
                <c:pt idx="1596">
                  <c:v>44606</c:v>
                </c:pt>
                <c:pt idx="1597">
                  <c:v>44607</c:v>
                </c:pt>
                <c:pt idx="1598">
                  <c:v>44608</c:v>
                </c:pt>
                <c:pt idx="1599">
                  <c:v>44609</c:v>
                </c:pt>
                <c:pt idx="1600">
                  <c:v>44610</c:v>
                </c:pt>
                <c:pt idx="1601">
                  <c:v>44613</c:v>
                </c:pt>
                <c:pt idx="1602">
                  <c:v>44614</c:v>
                </c:pt>
                <c:pt idx="1603">
                  <c:v>44615</c:v>
                </c:pt>
                <c:pt idx="1604">
                  <c:v>44616</c:v>
                </c:pt>
                <c:pt idx="1605">
                  <c:v>44617</c:v>
                </c:pt>
                <c:pt idx="1606">
                  <c:v>44620</c:v>
                </c:pt>
                <c:pt idx="1607">
                  <c:v>44621</c:v>
                </c:pt>
                <c:pt idx="1608">
                  <c:v>44622</c:v>
                </c:pt>
                <c:pt idx="1609">
                  <c:v>44623</c:v>
                </c:pt>
                <c:pt idx="1610">
                  <c:v>44624</c:v>
                </c:pt>
                <c:pt idx="1611">
                  <c:v>44627</c:v>
                </c:pt>
                <c:pt idx="1612">
                  <c:v>44628</c:v>
                </c:pt>
                <c:pt idx="1613">
                  <c:v>44629</c:v>
                </c:pt>
                <c:pt idx="1614">
                  <c:v>44630</c:v>
                </c:pt>
                <c:pt idx="1615">
                  <c:v>44631</c:v>
                </c:pt>
                <c:pt idx="1616">
                  <c:v>44634</c:v>
                </c:pt>
                <c:pt idx="1617">
                  <c:v>44635</c:v>
                </c:pt>
                <c:pt idx="1618">
                  <c:v>44636</c:v>
                </c:pt>
                <c:pt idx="1619">
                  <c:v>44637</c:v>
                </c:pt>
                <c:pt idx="1620">
                  <c:v>44638</c:v>
                </c:pt>
                <c:pt idx="1621">
                  <c:v>44641</c:v>
                </c:pt>
                <c:pt idx="1622">
                  <c:v>44642</c:v>
                </c:pt>
                <c:pt idx="1623">
                  <c:v>44643</c:v>
                </c:pt>
                <c:pt idx="1624">
                  <c:v>44644</c:v>
                </c:pt>
                <c:pt idx="1625">
                  <c:v>44645</c:v>
                </c:pt>
                <c:pt idx="1626">
                  <c:v>44648</c:v>
                </c:pt>
                <c:pt idx="1627">
                  <c:v>44649</c:v>
                </c:pt>
                <c:pt idx="1628">
                  <c:v>44650</c:v>
                </c:pt>
                <c:pt idx="1629">
                  <c:v>44651</c:v>
                </c:pt>
                <c:pt idx="1630">
                  <c:v>44652</c:v>
                </c:pt>
                <c:pt idx="1631">
                  <c:v>44655</c:v>
                </c:pt>
                <c:pt idx="1632">
                  <c:v>44656</c:v>
                </c:pt>
                <c:pt idx="1633">
                  <c:v>44657</c:v>
                </c:pt>
                <c:pt idx="1634">
                  <c:v>44658</c:v>
                </c:pt>
                <c:pt idx="1635">
                  <c:v>44659</c:v>
                </c:pt>
                <c:pt idx="1636">
                  <c:v>44662</c:v>
                </c:pt>
                <c:pt idx="1637">
                  <c:v>44663</c:v>
                </c:pt>
                <c:pt idx="1638">
                  <c:v>44664</c:v>
                </c:pt>
                <c:pt idx="1639">
                  <c:v>44665</c:v>
                </c:pt>
                <c:pt idx="1640">
                  <c:v>44666</c:v>
                </c:pt>
                <c:pt idx="1641">
                  <c:v>44669</c:v>
                </c:pt>
                <c:pt idx="1642">
                  <c:v>44670</c:v>
                </c:pt>
                <c:pt idx="1643">
                  <c:v>44671</c:v>
                </c:pt>
                <c:pt idx="1644">
                  <c:v>44672</c:v>
                </c:pt>
                <c:pt idx="1645">
                  <c:v>44673</c:v>
                </c:pt>
                <c:pt idx="1646">
                  <c:v>44676</c:v>
                </c:pt>
                <c:pt idx="1647">
                  <c:v>44677</c:v>
                </c:pt>
                <c:pt idx="1648">
                  <c:v>44678</c:v>
                </c:pt>
                <c:pt idx="1649">
                  <c:v>44679</c:v>
                </c:pt>
                <c:pt idx="1650">
                  <c:v>44680</c:v>
                </c:pt>
                <c:pt idx="1651">
                  <c:v>44683</c:v>
                </c:pt>
                <c:pt idx="1652">
                  <c:v>44684</c:v>
                </c:pt>
                <c:pt idx="1653">
                  <c:v>44685</c:v>
                </c:pt>
                <c:pt idx="1654">
                  <c:v>44686</c:v>
                </c:pt>
                <c:pt idx="1655">
                  <c:v>44687</c:v>
                </c:pt>
                <c:pt idx="1656">
                  <c:v>44690</c:v>
                </c:pt>
                <c:pt idx="1657">
                  <c:v>44691</c:v>
                </c:pt>
                <c:pt idx="1658">
                  <c:v>44692</c:v>
                </c:pt>
                <c:pt idx="1659">
                  <c:v>44693</c:v>
                </c:pt>
                <c:pt idx="1660">
                  <c:v>44694</c:v>
                </c:pt>
                <c:pt idx="1661">
                  <c:v>44697</c:v>
                </c:pt>
                <c:pt idx="1662">
                  <c:v>44698</c:v>
                </c:pt>
                <c:pt idx="1663">
                  <c:v>44699</c:v>
                </c:pt>
                <c:pt idx="1664">
                  <c:v>44700</c:v>
                </c:pt>
                <c:pt idx="1665">
                  <c:v>44701</c:v>
                </c:pt>
                <c:pt idx="1666">
                  <c:v>44704</c:v>
                </c:pt>
                <c:pt idx="1667">
                  <c:v>44705</c:v>
                </c:pt>
                <c:pt idx="1668">
                  <c:v>44706</c:v>
                </c:pt>
                <c:pt idx="1669">
                  <c:v>44707</c:v>
                </c:pt>
                <c:pt idx="1670">
                  <c:v>44708</c:v>
                </c:pt>
                <c:pt idx="1671">
                  <c:v>44711</c:v>
                </c:pt>
                <c:pt idx="1672">
                  <c:v>44712</c:v>
                </c:pt>
                <c:pt idx="1673">
                  <c:v>44713</c:v>
                </c:pt>
                <c:pt idx="1674">
                  <c:v>44714</c:v>
                </c:pt>
                <c:pt idx="1675">
                  <c:v>44715</c:v>
                </c:pt>
                <c:pt idx="1676">
                  <c:v>44718</c:v>
                </c:pt>
                <c:pt idx="1677">
                  <c:v>44719</c:v>
                </c:pt>
                <c:pt idx="1678">
                  <c:v>44720</c:v>
                </c:pt>
                <c:pt idx="1679">
                  <c:v>44721</c:v>
                </c:pt>
                <c:pt idx="1680">
                  <c:v>44722</c:v>
                </c:pt>
                <c:pt idx="1681">
                  <c:v>44725</c:v>
                </c:pt>
                <c:pt idx="1682">
                  <c:v>44726</c:v>
                </c:pt>
                <c:pt idx="1683">
                  <c:v>44727</c:v>
                </c:pt>
                <c:pt idx="1684">
                  <c:v>44728</c:v>
                </c:pt>
                <c:pt idx="1685">
                  <c:v>44729</c:v>
                </c:pt>
                <c:pt idx="1686">
                  <c:v>44732</c:v>
                </c:pt>
                <c:pt idx="1687">
                  <c:v>44733</c:v>
                </c:pt>
                <c:pt idx="1688">
                  <c:v>44734</c:v>
                </c:pt>
                <c:pt idx="1689">
                  <c:v>44735</c:v>
                </c:pt>
                <c:pt idx="1690">
                  <c:v>44736</c:v>
                </c:pt>
                <c:pt idx="1691">
                  <c:v>44739</c:v>
                </c:pt>
                <c:pt idx="1692">
                  <c:v>44740</c:v>
                </c:pt>
                <c:pt idx="1693">
                  <c:v>44741</c:v>
                </c:pt>
                <c:pt idx="1694">
                  <c:v>44742</c:v>
                </c:pt>
                <c:pt idx="1695">
                  <c:v>44743</c:v>
                </c:pt>
                <c:pt idx="1696">
                  <c:v>44746</c:v>
                </c:pt>
                <c:pt idx="1697">
                  <c:v>44747</c:v>
                </c:pt>
                <c:pt idx="1698">
                  <c:v>44748</c:v>
                </c:pt>
                <c:pt idx="1699">
                  <c:v>44749</c:v>
                </c:pt>
                <c:pt idx="1700">
                  <c:v>44750</c:v>
                </c:pt>
                <c:pt idx="1701">
                  <c:v>44753</c:v>
                </c:pt>
                <c:pt idx="1702">
                  <c:v>44754</c:v>
                </c:pt>
                <c:pt idx="1703">
                  <c:v>44755</c:v>
                </c:pt>
                <c:pt idx="1704">
                  <c:v>44756</c:v>
                </c:pt>
                <c:pt idx="1705">
                  <c:v>44757</c:v>
                </c:pt>
                <c:pt idx="1706">
                  <c:v>44760</c:v>
                </c:pt>
                <c:pt idx="1707">
                  <c:v>44761</c:v>
                </c:pt>
                <c:pt idx="1708">
                  <c:v>44762</c:v>
                </c:pt>
                <c:pt idx="1709">
                  <c:v>44763</c:v>
                </c:pt>
                <c:pt idx="1710">
                  <c:v>44764</c:v>
                </c:pt>
                <c:pt idx="1711">
                  <c:v>44767</c:v>
                </c:pt>
                <c:pt idx="1712">
                  <c:v>44768</c:v>
                </c:pt>
                <c:pt idx="1713">
                  <c:v>44769</c:v>
                </c:pt>
                <c:pt idx="1714">
                  <c:v>44770</c:v>
                </c:pt>
                <c:pt idx="1715">
                  <c:v>44771</c:v>
                </c:pt>
                <c:pt idx="1716">
                  <c:v>44774</c:v>
                </c:pt>
                <c:pt idx="1717">
                  <c:v>44775</c:v>
                </c:pt>
                <c:pt idx="1718">
                  <c:v>44776</c:v>
                </c:pt>
                <c:pt idx="1719">
                  <c:v>44777</c:v>
                </c:pt>
                <c:pt idx="1720">
                  <c:v>44778</c:v>
                </c:pt>
                <c:pt idx="1721">
                  <c:v>44781</c:v>
                </c:pt>
                <c:pt idx="1722">
                  <c:v>44782</c:v>
                </c:pt>
                <c:pt idx="1723">
                  <c:v>44783</c:v>
                </c:pt>
                <c:pt idx="1724">
                  <c:v>44784</c:v>
                </c:pt>
                <c:pt idx="1725">
                  <c:v>44785</c:v>
                </c:pt>
                <c:pt idx="1726">
                  <c:v>44788</c:v>
                </c:pt>
                <c:pt idx="1727">
                  <c:v>44789</c:v>
                </c:pt>
                <c:pt idx="1728">
                  <c:v>44790</c:v>
                </c:pt>
                <c:pt idx="1729">
                  <c:v>44791</c:v>
                </c:pt>
                <c:pt idx="1730">
                  <c:v>44792</c:v>
                </c:pt>
                <c:pt idx="1731">
                  <c:v>44795</c:v>
                </c:pt>
                <c:pt idx="1732">
                  <c:v>44796</c:v>
                </c:pt>
                <c:pt idx="1733">
                  <c:v>44797</c:v>
                </c:pt>
                <c:pt idx="1734">
                  <c:v>44798</c:v>
                </c:pt>
                <c:pt idx="1735">
                  <c:v>44799</c:v>
                </c:pt>
                <c:pt idx="1736">
                  <c:v>44802</c:v>
                </c:pt>
                <c:pt idx="1737">
                  <c:v>44803</c:v>
                </c:pt>
                <c:pt idx="1738">
                  <c:v>44804</c:v>
                </c:pt>
                <c:pt idx="1739">
                  <c:v>44805</c:v>
                </c:pt>
                <c:pt idx="1740">
                  <c:v>44806</c:v>
                </c:pt>
                <c:pt idx="1741">
                  <c:v>44810</c:v>
                </c:pt>
                <c:pt idx="1742">
                  <c:v>44811</c:v>
                </c:pt>
                <c:pt idx="1743">
                  <c:v>44812</c:v>
                </c:pt>
                <c:pt idx="1744">
                  <c:v>44813</c:v>
                </c:pt>
                <c:pt idx="1745">
                  <c:v>44816</c:v>
                </c:pt>
                <c:pt idx="1746">
                  <c:v>44817</c:v>
                </c:pt>
                <c:pt idx="1747">
                  <c:v>44818</c:v>
                </c:pt>
                <c:pt idx="1748">
                  <c:v>44819</c:v>
                </c:pt>
                <c:pt idx="1749">
                  <c:v>44820</c:v>
                </c:pt>
                <c:pt idx="1750">
                  <c:v>44823</c:v>
                </c:pt>
                <c:pt idx="1751">
                  <c:v>44824</c:v>
                </c:pt>
                <c:pt idx="1752">
                  <c:v>44825</c:v>
                </c:pt>
                <c:pt idx="1753">
                  <c:v>44826</c:v>
                </c:pt>
                <c:pt idx="1754">
                  <c:v>44827</c:v>
                </c:pt>
                <c:pt idx="1755">
                  <c:v>44830</c:v>
                </c:pt>
                <c:pt idx="1756">
                  <c:v>44831</c:v>
                </c:pt>
                <c:pt idx="1757">
                  <c:v>44832</c:v>
                </c:pt>
                <c:pt idx="1758">
                  <c:v>44833</c:v>
                </c:pt>
                <c:pt idx="1759">
                  <c:v>44834</c:v>
                </c:pt>
                <c:pt idx="1760">
                  <c:v>44837</c:v>
                </c:pt>
                <c:pt idx="1761">
                  <c:v>44838</c:v>
                </c:pt>
                <c:pt idx="1762">
                  <c:v>44839</c:v>
                </c:pt>
                <c:pt idx="1763">
                  <c:v>44840</c:v>
                </c:pt>
                <c:pt idx="1764">
                  <c:v>44841</c:v>
                </c:pt>
                <c:pt idx="1765">
                  <c:v>44845</c:v>
                </c:pt>
                <c:pt idx="1766">
                  <c:v>44846</c:v>
                </c:pt>
                <c:pt idx="1767">
                  <c:v>44847</c:v>
                </c:pt>
                <c:pt idx="1768">
                  <c:v>44848</c:v>
                </c:pt>
                <c:pt idx="1769">
                  <c:v>44851</c:v>
                </c:pt>
                <c:pt idx="1770">
                  <c:v>44852</c:v>
                </c:pt>
                <c:pt idx="1771">
                  <c:v>44853</c:v>
                </c:pt>
                <c:pt idx="1772">
                  <c:v>44854</c:v>
                </c:pt>
                <c:pt idx="1773">
                  <c:v>44855</c:v>
                </c:pt>
                <c:pt idx="1774">
                  <c:v>44858</c:v>
                </c:pt>
                <c:pt idx="1775">
                  <c:v>44859</c:v>
                </c:pt>
                <c:pt idx="1776">
                  <c:v>44860</c:v>
                </c:pt>
                <c:pt idx="1777">
                  <c:v>44861</c:v>
                </c:pt>
                <c:pt idx="1778">
                  <c:v>44862</c:v>
                </c:pt>
                <c:pt idx="1779">
                  <c:v>44865</c:v>
                </c:pt>
                <c:pt idx="1780">
                  <c:v>44866</c:v>
                </c:pt>
                <c:pt idx="1781">
                  <c:v>44867</c:v>
                </c:pt>
                <c:pt idx="1782">
                  <c:v>44868</c:v>
                </c:pt>
                <c:pt idx="1783">
                  <c:v>44869</c:v>
                </c:pt>
                <c:pt idx="1784">
                  <c:v>44872</c:v>
                </c:pt>
                <c:pt idx="1785">
                  <c:v>44873</c:v>
                </c:pt>
                <c:pt idx="1786">
                  <c:v>44874</c:v>
                </c:pt>
                <c:pt idx="1787">
                  <c:v>44875</c:v>
                </c:pt>
                <c:pt idx="1788">
                  <c:v>44879</c:v>
                </c:pt>
                <c:pt idx="1789">
                  <c:v>44880</c:v>
                </c:pt>
                <c:pt idx="1790">
                  <c:v>44881</c:v>
                </c:pt>
                <c:pt idx="1791">
                  <c:v>44882</c:v>
                </c:pt>
                <c:pt idx="1792">
                  <c:v>44883</c:v>
                </c:pt>
                <c:pt idx="1793">
                  <c:v>44886</c:v>
                </c:pt>
                <c:pt idx="1794">
                  <c:v>44887</c:v>
                </c:pt>
                <c:pt idx="1795">
                  <c:v>44888</c:v>
                </c:pt>
                <c:pt idx="1796">
                  <c:v>44890</c:v>
                </c:pt>
                <c:pt idx="1797">
                  <c:v>44893</c:v>
                </c:pt>
                <c:pt idx="1798">
                  <c:v>44894</c:v>
                </c:pt>
                <c:pt idx="1799">
                  <c:v>44895</c:v>
                </c:pt>
                <c:pt idx="1800">
                  <c:v>44896</c:v>
                </c:pt>
                <c:pt idx="1801">
                  <c:v>44897</c:v>
                </c:pt>
                <c:pt idx="1802">
                  <c:v>44900</c:v>
                </c:pt>
                <c:pt idx="1803">
                  <c:v>44901</c:v>
                </c:pt>
                <c:pt idx="1804">
                  <c:v>44902</c:v>
                </c:pt>
                <c:pt idx="1805">
                  <c:v>44903</c:v>
                </c:pt>
                <c:pt idx="1806">
                  <c:v>44904</c:v>
                </c:pt>
                <c:pt idx="1807">
                  <c:v>44907</c:v>
                </c:pt>
                <c:pt idx="1808">
                  <c:v>44908</c:v>
                </c:pt>
                <c:pt idx="1809">
                  <c:v>44909</c:v>
                </c:pt>
                <c:pt idx="1810">
                  <c:v>44910</c:v>
                </c:pt>
                <c:pt idx="1811">
                  <c:v>44911</c:v>
                </c:pt>
                <c:pt idx="1812">
                  <c:v>44914</c:v>
                </c:pt>
                <c:pt idx="1813">
                  <c:v>44915</c:v>
                </c:pt>
                <c:pt idx="1814">
                  <c:v>44916</c:v>
                </c:pt>
                <c:pt idx="1815">
                  <c:v>44917</c:v>
                </c:pt>
                <c:pt idx="1816">
                  <c:v>44918</c:v>
                </c:pt>
                <c:pt idx="1817">
                  <c:v>44922</c:v>
                </c:pt>
                <c:pt idx="1818">
                  <c:v>44923</c:v>
                </c:pt>
                <c:pt idx="1819">
                  <c:v>44924</c:v>
                </c:pt>
                <c:pt idx="1820">
                  <c:v>44925</c:v>
                </c:pt>
                <c:pt idx="1821">
                  <c:v>44929</c:v>
                </c:pt>
                <c:pt idx="1822">
                  <c:v>44930</c:v>
                </c:pt>
                <c:pt idx="1823">
                  <c:v>44931</c:v>
                </c:pt>
                <c:pt idx="1824">
                  <c:v>44932</c:v>
                </c:pt>
                <c:pt idx="1825">
                  <c:v>44935</c:v>
                </c:pt>
                <c:pt idx="1826">
                  <c:v>44936</c:v>
                </c:pt>
                <c:pt idx="1827">
                  <c:v>44937</c:v>
                </c:pt>
                <c:pt idx="1828">
                  <c:v>44938</c:v>
                </c:pt>
                <c:pt idx="1829">
                  <c:v>44939</c:v>
                </c:pt>
                <c:pt idx="1830">
                  <c:v>44943</c:v>
                </c:pt>
                <c:pt idx="1831">
                  <c:v>44944</c:v>
                </c:pt>
                <c:pt idx="1832">
                  <c:v>44945</c:v>
                </c:pt>
                <c:pt idx="1833">
                  <c:v>44946</c:v>
                </c:pt>
                <c:pt idx="1834">
                  <c:v>44949</c:v>
                </c:pt>
                <c:pt idx="1835">
                  <c:v>44950</c:v>
                </c:pt>
                <c:pt idx="1836">
                  <c:v>44951</c:v>
                </c:pt>
                <c:pt idx="1837">
                  <c:v>44952</c:v>
                </c:pt>
                <c:pt idx="1838">
                  <c:v>44953</c:v>
                </c:pt>
                <c:pt idx="1839">
                  <c:v>44956</c:v>
                </c:pt>
                <c:pt idx="1840">
                  <c:v>44957</c:v>
                </c:pt>
                <c:pt idx="1841">
                  <c:v>44958</c:v>
                </c:pt>
                <c:pt idx="1842">
                  <c:v>44959</c:v>
                </c:pt>
                <c:pt idx="1843">
                  <c:v>44960</c:v>
                </c:pt>
                <c:pt idx="1844">
                  <c:v>44963</c:v>
                </c:pt>
                <c:pt idx="1845">
                  <c:v>44964</c:v>
                </c:pt>
                <c:pt idx="1846">
                  <c:v>44965</c:v>
                </c:pt>
                <c:pt idx="1847">
                  <c:v>44966</c:v>
                </c:pt>
                <c:pt idx="1848">
                  <c:v>44967</c:v>
                </c:pt>
                <c:pt idx="1849">
                  <c:v>44970</c:v>
                </c:pt>
                <c:pt idx="1850">
                  <c:v>44971</c:v>
                </c:pt>
                <c:pt idx="1851">
                  <c:v>44972</c:v>
                </c:pt>
                <c:pt idx="1852">
                  <c:v>44973</c:v>
                </c:pt>
                <c:pt idx="1853">
                  <c:v>44974</c:v>
                </c:pt>
                <c:pt idx="1854">
                  <c:v>44978</c:v>
                </c:pt>
                <c:pt idx="1855">
                  <c:v>44979</c:v>
                </c:pt>
                <c:pt idx="1856">
                  <c:v>44980</c:v>
                </c:pt>
                <c:pt idx="1857">
                  <c:v>44981</c:v>
                </c:pt>
                <c:pt idx="1858">
                  <c:v>44984</c:v>
                </c:pt>
                <c:pt idx="1859">
                  <c:v>44985</c:v>
                </c:pt>
                <c:pt idx="1860">
                  <c:v>44986</c:v>
                </c:pt>
                <c:pt idx="1861">
                  <c:v>44987</c:v>
                </c:pt>
                <c:pt idx="1862">
                  <c:v>44988</c:v>
                </c:pt>
                <c:pt idx="1863">
                  <c:v>44991</c:v>
                </c:pt>
                <c:pt idx="1864">
                  <c:v>44992</c:v>
                </c:pt>
                <c:pt idx="1865">
                  <c:v>44993</c:v>
                </c:pt>
                <c:pt idx="1866">
                  <c:v>44994</c:v>
                </c:pt>
                <c:pt idx="1867">
                  <c:v>44995</c:v>
                </c:pt>
                <c:pt idx="1868">
                  <c:v>44998</c:v>
                </c:pt>
                <c:pt idx="1869">
                  <c:v>44999</c:v>
                </c:pt>
                <c:pt idx="1870">
                  <c:v>45000</c:v>
                </c:pt>
                <c:pt idx="1871">
                  <c:v>45001</c:v>
                </c:pt>
                <c:pt idx="1872">
                  <c:v>45002</c:v>
                </c:pt>
                <c:pt idx="1873">
                  <c:v>45005</c:v>
                </c:pt>
                <c:pt idx="1874">
                  <c:v>45006</c:v>
                </c:pt>
                <c:pt idx="1875">
                  <c:v>45007</c:v>
                </c:pt>
                <c:pt idx="1876">
                  <c:v>45008</c:v>
                </c:pt>
                <c:pt idx="1877">
                  <c:v>45009</c:v>
                </c:pt>
                <c:pt idx="1878">
                  <c:v>45012</c:v>
                </c:pt>
                <c:pt idx="1879">
                  <c:v>45013</c:v>
                </c:pt>
                <c:pt idx="1880">
                  <c:v>45014</c:v>
                </c:pt>
                <c:pt idx="1881">
                  <c:v>45015</c:v>
                </c:pt>
                <c:pt idx="1882">
                  <c:v>45016</c:v>
                </c:pt>
                <c:pt idx="1883">
                  <c:v>45019</c:v>
                </c:pt>
                <c:pt idx="1884">
                  <c:v>45020</c:v>
                </c:pt>
                <c:pt idx="1885">
                  <c:v>45021</c:v>
                </c:pt>
                <c:pt idx="1886">
                  <c:v>45022</c:v>
                </c:pt>
                <c:pt idx="1887">
                  <c:v>45023</c:v>
                </c:pt>
                <c:pt idx="1888">
                  <c:v>45026</c:v>
                </c:pt>
                <c:pt idx="1889">
                  <c:v>45027</c:v>
                </c:pt>
                <c:pt idx="1890">
                  <c:v>45028</c:v>
                </c:pt>
              </c:numCache>
            </c:numRef>
          </c:cat>
          <c:val>
            <c:numRef>
              <c:f>'Input - Raw Data'!$BX$9287:$BX$13000</c:f>
              <c:numCache>
                <c:formatCode>_(* #,##0_);_(* \(#,##0\);_(* "-"??_);_(@_)</c:formatCode>
                <c:ptCount val="3714"/>
                <c:pt idx="1">
                  <c:v>108.99999999999999</c:v>
                </c:pt>
                <c:pt idx="2">
                  <c:v>111.99999999999997</c:v>
                </c:pt>
                <c:pt idx="3">
                  <c:v>111.99999999999997</c:v>
                </c:pt>
                <c:pt idx="4">
                  <c:v>110.00000000000001</c:v>
                </c:pt>
                <c:pt idx="5">
                  <c:v>106</c:v>
                </c:pt>
                <c:pt idx="6">
                  <c:v>103.00000000000003</c:v>
                </c:pt>
                <c:pt idx="7">
                  <c:v>104.99999999999999</c:v>
                </c:pt>
                <c:pt idx="8">
                  <c:v>102.99999999999999</c:v>
                </c:pt>
                <c:pt idx="9">
                  <c:v>102.99999999999999</c:v>
                </c:pt>
                <c:pt idx="10">
                  <c:v>108.99999999999999</c:v>
                </c:pt>
                <c:pt idx="11">
                  <c:v>108.99999999999999</c:v>
                </c:pt>
                <c:pt idx="12">
                  <c:v>109.99999999999997</c:v>
                </c:pt>
                <c:pt idx="13">
                  <c:v>104</c:v>
                </c:pt>
                <c:pt idx="14">
                  <c:v>119.99999999999997</c:v>
                </c:pt>
                <c:pt idx="15">
                  <c:v>120.00000000000001</c:v>
                </c:pt>
                <c:pt idx="16">
                  <c:v>123</c:v>
                </c:pt>
                <c:pt idx="17">
                  <c:v>117</c:v>
                </c:pt>
                <c:pt idx="18">
                  <c:v>119.99999999999997</c:v>
                </c:pt>
                <c:pt idx="19">
                  <c:v>116.00000000000001</c:v>
                </c:pt>
                <c:pt idx="20">
                  <c:v>118.00000000000001</c:v>
                </c:pt>
                <c:pt idx="21">
                  <c:v>117.99999999999997</c:v>
                </c:pt>
                <c:pt idx="22">
                  <c:v>122.00000000000001</c:v>
                </c:pt>
                <c:pt idx="23">
                  <c:v>119</c:v>
                </c:pt>
                <c:pt idx="24">
                  <c:v>121</c:v>
                </c:pt>
                <c:pt idx="25">
                  <c:v>112.99999999999999</c:v>
                </c:pt>
                <c:pt idx="26">
                  <c:v>117</c:v>
                </c:pt>
                <c:pt idx="27">
                  <c:v>121.99999999999997</c:v>
                </c:pt>
                <c:pt idx="28">
                  <c:v>119.99999999999997</c:v>
                </c:pt>
                <c:pt idx="29">
                  <c:v>126.00000000000003</c:v>
                </c:pt>
                <c:pt idx="30">
                  <c:v>123</c:v>
                </c:pt>
                <c:pt idx="31">
                  <c:v>123</c:v>
                </c:pt>
                <c:pt idx="32">
                  <c:v>119</c:v>
                </c:pt>
                <c:pt idx="33">
                  <c:v>120.00000000000001</c:v>
                </c:pt>
                <c:pt idx="34">
                  <c:v>115.99999999999997</c:v>
                </c:pt>
                <c:pt idx="35">
                  <c:v>119.99999999999997</c:v>
                </c:pt>
                <c:pt idx="36">
                  <c:v>114.99999999999999</c:v>
                </c:pt>
                <c:pt idx="37">
                  <c:v>128.00000000000003</c:v>
                </c:pt>
                <c:pt idx="38">
                  <c:v>125</c:v>
                </c:pt>
                <c:pt idx="39">
                  <c:v>123.99999999999997</c:v>
                </c:pt>
                <c:pt idx="40">
                  <c:v>120.00000000000001</c:v>
                </c:pt>
                <c:pt idx="41">
                  <c:v>116.00000000000001</c:v>
                </c:pt>
                <c:pt idx="42">
                  <c:v>117</c:v>
                </c:pt>
                <c:pt idx="43">
                  <c:v>101.00000000000003</c:v>
                </c:pt>
                <c:pt idx="44">
                  <c:v>109.00000000000003</c:v>
                </c:pt>
                <c:pt idx="45">
                  <c:v>110.99999999999999</c:v>
                </c:pt>
                <c:pt idx="46">
                  <c:v>112.00000000000001</c:v>
                </c:pt>
                <c:pt idx="47">
                  <c:v>110.99999999999999</c:v>
                </c:pt>
                <c:pt idx="48">
                  <c:v>112.00000000000001</c:v>
                </c:pt>
                <c:pt idx="49">
                  <c:v>112.99999999999999</c:v>
                </c:pt>
                <c:pt idx="50">
                  <c:v>112.00000000000001</c:v>
                </c:pt>
                <c:pt idx="51">
                  <c:v>118.00000000000001</c:v>
                </c:pt>
                <c:pt idx="52">
                  <c:v>109.99999999999997</c:v>
                </c:pt>
                <c:pt idx="53">
                  <c:v>106.99999999999999</c:v>
                </c:pt>
                <c:pt idx="54">
                  <c:v>110.99999999999999</c:v>
                </c:pt>
                <c:pt idx="55">
                  <c:v>109.00000000000003</c:v>
                </c:pt>
                <c:pt idx="56">
                  <c:v>114.00000000000001</c:v>
                </c:pt>
                <c:pt idx="57">
                  <c:v>112.00000000000001</c:v>
                </c:pt>
                <c:pt idx="58">
                  <c:v>111.99999999999997</c:v>
                </c:pt>
                <c:pt idx="59">
                  <c:v>112.00000000000001</c:v>
                </c:pt>
                <c:pt idx="60">
                  <c:v>112.00000000000001</c:v>
                </c:pt>
                <c:pt idx="61">
                  <c:v>114.99999999999999</c:v>
                </c:pt>
                <c:pt idx="62">
                  <c:v>115.99999999999997</c:v>
                </c:pt>
                <c:pt idx="63">
                  <c:v>114.00000000000001</c:v>
                </c:pt>
                <c:pt idx="64">
                  <c:v>113.00000000000003</c:v>
                </c:pt>
                <c:pt idx="65">
                  <c:v>117</c:v>
                </c:pt>
                <c:pt idx="66">
                  <c:v>117</c:v>
                </c:pt>
                <c:pt idx="67">
                  <c:v>117</c:v>
                </c:pt>
                <c:pt idx="68">
                  <c:v>121</c:v>
                </c:pt>
                <c:pt idx="69">
                  <c:v>114.00000000000001</c:v>
                </c:pt>
                <c:pt idx="70">
                  <c:v>115.99999999999997</c:v>
                </c:pt>
                <c:pt idx="71">
                  <c:v>117.99999999999997</c:v>
                </c:pt>
                <c:pt idx="72">
                  <c:v>114.00000000000001</c:v>
                </c:pt>
                <c:pt idx="73">
                  <c:v>112.99999999999999</c:v>
                </c:pt>
                <c:pt idx="74">
                  <c:v>108.99999999999999</c:v>
                </c:pt>
                <c:pt idx="75">
                  <c:v>110.00000000000001</c:v>
                </c:pt>
                <c:pt idx="76">
                  <c:v>109.99999999999997</c:v>
                </c:pt>
                <c:pt idx="77">
                  <c:v>116.00000000000001</c:v>
                </c:pt>
                <c:pt idx="78">
                  <c:v>113.99999999999997</c:v>
                </c:pt>
                <c:pt idx="79">
                  <c:v>112.99999999999999</c:v>
                </c:pt>
                <c:pt idx="80">
                  <c:v>110.99999999999999</c:v>
                </c:pt>
                <c:pt idx="81">
                  <c:v>110.00000000000001</c:v>
                </c:pt>
                <c:pt idx="82">
                  <c:v>110.99999999999999</c:v>
                </c:pt>
                <c:pt idx="83">
                  <c:v>104</c:v>
                </c:pt>
                <c:pt idx="84">
                  <c:v>105.99999999999996</c:v>
                </c:pt>
                <c:pt idx="85">
                  <c:v>106</c:v>
                </c:pt>
                <c:pt idx="86">
                  <c:v>102.99999999999999</c:v>
                </c:pt>
                <c:pt idx="87">
                  <c:v>104.99999999999999</c:v>
                </c:pt>
                <c:pt idx="88">
                  <c:v>106.99999999999999</c:v>
                </c:pt>
                <c:pt idx="89">
                  <c:v>102.99999999999999</c:v>
                </c:pt>
                <c:pt idx="90">
                  <c:v>105.00000000000003</c:v>
                </c:pt>
                <c:pt idx="91">
                  <c:v>108</c:v>
                </c:pt>
                <c:pt idx="92">
                  <c:v>109.00000000000003</c:v>
                </c:pt>
                <c:pt idx="93">
                  <c:v>104.99999999999999</c:v>
                </c:pt>
                <c:pt idx="94">
                  <c:v>106</c:v>
                </c:pt>
                <c:pt idx="95">
                  <c:v>109.00000000000003</c:v>
                </c:pt>
                <c:pt idx="96">
                  <c:v>114.00000000000001</c:v>
                </c:pt>
                <c:pt idx="97">
                  <c:v>110.99999999999999</c:v>
                </c:pt>
                <c:pt idx="98">
                  <c:v>110.00000000000001</c:v>
                </c:pt>
                <c:pt idx="99">
                  <c:v>102</c:v>
                </c:pt>
                <c:pt idx="100">
                  <c:v>102</c:v>
                </c:pt>
                <c:pt idx="101">
                  <c:v>104</c:v>
                </c:pt>
                <c:pt idx="102">
                  <c:v>109.00000000000003</c:v>
                </c:pt>
                <c:pt idx="103">
                  <c:v>108</c:v>
                </c:pt>
                <c:pt idx="104">
                  <c:v>111.00000000000003</c:v>
                </c:pt>
                <c:pt idx="105">
                  <c:v>106</c:v>
                </c:pt>
                <c:pt idx="106">
                  <c:v>106</c:v>
                </c:pt>
                <c:pt idx="107">
                  <c:v>104</c:v>
                </c:pt>
                <c:pt idx="108">
                  <c:v>106</c:v>
                </c:pt>
                <c:pt idx="109">
                  <c:v>106</c:v>
                </c:pt>
                <c:pt idx="110">
                  <c:v>108.99999999999999</c:v>
                </c:pt>
                <c:pt idx="111">
                  <c:v>113.00000000000003</c:v>
                </c:pt>
                <c:pt idx="112">
                  <c:v>106</c:v>
                </c:pt>
                <c:pt idx="113">
                  <c:v>107.00000000000003</c:v>
                </c:pt>
                <c:pt idx="114">
                  <c:v>101.00000000000003</c:v>
                </c:pt>
                <c:pt idx="115">
                  <c:v>104</c:v>
                </c:pt>
                <c:pt idx="116">
                  <c:v>102</c:v>
                </c:pt>
                <c:pt idx="117">
                  <c:v>100</c:v>
                </c:pt>
                <c:pt idx="118">
                  <c:v>98.999999999999972</c:v>
                </c:pt>
                <c:pt idx="119">
                  <c:v>88.999999999999972</c:v>
                </c:pt>
                <c:pt idx="120">
                  <c:v>92</c:v>
                </c:pt>
                <c:pt idx="121">
                  <c:v>98.999999999999972</c:v>
                </c:pt>
                <c:pt idx="122">
                  <c:v>93.000000000000014</c:v>
                </c:pt>
                <c:pt idx="123">
                  <c:v>89.000000000000014</c:v>
                </c:pt>
                <c:pt idx="124">
                  <c:v>92.999999999999972</c:v>
                </c:pt>
                <c:pt idx="125">
                  <c:v>89.999999999999986</c:v>
                </c:pt>
                <c:pt idx="126">
                  <c:v>92.999999999999972</c:v>
                </c:pt>
                <c:pt idx="127">
                  <c:v>92.999999999999972</c:v>
                </c:pt>
                <c:pt idx="128">
                  <c:v>93.000000000000014</c:v>
                </c:pt>
                <c:pt idx="129">
                  <c:v>94.999999999999972</c:v>
                </c:pt>
                <c:pt idx="130">
                  <c:v>96</c:v>
                </c:pt>
                <c:pt idx="131">
                  <c:v>96</c:v>
                </c:pt>
                <c:pt idx="132">
                  <c:v>94.999999999999972</c:v>
                </c:pt>
                <c:pt idx="133">
                  <c:v>94.999999999999972</c:v>
                </c:pt>
                <c:pt idx="134">
                  <c:v>92.999999999999972</c:v>
                </c:pt>
                <c:pt idx="135">
                  <c:v>94</c:v>
                </c:pt>
                <c:pt idx="136">
                  <c:v>88.999999999999972</c:v>
                </c:pt>
                <c:pt idx="137">
                  <c:v>91.000000000000014</c:v>
                </c:pt>
                <c:pt idx="138">
                  <c:v>90.999999999999972</c:v>
                </c:pt>
                <c:pt idx="139">
                  <c:v>89.000000000000014</c:v>
                </c:pt>
                <c:pt idx="140">
                  <c:v>91.000000000000014</c:v>
                </c:pt>
                <c:pt idx="141">
                  <c:v>88.000000000000028</c:v>
                </c:pt>
                <c:pt idx="142">
                  <c:v>93.000000000000014</c:v>
                </c:pt>
                <c:pt idx="143">
                  <c:v>96</c:v>
                </c:pt>
                <c:pt idx="144">
                  <c:v>93.000000000000014</c:v>
                </c:pt>
                <c:pt idx="145">
                  <c:v>94</c:v>
                </c:pt>
                <c:pt idx="146">
                  <c:v>97.000000000000014</c:v>
                </c:pt>
                <c:pt idx="147">
                  <c:v>99.000000000000028</c:v>
                </c:pt>
                <c:pt idx="148">
                  <c:v>90.000000000000028</c:v>
                </c:pt>
                <c:pt idx="149">
                  <c:v>89.999999999999986</c:v>
                </c:pt>
                <c:pt idx="150">
                  <c:v>96</c:v>
                </c:pt>
                <c:pt idx="151">
                  <c:v>77</c:v>
                </c:pt>
                <c:pt idx="152">
                  <c:v>79</c:v>
                </c:pt>
                <c:pt idx="153">
                  <c:v>79.999999999999986</c:v>
                </c:pt>
                <c:pt idx="154">
                  <c:v>81</c:v>
                </c:pt>
                <c:pt idx="155">
                  <c:v>81</c:v>
                </c:pt>
                <c:pt idx="156">
                  <c:v>81.999999999999986</c:v>
                </c:pt>
                <c:pt idx="157">
                  <c:v>81</c:v>
                </c:pt>
                <c:pt idx="158">
                  <c:v>79</c:v>
                </c:pt>
                <c:pt idx="159">
                  <c:v>81.999999999999986</c:v>
                </c:pt>
                <c:pt idx="160">
                  <c:v>72.000000000000014</c:v>
                </c:pt>
                <c:pt idx="161">
                  <c:v>73.999999999999972</c:v>
                </c:pt>
                <c:pt idx="162">
                  <c:v>73</c:v>
                </c:pt>
                <c:pt idx="163">
                  <c:v>64.000000000000014</c:v>
                </c:pt>
                <c:pt idx="164">
                  <c:v>69</c:v>
                </c:pt>
                <c:pt idx="165">
                  <c:v>81</c:v>
                </c:pt>
                <c:pt idx="166">
                  <c:v>74.000000000000028</c:v>
                </c:pt>
                <c:pt idx="167">
                  <c:v>76.000000000000028</c:v>
                </c:pt>
                <c:pt idx="168">
                  <c:v>79</c:v>
                </c:pt>
                <c:pt idx="169">
                  <c:v>81.999999999999986</c:v>
                </c:pt>
                <c:pt idx="170">
                  <c:v>78.000000000000028</c:v>
                </c:pt>
                <c:pt idx="171">
                  <c:v>79</c:v>
                </c:pt>
                <c:pt idx="172">
                  <c:v>81.999999999999986</c:v>
                </c:pt>
                <c:pt idx="173">
                  <c:v>79.999999999999986</c:v>
                </c:pt>
                <c:pt idx="174">
                  <c:v>61.999999999999964</c:v>
                </c:pt>
                <c:pt idx="175">
                  <c:v>66.000000000000014</c:v>
                </c:pt>
                <c:pt idx="176">
                  <c:v>66.000000000000014</c:v>
                </c:pt>
                <c:pt idx="177">
                  <c:v>65.000000000000028</c:v>
                </c:pt>
                <c:pt idx="178">
                  <c:v>67</c:v>
                </c:pt>
                <c:pt idx="179">
                  <c:v>72.000000000000014</c:v>
                </c:pt>
                <c:pt idx="180">
                  <c:v>71.999999999999972</c:v>
                </c:pt>
                <c:pt idx="181">
                  <c:v>71.999999999999972</c:v>
                </c:pt>
                <c:pt idx="182">
                  <c:v>71.999999999999972</c:v>
                </c:pt>
                <c:pt idx="183">
                  <c:v>74.000000000000028</c:v>
                </c:pt>
                <c:pt idx="184">
                  <c:v>72.000000000000014</c:v>
                </c:pt>
                <c:pt idx="185">
                  <c:v>73</c:v>
                </c:pt>
                <c:pt idx="186">
                  <c:v>75.999999999999972</c:v>
                </c:pt>
                <c:pt idx="187">
                  <c:v>71.999999999999972</c:v>
                </c:pt>
                <c:pt idx="188">
                  <c:v>71</c:v>
                </c:pt>
                <c:pt idx="189">
                  <c:v>76.000000000000028</c:v>
                </c:pt>
                <c:pt idx="190">
                  <c:v>80.000000000000028</c:v>
                </c:pt>
                <c:pt idx="191">
                  <c:v>78.000000000000028</c:v>
                </c:pt>
                <c:pt idx="192">
                  <c:v>83</c:v>
                </c:pt>
                <c:pt idx="193">
                  <c:v>83</c:v>
                </c:pt>
                <c:pt idx="194">
                  <c:v>85.000000000000014</c:v>
                </c:pt>
                <c:pt idx="195">
                  <c:v>81.999999999999986</c:v>
                </c:pt>
                <c:pt idx="196">
                  <c:v>76.000000000000028</c:v>
                </c:pt>
                <c:pt idx="197">
                  <c:v>84.000000000000028</c:v>
                </c:pt>
                <c:pt idx="198">
                  <c:v>76.000000000000028</c:v>
                </c:pt>
                <c:pt idx="199">
                  <c:v>78.000000000000028</c:v>
                </c:pt>
                <c:pt idx="200">
                  <c:v>75</c:v>
                </c:pt>
                <c:pt idx="201">
                  <c:v>75</c:v>
                </c:pt>
                <c:pt idx="202">
                  <c:v>79.999999999999986</c:v>
                </c:pt>
                <c:pt idx="203">
                  <c:v>88.000000000000028</c:v>
                </c:pt>
                <c:pt idx="204">
                  <c:v>92</c:v>
                </c:pt>
                <c:pt idx="205">
                  <c:v>92.999999999999972</c:v>
                </c:pt>
                <c:pt idx="206">
                  <c:v>91.000000000000014</c:v>
                </c:pt>
                <c:pt idx="207">
                  <c:v>81</c:v>
                </c:pt>
                <c:pt idx="208">
                  <c:v>75</c:v>
                </c:pt>
                <c:pt idx="209">
                  <c:v>82.000000000000028</c:v>
                </c:pt>
                <c:pt idx="210">
                  <c:v>83.999999999999986</c:v>
                </c:pt>
                <c:pt idx="211">
                  <c:v>85.999999999999986</c:v>
                </c:pt>
                <c:pt idx="212">
                  <c:v>81</c:v>
                </c:pt>
                <c:pt idx="213">
                  <c:v>84.000000000000028</c:v>
                </c:pt>
                <c:pt idx="214">
                  <c:v>92</c:v>
                </c:pt>
                <c:pt idx="215">
                  <c:v>89.999999999999986</c:v>
                </c:pt>
                <c:pt idx="216">
                  <c:v>89.000000000000014</c:v>
                </c:pt>
                <c:pt idx="217">
                  <c:v>89.000000000000014</c:v>
                </c:pt>
                <c:pt idx="218">
                  <c:v>92</c:v>
                </c:pt>
                <c:pt idx="219">
                  <c:v>94.999999999999972</c:v>
                </c:pt>
                <c:pt idx="220">
                  <c:v>112.99999999999999</c:v>
                </c:pt>
                <c:pt idx="221">
                  <c:v>112.99999999999999</c:v>
                </c:pt>
                <c:pt idx="222">
                  <c:v>102</c:v>
                </c:pt>
                <c:pt idx="223">
                  <c:v>102</c:v>
                </c:pt>
                <c:pt idx="224">
                  <c:v>102.99999999999999</c:v>
                </c:pt>
                <c:pt idx="225">
                  <c:v>102.99999999999999</c:v>
                </c:pt>
                <c:pt idx="226">
                  <c:v>118.00000000000001</c:v>
                </c:pt>
                <c:pt idx="227">
                  <c:v>117.00000000000004</c:v>
                </c:pt>
                <c:pt idx="228">
                  <c:v>145.00000000000003</c:v>
                </c:pt>
                <c:pt idx="229">
                  <c:v>148.99999999999997</c:v>
                </c:pt>
                <c:pt idx="230">
                  <c:v>144.99999999999997</c:v>
                </c:pt>
                <c:pt idx="231">
                  <c:v>147.00000000000003</c:v>
                </c:pt>
                <c:pt idx="232">
                  <c:v>150.00000000000006</c:v>
                </c:pt>
                <c:pt idx="233">
                  <c:v>148.99999999999997</c:v>
                </c:pt>
                <c:pt idx="234">
                  <c:v>148.99999999999997</c:v>
                </c:pt>
                <c:pt idx="235">
                  <c:v>149.00000000000003</c:v>
                </c:pt>
                <c:pt idx="236">
                  <c:v>152</c:v>
                </c:pt>
                <c:pt idx="237">
                  <c:v>141</c:v>
                </c:pt>
                <c:pt idx="238">
                  <c:v>144.99999999999997</c:v>
                </c:pt>
                <c:pt idx="239">
                  <c:v>162</c:v>
                </c:pt>
                <c:pt idx="240">
                  <c:v>153.99999999999997</c:v>
                </c:pt>
                <c:pt idx="241">
                  <c:v>159</c:v>
                </c:pt>
                <c:pt idx="242">
                  <c:v>155.00000000000003</c:v>
                </c:pt>
                <c:pt idx="243">
                  <c:v>143.00000000000003</c:v>
                </c:pt>
                <c:pt idx="244">
                  <c:v>144.99999999999997</c:v>
                </c:pt>
                <c:pt idx="245">
                  <c:v>149.00000000000003</c:v>
                </c:pt>
                <c:pt idx="246">
                  <c:v>144.00000000000003</c:v>
                </c:pt>
                <c:pt idx="247">
                  <c:v>148</c:v>
                </c:pt>
                <c:pt idx="248">
                  <c:v>144</c:v>
                </c:pt>
                <c:pt idx="249">
                  <c:v>146</c:v>
                </c:pt>
                <c:pt idx="250">
                  <c:v>146</c:v>
                </c:pt>
                <c:pt idx="251">
                  <c:v>140.99999999999997</c:v>
                </c:pt>
                <c:pt idx="252">
                  <c:v>142</c:v>
                </c:pt>
                <c:pt idx="253">
                  <c:v>140.99999999999997</c:v>
                </c:pt>
                <c:pt idx="254">
                  <c:v>141</c:v>
                </c:pt>
                <c:pt idx="255">
                  <c:v>143.99999999999994</c:v>
                </c:pt>
                <c:pt idx="256">
                  <c:v>143.99999999999994</c:v>
                </c:pt>
                <c:pt idx="257">
                  <c:v>143.00000000000003</c:v>
                </c:pt>
                <c:pt idx="258">
                  <c:v>141</c:v>
                </c:pt>
                <c:pt idx="259">
                  <c:v>130.00000000000003</c:v>
                </c:pt>
                <c:pt idx="260">
                  <c:v>134</c:v>
                </c:pt>
                <c:pt idx="261">
                  <c:v>134</c:v>
                </c:pt>
                <c:pt idx="262">
                  <c:v>142</c:v>
                </c:pt>
                <c:pt idx="263">
                  <c:v>136</c:v>
                </c:pt>
                <c:pt idx="264">
                  <c:v>138</c:v>
                </c:pt>
                <c:pt idx="265">
                  <c:v>139</c:v>
                </c:pt>
                <c:pt idx="266">
                  <c:v>136</c:v>
                </c:pt>
                <c:pt idx="267">
                  <c:v>127</c:v>
                </c:pt>
                <c:pt idx="268">
                  <c:v>122.00000000000001</c:v>
                </c:pt>
                <c:pt idx="269">
                  <c:v>110.99999999999999</c:v>
                </c:pt>
                <c:pt idx="270">
                  <c:v>121.99999999999997</c:v>
                </c:pt>
                <c:pt idx="271">
                  <c:v>121.99999999999997</c:v>
                </c:pt>
                <c:pt idx="272">
                  <c:v>119.99999999999997</c:v>
                </c:pt>
                <c:pt idx="273">
                  <c:v>122.00000000000001</c:v>
                </c:pt>
                <c:pt idx="274">
                  <c:v>123.99999999999997</c:v>
                </c:pt>
                <c:pt idx="275">
                  <c:v>121.00000000000004</c:v>
                </c:pt>
                <c:pt idx="276">
                  <c:v>121.99999999999997</c:v>
                </c:pt>
                <c:pt idx="277">
                  <c:v>131.00000000000006</c:v>
                </c:pt>
                <c:pt idx="278">
                  <c:v>132.00000000000003</c:v>
                </c:pt>
                <c:pt idx="279">
                  <c:v>127</c:v>
                </c:pt>
                <c:pt idx="280">
                  <c:v>122.00000000000001</c:v>
                </c:pt>
                <c:pt idx="281">
                  <c:v>124.99999999999996</c:v>
                </c:pt>
                <c:pt idx="282">
                  <c:v>119</c:v>
                </c:pt>
                <c:pt idx="283">
                  <c:v>112.99999999999994</c:v>
                </c:pt>
                <c:pt idx="284">
                  <c:v>112.99999999999994</c:v>
                </c:pt>
                <c:pt idx="285">
                  <c:v>115.99999999999997</c:v>
                </c:pt>
                <c:pt idx="286">
                  <c:v>114.00000000000001</c:v>
                </c:pt>
                <c:pt idx="287">
                  <c:v>117.99999999999997</c:v>
                </c:pt>
                <c:pt idx="288">
                  <c:v>125</c:v>
                </c:pt>
                <c:pt idx="289">
                  <c:v>131.99999999999997</c:v>
                </c:pt>
                <c:pt idx="290">
                  <c:v>135</c:v>
                </c:pt>
                <c:pt idx="291">
                  <c:v>127.99999999999999</c:v>
                </c:pt>
                <c:pt idx="292">
                  <c:v>114.00000000000001</c:v>
                </c:pt>
                <c:pt idx="293">
                  <c:v>121</c:v>
                </c:pt>
                <c:pt idx="294">
                  <c:v>112.00000000000001</c:v>
                </c:pt>
                <c:pt idx="295">
                  <c:v>115.00000000000003</c:v>
                </c:pt>
                <c:pt idx="296">
                  <c:v>115.00000000000003</c:v>
                </c:pt>
                <c:pt idx="297">
                  <c:v>123</c:v>
                </c:pt>
                <c:pt idx="298">
                  <c:v>117.00000000000004</c:v>
                </c:pt>
                <c:pt idx="299">
                  <c:v>110.99999999999999</c:v>
                </c:pt>
                <c:pt idx="300">
                  <c:v>104.99999999999999</c:v>
                </c:pt>
                <c:pt idx="301">
                  <c:v>114.99999999999999</c:v>
                </c:pt>
                <c:pt idx="302">
                  <c:v>121</c:v>
                </c:pt>
                <c:pt idx="303">
                  <c:v>125.00000000000004</c:v>
                </c:pt>
                <c:pt idx="304">
                  <c:v>123</c:v>
                </c:pt>
                <c:pt idx="305">
                  <c:v>115.99999999999997</c:v>
                </c:pt>
                <c:pt idx="306">
                  <c:v>107.99999999999996</c:v>
                </c:pt>
                <c:pt idx="307">
                  <c:v>110.00000000000001</c:v>
                </c:pt>
                <c:pt idx="308">
                  <c:v>129.99999999999997</c:v>
                </c:pt>
                <c:pt idx="309">
                  <c:v>117</c:v>
                </c:pt>
                <c:pt idx="310">
                  <c:v>112.99999999999999</c:v>
                </c:pt>
                <c:pt idx="311">
                  <c:v>118.00000000000001</c:v>
                </c:pt>
                <c:pt idx="312">
                  <c:v>123</c:v>
                </c:pt>
                <c:pt idx="313">
                  <c:v>114.00000000000006</c:v>
                </c:pt>
                <c:pt idx="314">
                  <c:v>118.00000000000001</c:v>
                </c:pt>
                <c:pt idx="315">
                  <c:v>118.99999999999994</c:v>
                </c:pt>
                <c:pt idx="316">
                  <c:v>127.99999999999999</c:v>
                </c:pt>
                <c:pt idx="317">
                  <c:v>134.00000000000003</c:v>
                </c:pt>
                <c:pt idx="318">
                  <c:v>133</c:v>
                </c:pt>
                <c:pt idx="319">
                  <c:v>125.00000000000004</c:v>
                </c:pt>
                <c:pt idx="320">
                  <c:v>127.99999999999999</c:v>
                </c:pt>
                <c:pt idx="321">
                  <c:v>103.00000000000003</c:v>
                </c:pt>
                <c:pt idx="322">
                  <c:v>104</c:v>
                </c:pt>
                <c:pt idx="323">
                  <c:v>104.99999999999999</c:v>
                </c:pt>
                <c:pt idx="324">
                  <c:v>103.99999999999996</c:v>
                </c:pt>
                <c:pt idx="325">
                  <c:v>106</c:v>
                </c:pt>
                <c:pt idx="326">
                  <c:v>100.99999999999997</c:v>
                </c:pt>
                <c:pt idx="327">
                  <c:v>107.00000000000003</c:v>
                </c:pt>
                <c:pt idx="328">
                  <c:v>107.99999999999996</c:v>
                </c:pt>
                <c:pt idx="329">
                  <c:v>103.99999999999996</c:v>
                </c:pt>
                <c:pt idx="330">
                  <c:v>103.99999999999996</c:v>
                </c:pt>
                <c:pt idx="331">
                  <c:v>102</c:v>
                </c:pt>
                <c:pt idx="332">
                  <c:v>105.00000000000003</c:v>
                </c:pt>
                <c:pt idx="333">
                  <c:v>102.99999999999999</c:v>
                </c:pt>
                <c:pt idx="334">
                  <c:v>106.00000000000006</c:v>
                </c:pt>
                <c:pt idx="335">
                  <c:v>106.00000000000006</c:v>
                </c:pt>
                <c:pt idx="336">
                  <c:v>96</c:v>
                </c:pt>
                <c:pt idx="337">
                  <c:v>98</c:v>
                </c:pt>
                <c:pt idx="338">
                  <c:v>93.000000000000014</c:v>
                </c:pt>
                <c:pt idx="339">
                  <c:v>93.000000000000014</c:v>
                </c:pt>
                <c:pt idx="340">
                  <c:v>94</c:v>
                </c:pt>
                <c:pt idx="341">
                  <c:v>91.000000000000014</c:v>
                </c:pt>
                <c:pt idx="342">
                  <c:v>96.999999999999972</c:v>
                </c:pt>
                <c:pt idx="343">
                  <c:v>100.00000000000004</c:v>
                </c:pt>
                <c:pt idx="344">
                  <c:v>98.999999999999972</c:v>
                </c:pt>
                <c:pt idx="345">
                  <c:v>103.99999999999996</c:v>
                </c:pt>
                <c:pt idx="346">
                  <c:v>108</c:v>
                </c:pt>
                <c:pt idx="347">
                  <c:v>108.00000000000006</c:v>
                </c:pt>
                <c:pt idx="348">
                  <c:v>116.00000000000006</c:v>
                </c:pt>
                <c:pt idx="349">
                  <c:v>102.99999999999999</c:v>
                </c:pt>
                <c:pt idx="350">
                  <c:v>99.000000000000028</c:v>
                </c:pt>
                <c:pt idx="351">
                  <c:v>104</c:v>
                </c:pt>
                <c:pt idx="352">
                  <c:v>108.00000000000006</c:v>
                </c:pt>
                <c:pt idx="353">
                  <c:v>108.99999999999999</c:v>
                </c:pt>
                <c:pt idx="354">
                  <c:v>108</c:v>
                </c:pt>
                <c:pt idx="355">
                  <c:v>104.99999999999999</c:v>
                </c:pt>
                <c:pt idx="356">
                  <c:v>110.99999999999999</c:v>
                </c:pt>
                <c:pt idx="357">
                  <c:v>112.00000000000001</c:v>
                </c:pt>
                <c:pt idx="358">
                  <c:v>104.99999999999999</c:v>
                </c:pt>
                <c:pt idx="359">
                  <c:v>106.99999999999999</c:v>
                </c:pt>
                <c:pt idx="360">
                  <c:v>110.99999999999994</c:v>
                </c:pt>
                <c:pt idx="361">
                  <c:v>104.99999999999999</c:v>
                </c:pt>
                <c:pt idx="362">
                  <c:v>108.99999999999999</c:v>
                </c:pt>
                <c:pt idx="363">
                  <c:v>98.999999999999972</c:v>
                </c:pt>
                <c:pt idx="364">
                  <c:v>104</c:v>
                </c:pt>
                <c:pt idx="365">
                  <c:v>102.99999999999999</c:v>
                </c:pt>
                <c:pt idx="366">
                  <c:v>102.99999999999999</c:v>
                </c:pt>
                <c:pt idx="367">
                  <c:v>103.00000000000003</c:v>
                </c:pt>
                <c:pt idx="368">
                  <c:v>108</c:v>
                </c:pt>
                <c:pt idx="369">
                  <c:v>96</c:v>
                </c:pt>
                <c:pt idx="370">
                  <c:v>98</c:v>
                </c:pt>
                <c:pt idx="371">
                  <c:v>96.999999999999972</c:v>
                </c:pt>
                <c:pt idx="372">
                  <c:v>100</c:v>
                </c:pt>
                <c:pt idx="373">
                  <c:v>80.999999999999957</c:v>
                </c:pt>
                <c:pt idx="374">
                  <c:v>85.000000000000014</c:v>
                </c:pt>
                <c:pt idx="375">
                  <c:v>85.000000000000014</c:v>
                </c:pt>
                <c:pt idx="376">
                  <c:v>87.999999999999986</c:v>
                </c:pt>
                <c:pt idx="377">
                  <c:v>91.000000000000014</c:v>
                </c:pt>
                <c:pt idx="378">
                  <c:v>96.000000000000043</c:v>
                </c:pt>
                <c:pt idx="379">
                  <c:v>90.000000000000028</c:v>
                </c:pt>
                <c:pt idx="380">
                  <c:v>87.999999999999986</c:v>
                </c:pt>
                <c:pt idx="381">
                  <c:v>92</c:v>
                </c:pt>
                <c:pt idx="382">
                  <c:v>91.000000000000014</c:v>
                </c:pt>
                <c:pt idx="383">
                  <c:v>98</c:v>
                </c:pt>
                <c:pt idx="384">
                  <c:v>96</c:v>
                </c:pt>
                <c:pt idx="385">
                  <c:v>93.000000000000014</c:v>
                </c:pt>
                <c:pt idx="386">
                  <c:v>85.999999999999986</c:v>
                </c:pt>
                <c:pt idx="387">
                  <c:v>93.000000000000014</c:v>
                </c:pt>
                <c:pt idx="388">
                  <c:v>86.000000000000028</c:v>
                </c:pt>
                <c:pt idx="389">
                  <c:v>94</c:v>
                </c:pt>
                <c:pt idx="390">
                  <c:v>82.000000000000028</c:v>
                </c:pt>
                <c:pt idx="391">
                  <c:v>83</c:v>
                </c:pt>
                <c:pt idx="392">
                  <c:v>83</c:v>
                </c:pt>
                <c:pt idx="393">
                  <c:v>81.999999999999986</c:v>
                </c:pt>
                <c:pt idx="394">
                  <c:v>85.999999999999986</c:v>
                </c:pt>
                <c:pt idx="395">
                  <c:v>85.000000000000014</c:v>
                </c:pt>
                <c:pt idx="396">
                  <c:v>96</c:v>
                </c:pt>
                <c:pt idx="397">
                  <c:v>85.999999999999986</c:v>
                </c:pt>
                <c:pt idx="398">
                  <c:v>81.999999999999986</c:v>
                </c:pt>
                <c:pt idx="399">
                  <c:v>79</c:v>
                </c:pt>
                <c:pt idx="400">
                  <c:v>78.000000000000028</c:v>
                </c:pt>
                <c:pt idx="401">
                  <c:v>87.000000000000014</c:v>
                </c:pt>
                <c:pt idx="402">
                  <c:v>79.999999999999986</c:v>
                </c:pt>
                <c:pt idx="403">
                  <c:v>72.000000000000014</c:v>
                </c:pt>
                <c:pt idx="404">
                  <c:v>75.999999999999972</c:v>
                </c:pt>
                <c:pt idx="405">
                  <c:v>81</c:v>
                </c:pt>
                <c:pt idx="406">
                  <c:v>83.999999999999986</c:v>
                </c:pt>
                <c:pt idx="407">
                  <c:v>81</c:v>
                </c:pt>
                <c:pt idx="408">
                  <c:v>74.000000000000028</c:v>
                </c:pt>
                <c:pt idx="409">
                  <c:v>85.000000000000014</c:v>
                </c:pt>
                <c:pt idx="410">
                  <c:v>79</c:v>
                </c:pt>
                <c:pt idx="411">
                  <c:v>79.999999999999986</c:v>
                </c:pt>
                <c:pt idx="412">
                  <c:v>77.999999999999986</c:v>
                </c:pt>
                <c:pt idx="413">
                  <c:v>78.000000000000028</c:v>
                </c:pt>
                <c:pt idx="414">
                  <c:v>80.000000000000028</c:v>
                </c:pt>
                <c:pt idx="415">
                  <c:v>83</c:v>
                </c:pt>
                <c:pt idx="416">
                  <c:v>87.999999999999986</c:v>
                </c:pt>
                <c:pt idx="417">
                  <c:v>88.000000000000028</c:v>
                </c:pt>
                <c:pt idx="418">
                  <c:v>86.000000000000028</c:v>
                </c:pt>
                <c:pt idx="419">
                  <c:v>84.000000000000028</c:v>
                </c:pt>
                <c:pt idx="420">
                  <c:v>87.999999999999986</c:v>
                </c:pt>
                <c:pt idx="421">
                  <c:v>87.000000000000014</c:v>
                </c:pt>
                <c:pt idx="422">
                  <c:v>83</c:v>
                </c:pt>
                <c:pt idx="423">
                  <c:v>88.000000000000028</c:v>
                </c:pt>
                <c:pt idx="424">
                  <c:v>85.000000000000014</c:v>
                </c:pt>
                <c:pt idx="425">
                  <c:v>79</c:v>
                </c:pt>
                <c:pt idx="426">
                  <c:v>81.999999999999986</c:v>
                </c:pt>
                <c:pt idx="427">
                  <c:v>83</c:v>
                </c:pt>
                <c:pt idx="428">
                  <c:v>77</c:v>
                </c:pt>
                <c:pt idx="429">
                  <c:v>79</c:v>
                </c:pt>
                <c:pt idx="430">
                  <c:v>77.999999999999986</c:v>
                </c:pt>
                <c:pt idx="431">
                  <c:v>81.999999999999986</c:v>
                </c:pt>
                <c:pt idx="432">
                  <c:v>80.999999999999957</c:v>
                </c:pt>
                <c:pt idx="433">
                  <c:v>76.000000000000028</c:v>
                </c:pt>
                <c:pt idx="434">
                  <c:v>78.000000000000028</c:v>
                </c:pt>
                <c:pt idx="435">
                  <c:v>77</c:v>
                </c:pt>
                <c:pt idx="436">
                  <c:v>77</c:v>
                </c:pt>
                <c:pt idx="437">
                  <c:v>77</c:v>
                </c:pt>
                <c:pt idx="438">
                  <c:v>74.000000000000028</c:v>
                </c:pt>
                <c:pt idx="439">
                  <c:v>79.999999999999986</c:v>
                </c:pt>
                <c:pt idx="440">
                  <c:v>71</c:v>
                </c:pt>
                <c:pt idx="441">
                  <c:v>75</c:v>
                </c:pt>
                <c:pt idx="442">
                  <c:v>77</c:v>
                </c:pt>
                <c:pt idx="443">
                  <c:v>85.000000000000014</c:v>
                </c:pt>
                <c:pt idx="444">
                  <c:v>89.000000000000014</c:v>
                </c:pt>
                <c:pt idx="445">
                  <c:v>93.000000000000014</c:v>
                </c:pt>
                <c:pt idx="446">
                  <c:v>85.000000000000014</c:v>
                </c:pt>
                <c:pt idx="447">
                  <c:v>86.000000000000028</c:v>
                </c:pt>
                <c:pt idx="448">
                  <c:v>83.999999999999986</c:v>
                </c:pt>
                <c:pt idx="449">
                  <c:v>83</c:v>
                </c:pt>
                <c:pt idx="450">
                  <c:v>85.999999999999986</c:v>
                </c:pt>
                <c:pt idx="451">
                  <c:v>85.999999999999986</c:v>
                </c:pt>
                <c:pt idx="452">
                  <c:v>87.000000000000014</c:v>
                </c:pt>
                <c:pt idx="453">
                  <c:v>87.999999999999986</c:v>
                </c:pt>
                <c:pt idx="454">
                  <c:v>87.999999999999986</c:v>
                </c:pt>
                <c:pt idx="455">
                  <c:v>91.000000000000014</c:v>
                </c:pt>
                <c:pt idx="456">
                  <c:v>92</c:v>
                </c:pt>
                <c:pt idx="457">
                  <c:v>92</c:v>
                </c:pt>
                <c:pt idx="458">
                  <c:v>94.999999999999972</c:v>
                </c:pt>
                <c:pt idx="459">
                  <c:v>99.000000000000028</c:v>
                </c:pt>
                <c:pt idx="460">
                  <c:v>94</c:v>
                </c:pt>
                <c:pt idx="461">
                  <c:v>94</c:v>
                </c:pt>
                <c:pt idx="462">
                  <c:v>93.000000000000014</c:v>
                </c:pt>
                <c:pt idx="463">
                  <c:v>93.000000000000014</c:v>
                </c:pt>
                <c:pt idx="464">
                  <c:v>89.000000000000014</c:v>
                </c:pt>
                <c:pt idx="465">
                  <c:v>89.999999999999986</c:v>
                </c:pt>
                <c:pt idx="466">
                  <c:v>87.000000000000014</c:v>
                </c:pt>
                <c:pt idx="467">
                  <c:v>92</c:v>
                </c:pt>
                <c:pt idx="468">
                  <c:v>112.99999999999999</c:v>
                </c:pt>
                <c:pt idx="469">
                  <c:v>114.99999999999999</c:v>
                </c:pt>
                <c:pt idx="470">
                  <c:v>110.99999999999999</c:v>
                </c:pt>
                <c:pt idx="471">
                  <c:v>110.99999999999999</c:v>
                </c:pt>
                <c:pt idx="472">
                  <c:v>112.00000000000001</c:v>
                </c:pt>
                <c:pt idx="473">
                  <c:v>104</c:v>
                </c:pt>
                <c:pt idx="474">
                  <c:v>104</c:v>
                </c:pt>
                <c:pt idx="475">
                  <c:v>105.00000000000003</c:v>
                </c:pt>
                <c:pt idx="476">
                  <c:v>106</c:v>
                </c:pt>
                <c:pt idx="477">
                  <c:v>112.00000000000001</c:v>
                </c:pt>
                <c:pt idx="478">
                  <c:v>105.00000000000003</c:v>
                </c:pt>
                <c:pt idx="479">
                  <c:v>104</c:v>
                </c:pt>
                <c:pt idx="480">
                  <c:v>109.00000000000003</c:v>
                </c:pt>
                <c:pt idx="481">
                  <c:v>110.99999999999999</c:v>
                </c:pt>
                <c:pt idx="482">
                  <c:v>107.00000000000003</c:v>
                </c:pt>
                <c:pt idx="483">
                  <c:v>112.00000000000001</c:v>
                </c:pt>
                <c:pt idx="484">
                  <c:v>114.99999999999999</c:v>
                </c:pt>
                <c:pt idx="485">
                  <c:v>110.99999999999999</c:v>
                </c:pt>
                <c:pt idx="486">
                  <c:v>108</c:v>
                </c:pt>
                <c:pt idx="487">
                  <c:v>116.00000000000001</c:v>
                </c:pt>
                <c:pt idx="488">
                  <c:v>112.99999999999999</c:v>
                </c:pt>
                <c:pt idx="489">
                  <c:v>110.99999999999999</c:v>
                </c:pt>
                <c:pt idx="490">
                  <c:v>117</c:v>
                </c:pt>
                <c:pt idx="491">
                  <c:v>119.99999999999997</c:v>
                </c:pt>
                <c:pt idx="492">
                  <c:v>106.99999999999999</c:v>
                </c:pt>
                <c:pt idx="493">
                  <c:v>103.00000000000003</c:v>
                </c:pt>
                <c:pt idx="494">
                  <c:v>103.00000000000003</c:v>
                </c:pt>
                <c:pt idx="495">
                  <c:v>102.99999999999999</c:v>
                </c:pt>
                <c:pt idx="496">
                  <c:v>106</c:v>
                </c:pt>
                <c:pt idx="497">
                  <c:v>109.00000000000003</c:v>
                </c:pt>
                <c:pt idx="498">
                  <c:v>108</c:v>
                </c:pt>
                <c:pt idx="499">
                  <c:v>106</c:v>
                </c:pt>
                <c:pt idx="500">
                  <c:v>107.99999999999996</c:v>
                </c:pt>
                <c:pt idx="501">
                  <c:v>107.00000000000003</c:v>
                </c:pt>
                <c:pt idx="502">
                  <c:v>90.999999999999972</c:v>
                </c:pt>
                <c:pt idx="503">
                  <c:v>92</c:v>
                </c:pt>
                <c:pt idx="504">
                  <c:v>92</c:v>
                </c:pt>
                <c:pt idx="505">
                  <c:v>96</c:v>
                </c:pt>
                <c:pt idx="506">
                  <c:v>97.000000000000014</c:v>
                </c:pt>
                <c:pt idx="507">
                  <c:v>92</c:v>
                </c:pt>
                <c:pt idx="508">
                  <c:v>110.00000000000001</c:v>
                </c:pt>
                <c:pt idx="509">
                  <c:v>116.00000000000001</c:v>
                </c:pt>
                <c:pt idx="510">
                  <c:v>118.00000000000001</c:v>
                </c:pt>
                <c:pt idx="511">
                  <c:v>114.99999999999999</c:v>
                </c:pt>
                <c:pt idx="512">
                  <c:v>114.99999999999999</c:v>
                </c:pt>
                <c:pt idx="513">
                  <c:v>115.99999999999997</c:v>
                </c:pt>
                <c:pt idx="514">
                  <c:v>110.99999999999999</c:v>
                </c:pt>
                <c:pt idx="515">
                  <c:v>112.99999999999999</c:v>
                </c:pt>
                <c:pt idx="516">
                  <c:v>112.99999999999999</c:v>
                </c:pt>
                <c:pt idx="517">
                  <c:v>121</c:v>
                </c:pt>
                <c:pt idx="518">
                  <c:v>125</c:v>
                </c:pt>
                <c:pt idx="519">
                  <c:v>118.00000000000001</c:v>
                </c:pt>
                <c:pt idx="520">
                  <c:v>119</c:v>
                </c:pt>
                <c:pt idx="521">
                  <c:v>119</c:v>
                </c:pt>
                <c:pt idx="522">
                  <c:v>124.00000000000003</c:v>
                </c:pt>
                <c:pt idx="523">
                  <c:v>120.00000000000001</c:v>
                </c:pt>
                <c:pt idx="524">
                  <c:v>121</c:v>
                </c:pt>
                <c:pt idx="525">
                  <c:v>119.99999999999997</c:v>
                </c:pt>
                <c:pt idx="526">
                  <c:v>112.99999999999999</c:v>
                </c:pt>
                <c:pt idx="527">
                  <c:v>118.00000000000001</c:v>
                </c:pt>
                <c:pt idx="528">
                  <c:v>112.99999999999999</c:v>
                </c:pt>
                <c:pt idx="529">
                  <c:v>106.99999999999999</c:v>
                </c:pt>
                <c:pt idx="530">
                  <c:v>108.99999999999999</c:v>
                </c:pt>
                <c:pt idx="531">
                  <c:v>108.99999999999999</c:v>
                </c:pt>
                <c:pt idx="532">
                  <c:v>117.99999999999997</c:v>
                </c:pt>
                <c:pt idx="533">
                  <c:v>106</c:v>
                </c:pt>
                <c:pt idx="534">
                  <c:v>107.99999999999996</c:v>
                </c:pt>
                <c:pt idx="535">
                  <c:v>104.99999999999999</c:v>
                </c:pt>
                <c:pt idx="536">
                  <c:v>105.99999999999996</c:v>
                </c:pt>
                <c:pt idx="537">
                  <c:v>104</c:v>
                </c:pt>
                <c:pt idx="538">
                  <c:v>103.00000000000003</c:v>
                </c:pt>
                <c:pt idx="539">
                  <c:v>106.99999999999999</c:v>
                </c:pt>
                <c:pt idx="540">
                  <c:v>106</c:v>
                </c:pt>
                <c:pt idx="541">
                  <c:v>108</c:v>
                </c:pt>
                <c:pt idx="542">
                  <c:v>107.00000000000003</c:v>
                </c:pt>
                <c:pt idx="543">
                  <c:v>108</c:v>
                </c:pt>
                <c:pt idx="544">
                  <c:v>109.99999999999997</c:v>
                </c:pt>
                <c:pt idx="545">
                  <c:v>108</c:v>
                </c:pt>
                <c:pt idx="546">
                  <c:v>103.99999999999996</c:v>
                </c:pt>
                <c:pt idx="547">
                  <c:v>110.99999999999994</c:v>
                </c:pt>
                <c:pt idx="548">
                  <c:v>113.99999999999997</c:v>
                </c:pt>
                <c:pt idx="549">
                  <c:v>111.00000000000003</c:v>
                </c:pt>
                <c:pt idx="550">
                  <c:v>108.99999999999999</c:v>
                </c:pt>
                <c:pt idx="551">
                  <c:v>109.99999999999997</c:v>
                </c:pt>
                <c:pt idx="552">
                  <c:v>118.00000000000001</c:v>
                </c:pt>
                <c:pt idx="553">
                  <c:v>109.99999999999997</c:v>
                </c:pt>
                <c:pt idx="554">
                  <c:v>99.999999999999957</c:v>
                </c:pt>
                <c:pt idx="555">
                  <c:v>103.00000000000003</c:v>
                </c:pt>
                <c:pt idx="556">
                  <c:v>103.00000000000003</c:v>
                </c:pt>
                <c:pt idx="557">
                  <c:v>114.00000000000001</c:v>
                </c:pt>
                <c:pt idx="558">
                  <c:v>111.00000000000003</c:v>
                </c:pt>
                <c:pt idx="559">
                  <c:v>117</c:v>
                </c:pt>
                <c:pt idx="560">
                  <c:v>119</c:v>
                </c:pt>
                <c:pt idx="561">
                  <c:v>119.00000000000004</c:v>
                </c:pt>
                <c:pt idx="562">
                  <c:v>115.00000000000003</c:v>
                </c:pt>
                <c:pt idx="563">
                  <c:v>117</c:v>
                </c:pt>
                <c:pt idx="564">
                  <c:v>122.00000000000001</c:v>
                </c:pt>
                <c:pt idx="565">
                  <c:v>123</c:v>
                </c:pt>
                <c:pt idx="566">
                  <c:v>116.00000000000001</c:v>
                </c:pt>
                <c:pt idx="567">
                  <c:v>121</c:v>
                </c:pt>
                <c:pt idx="568">
                  <c:v>112.99999999999999</c:v>
                </c:pt>
                <c:pt idx="569">
                  <c:v>112.99999999999999</c:v>
                </c:pt>
                <c:pt idx="570">
                  <c:v>119.99999999999997</c:v>
                </c:pt>
                <c:pt idx="571">
                  <c:v>117.00000000000004</c:v>
                </c:pt>
                <c:pt idx="572">
                  <c:v>113.00000000000003</c:v>
                </c:pt>
                <c:pt idx="573">
                  <c:v>112.99999999999999</c:v>
                </c:pt>
                <c:pt idx="574">
                  <c:v>117.99999999999997</c:v>
                </c:pt>
                <c:pt idx="575">
                  <c:v>121.00000000000004</c:v>
                </c:pt>
                <c:pt idx="576">
                  <c:v>126.00000000000003</c:v>
                </c:pt>
                <c:pt idx="577">
                  <c:v>121</c:v>
                </c:pt>
                <c:pt idx="578">
                  <c:v>109.00000000000003</c:v>
                </c:pt>
                <c:pt idx="579">
                  <c:v>112.99999999999999</c:v>
                </c:pt>
                <c:pt idx="580">
                  <c:v>115.00000000000003</c:v>
                </c:pt>
                <c:pt idx="581">
                  <c:v>116.00000000000001</c:v>
                </c:pt>
                <c:pt idx="582">
                  <c:v>117.99999999999997</c:v>
                </c:pt>
                <c:pt idx="583">
                  <c:v>108.99999999999999</c:v>
                </c:pt>
                <c:pt idx="584">
                  <c:v>98.999999999999972</c:v>
                </c:pt>
                <c:pt idx="585">
                  <c:v>98.999999999999972</c:v>
                </c:pt>
                <c:pt idx="586">
                  <c:v>102</c:v>
                </c:pt>
                <c:pt idx="587">
                  <c:v>96</c:v>
                </c:pt>
                <c:pt idx="588">
                  <c:v>100</c:v>
                </c:pt>
                <c:pt idx="589">
                  <c:v>111.99999999999997</c:v>
                </c:pt>
                <c:pt idx="590">
                  <c:v>100.99999999999997</c:v>
                </c:pt>
                <c:pt idx="591">
                  <c:v>100</c:v>
                </c:pt>
                <c:pt idx="592">
                  <c:v>100</c:v>
                </c:pt>
                <c:pt idx="593">
                  <c:v>100</c:v>
                </c:pt>
                <c:pt idx="594">
                  <c:v>98</c:v>
                </c:pt>
                <c:pt idx="595">
                  <c:v>104.99999999999999</c:v>
                </c:pt>
                <c:pt idx="596">
                  <c:v>103.00000000000003</c:v>
                </c:pt>
                <c:pt idx="597">
                  <c:v>105.00000000000003</c:v>
                </c:pt>
                <c:pt idx="598">
                  <c:v>99.000000000000028</c:v>
                </c:pt>
                <c:pt idx="599">
                  <c:v>102.99999999999994</c:v>
                </c:pt>
                <c:pt idx="600">
                  <c:v>103.00000000000003</c:v>
                </c:pt>
                <c:pt idx="601">
                  <c:v>105.00000000000003</c:v>
                </c:pt>
                <c:pt idx="602">
                  <c:v>106</c:v>
                </c:pt>
                <c:pt idx="603">
                  <c:v>103.99999999999996</c:v>
                </c:pt>
                <c:pt idx="604">
                  <c:v>103.00000000000003</c:v>
                </c:pt>
                <c:pt idx="605">
                  <c:v>108.00000000000006</c:v>
                </c:pt>
                <c:pt idx="606">
                  <c:v>107.00000000000003</c:v>
                </c:pt>
                <c:pt idx="607">
                  <c:v>108</c:v>
                </c:pt>
                <c:pt idx="608">
                  <c:v>111.00000000000003</c:v>
                </c:pt>
                <c:pt idx="609">
                  <c:v>115.99999999999997</c:v>
                </c:pt>
                <c:pt idx="610">
                  <c:v>110.99999999999994</c:v>
                </c:pt>
                <c:pt idx="611">
                  <c:v>108</c:v>
                </c:pt>
                <c:pt idx="612">
                  <c:v>110.99999999999999</c:v>
                </c:pt>
                <c:pt idx="613">
                  <c:v>109.99999999999997</c:v>
                </c:pt>
                <c:pt idx="614">
                  <c:v>112.00000000000001</c:v>
                </c:pt>
                <c:pt idx="615">
                  <c:v>110.00000000000001</c:v>
                </c:pt>
                <c:pt idx="616">
                  <c:v>113.00000000000003</c:v>
                </c:pt>
                <c:pt idx="617">
                  <c:v>116.00000000000001</c:v>
                </c:pt>
                <c:pt idx="618">
                  <c:v>111.00000000000003</c:v>
                </c:pt>
                <c:pt idx="619">
                  <c:v>112.99999999999999</c:v>
                </c:pt>
                <c:pt idx="620">
                  <c:v>107.00000000000003</c:v>
                </c:pt>
                <c:pt idx="621">
                  <c:v>109.99999999999997</c:v>
                </c:pt>
                <c:pt idx="622">
                  <c:v>116.00000000000001</c:v>
                </c:pt>
                <c:pt idx="623">
                  <c:v>106.99999999999999</c:v>
                </c:pt>
                <c:pt idx="624">
                  <c:v>110.00000000000006</c:v>
                </c:pt>
                <c:pt idx="625">
                  <c:v>110.00000000000001</c:v>
                </c:pt>
                <c:pt idx="626">
                  <c:v>110.00000000000001</c:v>
                </c:pt>
                <c:pt idx="627">
                  <c:v>108.99999999999999</c:v>
                </c:pt>
                <c:pt idx="628">
                  <c:v>105.00000000000003</c:v>
                </c:pt>
                <c:pt idx="629">
                  <c:v>106</c:v>
                </c:pt>
                <c:pt idx="630">
                  <c:v>108.99999999999999</c:v>
                </c:pt>
                <c:pt idx="631">
                  <c:v>107.99999999999996</c:v>
                </c:pt>
                <c:pt idx="632">
                  <c:v>102</c:v>
                </c:pt>
                <c:pt idx="633">
                  <c:v>100.99999999999997</c:v>
                </c:pt>
                <c:pt idx="634">
                  <c:v>98</c:v>
                </c:pt>
                <c:pt idx="635">
                  <c:v>96.999999999999972</c:v>
                </c:pt>
                <c:pt idx="636">
                  <c:v>100</c:v>
                </c:pt>
                <c:pt idx="637">
                  <c:v>105.00000000000003</c:v>
                </c:pt>
                <c:pt idx="638">
                  <c:v>119.00000000000004</c:v>
                </c:pt>
                <c:pt idx="639">
                  <c:v>118.99999999999994</c:v>
                </c:pt>
                <c:pt idx="640">
                  <c:v>121.00000000000004</c:v>
                </c:pt>
                <c:pt idx="641">
                  <c:v>119</c:v>
                </c:pt>
                <c:pt idx="642">
                  <c:v>117</c:v>
                </c:pt>
                <c:pt idx="643">
                  <c:v>116.00000000000001</c:v>
                </c:pt>
                <c:pt idx="644">
                  <c:v>116.00000000000001</c:v>
                </c:pt>
                <c:pt idx="645">
                  <c:v>117</c:v>
                </c:pt>
                <c:pt idx="646">
                  <c:v>112.00000000000001</c:v>
                </c:pt>
                <c:pt idx="647">
                  <c:v>115.00000000000003</c:v>
                </c:pt>
                <c:pt idx="648">
                  <c:v>114.99999999999999</c:v>
                </c:pt>
                <c:pt idx="649">
                  <c:v>114.00000000000001</c:v>
                </c:pt>
                <c:pt idx="650">
                  <c:v>115.99999999999997</c:v>
                </c:pt>
                <c:pt idx="651">
                  <c:v>111.99999999999997</c:v>
                </c:pt>
                <c:pt idx="652">
                  <c:v>111.99999999999997</c:v>
                </c:pt>
                <c:pt idx="653">
                  <c:v>111.99999999999997</c:v>
                </c:pt>
                <c:pt idx="654">
                  <c:v>112.99999999999994</c:v>
                </c:pt>
                <c:pt idx="655">
                  <c:v>121</c:v>
                </c:pt>
                <c:pt idx="656">
                  <c:v>112.99999999999999</c:v>
                </c:pt>
                <c:pt idx="657">
                  <c:v>117.99999999999997</c:v>
                </c:pt>
                <c:pt idx="658">
                  <c:v>117</c:v>
                </c:pt>
                <c:pt idx="659">
                  <c:v>108</c:v>
                </c:pt>
                <c:pt idx="660">
                  <c:v>118.00000000000001</c:v>
                </c:pt>
                <c:pt idx="661">
                  <c:v>114.99999999999994</c:v>
                </c:pt>
                <c:pt idx="662">
                  <c:v>108</c:v>
                </c:pt>
                <c:pt idx="663">
                  <c:v>107.00000000000003</c:v>
                </c:pt>
                <c:pt idx="664">
                  <c:v>107.00000000000003</c:v>
                </c:pt>
                <c:pt idx="665">
                  <c:v>104</c:v>
                </c:pt>
                <c:pt idx="666">
                  <c:v>104</c:v>
                </c:pt>
                <c:pt idx="667">
                  <c:v>105.00000000000003</c:v>
                </c:pt>
                <c:pt idx="668">
                  <c:v>103.99999999999996</c:v>
                </c:pt>
                <c:pt idx="669">
                  <c:v>108.99999999999999</c:v>
                </c:pt>
                <c:pt idx="670">
                  <c:v>106.99999999999994</c:v>
                </c:pt>
                <c:pt idx="671">
                  <c:v>107.00000000000003</c:v>
                </c:pt>
                <c:pt idx="672">
                  <c:v>105.99999999999996</c:v>
                </c:pt>
                <c:pt idx="673">
                  <c:v>101.99999999999996</c:v>
                </c:pt>
                <c:pt idx="674">
                  <c:v>105.99999999999996</c:v>
                </c:pt>
                <c:pt idx="675">
                  <c:v>107.00000000000003</c:v>
                </c:pt>
                <c:pt idx="676">
                  <c:v>104</c:v>
                </c:pt>
                <c:pt idx="677">
                  <c:v>103.00000000000003</c:v>
                </c:pt>
                <c:pt idx="678">
                  <c:v>100.00000000000004</c:v>
                </c:pt>
                <c:pt idx="679">
                  <c:v>99.999999999999957</c:v>
                </c:pt>
                <c:pt idx="680">
                  <c:v>97.000000000000014</c:v>
                </c:pt>
                <c:pt idx="681">
                  <c:v>93.000000000000014</c:v>
                </c:pt>
                <c:pt idx="682">
                  <c:v>91.000000000000014</c:v>
                </c:pt>
                <c:pt idx="683">
                  <c:v>94.000000000000043</c:v>
                </c:pt>
                <c:pt idx="684">
                  <c:v>92.000000000000043</c:v>
                </c:pt>
                <c:pt idx="685">
                  <c:v>94.000000000000043</c:v>
                </c:pt>
                <c:pt idx="686">
                  <c:v>92</c:v>
                </c:pt>
                <c:pt idx="687">
                  <c:v>94</c:v>
                </c:pt>
                <c:pt idx="688">
                  <c:v>96</c:v>
                </c:pt>
                <c:pt idx="689">
                  <c:v>92</c:v>
                </c:pt>
                <c:pt idx="690">
                  <c:v>96</c:v>
                </c:pt>
                <c:pt idx="691">
                  <c:v>92</c:v>
                </c:pt>
                <c:pt idx="692">
                  <c:v>92.000000000000043</c:v>
                </c:pt>
                <c:pt idx="693">
                  <c:v>93.000000000000014</c:v>
                </c:pt>
                <c:pt idx="694">
                  <c:v>87.999999999999986</c:v>
                </c:pt>
                <c:pt idx="695">
                  <c:v>87.999999999999986</c:v>
                </c:pt>
                <c:pt idx="696">
                  <c:v>87.999999999999986</c:v>
                </c:pt>
                <c:pt idx="697">
                  <c:v>88.000000000000028</c:v>
                </c:pt>
                <c:pt idx="698">
                  <c:v>94</c:v>
                </c:pt>
                <c:pt idx="699">
                  <c:v>94</c:v>
                </c:pt>
                <c:pt idx="700">
                  <c:v>95.000000000000014</c:v>
                </c:pt>
                <c:pt idx="701">
                  <c:v>96</c:v>
                </c:pt>
                <c:pt idx="702">
                  <c:v>96.000000000000043</c:v>
                </c:pt>
                <c:pt idx="703">
                  <c:v>83.999999999999986</c:v>
                </c:pt>
                <c:pt idx="704">
                  <c:v>73</c:v>
                </c:pt>
                <c:pt idx="705">
                  <c:v>71</c:v>
                </c:pt>
                <c:pt idx="706">
                  <c:v>78.000000000000028</c:v>
                </c:pt>
                <c:pt idx="707">
                  <c:v>78.000000000000028</c:v>
                </c:pt>
                <c:pt idx="708">
                  <c:v>78.999999999999957</c:v>
                </c:pt>
                <c:pt idx="709">
                  <c:v>84.000000000000028</c:v>
                </c:pt>
                <c:pt idx="710">
                  <c:v>85.000000000000014</c:v>
                </c:pt>
                <c:pt idx="711">
                  <c:v>87.999999999999986</c:v>
                </c:pt>
                <c:pt idx="712">
                  <c:v>87.000000000000014</c:v>
                </c:pt>
                <c:pt idx="713">
                  <c:v>82.000000000000028</c:v>
                </c:pt>
                <c:pt idx="714">
                  <c:v>82.999999999999957</c:v>
                </c:pt>
                <c:pt idx="715">
                  <c:v>82.000000000000028</c:v>
                </c:pt>
                <c:pt idx="716">
                  <c:v>81.999999999999986</c:v>
                </c:pt>
                <c:pt idx="717">
                  <c:v>82.999999999999957</c:v>
                </c:pt>
                <c:pt idx="718">
                  <c:v>81</c:v>
                </c:pt>
                <c:pt idx="719">
                  <c:v>81</c:v>
                </c:pt>
                <c:pt idx="720">
                  <c:v>77.999999999999986</c:v>
                </c:pt>
                <c:pt idx="721">
                  <c:v>77.999999999999986</c:v>
                </c:pt>
                <c:pt idx="722">
                  <c:v>77</c:v>
                </c:pt>
                <c:pt idx="723">
                  <c:v>79.000000000000043</c:v>
                </c:pt>
                <c:pt idx="724">
                  <c:v>81.000000000000057</c:v>
                </c:pt>
                <c:pt idx="725">
                  <c:v>92.999999999999972</c:v>
                </c:pt>
                <c:pt idx="726">
                  <c:v>92</c:v>
                </c:pt>
                <c:pt idx="727">
                  <c:v>93.999999999999943</c:v>
                </c:pt>
                <c:pt idx="728">
                  <c:v>97.000000000000014</c:v>
                </c:pt>
                <c:pt idx="729">
                  <c:v>99.000000000000028</c:v>
                </c:pt>
                <c:pt idx="730">
                  <c:v>91.000000000000014</c:v>
                </c:pt>
                <c:pt idx="731">
                  <c:v>104.99999999999999</c:v>
                </c:pt>
                <c:pt idx="732">
                  <c:v>112.00000000000001</c:v>
                </c:pt>
                <c:pt idx="733">
                  <c:v>119</c:v>
                </c:pt>
                <c:pt idx="734">
                  <c:v>112.00000000000006</c:v>
                </c:pt>
                <c:pt idx="735">
                  <c:v>110.00000000000001</c:v>
                </c:pt>
                <c:pt idx="736">
                  <c:v>106</c:v>
                </c:pt>
                <c:pt idx="737">
                  <c:v>92.000000000000043</c:v>
                </c:pt>
                <c:pt idx="738">
                  <c:v>94</c:v>
                </c:pt>
                <c:pt idx="739">
                  <c:v>92</c:v>
                </c:pt>
                <c:pt idx="740">
                  <c:v>83</c:v>
                </c:pt>
                <c:pt idx="741">
                  <c:v>83</c:v>
                </c:pt>
                <c:pt idx="742">
                  <c:v>83</c:v>
                </c:pt>
                <c:pt idx="743">
                  <c:v>82.999999999999957</c:v>
                </c:pt>
                <c:pt idx="744">
                  <c:v>83.999999999999943</c:v>
                </c:pt>
                <c:pt idx="745">
                  <c:v>84.999999999999972</c:v>
                </c:pt>
                <c:pt idx="746">
                  <c:v>84.999999999999972</c:v>
                </c:pt>
                <c:pt idx="747">
                  <c:v>85.000000000000014</c:v>
                </c:pt>
                <c:pt idx="748">
                  <c:v>87.999999999999943</c:v>
                </c:pt>
                <c:pt idx="749">
                  <c:v>88.999999999999972</c:v>
                </c:pt>
                <c:pt idx="750">
                  <c:v>89.000000000000057</c:v>
                </c:pt>
                <c:pt idx="751">
                  <c:v>92.999999999999972</c:v>
                </c:pt>
                <c:pt idx="752">
                  <c:v>92.000000000000043</c:v>
                </c:pt>
                <c:pt idx="753">
                  <c:v>93.000000000000014</c:v>
                </c:pt>
                <c:pt idx="754">
                  <c:v>93.000000000000014</c:v>
                </c:pt>
                <c:pt idx="755">
                  <c:v>92.000000000000043</c:v>
                </c:pt>
                <c:pt idx="756">
                  <c:v>96</c:v>
                </c:pt>
                <c:pt idx="757">
                  <c:v>96</c:v>
                </c:pt>
                <c:pt idx="758">
                  <c:v>94</c:v>
                </c:pt>
                <c:pt idx="759">
                  <c:v>100</c:v>
                </c:pt>
                <c:pt idx="760">
                  <c:v>101.00000000000003</c:v>
                </c:pt>
                <c:pt idx="761">
                  <c:v>103.99999999999996</c:v>
                </c:pt>
                <c:pt idx="762">
                  <c:v>99.999999999999957</c:v>
                </c:pt>
                <c:pt idx="763">
                  <c:v>99.999999999999957</c:v>
                </c:pt>
                <c:pt idx="764">
                  <c:v>100.99999999999997</c:v>
                </c:pt>
                <c:pt idx="765">
                  <c:v>103.00000000000003</c:v>
                </c:pt>
                <c:pt idx="766">
                  <c:v>103.00000000000003</c:v>
                </c:pt>
                <c:pt idx="767">
                  <c:v>104.00000000000004</c:v>
                </c:pt>
                <c:pt idx="768">
                  <c:v>103.99999999999996</c:v>
                </c:pt>
                <c:pt idx="769">
                  <c:v>100.00000000000004</c:v>
                </c:pt>
                <c:pt idx="770">
                  <c:v>100.00000000000004</c:v>
                </c:pt>
                <c:pt idx="771">
                  <c:v>102</c:v>
                </c:pt>
                <c:pt idx="772">
                  <c:v>104.99999999999999</c:v>
                </c:pt>
                <c:pt idx="773">
                  <c:v>106</c:v>
                </c:pt>
                <c:pt idx="774">
                  <c:v>105.00000000000003</c:v>
                </c:pt>
                <c:pt idx="775">
                  <c:v>106.00000000000006</c:v>
                </c:pt>
                <c:pt idx="776">
                  <c:v>106.00000000000006</c:v>
                </c:pt>
                <c:pt idx="777">
                  <c:v>106.00000000000006</c:v>
                </c:pt>
                <c:pt idx="778">
                  <c:v>106.00000000000006</c:v>
                </c:pt>
                <c:pt idx="779">
                  <c:v>109.00000000000003</c:v>
                </c:pt>
                <c:pt idx="780">
                  <c:v>108.00000000000006</c:v>
                </c:pt>
                <c:pt idx="781">
                  <c:v>108.00000000000006</c:v>
                </c:pt>
                <c:pt idx="782">
                  <c:v>108.00000000000006</c:v>
                </c:pt>
                <c:pt idx="783">
                  <c:v>105.99999999999996</c:v>
                </c:pt>
                <c:pt idx="784">
                  <c:v>104.99999999999999</c:v>
                </c:pt>
                <c:pt idx="785">
                  <c:v>103.99999999999996</c:v>
                </c:pt>
                <c:pt idx="786">
                  <c:v>109.00000000000003</c:v>
                </c:pt>
                <c:pt idx="787">
                  <c:v>102.99999999999999</c:v>
                </c:pt>
                <c:pt idx="788">
                  <c:v>99.000000000000028</c:v>
                </c:pt>
                <c:pt idx="789">
                  <c:v>108</c:v>
                </c:pt>
                <c:pt idx="790">
                  <c:v>110.00000000000001</c:v>
                </c:pt>
                <c:pt idx="791">
                  <c:v>104.99999999999999</c:v>
                </c:pt>
                <c:pt idx="792">
                  <c:v>107.00000000000003</c:v>
                </c:pt>
                <c:pt idx="793">
                  <c:v>112.99999999999999</c:v>
                </c:pt>
                <c:pt idx="794">
                  <c:v>110.00000000000006</c:v>
                </c:pt>
                <c:pt idx="795">
                  <c:v>106.99999999999999</c:v>
                </c:pt>
                <c:pt idx="796">
                  <c:v>106.99999999999999</c:v>
                </c:pt>
                <c:pt idx="797">
                  <c:v>108</c:v>
                </c:pt>
                <c:pt idx="798">
                  <c:v>108.00000000000006</c:v>
                </c:pt>
                <c:pt idx="799">
                  <c:v>107.99999999999996</c:v>
                </c:pt>
                <c:pt idx="800">
                  <c:v>106</c:v>
                </c:pt>
                <c:pt idx="801">
                  <c:v>109.00000000000003</c:v>
                </c:pt>
                <c:pt idx="802">
                  <c:v>114.99999999999999</c:v>
                </c:pt>
                <c:pt idx="803">
                  <c:v>110.99999999999999</c:v>
                </c:pt>
                <c:pt idx="804">
                  <c:v>109.99999999999997</c:v>
                </c:pt>
                <c:pt idx="805">
                  <c:v>108.99999999999999</c:v>
                </c:pt>
                <c:pt idx="806">
                  <c:v>110.00000000000001</c:v>
                </c:pt>
                <c:pt idx="807">
                  <c:v>113.00000000000003</c:v>
                </c:pt>
                <c:pt idx="808">
                  <c:v>111.00000000000003</c:v>
                </c:pt>
                <c:pt idx="809">
                  <c:v>107.99999999999996</c:v>
                </c:pt>
                <c:pt idx="810">
                  <c:v>104.99999999999999</c:v>
                </c:pt>
                <c:pt idx="811">
                  <c:v>94</c:v>
                </c:pt>
                <c:pt idx="812">
                  <c:v>94</c:v>
                </c:pt>
                <c:pt idx="813">
                  <c:v>91.000000000000014</c:v>
                </c:pt>
                <c:pt idx="814">
                  <c:v>94</c:v>
                </c:pt>
                <c:pt idx="815">
                  <c:v>89.999999999999986</c:v>
                </c:pt>
                <c:pt idx="816">
                  <c:v>89.999999999999986</c:v>
                </c:pt>
                <c:pt idx="817">
                  <c:v>92</c:v>
                </c:pt>
                <c:pt idx="818">
                  <c:v>92.000000000000043</c:v>
                </c:pt>
                <c:pt idx="819">
                  <c:v>91.000000000000014</c:v>
                </c:pt>
                <c:pt idx="820">
                  <c:v>77</c:v>
                </c:pt>
                <c:pt idx="821">
                  <c:v>79</c:v>
                </c:pt>
                <c:pt idx="822">
                  <c:v>78.999999999999957</c:v>
                </c:pt>
                <c:pt idx="823">
                  <c:v>77.999999999999986</c:v>
                </c:pt>
                <c:pt idx="824">
                  <c:v>81.999999999999986</c:v>
                </c:pt>
                <c:pt idx="825">
                  <c:v>79.999999999999986</c:v>
                </c:pt>
                <c:pt idx="826">
                  <c:v>77.999999999999986</c:v>
                </c:pt>
                <c:pt idx="827">
                  <c:v>75.999999999999972</c:v>
                </c:pt>
                <c:pt idx="828">
                  <c:v>75</c:v>
                </c:pt>
                <c:pt idx="829">
                  <c:v>75</c:v>
                </c:pt>
                <c:pt idx="830">
                  <c:v>77</c:v>
                </c:pt>
                <c:pt idx="831">
                  <c:v>83</c:v>
                </c:pt>
                <c:pt idx="832">
                  <c:v>87.999999999999986</c:v>
                </c:pt>
                <c:pt idx="833">
                  <c:v>87.999999999999986</c:v>
                </c:pt>
                <c:pt idx="834">
                  <c:v>95.000000000000014</c:v>
                </c:pt>
                <c:pt idx="835">
                  <c:v>93.000000000000014</c:v>
                </c:pt>
                <c:pt idx="836">
                  <c:v>96</c:v>
                </c:pt>
                <c:pt idx="837">
                  <c:v>87.999999999999986</c:v>
                </c:pt>
                <c:pt idx="838">
                  <c:v>81</c:v>
                </c:pt>
                <c:pt idx="839">
                  <c:v>79</c:v>
                </c:pt>
                <c:pt idx="840">
                  <c:v>81.999999999999986</c:v>
                </c:pt>
                <c:pt idx="841">
                  <c:v>77</c:v>
                </c:pt>
                <c:pt idx="842">
                  <c:v>69.999999999999972</c:v>
                </c:pt>
                <c:pt idx="843">
                  <c:v>75</c:v>
                </c:pt>
                <c:pt idx="844">
                  <c:v>83.999999999999986</c:v>
                </c:pt>
                <c:pt idx="845">
                  <c:v>83.999999999999986</c:v>
                </c:pt>
                <c:pt idx="846">
                  <c:v>81</c:v>
                </c:pt>
                <c:pt idx="847">
                  <c:v>81</c:v>
                </c:pt>
                <c:pt idx="848">
                  <c:v>81.999999999999986</c:v>
                </c:pt>
                <c:pt idx="849">
                  <c:v>79.999999999999986</c:v>
                </c:pt>
                <c:pt idx="850">
                  <c:v>81</c:v>
                </c:pt>
                <c:pt idx="851">
                  <c:v>81.999999999999986</c:v>
                </c:pt>
                <c:pt idx="852">
                  <c:v>80.999999999999957</c:v>
                </c:pt>
                <c:pt idx="853">
                  <c:v>79</c:v>
                </c:pt>
                <c:pt idx="854">
                  <c:v>80.000000000000028</c:v>
                </c:pt>
                <c:pt idx="855">
                  <c:v>81</c:v>
                </c:pt>
                <c:pt idx="856">
                  <c:v>81.999999999999986</c:v>
                </c:pt>
                <c:pt idx="857">
                  <c:v>77.999999999999986</c:v>
                </c:pt>
                <c:pt idx="858">
                  <c:v>77.999999999999986</c:v>
                </c:pt>
                <c:pt idx="859">
                  <c:v>80.999999999999957</c:v>
                </c:pt>
                <c:pt idx="860">
                  <c:v>80.999999999999957</c:v>
                </c:pt>
                <c:pt idx="861">
                  <c:v>81.999999999999986</c:v>
                </c:pt>
                <c:pt idx="862">
                  <c:v>81.999999999999986</c:v>
                </c:pt>
                <c:pt idx="863">
                  <c:v>87.999999999999986</c:v>
                </c:pt>
                <c:pt idx="864">
                  <c:v>87.000000000000014</c:v>
                </c:pt>
                <c:pt idx="865">
                  <c:v>81.999999999999986</c:v>
                </c:pt>
                <c:pt idx="866">
                  <c:v>102.99999999999999</c:v>
                </c:pt>
                <c:pt idx="867">
                  <c:v>94</c:v>
                </c:pt>
                <c:pt idx="868">
                  <c:v>95.000000000000014</c:v>
                </c:pt>
                <c:pt idx="869">
                  <c:v>81</c:v>
                </c:pt>
                <c:pt idx="870">
                  <c:v>92</c:v>
                </c:pt>
                <c:pt idx="871">
                  <c:v>89.999999999999986</c:v>
                </c:pt>
                <c:pt idx="872">
                  <c:v>87.999999999999986</c:v>
                </c:pt>
                <c:pt idx="873">
                  <c:v>87.000000000000014</c:v>
                </c:pt>
                <c:pt idx="874">
                  <c:v>88.999999999999972</c:v>
                </c:pt>
                <c:pt idx="875">
                  <c:v>90.999999999999972</c:v>
                </c:pt>
                <c:pt idx="876">
                  <c:v>89.000000000000014</c:v>
                </c:pt>
                <c:pt idx="877">
                  <c:v>71.999999999999972</c:v>
                </c:pt>
                <c:pt idx="878">
                  <c:v>78.000000000000028</c:v>
                </c:pt>
                <c:pt idx="879">
                  <c:v>77.999999999999986</c:v>
                </c:pt>
                <c:pt idx="880">
                  <c:v>75</c:v>
                </c:pt>
                <c:pt idx="881">
                  <c:v>77</c:v>
                </c:pt>
                <c:pt idx="882">
                  <c:v>94</c:v>
                </c:pt>
                <c:pt idx="883">
                  <c:v>90.999999999999972</c:v>
                </c:pt>
                <c:pt idx="884">
                  <c:v>89.999999999999986</c:v>
                </c:pt>
                <c:pt idx="885">
                  <c:v>89.000000000000014</c:v>
                </c:pt>
                <c:pt idx="886">
                  <c:v>89.000000000000014</c:v>
                </c:pt>
                <c:pt idx="887">
                  <c:v>92</c:v>
                </c:pt>
                <c:pt idx="888">
                  <c:v>90.999999999999972</c:v>
                </c:pt>
                <c:pt idx="889">
                  <c:v>96</c:v>
                </c:pt>
                <c:pt idx="890">
                  <c:v>95.000000000000014</c:v>
                </c:pt>
                <c:pt idx="891">
                  <c:v>96.999999999999972</c:v>
                </c:pt>
                <c:pt idx="892">
                  <c:v>92</c:v>
                </c:pt>
                <c:pt idx="893">
                  <c:v>96</c:v>
                </c:pt>
                <c:pt idx="894">
                  <c:v>92</c:v>
                </c:pt>
                <c:pt idx="895">
                  <c:v>90.000000000000028</c:v>
                </c:pt>
                <c:pt idx="896">
                  <c:v>86.000000000000028</c:v>
                </c:pt>
                <c:pt idx="897">
                  <c:v>98.999999999999972</c:v>
                </c:pt>
                <c:pt idx="898">
                  <c:v>100</c:v>
                </c:pt>
                <c:pt idx="899">
                  <c:v>102</c:v>
                </c:pt>
                <c:pt idx="900">
                  <c:v>97.000000000000014</c:v>
                </c:pt>
                <c:pt idx="901">
                  <c:v>101.00000000000003</c:v>
                </c:pt>
                <c:pt idx="902">
                  <c:v>115.00000000000003</c:v>
                </c:pt>
                <c:pt idx="903">
                  <c:v>104</c:v>
                </c:pt>
                <c:pt idx="904">
                  <c:v>111.00000000000003</c:v>
                </c:pt>
                <c:pt idx="905">
                  <c:v>114.99999999999999</c:v>
                </c:pt>
                <c:pt idx="906">
                  <c:v>108</c:v>
                </c:pt>
                <c:pt idx="907">
                  <c:v>104</c:v>
                </c:pt>
                <c:pt idx="908">
                  <c:v>112.00000000000001</c:v>
                </c:pt>
                <c:pt idx="909">
                  <c:v>112.00000000000001</c:v>
                </c:pt>
                <c:pt idx="910">
                  <c:v>112.00000000000001</c:v>
                </c:pt>
                <c:pt idx="911">
                  <c:v>112.00000000000001</c:v>
                </c:pt>
                <c:pt idx="912">
                  <c:v>99.000000000000028</c:v>
                </c:pt>
                <c:pt idx="913">
                  <c:v>98</c:v>
                </c:pt>
                <c:pt idx="914">
                  <c:v>98</c:v>
                </c:pt>
                <c:pt idx="915">
                  <c:v>98</c:v>
                </c:pt>
                <c:pt idx="916">
                  <c:v>98</c:v>
                </c:pt>
                <c:pt idx="917">
                  <c:v>98</c:v>
                </c:pt>
                <c:pt idx="918">
                  <c:v>98.999999999999972</c:v>
                </c:pt>
                <c:pt idx="919">
                  <c:v>98.999999999999972</c:v>
                </c:pt>
                <c:pt idx="920">
                  <c:v>104</c:v>
                </c:pt>
                <c:pt idx="921">
                  <c:v>96.999999999999972</c:v>
                </c:pt>
                <c:pt idx="922">
                  <c:v>97.000000000000014</c:v>
                </c:pt>
                <c:pt idx="923">
                  <c:v>89.000000000000014</c:v>
                </c:pt>
                <c:pt idx="924">
                  <c:v>92.000000000000043</c:v>
                </c:pt>
                <c:pt idx="925">
                  <c:v>88.000000000000028</c:v>
                </c:pt>
                <c:pt idx="926">
                  <c:v>87.999999999999986</c:v>
                </c:pt>
                <c:pt idx="927">
                  <c:v>102</c:v>
                </c:pt>
                <c:pt idx="928">
                  <c:v>100</c:v>
                </c:pt>
                <c:pt idx="929">
                  <c:v>110.00000000000001</c:v>
                </c:pt>
                <c:pt idx="930">
                  <c:v>106</c:v>
                </c:pt>
                <c:pt idx="931">
                  <c:v>104.99999999999999</c:v>
                </c:pt>
                <c:pt idx="932">
                  <c:v>102</c:v>
                </c:pt>
                <c:pt idx="933">
                  <c:v>106</c:v>
                </c:pt>
                <c:pt idx="934">
                  <c:v>108.99999999999999</c:v>
                </c:pt>
                <c:pt idx="935">
                  <c:v>109.99999999999997</c:v>
                </c:pt>
                <c:pt idx="936">
                  <c:v>108.99999999999999</c:v>
                </c:pt>
                <c:pt idx="937">
                  <c:v>112.00000000000001</c:v>
                </c:pt>
                <c:pt idx="938">
                  <c:v>112.99999999999999</c:v>
                </c:pt>
                <c:pt idx="939">
                  <c:v>112.00000000000001</c:v>
                </c:pt>
                <c:pt idx="940">
                  <c:v>112.99999999999999</c:v>
                </c:pt>
                <c:pt idx="941">
                  <c:v>113.00000000000001</c:v>
                </c:pt>
                <c:pt idx="942">
                  <c:v>109.00000000000001</c:v>
                </c:pt>
                <c:pt idx="943">
                  <c:v>117</c:v>
                </c:pt>
                <c:pt idx="944">
                  <c:v>110.99999999999999</c:v>
                </c:pt>
                <c:pt idx="945">
                  <c:v>114.00000000000001</c:v>
                </c:pt>
                <c:pt idx="946">
                  <c:v>89.999999999999986</c:v>
                </c:pt>
                <c:pt idx="947">
                  <c:v>88.000000000000014</c:v>
                </c:pt>
                <c:pt idx="948">
                  <c:v>86.000000000000014</c:v>
                </c:pt>
                <c:pt idx="949">
                  <c:v>86.999999999999986</c:v>
                </c:pt>
                <c:pt idx="950">
                  <c:v>86.999999999999986</c:v>
                </c:pt>
                <c:pt idx="951">
                  <c:v>95</c:v>
                </c:pt>
                <c:pt idx="952">
                  <c:v>98.000000000000014</c:v>
                </c:pt>
                <c:pt idx="953">
                  <c:v>80.999999999999986</c:v>
                </c:pt>
                <c:pt idx="954">
                  <c:v>81.999999999999986</c:v>
                </c:pt>
                <c:pt idx="955">
                  <c:v>83.999999999999986</c:v>
                </c:pt>
                <c:pt idx="956">
                  <c:v>83.999999999999986</c:v>
                </c:pt>
                <c:pt idx="957">
                  <c:v>85.000000000000014</c:v>
                </c:pt>
                <c:pt idx="958">
                  <c:v>92</c:v>
                </c:pt>
                <c:pt idx="959">
                  <c:v>93.000000000000014</c:v>
                </c:pt>
                <c:pt idx="960">
                  <c:v>94.000000000000014</c:v>
                </c:pt>
                <c:pt idx="961">
                  <c:v>89.999999999999986</c:v>
                </c:pt>
                <c:pt idx="962">
                  <c:v>92.000000000000014</c:v>
                </c:pt>
                <c:pt idx="963">
                  <c:v>85.000000000000014</c:v>
                </c:pt>
                <c:pt idx="964">
                  <c:v>90.000000000000028</c:v>
                </c:pt>
                <c:pt idx="965">
                  <c:v>90.999999999999972</c:v>
                </c:pt>
                <c:pt idx="966">
                  <c:v>87.999999999999986</c:v>
                </c:pt>
                <c:pt idx="967">
                  <c:v>86.999999999999972</c:v>
                </c:pt>
                <c:pt idx="968">
                  <c:v>86.000000000000028</c:v>
                </c:pt>
                <c:pt idx="969">
                  <c:v>83.999999999999986</c:v>
                </c:pt>
                <c:pt idx="970">
                  <c:v>87.000000000000014</c:v>
                </c:pt>
                <c:pt idx="971">
                  <c:v>86.000000000000028</c:v>
                </c:pt>
                <c:pt idx="972">
                  <c:v>88.000000000000028</c:v>
                </c:pt>
                <c:pt idx="973">
                  <c:v>91.000000000000014</c:v>
                </c:pt>
                <c:pt idx="974">
                  <c:v>96.000000000000043</c:v>
                </c:pt>
                <c:pt idx="975">
                  <c:v>96.000000000000043</c:v>
                </c:pt>
                <c:pt idx="976">
                  <c:v>95.000000000000014</c:v>
                </c:pt>
                <c:pt idx="977">
                  <c:v>92</c:v>
                </c:pt>
                <c:pt idx="978">
                  <c:v>92.000000000000014</c:v>
                </c:pt>
                <c:pt idx="979">
                  <c:v>87.999999999999986</c:v>
                </c:pt>
                <c:pt idx="980">
                  <c:v>84.999999999999986</c:v>
                </c:pt>
                <c:pt idx="981">
                  <c:v>86.000000000000014</c:v>
                </c:pt>
                <c:pt idx="982">
                  <c:v>85.999999999999986</c:v>
                </c:pt>
                <c:pt idx="983">
                  <c:v>88.999999999999986</c:v>
                </c:pt>
                <c:pt idx="984">
                  <c:v>89.000000000000014</c:v>
                </c:pt>
                <c:pt idx="985">
                  <c:v>90.000000000000028</c:v>
                </c:pt>
                <c:pt idx="986">
                  <c:v>90.000000000000028</c:v>
                </c:pt>
                <c:pt idx="987">
                  <c:v>88.000000000000028</c:v>
                </c:pt>
                <c:pt idx="988">
                  <c:v>92.000000000000043</c:v>
                </c:pt>
                <c:pt idx="989">
                  <c:v>87.000000000000014</c:v>
                </c:pt>
                <c:pt idx="990">
                  <c:v>89.000000000000014</c:v>
                </c:pt>
                <c:pt idx="991">
                  <c:v>81</c:v>
                </c:pt>
                <c:pt idx="992">
                  <c:v>83</c:v>
                </c:pt>
                <c:pt idx="993">
                  <c:v>75</c:v>
                </c:pt>
                <c:pt idx="994">
                  <c:v>75</c:v>
                </c:pt>
                <c:pt idx="995">
                  <c:v>79</c:v>
                </c:pt>
                <c:pt idx="996">
                  <c:v>75</c:v>
                </c:pt>
                <c:pt idx="997">
                  <c:v>88.999999999999972</c:v>
                </c:pt>
                <c:pt idx="998">
                  <c:v>89.999999999999986</c:v>
                </c:pt>
                <c:pt idx="999">
                  <c:v>91.000000000000014</c:v>
                </c:pt>
                <c:pt idx="1000">
                  <c:v>89.999999999999986</c:v>
                </c:pt>
                <c:pt idx="1001">
                  <c:v>79</c:v>
                </c:pt>
                <c:pt idx="1002">
                  <c:v>91.000000000000014</c:v>
                </c:pt>
                <c:pt idx="1003">
                  <c:v>85.999999999999986</c:v>
                </c:pt>
                <c:pt idx="1004">
                  <c:v>83.999999999999986</c:v>
                </c:pt>
                <c:pt idx="1005">
                  <c:v>85.000000000000014</c:v>
                </c:pt>
                <c:pt idx="1006">
                  <c:v>85.000000000000014</c:v>
                </c:pt>
                <c:pt idx="1007">
                  <c:v>83</c:v>
                </c:pt>
                <c:pt idx="1008">
                  <c:v>81</c:v>
                </c:pt>
                <c:pt idx="1009">
                  <c:v>84.999999999999972</c:v>
                </c:pt>
                <c:pt idx="1010">
                  <c:v>88.999999999999972</c:v>
                </c:pt>
                <c:pt idx="1011">
                  <c:v>94</c:v>
                </c:pt>
                <c:pt idx="1012">
                  <c:v>94</c:v>
                </c:pt>
                <c:pt idx="1013">
                  <c:v>96</c:v>
                </c:pt>
                <c:pt idx="1014">
                  <c:v>99.000000000000028</c:v>
                </c:pt>
                <c:pt idx="1015">
                  <c:v>88.000000000000028</c:v>
                </c:pt>
                <c:pt idx="1016">
                  <c:v>87.000000000000014</c:v>
                </c:pt>
                <c:pt idx="1017">
                  <c:v>85.999999999999986</c:v>
                </c:pt>
                <c:pt idx="1018">
                  <c:v>87.000000000000014</c:v>
                </c:pt>
                <c:pt idx="1019">
                  <c:v>87.000000000000014</c:v>
                </c:pt>
                <c:pt idx="1020">
                  <c:v>87.999999999999986</c:v>
                </c:pt>
                <c:pt idx="1021">
                  <c:v>88.000000000000028</c:v>
                </c:pt>
                <c:pt idx="1022">
                  <c:v>91.000000000000014</c:v>
                </c:pt>
                <c:pt idx="1023">
                  <c:v>89.999999999999986</c:v>
                </c:pt>
                <c:pt idx="1024">
                  <c:v>79.999999999999986</c:v>
                </c:pt>
                <c:pt idx="1025">
                  <c:v>80.000000000000028</c:v>
                </c:pt>
                <c:pt idx="1026">
                  <c:v>87.999999999999986</c:v>
                </c:pt>
                <c:pt idx="1027">
                  <c:v>84.000000000000028</c:v>
                </c:pt>
                <c:pt idx="1028">
                  <c:v>87.999999999999986</c:v>
                </c:pt>
                <c:pt idx="1029">
                  <c:v>85.999999999999986</c:v>
                </c:pt>
                <c:pt idx="1030">
                  <c:v>87.000000000000014</c:v>
                </c:pt>
                <c:pt idx="1031">
                  <c:v>87.000000000000014</c:v>
                </c:pt>
                <c:pt idx="1032">
                  <c:v>71.999999999999972</c:v>
                </c:pt>
                <c:pt idx="1033">
                  <c:v>69</c:v>
                </c:pt>
                <c:pt idx="1034">
                  <c:v>76.000000000000028</c:v>
                </c:pt>
                <c:pt idx="1035">
                  <c:v>77</c:v>
                </c:pt>
                <c:pt idx="1036">
                  <c:v>79</c:v>
                </c:pt>
                <c:pt idx="1037">
                  <c:v>79</c:v>
                </c:pt>
                <c:pt idx="1038">
                  <c:v>79</c:v>
                </c:pt>
                <c:pt idx="1039">
                  <c:v>81</c:v>
                </c:pt>
                <c:pt idx="1040">
                  <c:v>81</c:v>
                </c:pt>
                <c:pt idx="1041">
                  <c:v>81</c:v>
                </c:pt>
                <c:pt idx="1042">
                  <c:v>85.000000000000014</c:v>
                </c:pt>
                <c:pt idx="1043">
                  <c:v>85.000000000000014</c:v>
                </c:pt>
                <c:pt idx="1044">
                  <c:v>78.000000000000028</c:v>
                </c:pt>
                <c:pt idx="1045">
                  <c:v>78.000000000000028</c:v>
                </c:pt>
                <c:pt idx="1046">
                  <c:v>80</c:v>
                </c:pt>
                <c:pt idx="1047">
                  <c:v>84.999999999999986</c:v>
                </c:pt>
                <c:pt idx="1048">
                  <c:v>83.999999999999986</c:v>
                </c:pt>
                <c:pt idx="1049">
                  <c:v>85.999999999999986</c:v>
                </c:pt>
                <c:pt idx="1050">
                  <c:v>90.000000000000014</c:v>
                </c:pt>
                <c:pt idx="1051">
                  <c:v>87.000000000000014</c:v>
                </c:pt>
                <c:pt idx="1052">
                  <c:v>87.000000000000014</c:v>
                </c:pt>
                <c:pt idx="1053">
                  <c:v>94</c:v>
                </c:pt>
                <c:pt idx="1054">
                  <c:v>88.000000000000014</c:v>
                </c:pt>
                <c:pt idx="1055">
                  <c:v>86.000000000000014</c:v>
                </c:pt>
                <c:pt idx="1056">
                  <c:v>86.000000000000014</c:v>
                </c:pt>
                <c:pt idx="1057">
                  <c:v>83.999999999999986</c:v>
                </c:pt>
                <c:pt idx="1058">
                  <c:v>85.999999999999986</c:v>
                </c:pt>
                <c:pt idx="1059">
                  <c:v>90.000000000000014</c:v>
                </c:pt>
                <c:pt idx="1060">
                  <c:v>89.000000000000014</c:v>
                </c:pt>
                <c:pt idx="1061">
                  <c:v>98</c:v>
                </c:pt>
                <c:pt idx="1062">
                  <c:v>95.999999999999972</c:v>
                </c:pt>
                <c:pt idx="1063">
                  <c:v>97</c:v>
                </c:pt>
                <c:pt idx="1064">
                  <c:v>96</c:v>
                </c:pt>
                <c:pt idx="1065">
                  <c:v>93.000000000000014</c:v>
                </c:pt>
                <c:pt idx="1066">
                  <c:v>98.999999999999972</c:v>
                </c:pt>
                <c:pt idx="1067">
                  <c:v>99</c:v>
                </c:pt>
                <c:pt idx="1068">
                  <c:v>90.999999999999972</c:v>
                </c:pt>
                <c:pt idx="1069">
                  <c:v>89.999999999999986</c:v>
                </c:pt>
                <c:pt idx="1070">
                  <c:v>78</c:v>
                </c:pt>
                <c:pt idx="1071">
                  <c:v>78</c:v>
                </c:pt>
                <c:pt idx="1072">
                  <c:v>88.000000000000014</c:v>
                </c:pt>
                <c:pt idx="1073">
                  <c:v>85.999999999999986</c:v>
                </c:pt>
                <c:pt idx="1074">
                  <c:v>83.999999999999986</c:v>
                </c:pt>
                <c:pt idx="1075">
                  <c:v>87.999999999999986</c:v>
                </c:pt>
                <c:pt idx="1076">
                  <c:v>87.999999999999986</c:v>
                </c:pt>
                <c:pt idx="1077">
                  <c:v>82</c:v>
                </c:pt>
                <c:pt idx="1078">
                  <c:v>84.999999999999986</c:v>
                </c:pt>
                <c:pt idx="1079">
                  <c:v>79</c:v>
                </c:pt>
                <c:pt idx="1080">
                  <c:v>82.999999999999986</c:v>
                </c:pt>
                <c:pt idx="1081">
                  <c:v>82.999999999999986</c:v>
                </c:pt>
                <c:pt idx="1082">
                  <c:v>85.000000000000014</c:v>
                </c:pt>
                <c:pt idx="1083">
                  <c:v>83</c:v>
                </c:pt>
                <c:pt idx="1084">
                  <c:v>84.999999999999986</c:v>
                </c:pt>
                <c:pt idx="1085">
                  <c:v>50.999999999999979</c:v>
                </c:pt>
                <c:pt idx="1086">
                  <c:v>63.000000000000014</c:v>
                </c:pt>
                <c:pt idx="1087">
                  <c:v>64.000000000000014</c:v>
                </c:pt>
                <c:pt idx="1088">
                  <c:v>74.999999999999972</c:v>
                </c:pt>
                <c:pt idx="1089">
                  <c:v>69.000000000000014</c:v>
                </c:pt>
                <c:pt idx="1090">
                  <c:v>85.999999999999986</c:v>
                </c:pt>
                <c:pt idx="1091">
                  <c:v>102</c:v>
                </c:pt>
                <c:pt idx="1092">
                  <c:v>69.000000000000014</c:v>
                </c:pt>
                <c:pt idx="1093">
                  <c:v>75</c:v>
                </c:pt>
                <c:pt idx="1094">
                  <c:v>68.000000000000014</c:v>
                </c:pt>
                <c:pt idx="1095">
                  <c:v>72.000000000000014</c:v>
                </c:pt>
                <c:pt idx="1096">
                  <c:v>77</c:v>
                </c:pt>
                <c:pt idx="1097">
                  <c:v>81</c:v>
                </c:pt>
                <c:pt idx="1098">
                  <c:v>83.999999999999986</c:v>
                </c:pt>
                <c:pt idx="1099">
                  <c:v>85.999999999999986</c:v>
                </c:pt>
                <c:pt idx="1100">
                  <c:v>90.999999999999972</c:v>
                </c:pt>
                <c:pt idx="1101">
                  <c:v>91.999999999999943</c:v>
                </c:pt>
                <c:pt idx="1102">
                  <c:v>98.000000000000043</c:v>
                </c:pt>
                <c:pt idx="1103">
                  <c:v>104.99999999999999</c:v>
                </c:pt>
                <c:pt idx="1104">
                  <c:v>123.00000000000001</c:v>
                </c:pt>
                <c:pt idx="1105">
                  <c:v>136</c:v>
                </c:pt>
                <c:pt idx="1106">
                  <c:v>127.00000000000003</c:v>
                </c:pt>
                <c:pt idx="1107">
                  <c:v>122.00000000000001</c:v>
                </c:pt>
                <c:pt idx="1108">
                  <c:v>118.00000000000001</c:v>
                </c:pt>
                <c:pt idx="1109">
                  <c:v>108.99999999999999</c:v>
                </c:pt>
                <c:pt idx="1110">
                  <c:v>117.99999999999997</c:v>
                </c:pt>
                <c:pt idx="1111">
                  <c:v>121</c:v>
                </c:pt>
                <c:pt idx="1112">
                  <c:v>119</c:v>
                </c:pt>
                <c:pt idx="1113">
                  <c:v>100</c:v>
                </c:pt>
                <c:pt idx="1114">
                  <c:v>95.000000000000014</c:v>
                </c:pt>
                <c:pt idx="1115">
                  <c:v>95.000000000000014</c:v>
                </c:pt>
                <c:pt idx="1116">
                  <c:v>125</c:v>
                </c:pt>
                <c:pt idx="1117">
                  <c:v>133.00000000000003</c:v>
                </c:pt>
                <c:pt idx="1118">
                  <c:v>173.00000000000003</c:v>
                </c:pt>
                <c:pt idx="1119">
                  <c:v>207.00000000000003</c:v>
                </c:pt>
                <c:pt idx="1120">
                  <c:v>214.00000000000006</c:v>
                </c:pt>
                <c:pt idx="1121">
                  <c:v>203.00000000000003</c:v>
                </c:pt>
                <c:pt idx="1122">
                  <c:v>200</c:v>
                </c:pt>
                <c:pt idx="1123">
                  <c:v>204.99999999999997</c:v>
                </c:pt>
                <c:pt idx="1124">
                  <c:v>206</c:v>
                </c:pt>
                <c:pt idx="1125">
                  <c:v>195.99999999999994</c:v>
                </c:pt>
                <c:pt idx="1126">
                  <c:v>197.00000000000003</c:v>
                </c:pt>
                <c:pt idx="1127">
                  <c:v>195.00000000000003</c:v>
                </c:pt>
                <c:pt idx="1128">
                  <c:v>187</c:v>
                </c:pt>
                <c:pt idx="1129">
                  <c:v>190.00000000000003</c:v>
                </c:pt>
                <c:pt idx="1130">
                  <c:v>179.99999999999997</c:v>
                </c:pt>
                <c:pt idx="1131">
                  <c:v>182.00000000000003</c:v>
                </c:pt>
                <c:pt idx="1132">
                  <c:v>187</c:v>
                </c:pt>
                <c:pt idx="1133">
                  <c:v>231.99999999999997</c:v>
                </c:pt>
                <c:pt idx="1134">
                  <c:v>236</c:v>
                </c:pt>
                <c:pt idx="1135">
                  <c:v>234.00000000000003</c:v>
                </c:pt>
                <c:pt idx="1136">
                  <c:v>230.99999999999997</c:v>
                </c:pt>
                <c:pt idx="1137">
                  <c:v>233</c:v>
                </c:pt>
                <c:pt idx="1138">
                  <c:v>233</c:v>
                </c:pt>
                <c:pt idx="1139">
                  <c:v>236.99999999999997</c:v>
                </c:pt>
                <c:pt idx="1140">
                  <c:v>234</c:v>
                </c:pt>
                <c:pt idx="1141">
                  <c:v>230.99999999999997</c:v>
                </c:pt>
                <c:pt idx="1142">
                  <c:v>213</c:v>
                </c:pt>
                <c:pt idx="1143">
                  <c:v>213</c:v>
                </c:pt>
                <c:pt idx="1144">
                  <c:v>220.00000000000003</c:v>
                </c:pt>
                <c:pt idx="1145">
                  <c:v>217</c:v>
                </c:pt>
                <c:pt idx="1146">
                  <c:v>217</c:v>
                </c:pt>
                <c:pt idx="1147">
                  <c:v>219.00000000000003</c:v>
                </c:pt>
                <c:pt idx="1148">
                  <c:v>219.00000000000003</c:v>
                </c:pt>
                <c:pt idx="1149">
                  <c:v>241</c:v>
                </c:pt>
                <c:pt idx="1150">
                  <c:v>247.00000000000006</c:v>
                </c:pt>
                <c:pt idx="1151">
                  <c:v>244.00000000000003</c:v>
                </c:pt>
                <c:pt idx="1152">
                  <c:v>243.00000000000006</c:v>
                </c:pt>
                <c:pt idx="1153">
                  <c:v>234</c:v>
                </c:pt>
                <c:pt idx="1154">
                  <c:v>235.00000000000006</c:v>
                </c:pt>
                <c:pt idx="1155">
                  <c:v>235</c:v>
                </c:pt>
                <c:pt idx="1156">
                  <c:v>235</c:v>
                </c:pt>
                <c:pt idx="1157">
                  <c:v>234.99999999999997</c:v>
                </c:pt>
                <c:pt idx="1158">
                  <c:v>234</c:v>
                </c:pt>
                <c:pt idx="1159">
                  <c:v>234.00000000000003</c:v>
                </c:pt>
                <c:pt idx="1160">
                  <c:v>223</c:v>
                </c:pt>
                <c:pt idx="1161">
                  <c:v>223</c:v>
                </c:pt>
                <c:pt idx="1162">
                  <c:v>228.00000000000003</c:v>
                </c:pt>
                <c:pt idx="1163">
                  <c:v>228.00000000000003</c:v>
                </c:pt>
                <c:pt idx="1164">
                  <c:v>228.00000000000003</c:v>
                </c:pt>
                <c:pt idx="1165">
                  <c:v>232.00000000000003</c:v>
                </c:pt>
                <c:pt idx="1166">
                  <c:v>232.00000000000003</c:v>
                </c:pt>
                <c:pt idx="1167">
                  <c:v>231</c:v>
                </c:pt>
                <c:pt idx="1168">
                  <c:v>232.00000000000003</c:v>
                </c:pt>
                <c:pt idx="1169">
                  <c:v>231</c:v>
                </c:pt>
                <c:pt idx="1170">
                  <c:v>244</c:v>
                </c:pt>
                <c:pt idx="1171">
                  <c:v>245.00000000000003</c:v>
                </c:pt>
                <c:pt idx="1172">
                  <c:v>244</c:v>
                </c:pt>
                <c:pt idx="1173">
                  <c:v>243.00000000000003</c:v>
                </c:pt>
                <c:pt idx="1174">
                  <c:v>243.00000000000003</c:v>
                </c:pt>
                <c:pt idx="1175">
                  <c:v>243.00000000000003</c:v>
                </c:pt>
                <c:pt idx="1176">
                  <c:v>240.99999999999997</c:v>
                </c:pt>
                <c:pt idx="1177">
                  <c:v>240.00000000000003</c:v>
                </c:pt>
                <c:pt idx="1178">
                  <c:v>241</c:v>
                </c:pt>
                <c:pt idx="1179">
                  <c:v>239</c:v>
                </c:pt>
                <c:pt idx="1180">
                  <c:v>153</c:v>
                </c:pt>
                <c:pt idx="1181">
                  <c:v>158</c:v>
                </c:pt>
                <c:pt idx="1182">
                  <c:v>160</c:v>
                </c:pt>
                <c:pt idx="1183">
                  <c:v>162</c:v>
                </c:pt>
                <c:pt idx="1184">
                  <c:v>191</c:v>
                </c:pt>
                <c:pt idx="1185">
                  <c:v>193.00000000000003</c:v>
                </c:pt>
                <c:pt idx="1186">
                  <c:v>193.00000000000003</c:v>
                </c:pt>
                <c:pt idx="1187">
                  <c:v>197</c:v>
                </c:pt>
                <c:pt idx="1188">
                  <c:v>197.00000000000003</c:v>
                </c:pt>
                <c:pt idx="1189">
                  <c:v>196</c:v>
                </c:pt>
                <c:pt idx="1190">
                  <c:v>196</c:v>
                </c:pt>
                <c:pt idx="1191">
                  <c:v>197.00000000000003</c:v>
                </c:pt>
                <c:pt idx="1192">
                  <c:v>216</c:v>
                </c:pt>
                <c:pt idx="1193">
                  <c:v>215.00000000000003</c:v>
                </c:pt>
                <c:pt idx="1194">
                  <c:v>209.00000000000003</c:v>
                </c:pt>
                <c:pt idx="1195">
                  <c:v>171</c:v>
                </c:pt>
                <c:pt idx="1196">
                  <c:v>173</c:v>
                </c:pt>
                <c:pt idx="1197">
                  <c:v>175</c:v>
                </c:pt>
                <c:pt idx="1198">
                  <c:v>175</c:v>
                </c:pt>
                <c:pt idx="1199">
                  <c:v>179.99999999999997</c:v>
                </c:pt>
                <c:pt idx="1200">
                  <c:v>182</c:v>
                </c:pt>
                <c:pt idx="1201">
                  <c:v>185</c:v>
                </c:pt>
                <c:pt idx="1202">
                  <c:v>185</c:v>
                </c:pt>
                <c:pt idx="1203">
                  <c:v>188</c:v>
                </c:pt>
                <c:pt idx="1204">
                  <c:v>186</c:v>
                </c:pt>
                <c:pt idx="1205">
                  <c:v>185</c:v>
                </c:pt>
                <c:pt idx="1206">
                  <c:v>185</c:v>
                </c:pt>
                <c:pt idx="1207">
                  <c:v>185.00000000000003</c:v>
                </c:pt>
                <c:pt idx="1208">
                  <c:v>176</c:v>
                </c:pt>
                <c:pt idx="1209">
                  <c:v>179.00000000000003</c:v>
                </c:pt>
                <c:pt idx="1210">
                  <c:v>199.00000000000003</c:v>
                </c:pt>
                <c:pt idx="1211">
                  <c:v>183</c:v>
                </c:pt>
                <c:pt idx="1212">
                  <c:v>167</c:v>
                </c:pt>
                <c:pt idx="1213">
                  <c:v>166</c:v>
                </c:pt>
                <c:pt idx="1214">
                  <c:v>195.99999999999997</c:v>
                </c:pt>
                <c:pt idx="1215">
                  <c:v>196.99999999999997</c:v>
                </c:pt>
                <c:pt idx="1216">
                  <c:v>188</c:v>
                </c:pt>
                <c:pt idx="1217">
                  <c:v>197.99999999999997</c:v>
                </c:pt>
                <c:pt idx="1218">
                  <c:v>195.99999999999997</c:v>
                </c:pt>
                <c:pt idx="1219">
                  <c:v>193</c:v>
                </c:pt>
                <c:pt idx="1220">
                  <c:v>196.99999999999997</c:v>
                </c:pt>
                <c:pt idx="1221">
                  <c:v>196.99999999999997</c:v>
                </c:pt>
                <c:pt idx="1222">
                  <c:v>182</c:v>
                </c:pt>
                <c:pt idx="1223">
                  <c:v>180</c:v>
                </c:pt>
                <c:pt idx="1224">
                  <c:v>179</c:v>
                </c:pt>
                <c:pt idx="1225">
                  <c:v>196</c:v>
                </c:pt>
                <c:pt idx="1226">
                  <c:v>196.99999999999997</c:v>
                </c:pt>
                <c:pt idx="1227">
                  <c:v>196.99999999999997</c:v>
                </c:pt>
                <c:pt idx="1228">
                  <c:v>198</c:v>
                </c:pt>
                <c:pt idx="1229">
                  <c:v>199</c:v>
                </c:pt>
                <c:pt idx="1230">
                  <c:v>197.99999999999997</c:v>
                </c:pt>
                <c:pt idx="1231">
                  <c:v>197.99999999999997</c:v>
                </c:pt>
                <c:pt idx="1232">
                  <c:v>197.99999999999997</c:v>
                </c:pt>
                <c:pt idx="1233">
                  <c:v>197.99999999999997</c:v>
                </c:pt>
                <c:pt idx="1234">
                  <c:v>190</c:v>
                </c:pt>
                <c:pt idx="1235">
                  <c:v>227.99999999999997</c:v>
                </c:pt>
                <c:pt idx="1236">
                  <c:v>227</c:v>
                </c:pt>
                <c:pt idx="1237">
                  <c:v>225</c:v>
                </c:pt>
                <c:pt idx="1238">
                  <c:v>225</c:v>
                </c:pt>
                <c:pt idx="1239">
                  <c:v>225</c:v>
                </c:pt>
                <c:pt idx="1240">
                  <c:v>225</c:v>
                </c:pt>
                <c:pt idx="1241">
                  <c:v>223.00000000000006</c:v>
                </c:pt>
                <c:pt idx="1242">
                  <c:v>223</c:v>
                </c:pt>
                <c:pt idx="1243">
                  <c:v>224.00000000000003</c:v>
                </c:pt>
                <c:pt idx="1244">
                  <c:v>221</c:v>
                </c:pt>
                <c:pt idx="1245">
                  <c:v>220.00000000000003</c:v>
                </c:pt>
                <c:pt idx="1246">
                  <c:v>220.00000000000003</c:v>
                </c:pt>
                <c:pt idx="1247">
                  <c:v>213</c:v>
                </c:pt>
                <c:pt idx="1248">
                  <c:v>216</c:v>
                </c:pt>
                <c:pt idx="1249">
                  <c:v>217.99999999999997</c:v>
                </c:pt>
                <c:pt idx="1250">
                  <c:v>221.99999999999997</c:v>
                </c:pt>
                <c:pt idx="1251">
                  <c:v>237</c:v>
                </c:pt>
                <c:pt idx="1252">
                  <c:v>234</c:v>
                </c:pt>
                <c:pt idx="1253">
                  <c:v>234.99999999999997</c:v>
                </c:pt>
                <c:pt idx="1254">
                  <c:v>229.99999999999997</c:v>
                </c:pt>
                <c:pt idx="1255">
                  <c:v>229</c:v>
                </c:pt>
                <c:pt idx="1256">
                  <c:v>221</c:v>
                </c:pt>
                <c:pt idx="1257">
                  <c:v>221</c:v>
                </c:pt>
                <c:pt idx="1258">
                  <c:v>221.99999999999997</c:v>
                </c:pt>
                <c:pt idx="1259">
                  <c:v>224.00000000000003</c:v>
                </c:pt>
                <c:pt idx="1260">
                  <c:v>227.99999999999997</c:v>
                </c:pt>
                <c:pt idx="1261">
                  <c:v>230.00000000000003</c:v>
                </c:pt>
                <c:pt idx="1262">
                  <c:v>231</c:v>
                </c:pt>
                <c:pt idx="1263">
                  <c:v>232.00000000000003</c:v>
                </c:pt>
                <c:pt idx="1264">
                  <c:v>231.99999999999997</c:v>
                </c:pt>
                <c:pt idx="1265">
                  <c:v>235</c:v>
                </c:pt>
                <c:pt idx="1266">
                  <c:v>220.00000000000003</c:v>
                </c:pt>
                <c:pt idx="1267">
                  <c:v>225</c:v>
                </c:pt>
                <c:pt idx="1268">
                  <c:v>225</c:v>
                </c:pt>
                <c:pt idx="1269">
                  <c:v>227</c:v>
                </c:pt>
                <c:pt idx="1270">
                  <c:v>225</c:v>
                </c:pt>
                <c:pt idx="1271">
                  <c:v>241</c:v>
                </c:pt>
                <c:pt idx="1272">
                  <c:v>225.99999999999997</c:v>
                </c:pt>
                <c:pt idx="1273">
                  <c:v>227</c:v>
                </c:pt>
                <c:pt idx="1274">
                  <c:v>224.00000000000003</c:v>
                </c:pt>
                <c:pt idx="1275">
                  <c:v>224.00000000000003</c:v>
                </c:pt>
                <c:pt idx="1276">
                  <c:v>221.99999999999997</c:v>
                </c:pt>
                <c:pt idx="1277">
                  <c:v>221.99999999999997</c:v>
                </c:pt>
                <c:pt idx="1278">
                  <c:v>211.00000000000003</c:v>
                </c:pt>
                <c:pt idx="1279">
                  <c:v>211.00000000000003</c:v>
                </c:pt>
                <c:pt idx="1280">
                  <c:v>212</c:v>
                </c:pt>
                <c:pt idx="1281">
                  <c:v>212</c:v>
                </c:pt>
                <c:pt idx="1282">
                  <c:v>213</c:v>
                </c:pt>
                <c:pt idx="1283">
                  <c:v>213</c:v>
                </c:pt>
                <c:pt idx="1284">
                  <c:v>210</c:v>
                </c:pt>
                <c:pt idx="1285">
                  <c:v>211.00000000000003</c:v>
                </c:pt>
                <c:pt idx="1286">
                  <c:v>212</c:v>
                </c:pt>
                <c:pt idx="1287">
                  <c:v>213</c:v>
                </c:pt>
                <c:pt idx="1288">
                  <c:v>209</c:v>
                </c:pt>
                <c:pt idx="1289">
                  <c:v>206.00000000000006</c:v>
                </c:pt>
                <c:pt idx="1290">
                  <c:v>206.00000000000006</c:v>
                </c:pt>
                <c:pt idx="1291">
                  <c:v>206.00000000000006</c:v>
                </c:pt>
                <c:pt idx="1292">
                  <c:v>200</c:v>
                </c:pt>
                <c:pt idx="1293">
                  <c:v>200.99999999999997</c:v>
                </c:pt>
                <c:pt idx="1294">
                  <c:v>202.00000000000006</c:v>
                </c:pt>
                <c:pt idx="1295">
                  <c:v>200.99999999999997</c:v>
                </c:pt>
                <c:pt idx="1296">
                  <c:v>202.00000000000006</c:v>
                </c:pt>
                <c:pt idx="1297">
                  <c:v>205.00000000000003</c:v>
                </c:pt>
                <c:pt idx="1298">
                  <c:v>209</c:v>
                </c:pt>
                <c:pt idx="1299">
                  <c:v>209</c:v>
                </c:pt>
                <c:pt idx="1300">
                  <c:v>209</c:v>
                </c:pt>
                <c:pt idx="1301">
                  <c:v>207.00000000000003</c:v>
                </c:pt>
                <c:pt idx="1302">
                  <c:v>207.00000000000003</c:v>
                </c:pt>
                <c:pt idx="1303">
                  <c:v>207.00000000000003</c:v>
                </c:pt>
                <c:pt idx="1304">
                  <c:v>206.00000000000006</c:v>
                </c:pt>
                <c:pt idx="1305">
                  <c:v>206.00000000000006</c:v>
                </c:pt>
                <c:pt idx="1306">
                  <c:v>207.00000000000003</c:v>
                </c:pt>
                <c:pt idx="1307">
                  <c:v>207.00000000000003</c:v>
                </c:pt>
                <c:pt idx="1308">
                  <c:v>207.00000000000003</c:v>
                </c:pt>
                <c:pt idx="1309">
                  <c:v>204.99999999999997</c:v>
                </c:pt>
                <c:pt idx="1310">
                  <c:v>204</c:v>
                </c:pt>
                <c:pt idx="1311">
                  <c:v>204</c:v>
                </c:pt>
                <c:pt idx="1312">
                  <c:v>161</c:v>
                </c:pt>
                <c:pt idx="1313">
                  <c:v>153.99999999999997</c:v>
                </c:pt>
                <c:pt idx="1314">
                  <c:v>156</c:v>
                </c:pt>
                <c:pt idx="1315">
                  <c:v>164</c:v>
                </c:pt>
                <c:pt idx="1316">
                  <c:v>164</c:v>
                </c:pt>
                <c:pt idx="1317">
                  <c:v>171</c:v>
                </c:pt>
                <c:pt idx="1318">
                  <c:v>181</c:v>
                </c:pt>
                <c:pt idx="1319">
                  <c:v>173</c:v>
                </c:pt>
                <c:pt idx="1320">
                  <c:v>164</c:v>
                </c:pt>
                <c:pt idx="1321">
                  <c:v>167</c:v>
                </c:pt>
                <c:pt idx="1322">
                  <c:v>156</c:v>
                </c:pt>
                <c:pt idx="1323">
                  <c:v>156</c:v>
                </c:pt>
                <c:pt idx="1324">
                  <c:v>156</c:v>
                </c:pt>
                <c:pt idx="1325">
                  <c:v>157.00000000000003</c:v>
                </c:pt>
                <c:pt idx="1326">
                  <c:v>158</c:v>
                </c:pt>
                <c:pt idx="1327">
                  <c:v>158.00000000000003</c:v>
                </c:pt>
                <c:pt idx="1328">
                  <c:v>151.00000000000003</c:v>
                </c:pt>
                <c:pt idx="1329">
                  <c:v>144</c:v>
                </c:pt>
                <c:pt idx="1330">
                  <c:v>142</c:v>
                </c:pt>
                <c:pt idx="1331">
                  <c:v>147</c:v>
                </c:pt>
                <c:pt idx="1332">
                  <c:v>162</c:v>
                </c:pt>
                <c:pt idx="1333">
                  <c:v>163</c:v>
                </c:pt>
                <c:pt idx="1334">
                  <c:v>164</c:v>
                </c:pt>
                <c:pt idx="1335">
                  <c:v>163</c:v>
                </c:pt>
                <c:pt idx="1336">
                  <c:v>163</c:v>
                </c:pt>
                <c:pt idx="1337">
                  <c:v>162</c:v>
                </c:pt>
                <c:pt idx="1338">
                  <c:v>161</c:v>
                </c:pt>
                <c:pt idx="1339">
                  <c:v>160</c:v>
                </c:pt>
                <c:pt idx="1340">
                  <c:v>161</c:v>
                </c:pt>
                <c:pt idx="1341">
                  <c:v>154</c:v>
                </c:pt>
                <c:pt idx="1342">
                  <c:v>155.00000000000003</c:v>
                </c:pt>
                <c:pt idx="1343">
                  <c:v>149</c:v>
                </c:pt>
                <c:pt idx="1344">
                  <c:v>152</c:v>
                </c:pt>
                <c:pt idx="1345">
                  <c:v>161</c:v>
                </c:pt>
                <c:pt idx="1346">
                  <c:v>159</c:v>
                </c:pt>
                <c:pt idx="1347">
                  <c:v>157.99999999999997</c:v>
                </c:pt>
                <c:pt idx="1348">
                  <c:v>157.99999999999997</c:v>
                </c:pt>
                <c:pt idx="1349">
                  <c:v>157</c:v>
                </c:pt>
                <c:pt idx="1350">
                  <c:v>157</c:v>
                </c:pt>
                <c:pt idx="1351">
                  <c:v>155.99999999999997</c:v>
                </c:pt>
                <c:pt idx="1352">
                  <c:v>154.99999999999997</c:v>
                </c:pt>
                <c:pt idx="1353">
                  <c:v>143</c:v>
                </c:pt>
                <c:pt idx="1354">
                  <c:v>145.00000000000003</c:v>
                </c:pt>
                <c:pt idx="1355">
                  <c:v>146.00000000000003</c:v>
                </c:pt>
                <c:pt idx="1356">
                  <c:v>148</c:v>
                </c:pt>
                <c:pt idx="1357">
                  <c:v>135</c:v>
                </c:pt>
                <c:pt idx="1358">
                  <c:v>137</c:v>
                </c:pt>
                <c:pt idx="1359">
                  <c:v>138</c:v>
                </c:pt>
                <c:pt idx="1360">
                  <c:v>139</c:v>
                </c:pt>
                <c:pt idx="1361">
                  <c:v>143</c:v>
                </c:pt>
                <c:pt idx="1362">
                  <c:v>144</c:v>
                </c:pt>
                <c:pt idx="1363">
                  <c:v>145.00000000000003</c:v>
                </c:pt>
                <c:pt idx="1364">
                  <c:v>154.99999999999997</c:v>
                </c:pt>
                <c:pt idx="1365">
                  <c:v>152</c:v>
                </c:pt>
                <c:pt idx="1366">
                  <c:v>151.99999999999997</c:v>
                </c:pt>
                <c:pt idx="1367">
                  <c:v>151</c:v>
                </c:pt>
                <c:pt idx="1368">
                  <c:v>151</c:v>
                </c:pt>
                <c:pt idx="1369">
                  <c:v>150.00000000000003</c:v>
                </c:pt>
                <c:pt idx="1370">
                  <c:v>150.00000000000003</c:v>
                </c:pt>
                <c:pt idx="1371">
                  <c:v>141</c:v>
                </c:pt>
                <c:pt idx="1372">
                  <c:v>147</c:v>
                </c:pt>
                <c:pt idx="1373">
                  <c:v>146.00000000000003</c:v>
                </c:pt>
                <c:pt idx="1374">
                  <c:v>146</c:v>
                </c:pt>
                <c:pt idx="1375">
                  <c:v>143</c:v>
                </c:pt>
                <c:pt idx="1376">
                  <c:v>143</c:v>
                </c:pt>
                <c:pt idx="1377">
                  <c:v>142.99999999999997</c:v>
                </c:pt>
                <c:pt idx="1378">
                  <c:v>136</c:v>
                </c:pt>
                <c:pt idx="1379">
                  <c:v>125</c:v>
                </c:pt>
                <c:pt idx="1380">
                  <c:v>119</c:v>
                </c:pt>
                <c:pt idx="1381">
                  <c:v>119</c:v>
                </c:pt>
                <c:pt idx="1382">
                  <c:v>119.99999999999997</c:v>
                </c:pt>
                <c:pt idx="1383">
                  <c:v>118.00000000000001</c:v>
                </c:pt>
                <c:pt idx="1384">
                  <c:v>118.00000000000001</c:v>
                </c:pt>
                <c:pt idx="1385">
                  <c:v>118.00000000000001</c:v>
                </c:pt>
                <c:pt idx="1386">
                  <c:v>119</c:v>
                </c:pt>
                <c:pt idx="1387">
                  <c:v>119</c:v>
                </c:pt>
                <c:pt idx="1388">
                  <c:v>125</c:v>
                </c:pt>
                <c:pt idx="1389">
                  <c:v>124.99999999999997</c:v>
                </c:pt>
                <c:pt idx="1390">
                  <c:v>124.99999999999997</c:v>
                </c:pt>
                <c:pt idx="1391">
                  <c:v>124.99999999999997</c:v>
                </c:pt>
                <c:pt idx="1392">
                  <c:v>121</c:v>
                </c:pt>
                <c:pt idx="1393">
                  <c:v>123.99999999999997</c:v>
                </c:pt>
                <c:pt idx="1394">
                  <c:v>120</c:v>
                </c:pt>
                <c:pt idx="1395">
                  <c:v>120</c:v>
                </c:pt>
                <c:pt idx="1396">
                  <c:v>117.00000000000001</c:v>
                </c:pt>
                <c:pt idx="1397">
                  <c:v>112.00000000000001</c:v>
                </c:pt>
                <c:pt idx="1398">
                  <c:v>113.00000000000001</c:v>
                </c:pt>
                <c:pt idx="1399">
                  <c:v>113.00000000000001</c:v>
                </c:pt>
                <c:pt idx="1400">
                  <c:v>113.00000000000001</c:v>
                </c:pt>
                <c:pt idx="1401">
                  <c:v>113.99999999999999</c:v>
                </c:pt>
                <c:pt idx="1402">
                  <c:v>113.00000000000001</c:v>
                </c:pt>
                <c:pt idx="1403">
                  <c:v>113.00000000000001</c:v>
                </c:pt>
                <c:pt idx="1404">
                  <c:v>113.00000000000001</c:v>
                </c:pt>
                <c:pt idx="1405">
                  <c:v>113.99999999999999</c:v>
                </c:pt>
                <c:pt idx="1406">
                  <c:v>116.00000000000001</c:v>
                </c:pt>
                <c:pt idx="1407">
                  <c:v>117.00000000000001</c:v>
                </c:pt>
                <c:pt idx="1408">
                  <c:v>117.00000000000001</c:v>
                </c:pt>
                <c:pt idx="1409">
                  <c:v>116.00000000000001</c:v>
                </c:pt>
                <c:pt idx="1410">
                  <c:v>116.00000000000001</c:v>
                </c:pt>
                <c:pt idx="1411">
                  <c:v>116.00000000000001</c:v>
                </c:pt>
                <c:pt idx="1412">
                  <c:v>116.00000000000001</c:v>
                </c:pt>
                <c:pt idx="1413">
                  <c:v>117</c:v>
                </c:pt>
                <c:pt idx="1414">
                  <c:v>106.99999999999999</c:v>
                </c:pt>
                <c:pt idx="1415">
                  <c:v>100</c:v>
                </c:pt>
                <c:pt idx="1416">
                  <c:v>102</c:v>
                </c:pt>
                <c:pt idx="1417">
                  <c:v>103.00000000000003</c:v>
                </c:pt>
                <c:pt idx="1418">
                  <c:v>102.00000000000003</c:v>
                </c:pt>
                <c:pt idx="1419">
                  <c:v>101</c:v>
                </c:pt>
                <c:pt idx="1420">
                  <c:v>100.00000000000003</c:v>
                </c:pt>
                <c:pt idx="1421">
                  <c:v>102.00000000000003</c:v>
                </c:pt>
                <c:pt idx="1422">
                  <c:v>103.00000000000003</c:v>
                </c:pt>
                <c:pt idx="1423">
                  <c:v>104.00000000000003</c:v>
                </c:pt>
                <c:pt idx="1424">
                  <c:v>103.00000000000003</c:v>
                </c:pt>
                <c:pt idx="1425">
                  <c:v>101</c:v>
                </c:pt>
                <c:pt idx="1426">
                  <c:v>102.00000000000003</c:v>
                </c:pt>
                <c:pt idx="1427">
                  <c:v>101.99999999999999</c:v>
                </c:pt>
                <c:pt idx="1428">
                  <c:v>113.99999999999999</c:v>
                </c:pt>
                <c:pt idx="1429">
                  <c:v>109.99999999999999</c:v>
                </c:pt>
                <c:pt idx="1430">
                  <c:v>106.99999999999999</c:v>
                </c:pt>
                <c:pt idx="1431">
                  <c:v>123</c:v>
                </c:pt>
                <c:pt idx="1432">
                  <c:v>121.99999999999997</c:v>
                </c:pt>
                <c:pt idx="1433">
                  <c:v>108.99999999999999</c:v>
                </c:pt>
                <c:pt idx="1434">
                  <c:v>117.00000000000001</c:v>
                </c:pt>
                <c:pt idx="1435">
                  <c:v>117.00000000000001</c:v>
                </c:pt>
                <c:pt idx="1436">
                  <c:v>117.00000000000001</c:v>
                </c:pt>
                <c:pt idx="1437">
                  <c:v>114.00000000000001</c:v>
                </c:pt>
                <c:pt idx="1438">
                  <c:v>112.00000000000001</c:v>
                </c:pt>
                <c:pt idx="1439">
                  <c:v>87.000000000000014</c:v>
                </c:pt>
                <c:pt idx="1440">
                  <c:v>87.000000000000014</c:v>
                </c:pt>
                <c:pt idx="1441">
                  <c:v>89.999999999999986</c:v>
                </c:pt>
                <c:pt idx="1442">
                  <c:v>88.000000000000014</c:v>
                </c:pt>
                <c:pt idx="1443">
                  <c:v>88.999999999999986</c:v>
                </c:pt>
                <c:pt idx="1444">
                  <c:v>89.999999999999986</c:v>
                </c:pt>
                <c:pt idx="1445">
                  <c:v>92</c:v>
                </c:pt>
                <c:pt idx="1446">
                  <c:v>92.000000000000014</c:v>
                </c:pt>
                <c:pt idx="1447">
                  <c:v>93.999999999999972</c:v>
                </c:pt>
                <c:pt idx="1448">
                  <c:v>94</c:v>
                </c:pt>
                <c:pt idx="1449">
                  <c:v>53.999999999999979</c:v>
                </c:pt>
                <c:pt idx="1450">
                  <c:v>53.999999999999979</c:v>
                </c:pt>
                <c:pt idx="1451">
                  <c:v>57.999999999999986</c:v>
                </c:pt>
                <c:pt idx="1452">
                  <c:v>56.999999999999986</c:v>
                </c:pt>
                <c:pt idx="1453">
                  <c:v>56.999999999999986</c:v>
                </c:pt>
                <c:pt idx="1454">
                  <c:v>56.999999999999986</c:v>
                </c:pt>
                <c:pt idx="1455">
                  <c:v>56.999999999999986</c:v>
                </c:pt>
                <c:pt idx="1456">
                  <c:v>56.999999999999986</c:v>
                </c:pt>
                <c:pt idx="1457">
                  <c:v>56.999999999999986</c:v>
                </c:pt>
                <c:pt idx="1458">
                  <c:v>56.999999999999986</c:v>
                </c:pt>
                <c:pt idx="1459">
                  <c:v>56.999999999999986</c:v>
                </c:pt>
                <c:pt idx="1460">
                  <c:v>56.000000000000007</c:v>
                </c:pt>
                <c:pt idx="1461">
                  <c:v>56.000000000000007</c:v>
                </c:pt>
                <c:pt idx="1462">
                  <c:v>55.999999999999986</c:v>
                </c:pt>
                <c:pt idx="1463">
                  <c:v>56.999999999999986</c:v>
                </c:pt>
                <c:pt idx="1464">
                  <c:v>55.000000000000007</c:v>
                </c:pt>
                <c:pt idx="1465">
                  <c:v>56.000000000000007</c:v>
                </c:pt>
                <c:pt idx="1466">
                  <c:v>58.999999999999986</c:v>
                </c:pt>
                <c:pt idx="1467">
                  <c:v>58.000000000000007</c:v>
                </c:pt>
                <c:pt idx="1468">
                  <c:v>58.000000000000007</c:v>
                </c:pt>
                <c:pt idx="1469">
                  <c:v>56.999999999999986</c:v>
                </c:pt>
                <c:pt idx="1470">
                  <c:v>58.000000000000007</c:v>
                </c:pt>
                <c:pt idx="1471">
                  <c:v>56.000000000000007</c:v>
                </c:pt>
                <c:pt idx="1472">
                  <c:v>62.000000000000014</c:v>
                </c:pt>
                <c:pt idx="1473">
                  <c:v>61.999999999999986</c:v>
                </c:pt>
                <c:pt idx="1474">
                  <c:v>61.999999999999986</c:v>
                </c:pt>
                <c:pt idx="1475">
                  <c:v>61.999999999999986</c:v>
                </c:pt>
                <c:pt idx="1476">
                  <c:v>61.999999999999986</c:v>
                </c:pt>
                <c:pt idx="1477">
                  <c:v>61.999999999999986</c:v>
                </c:pt>
                <c:pt idx="1478">
                  <c:v>61.999999999999986</c:v>
                </c:pt>
                <c:pt idx="1479">
                  <c:v>61.999999999999986</c:v>
                </c:pt>
                <c:pt idx="1480">
                  <c:v>61.999999999999986</c:v>
                </c:pt>
                <c:pt idx="1481">
                  <c:v>61.999999999999986</c:v>
                </c:pt>
                <c:pt idx="1482">
                  <c:v>61.000000000000007</c:v>
                </c:pt>
                <c:pt idx="1483">
                  <c:v>61.000000000000007</c:v>
                </c:pt>
                <c:pt idx="1484">
                  <c:v>61.000000000000007</c:v>
                </c:pt>
                <c:pt idx="1485">
                  <c:v>61.000000000000007</c:v>
                </c:pt>
                <c:pt idx="1486">
                  <c:v>61.000000000000007</c:v>
                </c:pt>
                <c:pt idx="1487">
                  <c:v>58.000000000000007</c:v>
                </c:pt>
                <c:pt idx="1488">
                  <c:v>58.000000000000007</c:v>
                </c:pt>
                <c:pt idx="1489">
                  <c:v>58.000000000000007</c:v>
                </c:pt>
                <c:pt idx="1490">
                  <c:v>68</c:v>
                </c:pt>
                <c:pt idx="1491">
                  <c:v>68</c:v>
                </c:pt>
                <c:pt idx="1492">
                  <c:v>67.000000000000014</c:v>
                </c:pt>
                <c:pt idx="1493">
                  <c:v>67.000000000000014</c:v>
                </c:pt>
                <c:pt idx="1494">
                  <c:v>67.000000000000014</c:v>
                </c:pt>
                <c:pt idx="1495">
                  <c:v>72</c:v>
                </c:pt>
                <c:pt idx="1496">
                  <c:v>71.999999999999972</c:v>
                </c:pt>
                <c:pt idx="1497">
                  <c:v>73</c:v>
                </c:pt>
                <c:pt idx="1498">
                  <c:v>73.000000000000014</c:v>
                </c:pt>
                <c:pt idx="1499">
                  <c:v>73</c:v>
                </c:pt>
                <c:pt idx="1500">
                  <c:v>73</c:v>
                </c:pt>
                <c:pt idx="1501">
                  <c:v>74.000000000000028</c:v>
                </c:pt>
                <c:pt idx="1502">
                  <c:v>73.000000000000014</c:v>
                </c:pt>
                <c:pt idx="1503">
                  <c:v>72.000000000000014</c:v>
                </c:pt>
                <c:pt idx="1504">
                  <c:v>69</c:v>
                </c:pt>
                <c:pt idx="1505">
                  <c:v>69</c:v>
                </c:pt>
                <c:pt idx="1506">
                  <c:v>69</c:v>
                </c:pt>
                <c:pt idx="1507">
                  <c:v>67</c:v>
                </c:pt>
                <c:pt idx="1508">
                  <c:v>68</c:v>
                </c:pt>
                <c:pt idx="1509">
                  <c:v>68</c:v>
                </c:pt>
                <c:pt idx="1510">
                  <c:v>71.000000000000014</c:v>
                </c:pt>
                <c:pt idx="1511">
                  <c:v>74</c:v>
                </c:pt>
                <c:pt idx="1512">
                  <c:v>73</c:v>
                </c:pt>
                <c:pt idx="1513">
                  <c:v>75</c:v>
                </c:pt>
                <c:pt idx="1514">
                  <c:v>74.000000000000028</c:v>
                </c:pt>
                <c:pt idx="1515">
                  <c:v>77.999999999999986</c:v>
                </c:pt>
                <c:pt idx="1516">
                  <c:v>82</c:v>
                </c:pt>
                <c:pt idx="1517">
                  <c:v>82</c:v>
                </c:pt>
                <c:pt idx="1518">
                  <c:v>86.000000000000014</c:v>
                </c:pt>
                <c:pt idx="1519">
                  <c:v>82.999999999999986</c:v>
                </c:pt>
                <c:pt idx="1520">
                  <c:v>82</c:v>
                </c:pt>
                <c:pt idx="1521">
                  <c:v>82</c:v>
                </c:pt>
                <c:pt idx="1522">
                  <c:v>83</c:v>
                </c:pt>
                <c:pt idx="1523">
                  <c:v>84.000000000000014</c:v>
                </c:pt>
                <c:pt idx="1524">
                  <c:v>75</c:v>
                </c:pt>
                <c:pt idx="1525">
                  <c:v>75</c:v>
                </c:pt>
                <c:pt idx="1526">
                  <c:v>70.999999999999972</c:v>
                </c:pt>
                <c:pt idx="1527">
                  <c:v>77</c:v>
                </c:pt>
                <c:pt idx="1528">
                  <c:v>69.000000000000014</c:v>
                </c:pt>
                <c:pt idx="1529">
                  <c:v>69.000000000000014</c:v>
                </c:pt>
                <c:pt idx="1530">
                  <c:v>71.999999999999972</c:v>
                </c:pt>
                <c:pt idx="1531">
                  <c:v>72.999999999999972</c:v>
                </c:pt>
                <c:pt idx="1532">
                  <c:v>75</c:v>
                </c:pt>
                <c:pt idx="1533">
                  <c:v>75.999999999999972</c:v>
                </c:pt>
                <c:pt idx="1534">
                  <c:v>75.999999999999972</c:v>
                </c:pt>
                <c:pt idx="1535">
                  <c:v>76</c:v>
                </c:pt>
                <c:pt idx="1536">
                  <c:v>72.999999999999972</c:v>
                </c:pt>
                <c:pt idx="1537">
                  <c:v>73</c:v>
                </c:pt>
                <c:pt idx="1538">
                  <c:v>69.999999999999972</c:v>
                </c:pt>
                <c:pt idx="1539">
                  <c:v>69.999999999999972</c:v>
                </c:pt>
                <c:pt idx="1540">
                  <c:v>69</c:v>
                </c:pt>
                <c:pt idx="1541">
                  <c:v>70</c:v>
                </c:pt>
                <c:pt idx="1542">
                  <c:v>70.000000000000014</c:v>
                </c:pt>
                <c:pt idx="1543">
                  <c:v>69.000000000000014</c:v>
                </c:pt>
                <c:pt idx="1544">
                  <c:v>69.000000000000014</c:v>
                </c:pt>
                <c:pt idx="1545">
                  <c:v>85.000000000000014</c:v>
                </c:pt>
                <c:pt idx="1546">
                  <c:v>75</c:v>
                </c:pt>
                <c:pt idx="1547">
                  <c:v>75</c:v>
                </c:pt>
                <c:pt idx="1548">
                  <c:v>75.000000000000028</c:v>
                </c:pt>
                <c:pt idx="1549">
                  <c:v>76</c:v>
                </c:pt>
                <c:pt idx="1550">
                  <c:v>76.999999999999986</c:v>
                </c:pt>
                <c:pt idx="1551">
                  <c:v>76</c:v>
                </c:pt>
                <c:pt idx="1552">
                  <c:v>76</c:v>
                </c:pt>
                <c:pt idx="1553">
                  <c:v>76.999999999999986</c:v>
                </c:pt>
                <c:pt idx="1554">
                  <c:v>76.999999999999986</c:v>
                </c:pt>
                <c:pt idx="1555">
                  <c:v>77.999999999999986</c:v>
                </c:pt>
                <c:pt idx="1556">
                  <c:v>77</c:v>
                </c:pt>
                <c:pt idx="1557">
                  <c:v>81.999999999999986</c:v>
                </c:pt>
                <c:pt idx="1558">
                  <c:v>81</c:v>
                </c:pt>
                <c:pt idx="1559">
                  <c:v>81</c:v>
                </c:pt>
                <c:pt idx="1560">
                  <c:v>81</c:v>
                </c:pt>
                <c:pt idx="1561">
                  <c:v>79</c:v>
                </c:pt>
                <c:pt idx="1562">
                  <c:v>79</c:v>
                </c:pt>
                <c:pt idx="1563">
                  <c:v>78</c:v>
                </c:pt>
                <c:pt idx="1564">
                  <c:v>78</c:v>
                </c:pt>
                <c:pt idx="1565">
                  <c:v>79</c:v>
                </c:pt>
                <c:pt idx="1566">
                  <c:v>77.999999999999986</c:v>
                </c:pt>
                <c:pt idx="1567">
                  <c:v>78</c:v>
                </c:pt>
                <c:pt idx="1568">
                  <c:v>78</c:v>
                </c:pt>
                <c:pt idx="1569">
                  <c:v>82</c:v>
                </c:pt>
                <c:pt idx="1570">
                  <c:v>83.999999999999986</c:v>
                </c:pt>
                <c:pt idx="1571">
                  <c:v>83</c:v>
                </c:pt>
                <c:pt idx="1572">
                  <c:v>84.000000000000014</c:v>
                </c:pt>
                <c:pt idx="1573">
                  <c:v>84.000000000000014</c:v>
                </c:pt>
                <c:pt idx="1574">
                  <c:v>84.000000000000028</c:v>
                </c:pt>
                <c:pt idx="1575">
                  <c:v>84.000000000000028</c:v>
                </c:pt>
                <c:pt idx="1576">
                  <c:v>84.000000000000028</c:v>
                </c:pt>
                <c:pt idx="1577">
                  <c:v>82</c:v>
                </c:pt>
                <c:pt idx="1578">
                  <c:v>99</c:v>
                </c:pt>
                <c:pt idx="1579">
                  <c:v>100.00000000000003</c:v>
                </c:pt>
                <c:pt idx="1580">
                  <c:v>103</c:v>
                </c:pt>
                <c:pt idx="1581">
                  <c:v>97.000000000000014</c:v>
                </c:pt>
                <c:pt idx="1582">
                  <c:v>97</c:v>
                </c:pt>
                <c:pt idx="1583">
                  <c:v>87.000000000000014</c:v>
                </c:pt>
                <c:pt idx="1584">
                  <c:v>87.999999999999986</c:v>
                </c:pt>
                <c:pt idx="1585">
                  <c:v>102</c:v>
                </c:pt>
                <c:pt idx="1586">
                  <c:v>98.000000000000014</c:v>
                </c:pt>
                <c:pt idx="1587">
                  <c:v>99</c:v>
                </c:pt>
                <c:pt idx="1588">
                  <c:v>110.00000000000001</c:v>
                </c:pt>
                <c:pt idx="1589">
                  <c:v>108</c:v>
                </c:pt>
                <c:pt idx="1590">
                  <c:v>107.99999999999999</c:v>
                </c:pt>
                <c:pt idx="1591">
                  <c:v>106.99999999999999</c:v>
                </c:pt>
                <c:pt idx="1592">
                  <c:v>98</c:v>
                </c:pt>
                <c:pt idx="1593">
                  <c:v>100</c:v>
                </c:pt>
                <c:pt idx="1594">
                  <c:v>99</c:v>
                </c:pt>
                <c:pt idx="1595">
                  <c:v>98.999999999999972</c:v>
                </c:pt>
                <c:pt idx="1596">
                  <c:v>96.999999999999972</c:v>
                </c:pt>
                <c:pt idx="1597">
                  <c:v>96</c:v>
                </c:pt>
                <c:pt idx="1598">
                  <c:v>92</c:v>
                </c:pt>
                <c:pt idx="1599">
                  <c:v>89.000000000000014</c:v>
                </c:pt>
                <c:pt idx="1600">
                  <c:v>87.999999999999986</c:v>
                </c:pt>
                <c:pt idx="1601">
                  <c:v>87.999999999999986</c:v>
                </c:pt>
                <c:pt idx="1602">
                  <c:v>87.000000000000014</c:v>
                </c:pt>
                <c:pt idx="1603">
                  <c:v>87.000000000000014</c:v>
                </c:pt>
                <c:pt idx="1604">
                  <c:v>86.999999999999986</c:v>
                </c:pt>
                <c:pt idx="1605">
                  <c:v>85.000000000000014</c:v>
                </c:pt>
                <c:pt idx="1606">
                  <c:v>86.000000000000014</c:v>
                </c:pt>
                <c:pt idx="1607">
                  <c:v>85.999999999999986</c:v>
                </c:pt>
                <c:pt idx="1608">
                  <c:v>86.000000000000014</c:v>
                </c:pt>
                <c:pt idx="1609">
                  <c:v>85.999999999999986</c:v>
                </c:pt>
                <c:pt idx="1610">
                  <c:v>87.000000000000014</c:v>
                </c:pt>
                <c:pt idx="1611">
                  <c:v>87.000000000000014</c:v>
                </c:pt>
                <c:pt idx="1612">
                  <c:v>86.000000000000028</c:v>
                </c:pt>
                <c:pt idx="1613">
                  <c:v>92</c:v>
                </c:pt>
                <c:pt idx="1614">
                  <c:v>92</c:v>
                </c:pt>
                <c:pt idx="1615">
                  <c:v>99.000000000000028</c:v>
                </c:pt>
                <c:pt idx="1616">
                  <c:v>94</c:v>
                </c:pt>
                <c:pt idx="1617">
                  <c:v>108</c:v>
                </c:pt>
                <c:pt idx="1618">
                  <c:v>106</c:v>
                </c:pt>
                <c:pt idx="1619">
                  <c:v>104</c:v>
                </c:pt>
                <c:pt idx="1620">
                  <c:v>105.00000000000003</c:v>
                </c:pt>
                <c:pt idx="1621">
                  <c:v>104</c:v>
                </c:pt>
                <c:pt idx="1622">
                  <c:v>104</c:v>
                </c:pt>
                <c:pt idx="1623">
                  <c:v>104</c:v>
                </c:pt>
                <c:pt idx="1624">
                  <c:v>103.00000000000003</c:v>
                </c:pt>
                <c:pt idx="1625">
                  <c:v>102</c:v>
                </c:pt>
                <c:pt idx="1626">
                  <c:v>104</c:v>
                </c:pt>
                <c:pt idx="1627">
                  <c:v>117.00000000000004</c:v>
                </c:pt>
                <c:pt idx="1628">
                  <c:v>115.00000000000003</c:v>
                </c:pt>
                <c:pt idx="1629">
                  <c:v>114.00000000000001</c:v>
                </c:pt>
                <c:pt idx="1630">
                  <c:v>111.00000000000003</c:v>
                </c:pt>
                <c:pt idx="1631">
                  <c:v>108</c:v>
                </c:pt>
                <c:pt idx="1632">
                  <c:v>106</c:v>
                </c:pt>
                <c:pt idx="1633">
                  <c:v>109.99999999999997</c:v>
                </c:pt>
                <c:pt idx="1634">
                  <c:v>109.99999999999997</c:v>
                </c:pt>
                <c:pt idx="1635">
                  <c:v>108.99999999999999</c:v>
                </c:pt>
                <c:pt idx="1636">
                  <c:v>106.99999999999999</c:v>
                </c:pt>
                <c:pt idx="1637">
                  <c:v>98</c:v>
                </c:pt>
                <c:pt idx="1638">
                  <c:v>98.999999999999972</c:v>
                </c:pt>
                <c:pt idx="1639">
                  <c:v>100.99999999999997</c:v>
                </c:pt>
                <c:pt idx="1640">
                  <c:v>100.99999999999997</c:v>
                </c:pt>
                <c:pt idx="1641">
                  <c:v>100.99999999999997</c:v>
                </c:pt>
                <c:pt idx="1642">
                  <c:v>100.99999999999997</c:v>
                </c:pt>
                <c:pt idx="1643">
                  <c:v>100</c:v>
                </c:pt>
                <c:pt idx="1644">
                  <c:v>99.000000000000028</c:v>
                </c:pt>
                <c:pt idx="1645">
                  <c:v>98.999999999999972</c:v>
                </c:pt>
                <c:pt idx="1646">
                  <c:v>100</c:v>
                </c:pt>
                <c:pt idx="1647">
                  <c:v>101.00000000000003</c:v>
                </c:pt>
                <c:pt idx="1648">
                  <c:v>102.99999999999999</c:v>
                </c:pt>
                <c:pt idx="1649">
                  <c:v>101.99999999999996</c:v>
                </c:pt>
                <c:pt idx="1650">
                  <c:v>102.00000000000004</c:v>
                </c:pt>
                <c:pt idx="1651">
                  <c:v>100</c:v>
                </c:pt>
                <c:pt idx="1652">
                  <c:v>100</c:v>
                </c:pt>
                <c:pt idx="1653">
                  <c:v>103.99999999999996</c:v>
                </c:pt>
                <c:pt idx="1654">
                  <c:v>106</c:v>
                </c:pt>
                <c:pt idx="1655">
                  <c:v>83</c:v>
                </c:pt>
                <c:pt idx="1656">
                  <c:v>89.999999999999943</c:v>
                </c:pt>
                <c:pt idx="1657">
                  <c:v>91.000000000000014</c:v>
                </c:pt>
                <c:pt idx="1658">
                  <c:v>91.999999999999943</c:v>
                </c:pt>
                <c:pt idx="1659">
                  <c:v>91.999999999999943</c:v>
                </c:pt>
                <c:pt idx="1660">
                  <c:v>111.99999999999997</c:v>
                </c:pt>
                <c:pt idx="1661">
                  <c:v>107.99999999999996</c:v>
                </c:pt>
                <c:pt idx="1662">
                  <c:v>107.00000000000003</c:v>
                </c:pt>
                <c:pt idx="1663">
                  <c:v>106.99999999999999</c:v>
                </c:pt>
                <c:pt idx="1664">
                  <c:v>104.99999999999999</c:v>
                </c:pt>
                <c:pt idx="1665">
                  <c:v>104.99999999999999</c:v>
                </c:pt>
                <c:pt idx="1666">
                  <c:v>102.99999999999999</c:v>
                </c:pt>
                <c:pt idx="1667">
                  <c:v>102.00000000000004</c:v>
                </c:pt>
                <c:pt idx="1668">
                  <c:v>127.99999999999999</c:v>
                </c:pt>
                <c:pt idx="1669">
                  <c:v>126.99999999999996</c:v>
                </c:pt>
                <c:pt idx="1670">
                  <c:v>125.99999999999997</c:v>
                </c:pt>
                <c:pt idx="1671">
                  <c:v>125.99999999999997</c:v>
                </c:pt>
                <c:pt idx="1672">
                  <c:v>116.00000000000001</c:v>
                </c:pt>
                <c:pt idx="1673">
                  <c:v>116.00000000000001</c:v>
                </c:pt>
                <c:pt idx="1674">
                  <c:v>116.00000000000001</c:v>
                </c:pt>
                <c:pt idx="1675">
                  <c:v>112.00000000000001</c:v>
                </c:pt>
                <c:pt idx="1676">
                  <c:v>110.99999999999999</c:v>
                </c:pt>
                <c:pt idx="1677">
                  <c:v>110.99999999999999</c:v>
                </c:pt>
                <c:pt idx="1678">
                  <c:v>109.99999999999997</c:v>
                </c:pt>
                <c:pt idx="1679">
                  <c:v>111.00000000000003</c:v>
                </c:pt>
                <c:pt idx="1680">
                  <c:v>112.00000000000001</c:v>
                </c:pt>
                <c:pt idx="1681">
                  <c:v>112.99999999999999</c:v>
                </c:pt>
                <c:pt idx="1682">
                  <c:v>110.99999999999999</c:v>
                </c:pt>
                <c:pt idx="1683">
                  <c:v>110.99999999999999</c:v>
                </c:pt>
                <c:pt idx="1684">
                  <c:v>109.99999999999997</c:v>
                </c:pt>
                <c:pt idx="1685">
                  <c:v>109.00000000000003</c:v>
                </c:pt>
                <c:pt idx="1686">
                  <c:v>109.00000000000003</c:v>
                </c:pt>
                <c:pt idx="1687">
                  <c:v>104</c:v>
                </c:pt>
                <c:pt idx="1688">
                  <c:v>104</c:v>
                </c:pt>
                <c:pt idx="1689">
                  <c:v>104.99999999999999</c:v>
                </c:pt>
                <c:pt idx="1690">
                  <c:v>105.99999999999996</c:v>
                </c:pt>
                <c:pt idx="1691">
                  <c:v>108.99999999999999</c:v>
                </c:pt>
                <c:pt idx="1692">
                  <c:v>124.00000000000003</c:v>
                </c:pt>
                <c:pt idx="1693">
                  <c:v>124.00000000000003</c:v>
                </c:pt>
                <c:pt idx="1694">
                  <c:v>113.00000000000003</c:v>
                </c:pt>
                <c:pt idx="1695">
                  <c:v>112.99999999999994</c:v>
                </c:pt>
                <c:pt idx="1696">
                  <c:v>112.99999999999994</c:v>
                </c:pt>
                <c:pt idx="1697">
                  <c:v>112.99999999999999</c:v>
                </c:pt>
                <c:pt idx="1698">
                  <c:v>113.00000000000003</c:v>
                </c:pt>
                <c:pt idx="1699">
                  <c:v>113.00000000000003</c:v>
                </c:pt>
                <c:pt idx="1700">
                  <c:v>112.00000000000006</c:v>
                </c:pt>
                <c:pt idx="1701">
                  <c:v>114.99999999999999</c:v>
                </c:pt>
                <c:pt idx="1702">
                  <c:v>117</c:v>
                </c:pt>
                <c:pt idx="1703">
                  <c:v>116.00000000000001</c:v>
                </c:pt>
                <c:pt idx="1704">
                  <c:v>117</c:v>
                </c:pt>
                <c:pt idx="1705">
                  <c:v>117</c:v>
                </c:pt>
                <c:pt idx="1706">
                  <c:v>117</c:v>
                </c:pt>
                <c:pt idx="1707">
                  <c:v>129.99999999999997</c:v>
                </c:pt>
                <c:pt idx="1708">
                  <c:v>130.99999999999997</c:v>
                </c:pt>
                <c:pt idx="1709">
                  <c:v>128.00000000000003</c:v>
                </c:pt>
                <c:pt idx="1710">
                  <c:v>126.00000000000003</c:v>
                </c:pt>
                <c:pt idx="1711">
                  <c:v>128.99999999999997</c:v>
                </c:pt>
                <c:pt idx="1712">
                  <c:v>131.99999999999997</c:v>
                </c:pt>
                <c:pt idx="1713">
                  <c:v>115.00000000000003</c:v>
                </c:pt>
                <c:pt idx="1714">
                  <c:v>120.00000000000001</c:v>
                </c:pt>
                <c:pt idx="1715">
                  <c:v>122.00000000000001</c:v>
                </c:pt>
                <c:pt idx="1716">
                  <c:v>131.00000000000006</c:v>
                </c:pt>
                <c:pt idx="1717">
                  <c:v>114.00000000000001</c:v>
                </c:pt>
                <c:pt idx="1718">
                  <c:v>120.00000000000001</c:v>
                </c:pt>
                <c:pt idx="1719">
                  <c:v>121</c:v>
                </c:pt>
                <c:pt idx="1720">
                  <c:v>121</c:v>
                </c:pt>
                <c:pt idx="1721">
                  <c:v>121</c:v>
                </c:pt>
                <c:pt idx="1722">
                  <c:v>121</c:v>
                </c:pt>
                <c:pt idx="1723">
                  <c:v>121.99999999999997</c:v>
                </c:pt>
                <c:pt idx="1724">
                  <c:v>122.00000000000001</c:v>
                </c:pt>
                <c:pt idx="1725">
                  <c:v>121</c:v>
                </c:pt>
                <c:pt idx="1726">
                  <c:v>121.99999999999997</c:v>
                </c:pt>
                <c:pt idx="1727">
                  <c:v>122.99999999999996</c:v>
                </c:pt>
                <c:pt idx="1728">
                  <c:v>123.99999999999997</c:v>
                </c:pt>
                <c:pt idx="1729">
                  <c:v>125</c:v>
                </c:pt>
                <c:pt idx="1730">
                  <c:v>125.99999999999997</c:v>
                </c:pt>
                <c:pt idx="1731">
                  <c:v>126.00000000000003</c:v>
                </c:pt>
                <c:pt idx="1732">
                  <c:v>117</c:v>
                </c:pt>
                <c:pt idx="1733">
                  <c:v>116.00000000000001</c:v>
                </c:pt>
                <c:pt idx="1734">
                  <c:v>117.99999999999997</c:v>
                </c:pt>
                <c:pt idx="1735">
                  <c:v>118.99999999999994</c:v>
                </c:pt>
                <c:pt idx="1736">
                  <c:v>121</c:v>
                </c:pt>
                <c:pt idx="1737">
                  <c:v>122.00000000000001</c:v>
                </c:pt>
                <c:pt idx="1738">
                  <c:v>120.00000000000001</c:v>
                </c:pt>
                <c:pt idx="1739">
                  <c:v>121</c:v>
                </c:pt>
                <c:pt idx="1740">
                  <c:v>120.99999999999996</c:v>
                </c:pt>
                <c:pt idx="1741">
                  <c:v>134</c:v>
                </c:pt>
                <c:pt idx="1742">
                  <c:v>132.99999999999997</c:v>
                </c:pt>
                <c:pt idx="1743">
                  <c:v>130.00000000000003</c:v>
                </c:pt>
                <c:pt idx="1744">
                  <c:v>128.99999999999997</c:v>
                </c:pt>
                <c:pt idx="1745">
                  <c:v>128.99999999999997</c:v>
                </c:pt>
                <c:pt idx="1746">
                  <c:v>128.00000000000003</c:v>
                </c:pt>
                <c:pt idx="1747">
                  <c:v>126.00000000000003</c:v>
                </c:pt>
                <c:pt idx="1748">
                  <c:v>124.00000000000003</c:v>
                </c:pt>
                <c:pt idx="1749">
                  <c:v>123.99999999999997</c:v>
                </c:pt>
                <c:pt idx="1750">
                  <c:v>123.99999999999997</c:v>
                </c:pt>
                <c:pt idx="1751">
                  <c:v>123</c:v>
                </c:pt>
                <c:pt idx="1752">
                  <c:v>127.99999999999999</c:v>
                </c:pt>
                <c:pt idx="1753">
                  <c:v>127</c:v>
                </c:pt>
                <c:pt idx="1754">
                  <c:v>127</c:v>
                </c:pt>
                <c:pt idx="1755">
                  <c:v>127</c:v>
                </c:pt>
                <c:pt idx="1756">
                  <c:v>128.00000000000003</c:v>
                </c:pt>
                <c:pt idx="1757">
                  <c:v>121</c:v>
                </c:pt>
                <c:pt idx="1758">
                  <c:v>119.99999999999997</c:v>
                </c:pt>
                <c:pt idx="1759">
                  <c:v>121</c:v>
                </c:pt>
                <c:pt idx="1760">
                  <c:v>120.00000000000001</c:v>
                </c:pt>
                <c:pt idx="1761">
                  <c:v>115.99999999999997</c:v>
                </c:pt>
                <c:pt idx="1762">
                  <c:v>127</c:v>
                </c:pt>
                <c:pt idx="1763">
                  <c:v>123.99999999999997</c:v>
                </c:pt>
                <c:pt idx="1764">
                  <c:v>127</c:v>
                </c:pt>
                <c:pt idx="1765">
                  <c:v>156.99999999999997</c:v>
                </c:pt>
                <c:pt idx="1766">
                  <c:v>157.00000000000003</c:v>
                </c:pt>
                <c:pt idx="1767">
                  <c:v>156.00000000000006</c:v>
                </c:pt>
                <c:pt idx="1768">
                  <c:v>154</c:v>
                </c:pt>
                <c:pt idx="1769">
                  <c:v>154.99999999999997</c:v>
                </c:pt>
                <c:pt idx="1770">
                  <c:v>155.00000000000003</c:v>
                </c:pt>
                <c:pt idx="1771">
                  <c:v>154.00000000000006</c:v>
                </c:pt>
                <c:pt idx="1772">
                  <c:v>153.99999999999997</c:v>
                </c:pt>
                <c:pt idx="1773">
                  <c:v>152.00000000000006</c:v>
                </c:pt>
                <c:pt idx="1774">
                  <c:v>152.00000000000006</c:v>
                </c:pt>
                <c:pt idx="1775">
                  <c:v>153.00000000000003</c:v>
                </c:pt>
                <c:pt idx="1776">
                  <c:v>153.00000000000003</c:v>
                </c:pt>
                <c:pt idx="1777">
                  <c:v>151.99999999999994</c:v>
                </c:pt>
                <c:pt idx="1778">
                  <c:v>122.99999999999996</c:v>
                </c:pt>
                <c:pt idx="1779">
                  <c:v>125</c:v>
                </c:pt>
                <c:pt idx="1780">
                  <c:v>127.00000000000004</c:v>
                </c:pt>
                <c:pt idx="1781">
                  <c:v>125.99999999999997</c:v>
                </c:pt>
                <c:pt idx="1782">
                  <c:v>126.99999999999996</c:v>
                </c:pt>
                <c:pt idx="1783">
                  <c:v>128.00000000000003</c:v>
                </c:pt>
                <c:pt idx="1784">
                  <c:v>134</c:v>
                </c:pt>
                <c:pt idx="1785">
                  <c:v>139.00000000000006</c:v>
                </c:pt>
                <c:pt idx="1786">
                  <c:v>140.00000000000003</c:v>
                </c:pt>
                <c:pt idx="1787">
                  <c:v>146.99999999999997</c:v>
                </c:pt>
                <c:pt idx="1788">
                  <c:v>146.99999999999997</c:v>
                </c:pt>
                <c:pt idx="1789">
                  <c:v>139</c:v>
                </c:pt>
                <c:pt idx="1790">
                  <c:v>139</c:v>
                </c:pt>
                <c:pt idx="1791">
                  <c:v>138.99999999999997</c:v>
                </c:pt>
                <c:pt idx="1792">
                  <c:v>138.00000000000003</c:v>
                </c:pt>
                <c:pt idx="1793">
                  <c:v>142</c:v>
                </c:pt>
                <c:pt idx="1794">
                  <c:v>146.99999999999997</c:v>
                </c:pt>
                <c:pt idx="1795">
                  <c:v>146.99999999999997</c:v>
                </c:pt>
                <c:pt idx="1796">
                  <c:v>148.99999999999997</c:v>
                </c:pt>
                <c:pt idx="1797">
                  <c:v>148</c:v>
                </c:pt>
                <c:pt idx="1798">
                  <c:v>149.00000000000003</c:v>
                </c:pt>
                <c:pt idx="1799">
                  <c:v>152.00000000000006</c:v>
                </c:pt>
                <c:pt idx="1800">
                  <c:v>152.00000000000006</c:v>
                </c:pt>
                <c:pt idx="1801">
                  <c:v>150</c:v>
                </c:pt>
                <c:pt idx="1802">
                  <c:v>154.99999999999997</c:v>
                </c:pt>
                <c:pt idx="1803">
                  <c:v>154.99999999999997</c:v>
                </c:pt>
                <c:pt idx="1804">
                  <c:v>157.00000000000003</c:v>
                </c:pt>
                <c:pt idx="1805">
                  <c:v>159.00000000000003</c:v>
                </c:pt>
                <c:pt idx="1806">
                  <c:v>156.99999999999997</c:v>
                </c:pt>
                <c:pt idx="1807">
                  <c:v>179</c:v>
                </c:pt>
                <c:pt idx="1808">
                  <c:v>172.99999999999994</c:v>
                </c:pt>
                <c:pt idx="1809">
                  <c:v>171.99999999999997</c:v>
                </c:pt>
                <c:pt idx="1810">
                  <c:v>173.00000000000006</c:v>
                </c:pt>
                <c:pt idx="1811">
                  <c:v>173.00000000000006</c:v>
                </c:pt>
                <c:pt idx="1812">
                  <c:v>171.99999999999997</c:v>
                </c:pt>
                <c:pt idx="1813">
                  <c:v>173</c:v>
                </c:pt>
                <c:pt idx="1814">
                  <c:v>171.99999999999997</c:v>
                </c:pt>
                <c:pt idx="1815">
                  <c:v>173.00000000000006</c:v>
                </c:pt>
                <c:pt idx="1816">
                  <c:v>175</c:v>
                </c:pt>
                <c:pt idx="1817">
                  <c:v>175</c:v>
                </c:pt>
                <c:pt idx="1818">
                  <c:v>172.99999999999994</c:v>
                </c:pt>
                <c:pt idx="1819">
                  <c:v>173.00000000000006</c:v>
                </c:pt>
                <c:pt idx="1820">
                  <c:v>164</c:v>
                </c:pt>
                <c:pt idx="1821">
                  <c:v>167.00000000000003</c:v>
                </c:pt>
                <c:pt idx="1822">
                  <c:v>167</c:v>
                </c:pt>
                <c:pt idx="1823">
                  <c:v>167</c:v>
                </c:pt>
                <c:pt idx="1824">
                  <c:v>177</c:v>
                </c:pt>
                <c:pt idx="1825">
                  <c:v>167.00000000000003</c:v>
                </c:pt>
                <c:pt idx="1826">
                  <c:v>167.00000000000003</c:v>
                </c:pt>
                <c:pt idx="1827">
                  <c:v>167.99999999999997</c:v>
                </c:pt>
                <c:pt idx="1828">
                  <c:v>155.00000000000003</c:v>
                </c:pt>
                <c:pt idx="1829">
                  <c:v>154.99999999999997</c:v>
                </c:pt>
                <c:pt idx="1830">
                  <c:v>159</c:v>
                </c:pt>
                <c:pt idx="1831">
                  <c:v>164.99999999999994</c:v>
                </c:pt>
                <c:pt idx="1832">
                  <c:v>166</c:v>
                </c:pt>
                <c:pt idx="1833">
                  <c:v>166</c:v>
                </c:pt>
                <c:pt idx="1834">
                  <c:v>165</c:v>
                </c:pt>
                <c:pt idx="1835">
                  <c:v>161.00000000000003</c:v>
                </c:pt>
                <c:pt idx="1836">
                  <c:v>161.00000000000003</c:v>
                </c:pt>
                <c:pt idx="1837">
                  <c:v>161.00000000000003</c:v>
                </c:pt>
                <c:pt idx="1838">
                  <c:v>160</c:v>
                </c:pt>
                <c:pt idx="1839">
                  <c:v>160</c:v>
                </c:pt>
                <c:pt idx="1840">
                  <c:v>159.00000000000003</c:v>
                </c:pt>
                <c:pt idx="1841">
                  <c:v>160</c:v>
                </c:pt>
                <c:pt idx="1842">
                  <c:v>159.99999999999997</c:v>
                </c:pt>
                <c:pt idx="1843">
                  <c:v>159</c:v>
                </c:pt>
                <c:pt idx="1844">
                  <c:v>159</c:v>
                </c:pt>
                <c:pt idx="1845">
                  <c:v>158.00000000000006</c:v>
                </c:pt>
                <c:pt idx="1846">
                  <c:v>160</c:v>
                </c:pt>
                <c:pt idx="1847">
                  <c:v>163.00000000000003</c:v>
                </c:pt>
                <c:pt idx="1848">
                  <c:v>162.00000000000006</c:v>
                </c:pt>
                <c:pt idx="1849">
                  <c:v>150.00000000000006</c:v>
                </c:pt>
                <c:pt idx="1850">
                  <c:v>150</c:v>
                </c:pt>
                <c:pt idx="1851">
                  <c:v>150</c:v>
                </c:pt>
                <c:pt idx="1852">
                  <c:v>148.00000000000006</c:v>
                </c:pt>
                <c:pt idx="1853">
                  <c:v>148</c:v>
                </c:pt>
                <c:pt idx="1854">
                  <c:v>147.99999999999994</c:v>
                </c:pt>
                <c:pt idx="1855">
                  <c:v>149.00000000000003</c:v>
                </c:pt>
                <c:pt idx="1856">
                  <c:v>146.99999999999997</c:v>
                </c:pt>
                <c:pt idx="1857">
                  <c:v>147.00000000000003</c:v>
                </c:pt>
                <c:pt idx="1858">
                  <c:v>148</c:v>
                </c:pt>
                <c:pt idx="1859">
                  <c:v>148</c:v>
                </c:pt>
                <c:pt idx="1860">
                  <c:v>148</c:v>
                </c:pt>
                <c:pt idx="1861">
                  <c:v>148</c:v>
                </c:pt>
                <c:pt idx="1862">
                  <c:v>148.99999999999997</c:v>
                </c:pt>
                <c:pt idx="1863">
                  <c:v>146.00000000000003</c:v>
                </c:pt>
                <c:pt idx="1864">
                  <c:v>145.99999999999994</c:v>
                </c:pt>
                <c:pt idx="1865">
                  <c:v>144.00000000000003</c:v>
                </c:pt>
                <c:pt idx="1866">
                  <c:v>146</c:v>
                </c:pt>
                <c:pt idx="1867">
                  <c:v>146</c:v>
                </c:pt>
                <c:pt idx="1868">
                  <c:v>148.00000000000006</c:v>
                </c:pt>
                <c:pt idx="1869">
                  <c:v>148.00000000000006</c:v>
                </c:pt>
                <c:pt idx="1870">
                  <c:v>148.99999999999997</c:v>
                </c:pt>
                <c:pt idx="1871">
                  <c:v>148</c:v>
                </c:pt>
                <c:pt idx="1872">
                  <c:v>148</c:v>
                </c:pt>
                <c:pt idx="1873">
                  <c:v>148</c:v>
                </c:pt>
                <c:pt idx="1874">
                  <c:v>150</c:v>
                </c:pt>
                <c:pt idx="1875">
                  <c:v>158.00000000000006</c:v>
                </c:pt>
                <c:pt idx="1876">
                  <c:v>164</c:v>
                </c:pt>
                <c:pt idx="1877">
                  <c:v>167</c:v>
                </c:pt>
                <c:pt idx="1878">
                  <c:v>159.00000000000003</c:v>
                </c:pt>
                <c:pt idx="1879">
                  <c:v>156.99999999999997</c:v>
                </c:pt>
                <c:pt idx="1880">
                  <c:v>156.99999999999997</c:v>
                </c:pt>
                <c:pt idx="1881">
                  <c:v>156.00000000000006</c:v>
                </c:pt>
                <c:pt idx="1882">
                  <c:v>156</c:v>
                </c:pt>
                <c:pt idx="1883">
                  <c:v>149.00000000000003</c:v>
                </c:pt>
                <c:pt idx="1884">
                  <c:v>150</c:v>
                </c:pt>
                <c:pt idx="1885">
                  <c:v>150</c:v>
                </c:pt>
                <c:pt idx="1886">
                  <c:v>148.99999999999997</c:v>
                </c:pt>
                <c:pt idx="1887">
                  <c:v>148.99999999999997</c:v>
                </c:pt>
                <c:pt idx="1888">
                  <c:v>149.99999999999994</c:v>
                </c:pt>
                <c:pt idx="1889">
                  <c:v>150</c:v>
                </c:pt>
                <c:pt idx="1890">
                  <c:v>150.00000000000006</c:v>
                </c:pt>
              </c:numCache>
            </c:numRef>
          </c:val>
          <c:smooth val="0"/>
          <c:extLst>
            <c:ext xmlns:c16="http://schemas.microsoft.com/office/drawing/2014/chart" uri="{C3380CC4-5D6E-409C-BE32-E72D297353CC}">
              <c16:uniqueId val="{00000003-D4C9-4C14-8B60-10AD1BCD4973}"/>
            </c:ext>
          </c:extLst>
        </c:ser>
        <c:dLbls>
          <c:showLegendKey val="0"/>
          <c:showVal val="0"/>
          <c:showCatName val="0"/>
          <c:showSerName val="0"/>
          <c:showPercent val="0"/>
          <c:showBubbleSize val="0"/>
        </c:dLbls>
        <c:marker val="1"/>
        <c:smooth val="0"/>
        <c:axId val="1069691152"/>
        <c:axId val="1069685576"/>
      </c:lineChart>
      <c:dateAx>
        <c:axId val="1069691152"/>
        <c:scaling>
          <c:orientation val="minMax"/>
        </c:scaling>
        <c:delete val="0"/>
        <c:axPos val="b"/>
        <c:majorGridlines>
          <c:spPr>
            <a:ln w="9525" cap="flat" cmpd="sng" algn="ctr">
              <a:solidFill>
                <a:schemeClr val="tx1">
                  <a:lumMod val="15000"/>
                  <a:lumOff val="85000"/>
                </a:schemeClr>
              </a:solidFill>
              <a:round/>
            </a:ln>
            <a:effectLst/>
          </c:spPr>
        </c:majorGridlines>
        <c:numFmt formatCode="m/d/yy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685576"/>
        <c:crosses val="autoZero"/>
        <c:auto val="1"/>
        <c:lblOffset val="100"/>
        <c:baseTimeUnit val="days"/>
      </c:dateAx>
      <c:valAx>
        <c:axId val="1069685576"/>
        <c:scaling>
          <c:orientation val="minMax"/>
          <c:max val="3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691152"/>
        <c:crosses val="autoZero"/>
        <c:crossBetween val="between"/>
      </c:valAx>
      <c:spPr>
        <a:noFill/>
        <a:ln>
          <a:noFill/>
        </a:ln>
        <a:effectLst/>
      </c:spPr>
    </c:plotArea>
    <c:legend>
      <c:legendPos val="b"/>
      <c:layout>
        <c:manualLayout>
          <c:xMode val="edge"/>
          <c:yMode val="edge"/>
          <c:x val="0"/>
          <c:y val="0.88830854476523768"/>
          <c:w val="1"/>
          <c:h val="0.1116914552347623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Estimated Borrowing Yields</a:t>
            </a:r>
          </a:p>
        </c:rich>
      </c:tx>
      <c:layout>
        <c:manualLayout>
          <c:xMode val="edge"/>
          <c:yMode val="edge"/>
          <c:x val="0.26090266841644794"/>
          <c:y val="4.629629629629629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342825896762903"/>
          <c:y val="8.8379629629629614E-2"/>
          <c:w val="0.81732414698162725"/>
          <c:h val="0.74340611471293006"/>
        </c:manualLayout>
      </c:layout>
      <c:scatterChart>
        <c:scatterStyle val="smoothMarker"/>
        <c:varyColors val="0"/>
        <c:ser>
          <c:idx val="0"/>
          <c:order val="0"/>
          <c:tx>
            <c:strRef>
              <c:f>'Data Manipulation for Graphs'!$J$6</c:f>
              <c:strCache>
                <c:ptCount val="1"/>
                <c:pt idx="0">
                  <c:v>4/12/2023</c:v>
                </c:pt>
              </c:strCache>
            </c:strRef>
          </c:tx>
          <c:spPr>
            <a:ln w="19050" cap="rnd">
              <a:solidFill>
                <a:schemeClr val="tx1"/>
              </a:solidFill>
              <a:round/>
            </a:ln>
            <a:effectLst/>
          </c:spPr>
          <c:marker>
            <c:symbol val="none"/>
          </c:marker>
          <c:xVal>
            <c:numRef>
              <c:f>'Data Manipulation for Graphs'!$I$7:$I$36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'Data Manipulation for Graphs'!$J$7:$J$36</c:f>
              <c:numCache>
                <c:formatCode>0.00%</c:formatCode>
                <c:ptCount val="30"/>
                <c:pt idx="0">
                  <c:v>2.3099999999999999E-2</c:v>
                </c:pt>
                <c:pt idx="1">
                  <c:v>2.18E-2</c:v>
                </c:pt>
                <c:pt idx="2">
                  <c:v>2.0799999999999999E-2</c:v>
                </c:pt>
                <c:pt idx="3">
                  <c:v>2.0299999999999999E-2</c:v>
                </c:pt>
                <c:pt idx="4">
                  <c:v>2.0299999999999999E-2</c:v>
                </c:pt>
                <c:pt idx="5">
                  <c:v>2.0199999999999999E-2</c:v>
                </c:pt>
                <c:pt idx="6">
                  <c:v>0.02</c:v>
                </c:pt>
                <c:pt idx="7">
                  <c:v>2.0199999999999999E-2</c:v>
                </c:pt>
                <c:pt idx="8">
                  <c:v>2.0500000000000001E-2</c:v>
                </c:pt>
                <c:pt idx="9">
                  <c:v>2.0799999999999999E-2</c:v>
                </c:pt>
                <c:pt idx="10">
                  <c:v>2.1399999999999999E-2</c:v>
                </c:pt>
                <c:pt idx="11">
                  <c:v>2.2800000000000001E-2</c:v>
                </c:pt>
                <c:pt idx="12">
                  <c:v>2.46E-2</c:v>
                </c:pt>
                <c:pt idx="13">
                  <c:v>2.6100000000000002E-2</c:v>
                </c:pt>
                <c:pt idx="14">
                  <c:v>2.7E-2</c:v>
                </c:pt>
                <c:pt idx="15">
                  <c:v>2.7400000000000001E-2</c:v>
                </c:pt>
                <c:pt idx="16">
                  <c:v>2.8299999999999999E-2</c:v>
                </c:pt>
                <c:pt idx="17">
                  <c:v>2.86E-2</c:v>
                </c:pt>
                <c:pt idx="18">
                  <c:v>2.8899999999999999E-2</c:v>
                </c:pt>
                <c:pt idx="19">
                  <c:v>2.9399999999999999E-2</c:v>
                </c:pt>
                <c:pt idx="20">
                  <c:v>2.98E-2</c:v>
                </c:pt>
                <c:pt idx="21">
                  <c:v>0.03</c:v>
                </c:pt>
                <c:pt idx="22">
                  <c:v>3.0499999999999999E-2</c:v>
                </c:pt>
                <c:pt idx="23">
                  <c:v>3.0800000000000001E-2</c:v>
                </c:pt>
                <c:pt idx="24">
                  <c:v>3.1099999999999999E-2</c:v>
                </c:pt>
                <c:pt idx="25">
                  <c:v>3.1199999999999999E-2</c:v>
                </c:pt>
                <c:pt idx="26">
                  <c:v>3.1300000000000001E-2</c:v>
                </c:pt>
                <c:pt idx="27">
                  <c:v>3.1399999999999997E-2</c:v>
                </c:pt>
                <c:pt idx="28">
                  <c:v>3.15E-2</c:v>
                </c:pt>
                <c:pt idx="29">
                  <c:v>3.1600000000000003E-2</c:v>
                </c:pt>
              </c:numCache>
            </c:numRef>
          </c:yVal>
          <c:smooth val="1"/>
          <c:extLst>
            <c:ext xmlns:c16="http://schemas.microsoft.com/office/drawing/2014/chart" uri="{C3380CC4-5D6E-409C-BE32-E72D297353CC}">
              <c16:uniqueId val="{00000000-0872-4BC8-AC4C-32155CDC8CBF}"/>
            </c:ext>
          </c:extLst>
        </c:ser>
        <c:ser>
          <c:idx val="2"/>
          <c:order val="1"/>
          <c:tx>
            <c:v>6 Months Ago</c:v>
          </c:tx>
          <c:spPr>
            <a:ln w="19050" cap="rnd">
              <a:solidFill>
                <a:schemeClr val="accent3"/>
              </a:solidFill>
              <a:round/>
            </a:ln>
            <a:effectLst/>
          </c:spPr>
          <c:marker>
            <c:symbol val="none"/>
          </c:marker>
          <c:xVal>
            <c:numRef>
              <c:f>'Data Manipulation for Graphs'!$I$7:$I$36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'Data Manipulation for Graphs'!$L$7:$L$36</c:f>
              <c:numCache>
                <c:formatCode>0.00%</c:formatCode>
                <c:ptCount val="30"/>
                <c:pt idx="0">
                  <c:v>2.9000000000000001E-2</c:v>
                </c:pt>
                <c:pt idx="1">
                  <c:v>2.92E-2</c:v>
                </c:pt>
                <c:pt idx="2">
                  <c:v>2.9399999999999999E-2</c:v>
                </c:pt>
                <c:pt idx="3">
                  <c:v>2.9499999999999998E-2</c:v>
                </c:pt>
                <c:pt idx="4">
                  <c:v>2.9499999999999998E-2</c:v>
                </c:pt>
                <c:pt idx="5">
                  <c:v>2.9700000000000001E-2</c:v>
                </c:pt>
                <c:pt idx="6">
                  <c:v>2.9899999999999999E-2</c:v>
                </c:pt>
                <c:pt idx="7">
                  <c:v>3.0099999999999998E-2</c:v>
                </c:pt>
                <c:pt idx="8">
                  <c:v>3.0700000000000002E-2</c:v>
                </c:pt>
                <c:pt idx="9">
                  <c:v>3.1099999999999999E-2</c:v>
                </c:pt>
                <c:pt idx="10">
                  <c:v>3.1800000000000002E-2</c:v>
                </c:pt>
                <c:pt idx="11">
                  <c:v>3.2800000000000003E-2</c:v>
                </c:pt>
                <c:pt idx="12">
                  <c:v>3.3099999999999997E-2</c:v>
                </c:pt>
                <c:pt idx="13">
                  <c:v>3.32E-2</c:v>
                </c:pt>
                <c:pt idx="14">
                  <c:v>3.3399999999999999E-2</c:v>
                </c:pt>
                <c:pt idx="15">
                  <c:v>3.3799999999999997E-2</c:v>
                </c:pt>
                <c:pt idx="16">
                  <c:v>3.4200000000000001E-2</c:v>
                </c:pt>
                <c:pt idx="17">
                  <c:v>3.4799999999999998E-2</c:v>
                </c:pt>
                <c:pt idx="18">
                  <c:v>3.5299999999999998E-2</c:v>
                </c:pt>
                <c:pt idx="19">
                  <c:v>3.5499999999999997E-2</c:v>
                </c:pt>
                <c:pt idx="20">
                  <c:v>3.5900000000000001E-2</c:v>
                </c:pt>
                <c:pt idx="21">
                  <c:v>3.6200000000000003E-2</c:v>
                </c:pt>
                <c:pt idx="22">
                  <c:v>3.6400000000000002E-2</c:v>
                </c:pt>
                <c:pt idx="23">
                  <c:v>3.6600000000000001E-2</c:v>
                </c:pt>
                <c:pt idx="24">
                  <c:v>3.6700000000000003E-2</c:v>
                </c:pt>
                <c:pt idx="25">
                  <c:v>3.6799999999999999E-2</c:v>
                </c:pt>
                <c:pt idx="26">
                  <c:v>3.6900000000000002E-2</c:v>
                </c:pt>
                <c:pt idx="27">
                  <c:v>3.6999999999999998E-2</c:v>
                </c:pt>
                <c:pt idx="28">
                  <c:v>3.7100000000000001E-2</c:v>
                </c:pt>
                <c:pt idx="29">
                  <c:v>3.7199999999999997E-2</c:v>
                </c:pt>
              </c:numCache>
            </c:numRef>
          </c:yVal>
          <c:smooth val="1"/>
          <c:extLst>
            <c:ext xmlns:c16="http://schemas.microsoft.com/office/drawing/2014/chart" uri="{C3380CC4-5D6E-409C-BE32-E72D297353CC}">
              <c16:uniqueId val="{00000002-0872-4BC8-AC4C-32155CDC8CBF}"/>
            </c:ext>
          </c:extLst>
        </c:ser>
        <c:ser>
          <c:idx val="3"/>
          <c:order val="2"/>
          <c:tx>
            <c:v>1 Year Ago</c:v>
          </c:tx>
          <c:spPr>
            <a:ln w="19050" cap="rnd">
              <a:solidFill>
                <a:schemeClr val="accent4"/>
              </a:solidFill>
              <a:round/>
            </a:ln>
            <a:effectLst/>
          </c:spPr>
          <c:marker>
            <c:symbol val="none"/>
          </c:marker>
          <c:xVal>
            <c:numRef>
              <c:f>'Data Manipulation for Graphs'!$I$7:$I$36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'Data Manipulation for Graphs'!$M$7:$M$36</c:f>
              <c:numCache>
                <c:formatCode>0.00%</c:formatCode>
                <c:ptCount val="30"/>
                <c:pt idx="0">
                  <c:v>1.77E-2</c:v>
                </c:pt>
                <c:pt idx="1">
                  <c:v>2.0299999999999999E-2</c:v>
                </c:pt>
                <c:pt idx="2">
                  <c:v>2.1299999999999999E-2</c:v>
                </c:pt>
                <c:pt idx="3">
                  <c:v>2.1600000000000001E-2</c:v>
                </c:pt>
                <c:pt idx="4">
                  <c:v>2.1999999999999999E-2</c:v>
                </c:pt>
                <c:pt idx="5">
                  <c:v>2.2200000000000001E-2</c:v>
                </c:pt>
                <c:pt idx="6">
                  <c:v>2.29E-2</c:v>
                </c:pt>
                <c:pt idx="7">
                  <c:v>2.3400000000000001E-2</c:v>
                </c:pt>
                <c:pt idx="8">
                  <c:v>2.3699999999999999E-2</c:v>
                </c:pt>
                <c:pt idx="9">
                  <c:v>2.4199999999999999E-2</c:v>
                </c:pt>
                <c:pt idx="10">
                  <c:v>2.46E-2</c:v>
                </c:pt>
                <c:pt idx="11">
                  <c:v>2.4899999999999999E-2</c:v>
                </c:pt>
                <c:pt idx="12">
                  <c:v>2.52E-2</c:v>
                </c:pt>
                <c:pt idx="13">
                  <c:v>2.5399999999999999E-2</c:v>
                </c:pt>
                <c:pt idx="14">
                  <c:v>2.5600000000000001E-2</c:v>
                </c:pt>
                <c:pt idx="15">
                  <c:v>2.58E-2</c:v>
                </c:pt>
                <c:pt idx="16">
                  <c:v>2.5999999999999999E-2</c:v>
                </c:pt>
                <c:pt idx="17">
                  <c:v>2.6100000000000002E-2</c:v>
                </c:pt>
                <c:pt idx="18">
                  <c:v>2.6200000000000001E-2</c:v>
                </c:pt>
                <c:pt idx="19">
                  <c:v>2.64E-2</c:v>
                </c:pt>
                <c:pt idx="20">
                  <c:v>2.6599999999999999E-2</c:v>
                </c:pt>
                <c:pt idx="21">
                  <c:v>2.6800000000000001E-2</c:v>
                </c:pt>
                <c:pt idx="22">
                  <c:v>2.7E-2</c:v>
                </c:pt>
                <c:pt idx="23">
                  <c:v>2.7099999999999999E-2</c:v>
                </c:pt>
                <c:pt idx="24">
                  <c:v>2.7199999999999998E-2</c:v>
                </c:pt>
                <c:pt idx="25">
                  <c:v>2.7300000000000001E-2</c:v>
                </c:pt>
                <c:pt idx="26">
                  <c:v>2.7400000000000001E-2</c:v>
                </c:pt>
                <c:pt idx="27">
                  <c:v>2.75E-2</c:v>
                </c:pt>
                <c:pt idx="28">
                  <c:v>2.76E-2</c:v>
                </c:pt>
                <c:pt idx="29">
                  <c:v>2.7699999999999999E-2</c:v>
                </c:pt>
              </c:numCache>
            </c:numRef>
          </c:yVal>
          <c:smooth val="1"/>
          <c:extLst>
            <c:ext xmlns:c16="http://schemas.microsoft.com/office/drawing/2014/chart" uri="{C3380CC4-5D6E-409C-BE32-E72D297353CC}">
              <c16:uniqueId val="{00000003-0872-4BC8-AC4C-32155CDC8CBF}"/>
            </c:ext>
          </c:extLst>
        </c:ser>
        <c:ser>
          <c:idx val="4"/>
          <c:order val="3"/>
          <c:tx>
            <c:strRef>
              <c:f>'Data Manipulation for Graphs'!$Q$5:$Q$6</c:f>
              <c:strCache>
                <c:ptCount val="2"/>
                <c:pt idx="0">
                  <c:v>BVAL Healthcare</c:v>
                </c:pt>
                <c:pt idx="1">
                  <c:v>"AA"</c:v>
                </c:pt>
              </c:strCache>
            </c:strRef>
          </c:tx>
          <c:spPr>
            <a:ln w="19050" cap="rnd">
              <a:solidFill>
                <a:schemeClr val="accent5"/>
              </a:solidFill>
              <a:prstDash val="sysDot"/>
              <a:round/>
            </a:ln>
            <a:effectLst/>
          </c:spPr>
          <c:marker>
            <c:symbol val="none"/>
          </c:marker>
          <c:xVal>
            <c:numRef>
              <c:f>'Data Manipulation for Graphs'!$I$7:$I$36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'Data Manipulation for Graphs'!$Q$7:$Q$36</c:f>
              <c:numCache>
                <c:formatCode>0.00%</c:formatCode>
                <c:ptCount val="30"/>
                <c:pt idx="0">
                  <c:v>2.88624E-2</c:v>
                </c:pt>
                <c:pt idx="1">
                  <c:v>2.8015699999999998E-2</c:v>
                </c:pt>
                <c:pt idx="2">
                  <c:v>2.6727799999999999E-2</c:v>
                </c:pt>
                <c:pt idx="3">
                  <c:v>2.5924800000000001E-2</c:v>
                </c:pt>
                <c:pt idx="4">
                  <c:v>2.5514000000000002E-2</c:v>
                </c:pt>
                <c:pt idx="5">
                  <c:v>2.5166900000000002E-2</c:v>
                </c:pt>
                <c:pt idx="6">
                  <c:v>2.48969E-2</c:v>
                </c:pt>
                <c:pt idx="7">
                  <c:v>2.4874500000000001E-2</c:v>
                </c:pt>
                <c:pt idx="8">
                  <c:v>2.4841600000000002E-2</c:v>
                </c:pt>
                <c:pt idx="9">
                  <c:v>2.55015E-2</c:v>
                </c:pt>
                <c:pt idx="10">
                  <c:v>2.6810800000000003E-2</c:v>
                </c:pt>
                <c:pt idx="11">
                  <c:v>2.8603100000000003E-2</c:v>
                </c:pt>
                <c:pt idx="12">
                  <c:v>3.08603E-2</c:v>
                </c:pt>
                <c:pt idx="13">
                  <c:v>3.2769300000000001E-2</c:v>
                </c:pt>
                <c:pt idx="14">
                  <c:v>3.4213800000000003E-2</c:v>
                </c:pt>
                <c:pt idx="15">
                  <c:v>3.4931199999999996E-2</c:v>
                </c:pt>
                <c:pt idx="16">
                  <c:v>3.5442000000000001E-2</c:v>
                </c:pt>
                <c:pt idx="17">
                  <c:v>3.6031199999999999E-2</c:v>
                </c:pt>
                <c:pt idx="18">
                  <c:v>3.65826E-2</c:v>
                </c:pt>
                <c:pt idx="19">
                  <c:v>3.68869E-2</c:v>
                </c:pt>
                <c:pt idx="20">
                  <c:v>3.73876E-2</c:v>
                </c:pt>
                <c:pt idx="21">
                  <c:v>3.7911500000000001E-2</c:v>
                </c:pt>
                <c:pt idx="22">
                  <c:v>3.8498600000000001E-2</c:v>
                </c:pt>
                <c:pt idx="23">
                  <c:v>3.8812800000000001E-2</c:v>
                </c:pt>
                <c:pt idx="24">
                  <c:v>3.9238700000000001E-2</c:v>
                </c:pt>
                <c:pt idx="25">
                  <c:v>3.96274E-2</c:v>
                </c:pt>
                <c:pt idx="26">
                  <c:v>3.9865900000000003E-2</c:v>
                </c:pt>
                <c:pt idx="27">
                  <c:v>4.0138600000000003E-2</c:v>
                </c:pt>
                <c:pt idx="28">
                  <c:v>4.0345800000000001E-2</c:v>
                </c:pt>
                <c:pt idx="29">
                  <c:v>4.0368300000000003E-2</c:v>
                </c:pt>
              </c:numCache>
            </c:numRef>
          </c:yVal>
          <c:smooth val="1"/>
          <c:extLst>
            <c:ext xmlns:c16="http://schemas.microsoft.com/office/drawing/2014/chart" uri="{C3380CC4-5D6E-409C-BE32-E72D297353CC}">
              <c16:uniqueId val="{00000004-0872-4BC8-AC4C-32155CDC8CBF}"/>
            </c:ext>
          </c:extLst>
        </c:ser>
        <c:ser>
          <c:idx val="6"/>
          <c:order val="4"/>
          <c:tx>
            <c:strRef>
              <c:f>'Data Manipulation for Graphs'!$S$5:$S$6</c:f>
              <c:strCache>
                <c:ptCount val="2"/>
                <c:pt idx="0">
                  <c:v>BVAL Healthcare</c:v>
                </c:pt>
                <c:pt idx="1">
                  <c:v>"BBB"</c:v>
                </c:pt>
              </c:strCache>
            </c:strRef>
          </c:tx>
          <c:spPr>
            <a:ln w="19050" cap="rnd">
              <a:solidFill>
                <a:schemeClr val="accent5"/>
              </a:solidFill>
              <a:round/>
            </a:ln>
            <a:effectLst/>
          </c:spPr>
          <c:marker>
            <c:symbol val="none"/>
          </c:marker>
          <c:xVal>
            <c:numRef>
              <c:f>'Data Manipulation for Graphs'!$I$7:$I$36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'Data Manipulation for Graphs'!$S$7:$S$36</c:f>
              <c:numCache>
                <c:formatCode>0.00%</c:formatCode>
                <c:ptCount val="30"/>
                <c:pt idx="0">
                  <c:v>3.8877500000000002E-2</c:v>
                </c:pt>
                <c:pt idx="1">
                  <c:v>3.8963400000000002E-2</c:v>
                </c:pt>
                <c:pt idx="2">
                  <c:v>3.8668899999999999E-2</c:v>
                </c:pt>
                <c:pt idx="3">
                  <c:v>3.8556699999999999E-2</c:v>
                </c:pt>
                <c:pt idx="4">
                  <c:v>3.8669799999999997E-2</c:v>
                </c:pt>
                <c:pt idx="5">
                  <c:v>3.8709600000000004E-2</c:v>
                </c:pt>
                <c:pt idx="6">
                  <c:v>3.8650900000000002E-2</c:v>
                </c:pt>
                <c:pt idx="7">
                  <c:v>3.8654099999999997E-2</c:v>
                </c:pt>
                <c:pt idx="8">
                  <c:v>3.8444400000000004E-2</c:v>
                </c:pt>
                <c:pt idx="9">
                  <c:v>3.87143E-2</c:v>
                </c:pt>
                <c:pt idx="10">
                  <c:v>3.9475099999999999E-2</c:v>
                </c:pt>
                <c:pt idx="11">
                  <c:v>4.0635399999999995E-2</c:v>
                </c:pt>
                <c:pt idx="12">
                  <c:v>4.2237499999999997E-2</c:v>
                </c:pt>
                <c:pt idx="13">
                  <c:v>4.3506499999999997E-2</c:v>
                </c:pt>
                <c:pt idx="14">
                  <c:v>4.4362100000000002E-2</c:v>
                </c:pt>
                <c:pt idx="15">
                  <c:v>4.4571199999999998E-2</c:v>
                </c:pt>
                <c:pt idx="16">
                  <c:v>4.4691299999999996E-2</c:v>
                </c:pt>
                <c:pt idx="17">
                  <c:v>4.5011400000000007E-2</c:v>
                </c:pt>
                <c:pt idx="18">
                  <c:v>4.5365999999999997E-2</c:v>
                </c:pt>
                <c:pt idx="19">
                  <c:v>4.5496600000000005E-2</c:v>
                </c:pt>
                <c:pt idx="20">
                  <c:v>4.5825299999999999E-2</c:v>
                </c:pt>
                <c:pt idx="21">
                  <c:v>4.6176599999999998E-2</c:v>
                </c:pt>
                <c:pt idx="22">
                  <c:v>4.6595199999999996E-2</c:v>
                </c:pt>
                <c:pt idx="23">
                  <c:v>4.6750600000000003E-2</c:v>
                </c:pt>
                <c:pt idx="24">
                  <c:v>4.7032199999999996E-2</c:v>
                </c:pt>
                <c:pt idx="25">
                  <c:v>4.7301299999999998E-2</c:v>
                </c:pt>
                <c:pt idx="26">
                  <c:v>4.7445300000000003E-2</c:v>
                </c:pt>
                <c:pt idx="27">
                  <c:v>4.7653399999999999E-2</c:v>
                </c:pt>
                <c:pt idx="28">
                  <c:v>4.7842399999999993E-2</c:v>
                </c:pt>
                <c:pt idx="29">
                  <c:v>4.7909600000000004E-2</c:v>
                </c:pt>
              </c:numCache>
            </c:numRef>
          </c:yVal>
          <c:smooth val="1"/>
          <c:extLst>
            <c:ext xmlns:c16="http://schemas.microsoft.com/office/drawing/2014/chart" uri="{C3380CC4-5D6E-409C-BE32-E72D297353CC}">
              <c16:uniqueId val="{00000006-0872-4BC8-AC4C-32155CDC8CBF}"/>
            </c:ext>
          </c:extLst>
        </c:ser>
        <c:ser>
          <c:idx val="9"/>
          <c:order val="5"/>
          <c:tx>
            <c:strRef>
              <c:f>'Data Manipulation for Graphs'!$V$5:$V$6</c:f>
              <c:strCache>
                <c:ptCount val="2"/>
                <c:pt idx="0">
                  <c:v>BVAL Higher Education</c:v>
                </c:pt>
                <c:pt idx="1">
                  <c:v>"BBB"</c:v>
                </c:pt>
              </c:strCache>
            </c:strRef>
          </c:tx>
          <c:spPr>
            <a:ln w="19050" cap="rnd">
              <a:solidFill>
                <a:schemeClr val="accent6"/>
              </a:solidFill>
              <a:round/>
            </a:ln>
            <a:effectLst/>
          </c:spPr>
          <c:marker>
            <c:symbol val="none"/>
          </c:marker>
          <c:xVal>
            <c:numRef>
              <c:f>'Data Manipulation for Graphs'!$I$7:$I$36</c:f>
              <c:numCache>
                <c:formatCode>General</c:formatCode>
                <c:ptCount val="3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numCache>
            </c:numRef>
          </c:xVal>
          <c:yVal>
            <c:numRef>
              <c:f>'Data Manipulation for Graphs'!$V$7:$V$36</c:f>
              <c:numCache>
                <c:formatCode>0.00%</c:formatCode>
                <c:ptCount val="30"/>
                <c:pt idx="0">
                  <c:v>3.1893299999999999E-2</c:v>
                </c:pt>
                <c:pt idx="1">
                  <c:v>3.1645E-2</c:v>
                </c:pt>
                <c:pt idx="2">
                  <c:v>3.11045E-2</c:v>
                </c:pt>
                <c:pt idx="3">
                  <c:v>3.0986199999999998E-2</c:v>
                </c:pt>
                <c:pt idx="4">
                  <c:v>3.11957E-2</c:v>
                </c:pt>
                <c:pt idx="5">
                  <c:v>3.1423399999999997E-2</c:v>
                </c:pt>
                <c:pt idx="6">
                  <c:v>3.1679499999999999E-2</c:v>
                </c:pt>
                <c:pt idx="7">
                  <c:v>3.2103300000000001E-2</c:v>
                </c:pt>
                <c:pt idx="8">
                  <c:v>3.2384200000000002E-2</c:v>
                </c:pt>
                <c:pt idx="9">
                  <c:v>3.3174800000000004E-2</c:v>
                </c:pt>
                <c:pt idx="10">
                  <c:v>3.4447199999999997E-2</c:v>
                </c:pt>
                <c:pt idx="11">
                  <c:v>3.6097600000000001E-2</c:v>
                </c:pt>
                <c:pt idx="12">
                  <c:v>3.8164999999999998E-2</c:v>
                </c:pt>
                <c:pt idx="13">
                  <c:v>3.9871200000000002E-2</c:v>
                </c:pt>
                <c:pt idx="14">
                  <c:v>4.1129699999999998E-2</c:v>
                </c:pt>
                <c:pt idx="15">
                  <c:v>4.1702199999999995E-2</c:v>
                </c:pt>
                <c:pt idx="16">
                  <c:v>4.2149300000000001E-2</c:v>
                </c:pt>
                <c:pt idx="17">
                  <c:v>4.2761599999999997E-2</c:v>
                </c:pt>
                <c:pt idx="18">
                  <c:v>4.3373399999999999E-2</c:v>
                </c:pt>
                <c:pt idx="19">
                  <c:v>4.3723499999999998E-2</c:v>
                </c:pt>
                <c:pt idx="20">
                  <c:v>4.4232800000000003E-2</c:v>
                </c:pt>
                <c:pt idx="21">
                  <c:v>4.4728799999999999E-2</c:v>
                </c:pt>
                <c:pt idx="22">
                  <c:v>4.5259799999999996E-2</c:v>
                </c:pt>
                <c:pt idx="23">
                  <c:v>4.5496100000000005E-2</c:v>
                </c:pt>
                <c:pt idx="24">
                  <c:v>4.5826100000000002E-2</c:v>
                </c:pt>
                <c:pt idx="25">
                  <c:v>4.6110300000000007E-2</c:v>
                </c:pt>
                <c:pt idx="26">
                  <c:v>4.6234000000000004E-2</c:v>
                </c:pt>
                <c:pt idx="27">
                  <c:v>4.63866E-2</c:v>
                </c:pt>
                <c:pt idx="28">
                  <c:v>4.6491199999999996E-2</c:v>
                </c:pt>
                <c:pt idx="29">
                  <c:v>4.6455399999999994E-2</c:v>
                </c:pt>
              </c:numCache>
            </c:numRef>
          </c:yVal>
          <c:smooth val="1"/>
          <c:extLst>
            <c:ext xmlns:c16="http://schemas.microsoft.com/office/drawing/2014/chart" uri="{C3380CC4-5D6E-409C-BE32-E72D297353CC}">
              <c16:uniqueId val="{00000009-0872-4BC8-AC4C-32155CDC8CBF}"/>
            </c:ext>
          </c:extLst>
        </c:ser>
        <c:dLbls>
          <c:showLegendKey val="0"/>
          <c:showVal val="0"/>
          <c:showCatName val="0"/>
          <c:showSerName val="0"/>
          <c:showPercent val="0"/>
          <c:showBubbleSize val="0"/>
        </c:dLbls>
        <c:axId val="1069691152"/>
        <c:axId val="1069685576"/>
      </c:scatterChart>
      <c:valAx>
        <c:axId val="1069691152"/>
        <c:scaling>
          <c:orientation val="minMax"/>
          <c:max val="3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685576"/>
        <c:crosses val="autoZero"/>
        <c:crossBetween val="midCat"/>
      </c:valAx>
      <c:valAx>
        <c:axId val="10696855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9691152"/>
        <c:crosses val="autoZero"/>
        <c:crossBetween val="midCat"/>
      </c:valAx>
      <c:spPr>
        <a:noFill/>
        <a:ln>
          <a:noFill/>
        </a:ln>
        <a:effectLst/>
      </c:spPr>
    </c:plotArea>
    <c:legend>
      <c:legendPos val="b"/>
      <c:layout>
        <c:manualLayout>
          <c:xMode val="edge"/>
          <c:yMode val="edge"/>
          <c:x val="0"/>
          <c:y val="0.88346221483069098"/>
          <c:w val="1"/>
          <c:h val="0.11537935098719848"/>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Estimated</a:t>
            </a:r>
            <a:r>
              <a:rPr lang="en-US" baseline="0"/>
              <a:t> Muni Bond Fund Flows</a:t>
            </a:r>
          </a:p>
          <a:p>
            <a:pPr>
              <a:defRPr/>
            </a:pPr>
            <a:r>
              <a:rPr lang="en-US" baseline="0"/>
              <a:t>($Billions)</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12"/>
            <c:invertIfNegative val="0"/>
            <c:bubble3D val="0"/>
            <c:spPr>
              <a:solidFill>
                <a:schemeClr val="accent2"/>
              </a:solidFill>
              <a:ln>
                <a:noFill/>
              </a:ln>
              <a:effectLst/>
            </c:spPr>
            <c:extLst>
              <c:ext xmlns:c16="http://schemas.microsoft.com/office/drawing/2014/chart" uri="{C3380CC4-5D6E-409C-BE32-E72D297353CC}">
                <c16:uniqueId val="{00000001-4298-4109-BDE6-7EA54D127EF4}"/>
              </c:ext>
            </c:extLst>
          </c:dPt>
          <c:dPt>
            <c:idx val="13"/>
            <c:invertIfNegative val="0"/>
            <c:bubble3D val="0"/>
            <c:spPr>
              <a:solidFill>
                <a:schemeClr val="accent2"/>
              </a:solidFill>
              <a:ln>
                <a:noFill/>
              </a:ln>
              <a:effectLst/>
            </c:spPr>
            <c:extLst>
              <c:ext xmlns:c16="http://schemas.microsoft.com/office/drawing/2014/chart" uri="{C3380CC4-5D6E-409C-BE32-E72D297353CC}">
                <c16:uniqueId val="{00000003-4298-4109-BDE6-7EA54D127EF4}"/>
              </c:ext>
            </c:extLst>
          </c:dPt>
          <c:dPt>
            <c:idx val="14"/>
            <c:invertIfNegative val="0"/>
            <c:bubble3D val="0"/>
            <c:spPr>
              <a:solidFill>
                <a:srgbClr val="C00000"/>
              </a:solidFill>
              <a:ln>
                <a:noFill/>
              </a:ln>
              <a:effectLst/>
            </c:spPr>
            <c:extLst>
              <c:ext xmlns:c16="http://schemas.microsoft.com/office/drawing/2014/chart" uri="{C3380CC4-5D6E-409C-BE32-E72D297353CC}">
                <c16:uniqueId val="{00000005-4298-4109-BDE6-7EA54D127EF4}"/>
              </c:ext>
            </c:extLst>
          </c:dPt>
          <c:dPt>
            <c:idx val="15"/>
            <c:invertIfNegative val="0"/>
            <c:bubble3D val="0"/>
            <c:spPr>
              <a:solidFill>
                <a:srgbClr val="C00000"/>
              </a:solidFill>
              <a:ln>
                <a:noFill/>
              </a:ln>
              <a:effectLst/>
            </c:spPr>
            <c:extLst>
              <c:ext xmlns:c16="http://schemas.microsoft.com/office/drawing/2014/chart" uri="{C3380CC4-5D6E-409C-BE32-E72D297353CC}">
                <c16:uniqueId val="{00000007-4298-4109-BDE6-7EA54D127EF4}"/>
              </c:ext>
            </c:extLst>
          </c:dPt>
          <c:dPt>
            <c:idx val="16"/>
            <c:invertIfNegative val="0"/>
            <c:bubble3D val="0"/>
            <c:spPr>
              <a:solidFill>
                <a:schemeClr val="accent2"/>
              </a:solidFill>
              <a:ln>
                <a:noFill/>
              </a:ln>
              <a:effectLst/>
            </c:spPr>
            <c:extLst>
              <c:ext xmlns:c16="http://schemas.microsoft.com/office/drawing/2014/chart" uri="{C3380CC4-5D6E-409C-BE32-E72D297353CC}">
                <c16:uniqueId val="{00000009-4298-4109-BDE6-7EA54D127EF4}"/>
              </c:ext>
            </c:extLst>
          </c:dPt>
          <c:dPt>
            <c:idx val="17"/>
            <c:invertIfNegative val="0"/>
            <c:bubble3D val="0"/>
            <c:spPr>
              <a:solidFill>
                <a:schemeClr val="accent2"/>
              </a:solidFill>
              <a:ln>
                <a:noFill/>
              </a:ln>
              <a:effectLst/>
            </c:spPr>
            <c:extLst>
              <c:ext xmlns:c16="http://schemas.microsoft.com/office/drawing/2014/chart" uri="{C3380CC4-5D6E-409C-BE32-E72D297353CC}">
                <c16:uniqueId val="{0000000B-4298-4109-BDE6-7EA54D127EF4}"/>
              </c:ext>
            </c:extLst>
          </c:dPt>
          <c:dPt>
            <c:idx val="18"/>
            <c:invertIfNegative val="0"/>
            <c:bubble3D val="0"/>
            <c:spPr>
              <a:solidFill>
                <a:schemeClr val="accent2"/>
              </a:solidFill>
              <a:ln>
                <a:noFill/>
              </a:ln>
              <a:effectLst/>
            </c:spPr>
            <c:extLst>
              <c:ext xmlns:c16="http://schemas.microsoft.com/office/drawing/2014/chart" uri="{C3380CC4-5D6E-409C-BE32-E72D297353CC}">
                <c16:uniqueId val="{0000000D-4298-4109-BDE6-7EA54D127EF4}"/>
              </c:ext>
            </c:extLst>
          </c:dPt>
          <c:dPt>
            <c:idx val="19"/>
            <c:invertIfNegative val="0"/>
            <c:bubble3D val="0"/>
            <c:spPr>
              <a:solidFill>
                <a:schemeClr val="accent2"/>
              </a:solidFill>
              <a:ln>
                <a:noFill/>
              </a:ln>
              <a:effectLst/>
            </c:spPr>
            <c:extLst>
              <c:ext xmlns:c16="http://schemas.microsoft.com/office/drawing/2014/chart" uri="{C3380CC4-5D6E-409C-BE32-E72D297353CC}">
                <c16:uniqueId val="{0000000F-4298-4109-BDE6-7EA54D127EF4}"/>
              </c:ext>
            </c:extLst>
          </c:dPt>
          <c:dPt>
            <c:idx val="20"/>
            <c:invertIfNegative val="0"/>
            <c:bubble3D val="0"/>
            <c:spPr>
              <a:solidFill>
                <a:schemeClr val="accent2"/>
              </a:solidFill>
              <a:ln>
                <a:noFill/>
              </a:ln>
              <a:effectLst/>
            </c:spPr>
            <c:extLst>
              <c:ext xmlns:c16="http://schemas.microsoft.com/office/drawing/2014/chart" uri="{C3380CC4-5D6E-409C-BE32-E72D297353CC}">
                <c16:uniqueId val="{00000011-4298-4109-BDE6-7EA54D127EF4}"/>
              </c:ext>
            </c:extLst>
          </c:dPt>
          <c:dPt>
            <c:idx val="21"/>
            <c:invertIfNegative val="0"/>
            <c:bubble3D val="0"/>
            <c:spPr>
              <a:solidFill>
                <a:schemeClr val="accent2"/>
              </a:solidFill>
              <a:ln>
                <a:noFill/>
              </a:ln>
              <a:effectLst/>
            </c:spPr>
            <c:extLst>
              <c:ext xmlns:c16="http://schemas.microsoft.com/office/drawing/2014/chart" uri="{C3380CC4-5D6E-409C-BE32-E72D297353CC}">
                <c16:uniqueId val="{00000013-4298-4109-BDE6-7EA54D127EF4}"/>
              </c:ext>
            </c:extLst>
          </c:dPt>
          <c:dPt>
            <c:idx val="22"/>
            <c:invertIfNegative val="0"/>
            <c:bubble3D val="0"/>
            <c:spPr>
              <a:solidFill>
                <a:schemeClr val="accent2"/>
              </a:solidFill>
              <a:ln>
                <a:noFill/>
              </a:ln>
              <a:effectLst/>
            </c:spPr>
            <c:extLst>
              <c:ext xmlns:c16="http://schemas.microsoft.com/office/drawing/2014/chart" uri="{C3380CC4-5D6E-409C-BE32-E72D297353CC}">
                <c16:uniqueId val="{00000015-4298-4109-BDE6-7EA54D127EF4}"/>
              </c:ext>
            </c:extLst>
          </c:dPt>
          <c:dPt>
            <c:idx val="23"/>
            <c:invertIfNegative val="0"/>
            <c:bubble3D val="0"/>
            <c:spPr>
              <a:solidFill>
                <a:schemeClr val="accent2"/>
              </a:solidFill>
              <a:ln>
                <a:noFill/>
              </a:ln>
              <a:effectLst/>
            </c:spPr>
            <c:extLst>
              <c:ext xmlns:c16="http://schemas.microsoft.com/office/drawing/2014/chart" uri="{C3380CC4-5D6E-409C-BE32-E72D297353CC}">
                <c16:uniqueId val="{00000017-4298-4109-BDE6-7EA54D127EF4}"/>
              </c:ext>
            </c:extLst>
          </c:dPt>
          <c:dPt>
            <c:idx val="24"/>
            <c:invertIfNegative val="0"/>
            <c:bubble3D val="0"/>
            <c:spPr>
              <a:solidFill>
                <a:schemeClr val="accent2"/>
              </a:solidFill>
              <a:ln>
                <a:noFill/>
              </a:ln>
              <a:effectLst/>
            </c:spPr>
            <c:extLst>
              <c:ext xmlns:c16="http://schemas.microsoft.com/office/drawing/2014/chart" uri="{C3380CC4-5D6E-409C-BE32-E72D297353CC}">
                <c16:uniqueId val="{00000019-4298-4109-BDE6-7EA54D127EF4}"/>
              </c:ext>
            </c:extLst>
          </c:dPt>
          <c:dPt>
            <c:idx val="25"/>
            <c:invertIfNegative val="0"/>
            <c:bubble3D val="0"/>
            <c:spPr>
              <a:solidFill>
                <a:schemeClr val="accent2"/>
              </a:solidFill>
              <a:ln>
                <a:noFill/>
              </a:ln>
              <a:effectLst/>
            </c:spPr>
            <c:extLst>
              <c:ext xmlns:c16="http://schemas.microsoft.com/office/drawing/2014/chart" uri="{C3380CC4-5D6E-409C-BE32-E72D297353CC}">
                <c16:uniqueId val="{0000001B-4298-4109-BDE6-7EA54D127EF4}"/>
              </c:ext>
            </c:extLst>
          </c:dPt>
          <c:dPt>
            <c:idx val="26"/>
            <c:invertIfNegative val="0"/>
            <c:bubble3D val="0"/>
            <c:spPr>
              <a:solidFill>
                <a:schemeClr val="accent2"/>
              </a:solidFill>
              <a:ln>
                <a:noFill/>
              </a:ln>
              <a:effectLst/>
            </c:spPr>
            <c:extLst>
              <c:ext xmlns:c16="http://schemas.microsoft.com/office/drawing/2014/chart" uri="{C3380CC4-5D6E-409C-BE32-E72D297353CC}">
                <c16:uniqueId val="{0000001D-4298-4109-BDE6-7EA54D127EF4}"/>
              </c:ext>
            </c:extLst>
          </c:dPt>
          <c:dPt>
            <c:idx val="27"/>
            <c:invertIfNegative val="0"/>
            <c:bubble3D val="0"/>
            <c:spPr>
              <a:solidFill>
                <a:schemeClr val="accent2"/>
              </a:solidFill>
              <a:ln>
                <a:noFill/>
              </a:ln>
              <a:effectLst/>
            </c:spPr>
            <c:extLst>
              <c:ext xmlns:c16="http://schemas.microsoft.com/office/drawing/2014/chart" uri="{C3380CC4-5D6E-409C-BE32-E72D297353CC}">
                <c16:uniqueId val="{0000001F-4298-4109-BDE6-7EA54D127EF4}"/>
              </c:ext>
            </c:extLst>
          </c:dPt>
          <c:dPt>
            <c:idx val="28"/>
            <c:invertIfNegative val="0"/>
            <c:bubble3D val="0"/>
            <c:spPr>
              <a:solidFill>
                <a:schemeClr val="accent2"/>
              </a:solidFill>
              <a:ln>
                <a:noFill/>
              </a:ln>
              <a:effectLst/>
            </c:spPr>
            <c:extLst>
              <c:ext xmlns:c16="http://schemas.microsoft.com/office/drawing/2014/chart" uri="{C3380CC4-5D6E-409C-BE32-E72D297353CC}">
                <c16:uniqueId val="{00000021-4298-4109-BDE6-7EA54D127EF4}"/>
              </c:ext>
            </c:extLst>
          </c:dPt>
          <c:dPt>
            <c:idx val="29"/>
            <c:invertIfNegative val="0"/>
            <c:bubble3D val="0"/>
            <c:spPr>
              <a:solidFill>
                <a:schemeClr val="accent2"/>
              </a:solidFill>
              <a:ln>
                <a:noFill/>
              </a:ln>
              <a:effectLst/>
            </c:spPr>
            <c:extLst>
              <c:ext xmlns:c16="http://schemas.microsoft.com/office/drawing/2014/chart" uri="{C3380CC4-5D6E-409C-BE32-E72D297353CC}">
                <c16:uniqueId val="{00000023-4298-4109-BDE6-7EA54D127EF4}"/>
              </c:ext>
            </c:extLst>
          </c:dPt>
          <c:dPt>
            <c:idx val="30"/>
            <c:invertIfNegative val="0"/>
            <c:bubble3D val="0"/>
            <c:spPr>
              <a:solidFill>
                <a:schemeClr val="accent2"/>
              </a:solidFill>
              <a:ln>
                <a:noFill/>
              </a:ln>
              <a:effectLst/>
            </c:spPr>
            <c:extLst>
              <c:ext xmlns:c16="http://schemas.microsoft.com/office/drawing/2014/chart" uri="{C3380CC4-5D6E-409C-BE32-E72D297353CC}">
                <c16:uniqueId val="{00000025-4298-4109-BDE6-7EA54D127EF4}"/>
              </c:ext>
            </c:extLst>
          </c:dPt>
          <c:dPt>
            <c:idx val="31"/>
            <c:invertIfNegative val="0"/>
            <c:bubble3D val="0"/>
            <c:spPr>
              <a:solidFill>
                <a:schemeClr val="accent2"/>
              </a:solidFill>
              <a:ln>
                <a:noFill/>
              </a:ln>
              <a:effectLst/>
            </c:spPr>
            <c:extLst>
              <c:ext xmlns:c16="http://schemas.microsoft.com/office/drawing/2014/chart" uri="{C3380CC4-5D6E-409C-BE32-E72D297353CC}">
                <c16:uniqueId val="{00000027-4298-4109-BDE6-7EA54D127EF4}"/>
              </c:ext>
            </c:extLst>
          </c:dPt>
          <c:dPt>
            <c:idx val="32"/>
            <c:invertIfNegative val="0"/>
            <c:bubble3D val="0"/>
            <c:spPr>
              <a:solidFill>
                <a:schemeClr val="accent2"/>
              </a:solidFill>
              <a:ln>
                <a:noFill/>
              </a:ln>
              <a:effectLst/>
            </c:spPr>
            <c:extLst>
              <c:ext xmlns:c16="http://schemas.microsoft.com/office/drawing/2014/chart" uri="{C3380CC4-5D6E-409C-BE32-E72D297353CC}">
                <c16:uniqueId val="{00000029-4298-4109-BDE6-7EA54D127EF4}"/>
              </c:ext>
            </c:extLst>
          </c:dPt>
          <c:dPt>
            <c:idx val="33"/>
            <c:invertIfNegative val="0"/>
            <c:bubble3D val="0"/>
            <c:spPr>
              <a:solidFill>
                <a:schemeClr val="accent2"/>
              </a:solidFill>
              <a:ln>
                <a:noFill/>
              </a:ln>
              <a:effectLst/>
            </c:spPr>
            <c:extLst>
              <c:ext xmlns:c16="http://schemas.microsoft.com/office/drawing/2014/chart" uri="{C3380CC4-5D6E-409C-BE32-E72D297353CC}">
                <c16:uniqueId val="{0000002B-4298-4109-BDE6-7EA54D127EF4}"/>
              </c:ext>
            </c:extLst>
          </c:dPt>
          <c:dPt>
            <c:idx val="34"/>
            <c:invertIfNegative val="0"/>
            <c:bubble3D val="0"/>
            <c:spPr>
              <a:solidFill>
                <a:schemeClr val="accent2"/>
              </a:solidFill>
              <a:ln>
                <a:noFill/>
              </a:ln>
              <a:effectLst/>
            </c:spPr>
            <c:extLst>
              <c:ext xmlns:c16="http://schemas.microsoft.com/office/drawing/2014/chart" uri="{C3380CC4-5D6E-409C-BE32-E72D297353CC}">
                <c16:uniqueId val="{0000002D-4298-4109-BDE6-7EA54D127EF4}"/>
              </c:ext>
            </c:extLst>
          </c:dPt>
          <c:dPt>
            <c:idx val="35"/>
            <c:invertIfNegative val="0"/>
            <c:bubble3D val="0"/>
            <c:spPr>
              <a:solidFill>
                <a:schemeClr val="accent2"/>
              </a:solidFill>
              <a:ln>
                <a:noFill/>
              </a:ln>
              <a:effectLst/>
            </c:spPr>
            <c:extLst>
              <c:ext xmlns:c16="http://schemas.microsoft.com/office/drawing/2014/chart" uri="{C3380CC4-5D6E-409C-BE32-E72D297353CC}">
                <c16:uniqueId val="{0000002F-4298-4109-BDE6-7EA54D127EF4}"/>
              </c:ext>
            </c:extLst>
          </c:dPt>
          <c:dPt>
            <c:idx val="36"/>
            <c:invertIfNegative val="0"/>
            <c:bubble3D val="0"/>
            <c:spPr>
              <a:solidFill>
                <a:srgbClr val="C00000"/>
              </a:solidFill>
              <a:ln>
                <a:noFill/>
              </a:ln>
              <a:effectLst/>
            </c:spPr>
            <c:extLst>
              <c:ext xmlns:c16="http://schemas.microsoft.com/office/drawing/2014/chart" uri="{C3380CC4-5D6E-409C-BE32-E72D297353CC}">
                <c16:uniqueId val="{00000031-4298-4109-BDE6-7EA54D127EF4}"/>
              </c:ext>
            </c:extLst>
          </c:dPt>
          <c:dPt>
            <c:idx val="37"/>
            <c:invertIfNegative val="0"/>
            <c:bubble3D val="0"/>
            <c:spPr>
              <a:solidFill>
                <a:srgbClr val="C00000"/>
              </a:solidFill>
              <a:ln>
                <a:noFill/>
              </a:ln>
              <a:effectLst/>
            </c:spPr>
            <c:extLst>
              <c:ext xmlns:c16="http://schemas.microsoft.com/office/drawing/2014/chart" uri="{C3380CC4-5D6E-409C-BE32-E72D297353CC}">
                <c16:uniqueId val="{00000033-4298-4109-BDE6-7EA54D127EF4}"/>
              </c:ext>
            </c:extLst>
          </c:dPt>
          <c:dPt>
            <c:idx val="38"/>
            <c:invertIfNegative val="0"/>
            <c:bubble3D val="0"/>
            <c:spPr>
              <a:solidFill>
                <a:srgbClr val="C00000"/>
              </a:solidFill>
              <a:ln>
                <a:noFill/>
              </a:ln>
              <a:effectLst/>
            </c:spPr>
            <c:extLst>
              <c:ext xmlns:c16="http://schemas.microsoft.com/office/drawing/2014/chart" uri="{C3380CC4-5D6E-409C-BE32-E72D297353CC}">
                <c16:uniqueId val="{00000035-4298-4109-BDE6-7EA54D127EF4}"/>
              </c:ext>
            </c:extLst>
          </c:dPt>
          <c:dPt>
            <c:idx val="39"/>
            <c:invertIfNegative val="0"/>
            <c:bubble3D val="0"/>
            <c:spPr>
              <a:solidFill>
                <a:srgbClr val="C00000"/>
              </a:solidFill>
              <a:ln>
                <a:noFill/>
              </a:ln>
              <a:effectLst/>
            </c:spPr>
            <c:extLst>
              <c:ext xmlns:c16="http://schemas.microsoft.com/office/drawing/2014/chart" uri="{C3380CC4-5D6E-409C-BE32-E72D297353CC}">
                <c16:uniqueId val="{00000037-4298-4109-BDE6-7EA54D127EF4}"/>
              </c:ext>
            </c:extLst>
          </c:dPt>
          <c:dPt>
            <c:idx val="40"/>
            <c:invertIfNegative val="0"/>
            <c:bubble3D val="0"/>
            <c:spPr>
              <a:solidFill>
                <a:srgbClr val="C00000"/>
              </a:solidFill>
              <a:ln>
                <a:noFill/>
              </a:ln>
              <a:effectLst/>
            </c:spPr>
            <c:extLst>
              <c:ext xmlns:c16="http://schemas.microsoft.com/office/drawing/2014/chart" uri="{C3380CC4-5D6E-409C-BE32-E72D297353CC}">
                <c16:uniqueId val="{00000039-4298-4109-BDE6-7EA54D127EF4}"/>
              </c:ext>
            </c:extLst>
          </c:dPt>
          <c:dPt>
            <c:idx val="41"/>
            <c:invertIfNegative val="0"/>
            <c:bubble3D val="0"/>
            <c:spPr>
              <a:solidFill>
                <a:srgbClr val="C00000"/>
              </a:solidFill>
              <a:ln>
                <a:noFill/>
              </a:ln>
              <a:effectLst/>
            </c:spPr>
            <c:extLst>
              <c:ext xmlns:c16="http://schemas.microsoft.com/office/drawing/2014/chart" uri="{C3380CC4-5D6E-409C-BE32-E72D297353CC}">
                <c16:uniqueId val="{0000003B-4298-4109-BDE6-7EA54D127EF4}"/>
              </c:ext>
            </c:extLst>
          </c:dPt>
          <c:dPt>
            <c:idx val="42"/>
            <c:invertIfNegative val="0"/>
            <c:bubble3D val="0"/>
            <c:spPr>
              <a:solidFill>
                <a:schemeClr val="accent2"/>
              </a:solidFill>
              <a:ln>
                <a:noFill/>
              </a:ln>
              <a:effectLst/>
            </c:spPr>
            <c:extLst>
              <c:ext xmlns:c16="http://schemas.microsoft.com/office/drawing/2014/chart" uri="{C3380CC4-5D6E-409C-BE32-E72D297353CC}">
                <c16:uniqueId val="{0000003D-4298-4109-BDE6-7EA54D127EF4}"/>
              </c:ext>
            </c:extLst>
          </c:dPt>
          <c:dPt>
            <c:idx val="43"/>
            <c:invertIfNegative val="0"/>
            <c:bubble3D val="0"/>
            <c:spPr>
              <a:solidFill>
                <a:srgbClr val="C00000"/>
              </a:solidFill>
              <a:ln>
                <a:noFill/>
              </a:ln>
              <a:effectLst/>
            </c:spPr>
            <c:extLst>
              <c:ext xmlns:c16="http://schemas.microsoft.com/office/drawing/2014/chart" uri="{C3380CC4-5D6E-409C-BE32-E72D297353CC}">
                <c16:uniqueId val="{0000003F-4298-4109-BDE6-7EA54D127EF4}"/>
              </c:ext>
            </c:extLst>
          </c:dPt>
          <c:dPt>
            <c:idx val="44"/>
            <c:invertIfNegative val="0"/>
            <c:bubble3D val="0"/>
            <c:spPr>
              <a:solidFill>
                <a:srgbClr val="C00000"/>
              </a:solidFill>
              <a:ln>
                <a:noFill/>
              </a:ln>
              <a:effectLst/>
            </c:spPr>
            <c:extLst>
              <c:ext xmlns:c16="http://schemas.microsoft.com/office/drawing/2014/chart" uri="{C3380CC4-5D6E-409C-BE32-E72D297353CC}">
                <c16:uniqueId val="{00000041-4298-4109-BDE6-7EA54D127EF4}"/>
              </c:ext>
            </c:extLst>
          </c:dPt>
          <c:dPt>
            <c:idx val="45"/>
            <c:invertIfNegative val="0"/>
            <c:bubble3D val="0"/>
            <c:spPr>
              <a:solidFill>
                <a:srgbClr val="C00000"/>
              </a:solidFill>
              <a:ln>
                <a:noFill/>
              </a:ln>
              <a:effectLst/>
            </c:spPr>
            <c:extLst>
              <c:ext xmlns:c16="http://schemas.microsoft.com/office/drawing/2014/chart" uri="{C3380CC4-5D6E-409C-BE32-E72D297353CC}">
                <c16:uniqueId val="{00000043-4298-4109-BDE6-7EA54D127EF4}"/>
              </c:ext>
            </c:extLst>
          </c:dPt>
          <c:dPt>
            <c:idx val="46"/>
            <c:invertIfNegative val="0"/>
            <c:bubble3D val="0"/>
            <c:spPr>
              <a:solidFill>
                <a:srgbClr val="C00000"/>
              </a:solidFill>
              <a:ln>
                <a:noFill/>
              </a:ln>
              <a:effectLst/>
            </c:spPr>
            <c:extLst>
              <c:ext xmlns:c16="http://schemas.microsoft.com/office/drawing/2014/chart" uri="{C3380CC4-5D6E-409C-BE32-E72D297353CC}">
                <c16:uniqueId val="{00000045-4298-4109-BDE6-7EA54D127EF4}"/>
              </c:ext>
            </c:extLst>
          </c:dPt>
          <c:dPt>
            <c:idx val="47"/>
            <c:invertIfNegative val="0"/>
            <c:bubble3D val="0"/>
            <c:spPr>
              <a:solidFill>
                <a:srgbClr val="C00000"/>
              </a:solidFill>
              <a:ln>
                <a:noFill/>
              </a:ln>
              <a:effectLst/>
            </c:spPr>
            <c:extLst>
              <c:ext xmlns:c16="http://schemas.microsoft.com/office/drawing/2014/chart" uri="{C3380CC4-5D6E-409C-BE32-E72D297353CC}">
                <c16:uniqueId val="{00000047-4298-4109-BDE6-7EA54D127EF4}"/>
              </c:ext>
            </c:extLst>
          </c:dPt>
          <c:dPt>
            <c:idx val="48"/>
            <c:invertIfNegative val="0"/>
            <c:bubble3D val="0"/>
            <c:spPr>
              <a:solidFill>
                <a:schemeClr val="accent2"/>
              </a:solidFill>
              <a:ln>
                <a:noFill/>
              </a:ln>
              <a:effectLst/>
            </c:spPr>
            <c:extLst>
              <c:ext xmlns:c16="http://schemas.microsoft.com/office/drawing/2014/chart" uri="{C3380CC4-5D6E-409C-BE32-E72D297353CC}">
                <c16:uniqueId val="{00000049-4298-4109-BDE6-7EA54D127EF4}"/>
              </c:ext>
            </c:extLst>
          </c:dPt>
          <c:dPt>
            <c:idx val="49"/>
            <c:invertIfNegative val="0"/>
            <c:bubble3D val="0"/>
            <c:spPr>
              <a:solidFill>
                <a:schemeClr val="accent2"/>
              </a:solidFill>
              <a:ln>
                <a:noFill/>
              </a:ln>
              <a:effectLst/>
            </c:spPr>
            <c:extLst>
              <c:ext xmlns:c16="http://schemas.microsoft.com/office/drawing/2014/chart" uri="{C3380CC4-5D6E-409C-BE32-E72D297353CC}">
                <c16:uniqueId val="{0000004B-4298-4109-BDE6-7EA54D127EF4}"/>
              </c:ext>
            </c:extLst>
          </c:dPt>
          <c:dPt>
            <c:idx val="50"/>
            <c:invertIfNegative val="0"/>
            <c:bubble3D val="0"/>
            <c:spPr>
              <a:solidFill>
                <a:srgbClr val="C00000"/>
              </a:solidFill>
              <a:ln>
                <a:noFill/>
              </a:ln>
              <a:effectLst/>
            </c:spPr>
            <c:extLst>
              <c:ext xmlns:c16="http://schemas.microsoft.com/office/drawing/2014/chart" uri="{C3380CC4-5D6E-409C-BE32-E72D297353CC}">
                <c16:uniqueId val="{0000004D-4298-4109-BDE6-7EA54D127EF4}"/>
              </c:ext>
            </c:extLst>
          </c:dPt>
          <c:cat>
            <c:numRef>
              <c:f>'Input - Supp. |Dem. + Dot Plot'!$G$87:$G$138</c:f>
              <c:numCache>
                <c:formatCode>m/d/yyyy</c:formatCode>
                <c:ptCount val="52"/>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numCache>
            </c:numRef>
          </c:cat>
          <c:val>
            <c:numRef>
              <c:f>'Input - Supp. |Dem. + Dot Plot'!$H$87:$H$138</c:f>
              <c:numCache>
                <c:formatCode>"$"#,##0_);\("$"#,##0\)</c:formatCode>
                <c:ptCount val="52"/>
                <c:pt idx="0">
                  <c:v>7895</c:v>
                </c:pt>
                <c:pt idx="1">
                  <c:v>10893</c:v>
                </c:pt>
                <c:pt idx="2">
                  <c:v>7723</c:v>
                </c:pt>
                <c:pt idx="3">
                  <c:v>6342</c:v>
                </c:pt>
                <c:pt idx="4">
                  <c:v>7682</c:v>
                </c:pt>
                <c:pt idx="5">
                  <c:v>6398</c:v>
                </c:pt>
                <c:pt idx="6">
                  <c:v>8976</c:v>
                </c:pt>
                <c:pt idx="7">
                  <c:v>7778</c:v>
                </c:pt>
                <c:pt idx="8">
                  <c:v>4873</c:v>
                </c:pt>
                <c:pt idx="9">
                  <c:v>7151</c:v>
                </c:pt>
                <c:pt idx="10">
                  <c:v>8542</c:v>
                </c:pt>
                <c:pt idx="11">
                  <c:v>8988</c:v>
                </c:pt>
                <c:pt idx="12">
                  <c:v>11878</c:v>
                </c:pt>
                <c:pt idx="13">
                  <c:v>8870</c:v>
                </c:pt>
                <c:pt idx="14">
                  <c:v>-42134</c:v>
                </c:pt>
                <c:pt idx="15">
                  <c:v>-3170</c:v>
                </c:pt>
                <c:pt idx="16">
                  <c:v>5144</c:v>
                </c:pt>
                <c:pt idx="17">
                  <c:v>11175</c:v>
                </c:pt>
                <c:pt idx="18">
                  <c:v>9495</c:v>
                </c:pt>
                <c:pt idx="19">
                  <c:v>10546</c:v>
                </c:pt>
                <c:pt idx="20">
                  <c:v>6174</c:v>
                </c:pt>
                <c:pt idx="21">
                  <c:v>5732</c:v>
                </c:pt>
                <c:pt idx="22">
                  <c:v>5935</c:v>
                </c:pt>
                <c:pt idx="23">
                  <c:v>9513</c:v>
                </c:pt>
                <c:pt idx="24">
                  <c:v>12394</c:v>
                </c:pt>
                <c:pt idx="25">
                  <c:v>7448</c:v>
                </c:pt>
                <c:pt idx="26">
                  <c:v>6333</c:v>
                </c:pt>
                <c:pt idx="27">
                  <c:v>8798</c:v>
                </c:pt>
                <c:pt idx="28">
                  <c:v>5482</c:v>
                </c:pt>
                <c:pt idx="29">
                  <c:v>9155</c:v>
                </c:pt>
                <c:pt idx="30">
                  <c:v>10182</c:v>
                </c:pt>
                <c:pt idx="31">
                  <c:v>9209</c:v>
                </c:pt>
                <c:pt idx="32">
                  <c:v>5691</c:v>
                </c:pt>
                <c:pt idx="33">
                  <c:v>1791</c:v>
                </c:pt>
                <c:pt idx="34">
                  <c:v>4877</c:v>
                </c:pt>
                <c:pt idx="35">
                  <c:v>2155</c:v>
                </c:pt>
                <c:pt idx="36">
                  <c:v>-3556</c:v>
                </c:pt>
                <c:pt idx="37">
                  <c:v>-10487</c:v>
                </c:pt>
                <c:pt idx="38">
                  <c:v>-14669</c:v>
                </c:pt>
                <c:pt idx="39">
                  <c:v>-24448</c:v>
                </c:pt>
                <c:pt idx="40">
                  <c:v>-20171</c:v>
                </c:pt>
                <c:pt idx="41">
                  <c:v>-14892</c:v>
                </c:pt>
                <c:pt idx="42">
                  <c:v>69</c:v>
                </c:pt>
                <c:pt idx="43">
                  <c:v>-1929</c:v>
                </c:pt>
                <c:pt idx="44">
                  <c:v>-14583</c:v>
                </c:pt>
                <c:pt idx="45">
                  <c:v>-17667</c:v>
                </c:pt>
                <c:pt idx="46">
                  <c:v>-9923</c:v>
                </c:pt>
                <c:pt idx="47">
                  <c:v>-16180</c:v>
                </c:pt>
                <c:pt idx="48">
                  <c:v>8033</c:v>
                </c:pt>
                <c:pt idx="49">
                  <c:v>1757</c:v>
                </c:pt>
                <c:pt idx="50">
                  <c:v>-2581</c:v>
                </c:pt>
              </c:numCache>
            </c:numRef>
          </c:val>
          <c:extLst>
            <c:ext xmlns:c16="http://schemas.microsoft.com/office/drawing/2014/chart" uri="{C3380CC4-5D6E-409C-BE32-E72D297353CC}">
              <c16:uniqueId val="{0000004E-4298-4109-BDE6-7EA54D127EF4}"/>
            </c:ext>
          </c:extLst>
        </c:ser>
        <c:dLbls>
          <c:showLegendKey val="0"/>
          <c:showVal val="0"/>
          <c:showCatName val="0"/>
          <c:showSerName val="0"/>
          <c:showPercent val="0"/>
          <c:showBubbleSize val="0"/>
        </c:dLbls>
        <c:gapWidth val="47"/>
        <c:overlap val="-42"/>
        <c:axId val="797019288"/>
        <c:axId val="797020272"/>
      </c:barChart>
      <c:catAx>
        <c:axId val="797019288"/>
        <c:scaling>
          <c:orientation val="minMax"/>
          <c:max val="51"/>
          <c:min val="13"/>
        </c:scaling>
        <c:delete val="0"/>
        <c:axPos val="b"/>
        <c:numFmt formatCode="m/d/yyyy"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7020272"/>
        <c:crosses val="autoZero"/>
        <c:auto val="0"/>
        <c:lblAlgn val="ctr"/>
        <c:lblOffset val="100"/>
        <c:tickLblSkip val="3"/>
        <c:noMultiLvlLbl val="1"/>
      </c:catAx>
      <c:valAx>
        <c:axId val="797020272"/>
        <c:scaling>
          <c:orientation val="minMax"/>
        </c:scaling>
        <c:delete val="0"/>
        <c:axPos val="l"/>
        <c:majorGridlines>
          <c:spPr>
            <a:ln w="9525" cap="flat" cmpd="sng" algn="ctr">
              <a:solidFill>
                <a:schemeClr val="tx1">
                  <a:lumMod val="15000"/>
                  <a:lumOff val="85000"/>
                </a:schemeClr>
              </a:solidFill>
              <a:round/>
            </a:ln>
            <a:effectLst/>
          </c:spPr>
        </c:majorGridlines>
        <c:numFmt formatCode="&quot;$&quot;#,##0_);\(&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70192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0.16723</cdr:x>
      <cdr:y>0.92095</cdr:y>
    </cdr:from>
    <cdr:to>
      <cdr:x>0.33719</cdr:x>
      <cdr:y>0.96046</cdr:y>
    </cdr:to>
    <cdr:sp macro="" textlink="">
      <cdr:nvSpPr>
        <cdr:cNvPr id="4" name="TextBox 1">
          <a:extLst xmlns:a="http://schemas.openxmlformats.org/drawingml/2006/main">
            <a:ext uri="{FF2B5EF4-FFF2-40B4-BE49-F238E27FC236}">
              <a16:creationId xmlns:a16="http://schemas.microsoft.com/office/drawing/2014/main" id="{43E3CA88-6E0F-403B-A157-8E2BFB1B689F}"/>
            </a:ext>
          </a:extLst>
        </cdr:cNvPr>
        <cdr:cNvSpPr txBox="1"/>
      </cdr:nvSpPr>
      <cdr:spPr>
        <a:xfrm xmlns:a="http://schemas.openxmlformats.org/drawingml/2006/main">
          <a:off x="902781" y="3706211"/>
          <a:ext cx="917526" cy="159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dirty="0">
              <a:solidFill>
                <a:schemeClr val="tx2"/>
              </a:solidFill>
            </a:rPr>
            <a:t>2023</a:t>
          </a:r>
          <a:endParaRPr lang="en-US" sz="1100" dirty="0">
            <a:solidFill>
              <a:schemeClr val="tx2"/>
            </a:solidFill>
          </a:endParaRPr>
        </a:p>
      </cdr:txBody>
    </cdr:sp>
  </cdr:relSizeAnchor>
  <cdr:relSizeAnchor xmlns:cdr="http://schemas.openxmlformats.org/drawingml/2006/chartDrawing">
    <cdr:from>
      <cdr:x>0.39147</cdr:x>
      <cdr:y>0.92103</cdr:y>
    </cdr:from>
    <cdr:to>
      <cdr:x>0.56143</cdr:x>
      <cdr:y>0.96054</cdr:y>
    </cdr:to>
    <cdr:sp macro="" textlink="">
      <cdr:nvSpPr>
        <cdr:cNvPr id="5" name="TextBox 1">
          <a:extLst xmlns:a="http://schemas.openxmlformats.org/drawingml/2006/main">
            <a:ext uri="{FF2B5EF4-FFF2-40B4-BE49-F238E27FC236}">
              <a16:creationId xmlns:a16="http://schemas.microsoft.com/office/drawing/2014/main" id="{556EFDA5-A0E6-4BCB-9FBB-312FF4BE11E0}"/>
            </a:ext>
          </a:extLst>
        </cdr:cNvPr>
        <cdr:cNvSpPr txBox="1"/>
      </cdr:nvSpPr>
      <cdr:spPr>
        <a:xfrm xmlns:a="http://schemas.openxmlformats.org/drawingml/2006/main">
          <a:off x="2113323" y="3706533"/>
          <a:ext cx="917526" cy="1590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a:solidFill>
                <a:schemeClr val="tx2"/>
              </a:solidFill>
            </a:rPr>
            <a:t>2024</a:t>
          </a:r>
          <a:endParaRPr lang="en-US" sz="1100">
            <a:solidFill>
              <a:schemeClr val="tx2"/>
            </a:solidFill>
          </a:endParaRPr>
        </a:p>
      </cdr:txBody>
    </cdr:sp>
  </cdr:relSizeAnchor>
  <cdr:relSizeAnchor xmlns:cdr="http://schemas.openxmlformats.org/drawingml/2006/chartDrawing">
    <cdr:from>
      <cdr:x>0.80428</cdr:x>
      <cdr:y>0.91643</cdr:y>
    </cdr:from>
    <cdr:to>
      <cdr:x>0.98238</cdr:x>
      <cdr:y>0.96346</cdr:y>
    </cdr:to>
    <cdr:sp macro="" textlink="">
      <cdr:nvSpPr>
        <cdr:cNvPr id="10" name="TextBox 1">
          <a:extLst xmlns:a="http://schemas.openxmlformats.org/drawingml/2006/main">
            <a:ext uri="{FF2B5EF4-FFF2-40B4-BE49-F238E27FC236}">
              <a16:creationId xmlns:a16="http://schemas.microsoft.com/office/drawing/2014/main" id="{20F40504-3D29-4A43-B3D8-514CDD00D1D5}"/>
            </a:ext>
          </a:extLst>
        </cdr:cNvPr>
        <cdr:cNvSpPr txBox="1"/>
      </cdr:nvSpPr>
      <cdr:spPr>
        <a:xfrm xmlns:a="http://schemas.openxmlformats.org/drawingml/2006/main">
          <a:off x="4348761" y="3583254"/>
          <a:ext cx="963013" cy="183885"/>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a:solidFill>
                <a:schemeClr val="tx2"/>
              </a:solidFill>
            </a:rPr>
            <a:t>Longer Term</a:t>
          </a:r>
          <a:endParaRPr lang="en-US" sz="1100">
            <a:solidFill>
              <a:schemeClr val="tx2"/>
            </a:solidFill>
          </a:endParaRPr>
        </a:p>
      </cdr:txBody>
    </cdr:sp>
  </cdr:relSizeAnchor>
  <cdr:relSizeAnchor xmlns:cdr="http://schemas.openxmlformats.org/drawingml/2006/chartDrawing">
    <cdr:from>
      <cdr:x>0.77365</cdr:x>
      <cdr:y>0.08313</cdr:y>
    </cdr:from>
    <cdr:to>
      <cdr:x>0.77365</cdr:x>
      <cdr:y>0.93054</cdr:y>
    </cdr:to>
    <cdr:cxnSp macro="">
      <cdr:nvCxnSpPr>
        <cdr:cNvPr id="12" name="Straight Connector 11">
          <a:extLst xmlns:a="http://schemas.openxmlformats.org/drawingml/2006/main">
            <a:ext uri="{FF2B5EF4-FFF2-40B4-BE49-F238E27FC236}">
              <a16:creationId xmlns:a16="http://schemas.microsoft.com/office/drawing/2014/main" id="{7B790259-7036-479B-B269-2740D22572B8}"/>
            </a:ext>
          </a:extLst>
        </cdr:cNvPr>
        <cdr:cNvCxnSpPr/>
      </cdr:nvCxnSpPr>
      <cdr:spPr>
        <a:xfrm xmlns:a="http://schemas.openxmlformats.org/drawingml/2006/main">
          <a:off x="6701437" y="523144"/>
          <a:ext cx="0" cy="5332762"/>
        </a:xfrm>
        <a:prstGeom xmlns:a="http://schemas.openxmlformats.org/drawingml/2006/main" prst="line">
          <a:avLst/>
        </a:prstGeom>
        <a:ln xmlns:a="http://schemas.openxmlformats.org/drawingml/2006/main" w="34925">
          <a:solidFill>
            <a:schemeClr val="tx2">
              <a:lumMod val="75000"/>
            </a:schemeClr>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0.07151</cdr:x>
      <cdr:y>0.5</cdr:y>
    </cdr:from>
    <cdr:to>
      <cdr:x>0.39555</cdr:x>
      <cdr:y>0.6229</cdr:y>
    </cdr:to>
    <cdr:sp macro="" textlink="">
      <cdr:nvSpPr>
        <cdr:cNvPr id="13" name="TextBox 12">
          <a:extLst xmlns:a="http://schemas.openxmlformats.org/drawingml/2006/main">
            <a:ext uri="{FF2B5EF4-FFF2-40B4-BE49-F238E27FC236}">
              <a16:creationId xmlns:a16="http://schemas.microsoft.com/office/drawing/2014/main" id="{F5F173B4-459B-442E-8D81-2869A569F754}"/>
            </a:ext>
          </a:extLst>
        </cdr:cNvPr>
        <cdr:cNvSpPr txBox="1"/>
      </cdr:nvSpPr>
      <cdr:spPr>
        <a:xfrm xmlns:a="http://schemas.openxmlformats.org/drawingml/2006/main">
          <a:off x="605051" y="2418087"/>
          <a:ext cx="2741932" cy="594365"/>
        </a:xfrm>
        <a:prstGeom xmlns:a="http://schemas.openxmlformats.org/drawingml/2006/main" prst="rect">
          <a:avLst/>
        </a:prstGeom>
        <a:solidFill xmlns:a="http://schemas.openxmlformats.org/drawingml/2006/main">
          <a:schemeClr val="bg1"/>
        </a:solidFill>
        <a:ln xmlns:a="http://schemas.openxmlformats.org/drawingml/2006/main">
          <a:solidFill>
            <a:schemeClr val="accent2"/>
          </a:solidFill>
        </a:ln>
      </cdr:spPr>
      <cdr:txBody>
        <a:bodyPr xmlns:a="http://schemas.openxmlformats.org/drawingml/2006/main" vertOverflow="clip" wrap="square" rtlCol="0"/>
        <a:lstStyle xmlns:a="http://schemas.openxmlformats.org/drawingml/2006/main"/>
        <a:p xmlns:a="http://schemas.openxmlformats.org/drawingml/2006/main">
          <a:r>
            <a:rPr lang="en-US" sz="1100" dirty="0"/>
            <a:t>       FOMC Projections</a:t>
          </a:r>
        </a:p>
        <a:p xmlns:a="http://schemas.openxmlformats.org/drawingml/2006/main">
          <a:r>
            <a:rPr lang="en-US" sz="1100" baseline="0" dirty="0"/>
            <a:t>       Median</a:t>
          </a:r>
          <a:endParaRPr lang="en-US" sz="1100" dirty="0"/>
        </a:p>
      </cdr:txBody>
    </cdr:sp>
  </cdr:relSizeAnchor>
  <cdr:relSizeAnchor xmlns:cdr="http://schemas.openxmlformats.org/drawingml/2006/chartDrawing">
    <cdr:from>
      <cdr:x>0.11822</cdr:x>
      <cdr:y>0.69557</cdr:y>
    </cdr:from>
    <cdr:to>
      <cdr:x>0.14194</cdr:x>
      <cdr:y>0.69557</cdr:y>
    </cdr:to>
    <cdr:cxnSp macro="">
      <cdr:nvCxnSpPr>
        <cdr:cNvPr id="18" name="Straight Connector 17">
          <a:extLst xmlns:a="http://schemas.openxmlformats.org/drawingml/2006/main">
            <a:ext uri="{FF2B5EF4-FFF2-40B4-BE49-F238E27FC236}">
              <a16:creationId xmlns:a16="http://schemas.microsoft.com/office/drawing/2014/main" id="{86579D22-9437-4CC3-89EF-E7648A64FC08}"/>
            </a:ext>
          </a:extLst>
        </cdr:cNvPr>
        <cdr:cNvCxnSpPr/>
      </cdr:nvCxnSpPr>
      <cdr:spPr>
        <a:xfrm xmlns:a="http://schemas.openxmlformats.org/drawingml/2006/main">
          <a:off x="642485" y="2717645"/>
          <a:ext cx="128914" cy="0"/>
        </a:xfrm>
        <a:prstGeom xmlns:a="http://schemas.openxmlformats.org/drawingml/2006/main" prst="line">
          <a:avLst/>
        </a:prstGeom>
        <a:ln xmlns:a="http://schemas.openxmlformats.org/drawingml/2006/main" w="28575">
          <a:solidFill>
            <a:schemeClr val="accent6"/>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0.12488</cdr:x>
      <cdr:y>0.64485</cdr:y>
    </cdr:from>
    <cdr:to>
      <cdr:x>0.13179</cdr:x>
      <cdr:y>0.65438</cdr:y>
    </cdr:to>
    <cdr:sp macro="" textlink="">
      <cdr:nvSpPr>
        <cdr:cNvPr id="20" name="Oval 19">
          <a:extLst xmlns:a="http://schemas.openxmlformats.org/drawingml/2006/main">
            <a:ext uri="{FF2B5EF4-FFF2-40B4-BE49-F238E27FC236}">
              <a16:creationId xmlns:a16="http://schemas.microsoft.com/office/drawing/2014/main" id="{7BE934A8-9031-4651-8040-62F96E3742A0}"/>
            </a:ext>
          </a:extLst>
        </cdr:cNvPr>
        <cdr:cNvSpPr/>
      </cdr:nvSpPr>
      <cdr:spPr>
        <a:xfrm xmlns:a="http://schemas.openxmlformats.org/drawingml/2006/main">
          <a:off x="678691" y="2519486"/>
          <a:ext cx="37555" cy="37235"/>
        </a:xfrm>
        <a:prstGeom xmlns:a="http://schemas.openxmlformats.org/drawingml/2006/main" prst="ellipse">
          <a:avLst/>
        </a:prstGeom>
        <a:solidFill xmlns:a="http://schemas.openxmlformats.org/drawingml/2006/main">
          <a:schemeClr val="accent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0.61761</cdr:x>
      <cdr:y>0.91842</cdr:y>
    </cdr:from>
    <cdr:to>
      <cdr:x>0.70383</cdr:x>
      <cdr:y>0.9668</cdr:y>
    </cdr:to>
    <cdr:sp macro="" textlink="">
      <cdr:nvSpPr>
        <cdr:cNvPr id="11" name="TextBox 1">
          <a:extLst xmlns:a="http://schemas.openxmlformats.org/drawingml/2006/main">
            <a:ext uri="{FF2B5EF4-FFF2-40B4-BE49-F238E27FC236}">
              <a16:creationId xmlns:a16="http://schemas.microsoft.com/office/drawing/2014/main" id="{C33DDB98-BECD-4E11-99EC-E0D369B4E2F8}"/>
            </a:ext>
          </a:extLst>
        </cdr:cNvPr>
        <cdr:cNvSpPr txBox="1"/>
      </cdr:nvSpPr>
      <cdr:spPr>
        <a:xfrm xmlns:a="http://schemas.openxmlformats.org/drawingml/2006/main">
          <a:off x="3334138" y="3696002"/>
          <a:ext cx="465458" cy="1946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050">
              <a:solidFill>
                <a:schemeClr val="tx2"/>
              </a:solidFill>
            </a:rPr>
            <a:t>2025</a:t>
          </a:r>
          <a:endParaRPr lang="en-US" sz="1100">
            <a:solidFill>
              <a:schemeClr val="tx2"/>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0.90771</cdr:x>
      <cdr:y>0.13503</cdr:y>
    </cdr:from>
    <cdr:to>
      <cdr:x>0.98787</cdr:x>
      <cdr:y>0.23225</cdr:y>
    </cdr:to>
    <cdr:sp macro="" textlink="">
      <cdr:nvSpPr>
        <cdr:cNvPr id="2" name="TextBox 1">
          <a:extLst xmlns:a="http://schemas.openxmlformats.org/drawingml/2006/main">
            <a:ext uri="{FF2B5EF4-FFF2-40B4-BE49-F238E27FC236}">
              <a16:creationId xmlns:a16="http://schemas.microsoft.com/office/drawing/2014/main" id="{6BA768AC-EDA6-47AC-8A2A-E8AABF8D6FCB}"/>
            </a:ext>
          </a:extLst>
        </cdr:cNvPr>
        <cdr:cNvSpPr txBox="1"/>
      </cdr:nvSpPr>
      <cdr:spPr>
        <a:xfrm xmlns:a="http://schemas.openxmlformats.org/drawingml/2006/main">
          <a:off x="8290797" y="370405"/>
          <a:ext cx="732109" cy="26669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4.82%</a:t>
          </a:r>
        </a:p>
      </cdr:txBody>
    </cdr:sp>
  </cdr:relSizeAnchor>
  <cdr:relSizeAnchor xmlns:cdr="http://schemas.openxmlformats.org/drawingml/2006/chartDrawing">
    <cdr:from>
      <cdr:x>0.90771</cdr:x>
      <cdr:y>0.08111</cdr:y>
    </cdr:from>
    <cdr:to>
      <cdr:x>0.98145</cdr:x>
      <cdr:y>0.17833</cdr:y>
    </cdr:to>
    <cdr:sp macro="" textlink="">
      <cdr:nvSpPr>
        <cdr:cNvPr id="3" name="TextBox 1">
          <a:extLst xmlns:a="http://schemas.openxmlformats.org/drawingml/2006/main">
            <a:ext uri="{FF2B5EF4-FFF2-40B4-BE49-F238E27FC236}">
              <a16:creationId xmlns:a16="http://schemas.microsoft.com/office/drawing/2014/main" id="{B8A23892-8EC4-4AF8-BACF-26B74471F6F8}"/>
            </a:ext>
          </a:extLst>
        </cdr:cNvPr>
        <cdr:cNvSpPr txBox="1"/>
      </cdr:nvSpPr>
      <cdr:spPr>
        <a:xfrm xmlns:a="http://schemas.openxmlformats.org/drawingml/2006/main">
          <a:off x="8290796" y="222502"/>
          <a:ext cx="673470" cy="26669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accent2"/>
              </a:solidFill>
            </a:rPr>
            <a:t>4.94%</a:t>
          </a:r>
        </a:p>
      </cdr:txBody>
    </cdr:sp>
  </cdr:relSizeAnchor>
  <cdr:relSizeAnchor xmlns:cdr="http://schemas.openxmlformats.org/drawingml/2006/chartDrawing">
    <cdr:from>
      <cdr:x>0.90708</cdr:x>
      <cdr:y>0.18732</cdr:y>
    </cdr:from>
    <cdr:to>
      <cdr:x>0.9777</cdr:x>
      <cdr:y>0.2751</cdr:y>
    </cdr:to>
    <cdr:sp macro="" textlink="">
      <cdr:nvSpPr>
        <cdr:cNvPr id="4" name="TextBox 1">
          <a:extLst xmlns:a="http://schemas.openxmlformats.org/drawingml/2006/main">
            <a:ext uri="{FF2B5EF4-FFF2-40B4-BE49-F238E27FC236}">
              <a16:creationId xmlns:a16="http://schemas.microsoft.com/office/drawing/2014/main" id="{0E0B8AEB-A306-40EA-9A07-ADE04DD01AC3}"/>
            </a:ext>
          </a:extLst>
        </cdr:cNvPr>
        <cdr:cNvSpPr txBox="1"/>
      </cdr:nvSpPr>
      <cdr:spPr>
        <a:xfrm xmlns:a="http://schemas.openxmlformats.org/drawingml/2006/main">
          <a:off x="8285018" y="513843"/>
          <a:ext cx="645008" cy="240798"/>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accent6"/>
              </a:solidFill>
            </a:rPr>
            <a:t>4.80%</a:t>
          </a:r>
        </a:p>
      </cdr:txBody>
    </cdr:sp>
  </cdr:relSizeAnchor>
  <cdr:relSizeAnchor xmlns:cdr="http://schemas.openxmlformats.org/drawingml/2006/chartDrawing">
    <cdr:from>
      <cdr:x>0.91213</cdr:x>
      <cdr:y>0.60185</cdr:y>
    </cdr:from>
    <cdr:to>
      <cdr:x>0.97876</cdr:x>
      <cdr:y>0.69907</cdr:y>
    </cdr:to>
    <cdr:sp macro="" textlink="">
      <cdr:nvSpPr>
        <cdr:cNvPr id="5" name="TextBox 1">
          <a:extLst xmlns:a="http://schemas.openxmlformats.org/drawingml/2006/main">
            <a:ext uri="{FF2B5EF4-FFF2-40B4-BE49-F238E27FC236}">
              <a16:creationId xmlns:a16="http://schemas.microsoft.com/office/drawing/2014/main" id="{1B3F3D75-E051-44C9-B9A8-E6C7FD1D0DFE}"/>
            </a:ext>
          </a:extLst>
        </cdr:cNvPr>
        <cdr:cNvSpPr txBox="1"/>
      </cdr:nvSpPr>
      <cdr:spPr>
        <a:xfrm xmlns:a="http://schemas.openxmlformats.org/drawingml/2006/main">
          <a:off x="8331200" y="1650995"/>
          <a:ext cx="608578" cy="26669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accent4"/>
              </a:solidFill>
            </a:rPr>
            <a:t>2.17%</a:t>
          </a:r>
        </a:p>
      </cdr:txBody>
    </cdr:sp>
  </cdr:relSizeAnchor>
</c:userShapes>
</file>

<file path=ppt/drawings/drawing3.xml><?xml version="1.0" encoding="utf-8"?>
<c:userShapes xmlns:c="http://schemas.openxmlformats.org/drawingml/2006/chart">
  <cdr:relSizeAnchor xmlns:cdr="http://schemas.openxmlformats.org/drawingml/2006/chartDrawing">
    <cdr:from>
      <cdr:x>0.86875</cdr:x>
      <cdr:y>0.80792</cdr:y>
    </cdr:from>
    <cdr:to>
      <cdr:x>1</cdr:x>
      <cdr:y>0.90514</cdr:y>
    </cdr:to>
    <cdr:sp macro="" textlink="">
      <cdr:nvSpPr>
        <cdr:cNvPr id="2" name="TextBox 1">
          <a:extLst xmlns:a="http://schemas.openxmlformats.org/drawingml/2006/main">
            <a:ext uri="{FF2B5EF4-FFF2-40B4-BE49-F238E27FC236}">
              <a16:creationId xmlns:a16="http://schemas.microsoft.com/office/drawing/2014/main" id="{B6BE4C49-8264-4C03-A4FF-4C528503C9F3}"/>
            </a:ext>
          </a:extLst>
        </cdr:cNvPr>
        <cdr:cNvSpPr txBox="1"/>
      </cdr:nvSpPr>
      <cdr:spPr>
        <a:xfrm xmlns:a="http://schemas.openxmlformats.org/drawingml/2006/main">
          <a:off x="3963013" y="3645971"/>
          <a:ext cx="598729" cy="43873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accent1"/>
              </a:solidFill>
            </a:rPr>
            <a:t>3.16%</a:t>
          </a:r>
        </a:p>
      </cdr:txBody>
    </cdr:sp>
  </cdr:relSizeAnchor>
  <cdr:relSizeAnchor xmlns:cdr="http://schemas.openxmlformats.org/drawingml/2006/chartDrawing">
    <cdr:from>
      <cdr:x>0.86875</cdr:x>
      <cdr:y>0.64763</cdr:y>
    </cdr:from>
    <cdr:to>
      <cdr:x>1</cdr:x>
      <cdr:y>0.74485</cdr:y>
    </cdr:to>
    <cdr:sp macro="" textlink="">
      <cdr:nvSpPr>
        <cdr:cNvPr id="3" name="TextBox 1">
          <a:extLst xmlns:a="http://schemas.openxmlformats.org/drawingml/2006/main">
            <a:ext uri="{FF2B5EF4-FFF2-40B4-BE49-F238E27FC236}">
              <a16:creationId xmlns:a16="http://schemas.microsoft.com/office/drawing/2014/main" id="{806FA189-9B66-401E-9AC2-9A10438E2AD2}"/>
            </a:ext>
          </a:extLst>
        </cdr:cNvPr>
        <cdr:cNvSpPr txBox="1"/>
      </cdr:nvSpPr>
      <cdr:spPr>
        <a:xfrm xmlns:a="http://schemas.openxmlformats.org/drawingml/2006/main">
          <a:off x="3963013" y="2922639"/>
          <a:ext cx="598729" cy="438735"/>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accent2"/>
              </a:solidFill>
            </a:rPr>
            <a:t>3.64%</a:t>
          </a:r>
        </a:p>
      </cdr:txBody>
    </cdr:sp>
  </cdr:relSizeAnchor>
</c:userShapes>
</file>

<file path=ppt/drawings/drawing4.xml><?xml version="1.0" encoding="utf-8"?>
<c:userShapes xmlns:c="http://schemas.openxmlformats.org/drawingml/2006/chart">
  <cdr:relSizeAnchor xmlns:cdr="http://schemas.openxmlformats.org/drawingml/2006/chartDrawing">
    <cdr:from>
      <cdr:x>0.86875</cdr:x>
      <cdr:y>0.1776</cdr:y>
    </cdr:from>
    <cdr:to>
      <cdr:x>1</cdr:x>
      <cdr:y>0.27482</cdr:y>
    </cdr:to>
    <cdr:sp macro="" textlink="">
      <cdr:nvSpPr>
        <cdr:cNvPr id="2" name="TextBox 1">
          <a:extLst xmlns:a="http://schemas.openxmlformats.org/drawingml/2006/main">
            <a:ext uri="{FF2B5EF4-FFF2-40B4-BE49-F238E27FC236}">
              <a16:creationId xmlns:a16="http://schemas.microsoft.com/office/drawing/2014/main" id="{A64A4E8A-0344-40D8-9044-BB5A70F80051}"/>
            </a:ext>
          </a:extLst>
        </cdr:cNvPr>
        <cdr:cNvSpPr txBox="1"/>
      </cdr:nvSpPr>
      <cdr:spPr>
        <a:xfrm xmlns:a="http://schemas.openxmlformats.org/drawingml/2006/main">
          <a:off x="3961741" y="801462"/>
          <a:ext cx="598536" cy="43873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accent2"/>
              </a:solidFill>
            </a:rPr>
            <a:t>3.64%</a:t>
          </a:r>
        </a:p>
      </cdr:txBody>
    </cdr:sp>
  </cdr:relSizeAnchor>
  <cdr:relSizeAnchor xmlns:cdr="http://schemas.openxmlformats.org/drawingml/2006/chartDrawing">
    <cdr:from>
      <cdr:x>0.86875</cdr:x>
      <cdr:y>0.40278</cdr:y>
    </cdr:from>
    <cdr:to>
      <cdr:x>1</cdr:x>
      <cdr:y>0.5</cdr:y>
    </cdr:to>
    <cdr:sp macro="" textlink="">
      <cdr:nvSpPr>
        <cdr:cNvPr id="3" name="TextBox 1">
          <a:extLst xmlns:a="http://schemas.openxmlformats.org/drawingml/2006/main">
            <a:ext uri="{FF2B5EF4-FFF2-40B4-BE49-F238E27FC236}">
              <a16:creationId xmlns:a16="http://schemas.microsoft.com/office/drawing/2014/main" id="{456133AC-BC71-44CD-A7A5-23E7493A5FA0}"/>
            </a:ext>
          </a:extLst>
        </cdr:cNvPr>
        <cdr:cNvSpPr txBox="1"/>
      </cdr:nvSpPr>
      <cdr:spPr>
        <a:xfrm xmlns:a="http://schemas.openxmlformats.org/drawingml/2006/main">
          <a:off x="3961741" y="1817664"/>
          <a:ext cx="598536" cy="438734"/>
        </a:xfrm>
        <a:prstGeom xmlns:a="http://schemas.openxmlformats.org/drawingml/2006/main" prst="rect">
          <a:avLst/>
        </a:prstGeom>
        <a:noFill xmlns:a="http://schemas.openxmlformats.org/drawingml/2006/main"/>
        <a:ln xmlns:a="http://schemas.openxmlformats.org/drawingml/2006/main">
          <a:no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accent1"/>
              </a:solidFill>
            </a:rPr>
            <a:t>3.16%</a:t>
          </a:r>
        </a:p>
      </cdr:txBody>
    </cdr:sp>
  </cdr:relSizeAnchor>
</c:userShapes>
</file>

<file path=ppt/drawings/drawing5.xml><?xml version="1.0" encoding="utf-8"?>
<c:userShapes xmlns:c="http://schemas.openxmlformats.org/drawingml/2006/chart">
  <cdr:relSizeAnchor xmlns:cdr="http://schemas.openxmlformats.org/drawingml/2006/chartDrawing">
    <cdr:from>
      <cdr:x>0.95859</cdr:x>
      <cdr:y>0.52778</cdr:y>
    </cdr:from>
    <cdr:to>
      <cdr:x>0.99583</cdr:x>
      <cdr:y>0.60016</cdr:y>
    </cdr:to>
    <cdr:sp macro="" textlink="">
      <cdr:nvSpPr>
        <cdr:cNvPr id="2" name="TextBox 1">
          <a:extLst xmlns:a="http://schemas.openxmlformats.org/drawingml/2006/main">
            <a:ext uri="{FF2B5EF4-FFF2-40B4-BE49-F238E27FC236}">
              <a16:creationId xmlns:a16="http://schemas.microsoft.com/office/drawing/2014/main" id="{23BB8B04-35DA-46D6-BD19-580259FE881A}"/>
            </a:ext>
          </a:extLst>
        </cdr:cNvPr>
        <cdr:cNvSpPr txBox="1"/>
      </cdr:nvSpPr>
      <cdr:spPr>
        <a:xfrm xmlns:a="http://schemas.openxmlformats.org/drawingml/2006/main">
          <a:off x="8765309" y="2656915"/>
          <a:ext cx="340561" cy="3643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solidFill>
                <a:schemeClr val="accent1"/>
              </a:solidFill>
            </a:rPr>
            <a:t>89</a:t>
          </a:r>
        </a:p>
      </cdr:txBody>
    </cdr:sp>
  </cdr:relSizeAnchor>
  <cdr:relSizeAnchor xmlns:cdr="http://schemas.openxmlformats.org/drawingml/2006/chartDrawing">
    <cdr:from>
      <cdr:x>0.95354</cdr:x>
      <cdr:y>0.46296</cdr:y>
    </cdr:from>
    <cdr:to>
      <cdr:x>1</cdr:x>
      <cdr:y>0.53588</cdr:y>
    </cdr:to>
    <cdr:sp macro="" textlink="">
      <cdr:nvSpPr>
        <cdr:cNvPr id="3" name="TextBox 1">
          <a:extLst xmlns:a="http://schemas.openxmlformats.org/drawingml/2006/main">
            <a:ext uri="{FF2B5EF4-FFF2-40B4-BE49-F238E27FC236}">
              <a16:creationId xmlns:a16="http://schemas.microsoft.com/office/drawing/2014/main" id="{AE612587-9871-4F9B-B154-6A1844DD850A}"/>
            </a:ext>
          </a:extLst>
        </cdr:cNvPr>
        <cdr:cNvSpPr txBox="1"/>
      </cdr:nvSpPr>
      <cdr:spPr>
        <a:xfrm xmlns:a="http://schemas.openxmlformats.org/drawingml/2006/main">
          <a:off x="8719128" y="2330602"/>
          <a:ext cx="424872" cy="3670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accent2"/>
              </a:solidFill>
            </a:rPr>
            <a:t>104</a:t>
          </a:r>
        </a:p>
      </cdr:txBody>
    </cdr:sp>
  </cdr:relSizeAnchor>
  <cdr:relSizeAnchor xmlns:cdr="http://schemas.openxmlformats.org/drawingml/2006/chartDrawing">
    <cdr:from>
      <cdr:x>0.95152</cdr:x>
      <cdr:y>0.38657</cdr:y>
    </cdr:from>
    <cdr:to>
      <cdr:x>1</cdr:x>
      <cdr:y>0.45949</cdr:y>
    </cdr:to>
    <cdr:sp macro="" textlink="">
      <cdr:nvSpPr>
        <cdr:cNvPr id="6" name="TextBox 1">
          <a:extLst xmlns:a="http://schemas.openxmlformats.org/drawingml/2006/main">
            <a:ext uri="{FF2B5EF4-FFF2-40B4-BE49-F238E27FC236}">
              <a16:creationId xmlns:a16="http://schemas.microsoft.com/office/drawing/2014/main" id="{CEB78950-154E-49D4-9A62-3D67797F2713}"/>
            </a:ext>
          </a:extLst>
        </cdr:cNvPr>
        <cdr:cNvSpPr txBox="1"/>
      </cdr:nvSpPr>
      <cdr:spPr>
        <a:xfrm xmlns:a="http://schemas.openxmlformats.org/drawingml/2006/main">
          <a:off x="8700654" y="1946045"/>
          <a:ext cx="443345" cy="36708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solidFill>
                <a:schemeClr val="accent4"/>
              </a:solidFill>
            </a:rPr>
            <a:t>164</a:t>
          </a:r>
        </a:p>
      </cdr:txBody>
    </cdr:sp>
  </cdr:relSizeAnchor>
</c:userShapes>
</file>

<file path=ppt/drawings/drawing6.xml><?xml version="1.0" encoding="utf-8"?>
<c:userShapes xmlns:c="http://schemas.openxmlformats.org/drawingml/2006/chart">
  <cdr:relSizeAnchor xmlns:cdr="http://schemas.openxmlformats.org/drawingml/2006/chartDrawing">
    <cdr:from>
      <cdr:x>0.95771</cdr:x>
      <cdr:y>0.60941</cdr:y>
    </cdr:from>
    <cdr:to>
      <cdr:x>1</cdr:x>
      <cdr:y>0.69395</cdr:y>
    </cdr:to>
    <cdr:sp macro="" textlink="">
      <cdr:nvSpPr>
        <cdr:cNvPr id="2" name="TextBox 1">
          <a:extLst xmlns:a="http://schemas.openxmlformats.org/drawingml/2006/main">
            <a:ext uri="{FF2B5EF4-FFF2-40B4-BE49-F238E27FC236}">
              <a16:creationId xmlns:a16="http://schemas.microsoft.com/office/drawing/2014/main" id="{B00075E5-2464-4052-8966-49102B2C091B}"/>
            </a:ext>
          </a:extLst>
        </cdr:cNvPr>
        <cdr:cNvSpPr txBox="1"/>
      </cdr:nvSpPr>
      <cdr:spPr>
        <a:xfrm xmlns:a="http://schemas.openxmlformats.org/drawingml/2006/main">
          <a:off x="8757285" y="3067852"/>
          <a:ext cx="386716" cy="42558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dirty="0">
              <a:solidFill>
                <a:schemeClr val="accent2"/>
              </a:solidFill>
            </a:rPr>
            <a:t>85</a:t>
          </a:r>
        </a:p>
      </cdr:txBody>
    </cdr:sp>
  </cdr:relSizeAnchor>
  <cdr:relSizeAnchor xmlns:cdr="http://schemas.openxmlformats.org/drawingml/2006/chartDrawing">
    <cdr:from>
      <cdr:x>0.95771</cdr:x>
      <cdr:y>0.72622</cdr:y>
    </cdr:from>
    <cdr:to>
      <cdr:x>1</cdr:x>
      <cdr:y>0.81076</cdr:y>
    </cdr:to>
    <cdr:sp macro="" textlink="">
      <cdr:nvSpPr>
        <cdr:cNvPr id="3" name="TextBox 1">
          <a:extLst xmlns:a="http://schemas.openxmlformats.org/drawingml/2006/main">
            <a:ext uri="{FF2B5EF4-FFF2-40B4-BE49-F238E27FC236}">
              <a16:creationId xmlns:a16="http://schemas.microsoft.com/office/drawing/2014/main" id="{DD8B9B90-4ED5-433D-AD80-1CC29F0E415A}"/>
            </a:ext>
          </a:extLst>
        </cdr:cNvPr>
        <cdr:cNvSpPr txBox="1"/>
      </cdr:nvSpPr>
      <cdr:spPr>
        <a:xfrm xmlns:a="http://schemas.openxmlformats.org/drawingml/2006/main">
          <a:off x="8757283" y="3655908"/>
          <a:ext cx="386717" cy="42558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400" b="1" dirty="0">
              <a:solidFill>
                <a:schemeClr val="accent1"/>
              </a:solidFill>
            </a:rPr>
            <a:t>41</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B7977B-BAC2-471A-BF61-CA9AAD1F17FC}" type="datetimeFigureOut">
              <a:rPr lang="en-US" smtClean="0"/>
              <a:t>4/13/2023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E36F9A-06E6-40ED-962A-860A5D0EF7A9}" type="slidenum">
              <a:rPr lang="en-US" smtClean="0"/>
              <a:t>‹#›</a:t>
            </a:fld>
            <a:endParaRPr lang="en-US"/>
          </a:p>
        </p:txBody>
      </p:sp>
    </p:spTree>
    <p:extLst>
      <p:ext uri="{BB962C8B-B14F-4D97-AF65-F5344CB8AC3E}">
        <p14:creationId xmlns:p14="http://schemas.microsoft.com/office/powerpoint/2010/main" val="2079509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6D87D0A-D491-4E81-BBAD-82438610B986}" type="slidenum">
              <a:rPr lang="en-US" smtClean="0"/>
              <a:pPr>
                <a:defRPr/>
              </a:pPr>
              <a:t>9</a:t>
            </a:fld>
            <a:endParaRPr lang="en-US" dirty="0"/>
          </a:p>
        </p:txBody>
      </p:sp>
    </p:spTree>
    <p:extLst>
      <p:ext uri="{BB962C8B-B14F-4D97-AF65-F5344CB8AC3E}">
        <p14:creationId xmlns:p14="http://schemas.microsoft.com/office/powerpoint/2010/main" val="103230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normAutofit/>
          </a:bodyPr>
          <a:lstStyle/>
          <a:p>
            <a:pPr marL="177845" indent="-17784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41DF1B3-D343-4EB5-8E2E-3D7F235293E4}" type="slidenum">
              <a:rPr lang="en-US" smtClean="0"/>
              <a:pPr/>
              <a:t>10</a:t>
            </a:fld>
            <a:endParaRPr lang="en-US" dirty="0"/>
          </a:p>
        </p:txBody>
      </p:sp>
    </p:spTree>
    <p:extLst>
      <p:ext uri="{BB962C8B-B14F-4D97-AF65-F5344CB8AC3E}">
        <p14:creationId xmlns:p14="http://schemas.microsoft.com/office/powerpoint/2010/main" val="1949623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E36F9A-06E6-40ED-962A-860A5D0EF7A9}" type="slidenum">
              <a:rPr lang="en-US" smtClean="0"/>
              <a:t>11</a:t>
            </a:fld>
            <a:endParaRPr lang="en-US"/>
          </a:p>
        </p:txBody>
      </p:sp>
    </p:spTree>
    <p:extLst>
      <p:ext uri="{BB962C8B-B14F-4D97-AF65-F5344CB8AC3E}">
        <p14:creationId xmlns:p14="http://schemas.microsoft.com/office/powerpoint/2010/main" val="605451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6C7FC6-A4DC-4F7E-A199-B30E132195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4258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E36F9A-06E6-40ED-962A-860A5D0EF7A9}" type="slidenum">
              <a:rPr lang="en-US" smtClean="0"/>
              <a:t>24</a:t>
            </a:fld>
            <a:endParaRPr lang="en-US"/>
          </a:p>
        </p:txBody>
      </p:sp>
    </p:spTree>
    <p:extLst>
      <p:ext uri="{BB962C8B-B14F-4D97-AF65-F5344CB8AC3E}">
        <p14:creationId xmlns:p14="http://schemas.microsoft.com/office/powerpoint/2010/main" val="4059984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E36F9A-06E6-40ED-962A-860A5D0EF7A9}" type="slidenum">
              <a:rPr lang="en-US" smtClean="0"/>
              <a:t>25</a:t>
            </a:fld>
            <a:endParaRPr lang="en-US"/>
          </a:p>
        </p:txBody>
      </p:sp>
    </p:spTree>
    <p:extLst>
      <p:ext uri="{BB962C8B-B14F-4D97-AF65-F5344CB8AC3E}">
        <p14:creationId xmlns:p14="http://schemas.microsoft.com/office/powerpoint/2010/main" val="568238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9945A-B86A-25D3-6C75-B01CFC5017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225E509-92F3-1431-C9C9-50E34A0939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33AC65-B900-1D4B-850E-40081AE74A43}"/>
              </a:ext>
            </a:extLst>
          </p:cNvPr>
          <p:cNvSpPr>
            <a:spLocks noGrp="1"/>
          </p:cNvSpPr>
          <p:nvPr>
            <p:ph type="dt" sz="half" idx="10"/>
          </p:nvPr>
        </p:nvSpPr>
        <p:spPr/>
        <p:txBody>
          <a:bodyPr/>
          <a:lstStyle/>
          <a:p>
            <a:fld id="{202F38D8-017F-4C30-B3FD-76DC3545F89F}" type="datetime1">
              <a:rPr lang="en-US" smtClean="0"/>
              <a:t>4/13/2023</a:t>
            </a:fld>
            <a:endParaRPr lang="en-US"/>
          </a:p>
        </p:txBody>
      </p:sp>
      <p:sp>
        <p:nvSpPr>
          <p:cNvPr id="5" name="Footer Placeholder 4">
            <a:extLst>
              <a:ext uri="{FF2B5EF4-FFF2-40B4-BE49-F238E27FC236}">
                <a16:creationId xmlns:a16="http://schemas.microsoft.com/office/drawing/2014/main" id="{5D1BBB55-73C1-D36E-A623-8EBDC0A5F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E3103CC-649C-F767-C91D-5E0559B3F5AC}"/>
              </a:ext>
            </a:extLst>
          </p:cNvPr>
          <p:cNvSpPr>
            <a:spLocks noGrp="1"/>
          </p:cNvSpPr>
          <p:nvPr>
            <p:ph type="sldNum" sz="quarter" idx="12"/>
          </p:nvPr>
        </p:nvSpPr>
        <p:spPr/>
        <p:txBody>
          <a:bodyPr/>
          <a:lstStyle/>
          <a:p>
            <a:fld id="{E565156C-6526-412B-967D-BF157A6B2739}" type="slidenum">
              <a:rPr lang="en-US" smtClean="0"/>
              <a:t>‹#›</a:t>
            </a:fld>
            <a:endParaRPr lang="en-US"/>
          </a:p>
        </p:txBody>
      </p:sp>
    </p:spTree>
    <p:extLst>
      <p:ext uri="{BB962C8B-B14F-4D97-AF65-F5344CB8AC3E}">
        <p14:creationId xmlns:p14="http://schemas.microsoft.com/office/powerpoint/2010/main" val="220137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E9CE-0E32-7611-1C7F-AC9C1DA6068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90097D-962F-AB06-494A-9CCB85367F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FC1A0C3-F521-3B2E-F4ED-37B5191A3DA0}"/>
              </a:ext>
            </a:extLst>
          </p:cNvPr>
          <p:cNvSpPr>
            <a:spLocks noGrp="1"/>
          </p:cNvSpPr>
          <p:nvPr>
            <p:ph type="dt" sz="half" idx="10"/>
          </p:nvPr>
        </p:nvSpPr>
        <p:spPr/>
        <p:txBody>
          <a:bodyPr/>
          <a:lstStyle/>
          <a:p>
            <a:fld id="{E53DD8E7-9D61-49FB-962D-F1F8AEAACD7B}" type="datetime1">
              <a:rPr lang="en-US" smtClean="0"/>
              <a:t>4/13/2023</a:t>
            </a:fld>
            <a:endParaRPr lang="en-US"/>
          </a:p>
        </p:txBody>
      </p:sp>
      <p:sp>
        <p:nvSpPr>
          <p:cNvPr id="5" name="Footer Placeholder 4">
            <a:extLst>
              <a:ext uri="{FF2B5EF4-FFF2-40B4-BE49-F238E27FC236}">
                <a16:creationId xmlns:a16="http://schemas.microsoft.com/office/drawing/2014/main" id="{6F6E65FC-038B-56A1-68D2-0371A7E773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03C448-E001-3E89-5AB3-78C5473D6FDB}"/>
              </a:ext>
            </a:extLst>
          </p:cNvPr>
          <p:cNvSpPr>
            <a:spLocks noGrp="1"/>
          </p:cNvSpPr>
          <p:nvPr>
            <p:ph type="sldNum" sz="quarter" idx="12"/>
          </p:nvPr>
        </p:nvSpPr>
        <p:spPr/>
        <p:txBody>
          <a:bodyPr/>
          <a:lstStyle/>
          <a:p>
            <a:fld id="{E565156C-6526-412B-967D-BF157A6B2739}" type="slidenum">
              <a:rPr lang="en-US" smtClean="0"/>
              <a:t>‹#›</a:t>
            </a:fld>
            <a:endParaRPr lang="en-US"/>
          </a:p>
        </p:txBody>
      </p:sp>
    </p:spTree>
    <p:extLst>
      <p:ext uri="{BB962C8B-B14F-4D97-AF65-F5344CB8AC3E}">
        <p14:creationId xmlns:p14="http://schemas.microsoft.com/office/powerpoint/2010/main" val="2249812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1F9844-BD9D-C0CE-9B92-E7E8FE5162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AE2595-6FC6-CD69-F09D-F90746AFBC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B9C258-E9B4-DF24-284E-159B0B52A895}"/>
              </a:ext>
            </a:extLst>
          </p:cNvPr>
          <p:cNvSpPr>
            <a:spLocks noGrp="1"/>
          </p:cNvSpPr>
          <p:nvPr>
            <p:ph type="dt" sz="half" idx="10"/>
          </p:nvPr>
        </p:nvSpPr>
        <p:spPr/>
        <p:txBody>
          <a:bodyPr/>
          <a:lstStyle/>
          <a:p>
            <a:fld id="{58AB960F-6F4B-4544-B08C-3B4C55473C91}" type="datetime1">
              <a:rPr lang="en-US" smtClean="0"/>
              <a:t>4/13/2023</a:t>
            </a:fld>
            <a:endParaRPr lang="en-US"/>
          </a:p>
        </p:txBody>
      </p:sp>
      <p:sp>
        <p:nvSpPr>
          <p:cNvPr id="5" name="Footer Placeholder 4">
            <a:extLst>
              <a:ext uri="{FF2B5EF4-FFF2-40B4-BE49-F238E27FC236}">
                <a16:creationId xmlns:a16="http://schemas.microsoft.com/office/drawing/2014/main" id="{25C245E9-0BC9-32EE-F0F6-AB602A919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01AC3E-C5E2-5A4B-6617-565FB4224BE1}"/>
              </a:ext>
            </a:extLst>
          </p:cNvPr>
          <p:cNvSpPr>
            <a:spLocks noGrp="1"/>
          </p:cNvSpPr>
          <p:nvPr>
            <p:ph type="sldNum" sz="quarter" idx="12"/>
          </p:nvPr>
        </p:nvSpPr>
        <p:spPr/>
        <p:txBody>
          <a:bodyPr/>
          <a:lstStyle/>
          <a:p>
            <a:fld id="{E565156C-6526-412B-967D-BF157A6B2739}" type="slidenum">
              <a:rPr lang="en-US" smtClean="0"/>
              <a:t>‹#›</a:t>
            </a:fld>
            <a:endParaRPr lang="en-US"/>
          </a:p>
        </p:txBody>
      </p:sp>
    </p:spTree>
    <p:extLst>
      <p:ext uri="{BB962C8B-B14F-4D97-AF65-F5344CB8AC3E}">
        <p14:creationId xmlns:p14="http://schemas.microsoft.com/office/powerpoint/2010/main" val="3259534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onder Bulle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2127-4DFD-4858-9320-EA2EE5BD31DA}"/>
              </a:ext>
            </a:extLst>
          </p:cNvPr>
          <p:cNvSpPr>
            <a:spLocks noGrp="1"/>
          </p:cNvSpPr>
          <p:nvPr>
            <p:ph type="title"/>
          </p:nvPr>
        </p:nvSpPr>
        <p:spPr>
          <a:xfrm>
            <a:off x="322053" y="0"/>
            <a:ext cx="11277280" cy="759126"/>
          </a:xfrm>
          <a:prstGeom prst="rect">
            <a:avLst/>
          </a:prstGeom>
        </p:spPr>
        <p:txBody>
          <a:bodyPr anchor="b"/>
          <a:lstStyle>
            <a:lvl1pPr>
              <a:defRPr sz="2400">
                <a:solidFill>
                  <a:schemeClr val="accent1">
                    <a:lumMod val="75000"/>
                  </a:schemeClr>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2CBF8C6-CF4A-4FF6-B5E9-D6611F935453}"/>
              </a:ext>
            </a:extLst>
          </p:cNvPr>
          <p:cNvSpPr>
            <a:spLocks noGrp="1"/>
          </p:cNvSpPr>
          <p:nvPr>
            <p:ph type="body" sz="quarter" idx="10"/>
          </p:nvPr>
        </p:nvSpPr>
        <p:spPr>
          <a:xfrm>
            <a:off x="322053" y="1595439"/>
            <a:ext cx="11277280" cy="4554537"/>
          </a:xfrm>
          <a:prstGeom prst="rect">
            <a:avLst/>
          </a:prstGeom>
        </p:spPr>
        <p:txBody>
          <a:bodyPr/>
          <a:lstStyle>
            <a:lvl1pPr>
              <a:buClr>
                <a:schemeClr val="accent1"/>
              </a:buClr>
              <a:defRPr sz="1600" b="0">
                <a:solidFill>
                  <a:schemeClr val="accent1"/>
                </a:solidFill>
              </a:defRPr>
            </a:lvl1pPr>
            <a:lvl2pPr marL="457200" indent="-223838">
              <a:buClr>
                <a:schemeClr val="accent1"/>
              </a:buClr>
              <a:defRPr sz="1600" b="0">
                <a:solidFill>
                  <a:schemeClr val="bg2">
                    <a:lumMod val="50000"/>
                  </a:schemeClr>
                </a:solidFill>
              </a:defRPr>
            </a:lvl2pPr>
            <a:lvl3pPr marL="690563" indent="-233363">
              <a:buClr>
                <a:schemeClr val="accent1"/>
              </a:buClr>
              <a:defRPr sz="1400">
                <a:solidFill>
                  <a:schemeClr val="accent1"/>
                </a:solidFill>
              </a:defRPr>
            </a:lvl3pPr>
            <a:lvl4pPr marL="914400" indent="-223838">
              <a:buClr>
                <a:schemeClr val="accent1"/>
              </a:buClr>
              <a:defRPr sz="1400">
                <a:solidFill>
                  <a:schemeClr val="bg2">
                    <a:lumMod val="50000"/>
                  </a:schemeClr>
                </a:solidFill>
              </a:defRPr>
            </a:lvl4pPr>
            <a:lvl5pPr marL="1147763" indent="-233363">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3">
            <a:extLst>
              <a:ext uri="{FF2B5EF4-FFF2-40B4-BE49-F238E27FC236}">
                <a16:creationId xmlns:a16="http://schemas.microsoft.com/office/drawing/2014/main" id="{5937880A-36D2-4ADA-90B0-21CE3DC3F06A}"/>
              </a:ext>
            </a:extLst>
          </p:cNvPr>
          <p:cNvSpPr txBox="1">
            <a:spLocks noChangeAspect="1"/>
          </p:cNvSpPr>
          <p:nvPr/>
        </p:nvSpPr>
        <p:spPr>
          <a:xfrm>
            <a:off x="10563559" y="6426513"/>
            <a:ext cx="1181463" cy="432408"/>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JM" sz="1400" dirty="0">
                <a:solidFill>
                  <a:schemeClr val="tx2"/>
                </a:solidFill>
                <a:latin typeface="Calibri Light" panose="020F0302020204030204" pitchFamily="34" charset="0"/>
                <a:cs typeface="Calibri Light" panose="020F0302020204030204" pitchFamily="34" charset="0"/>
              </a:rPr>
              <a:t>Page </a:t>
            </a:r>
            <a:fld id="{857B18ED-D931-45F4-8873-1BEDAB4DC03E}" type="slidenum">
              <a:rPr lang="en-JM" sz="1400" smtClean="0">
                <a:solidFill>
                  <a:schemeClr val="tx2"/>
                </a:solidFill>
                <a:latin typeface="Calibri Light" panose="020F0302020204030204" pitchFamily="34" charset="0"/>
                <a:cs typeface="Calibri Light" panose="020F0302020204030204" pitchFamily="34" charset="0"/>
              </a:rPr>
              <a:pPr/>
              <a:t>‹#›</a:t>
            </a:fld>
            <a:endParaRPr lang="en-JM" sz="1400" dirty="0">
              <a:solidFill>
                <a:schemeClr val="tx2"/>
              </a:solidFill>
              <a:latin typeface="Calibri Light" panose="020F0302020204030204" pitchFamily="34" charset="0"/>
              <a:cs typeface="Calibri Light" panose="020F0302020204030204" pitchFamily="34" charset="0"/>
            </a:endParaRPr>
          </a:p>
        </p:txBody>
      </p:sp>
      <p:sp>
        <p:nvSpPr>
          <p:cNvPr id="8" name="Text Placeholder 7">
            <a:extLst>
              <a:ext uri="{FF2B5EF4-FFF2-40B4-BE49-F238E27FC236}">
                <a16:creationId xmlns:a16="http://schemas.microsoft.com/office/drawing/2014/main" id="{B65A5CAF-9D86-496A-A949-7FC4A9C6D679}"/>
              </a:ext>
            </a:extLst>
          </p:cNvPr>
          <p:cNvSpPr>
            <a:spLocks noGrp="1"/>
          </p:cNvSpPr>
          <p:nvPr>
            <p:ph type="body" sz="quarter" idx="13" hasCustomPrompt="1"/>
          </p:nvPr>
        </p:nvSpPr>
        <p:spPr>
          <a:xfrm>
            <a:off x="322053" y="701194"/>
            <a:ext cx="11277280" cy="537185"/>
          </a:xfrm>
        </p:spPr>
        <p:txBody>
          <a:bodyPr>
            <a:noAutofit/>
          </a:bodyPr>
          <a:lstStyle>
            <a:lvl1pPr marL="0" indent="0">
              <a:buNone/>
              <a:tabLst/>
              <a:defRPr sz="1600" b="0" baseline="0">
                <a:solidFill>
                  <a:schemeClr val="tx1">
                    <a:lumMod val="75000"/>
                    <a:lumOff val="25000"/>
                  </a:schemeClr>
                </a:solidFill>
                <a:latin typeface="Georgia" charset="0"/>
                <a:ea typeface="Georgia" charset="0"/>
                <a:cs typeface="Georgia" charset="0"/>
              </a:defRPr>
            </a:lvl1pPr>
          </a:lstStyle>
          <a:p>
            <a:pPr lvl="0"/>
            <a:r>
              <a:rPr lang="en-US" dirty="0"/>
              <a:t>Sub text goes here if needed</a:t>
            </a:r>
          </a:p>
        </p:txBody>
      </p:sp>
    </p:spTree>
    <p:extLst>
      <p:ext uri="{BB962C8B-B14F-4D97-AF65-F5344CB8AC3E}">
        <p14:creationId xmlns:p14="http://schemas.microsoft.com/office/powerpoint/2010/main" val="3425594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774971" y="2001838"/>
            <a:ext cx="10255204" cy="997196"/>
          </a:xfrm>
        </p:spPr>
        <p:txBody>
          <a:bodyPr wrap="square" anchor="t" anchorCtr="0">
            <a:spAutoFit/>
          </a:bodyPr>
          <a:lstStyle>
            <a:lvl1pPr algn="l">
              <a:defRPr sz="3600" baseline="0">
                <a:latin typeface="Arial" charset="0"/>
                <a:ea typeface="Arial" charset="0"/>
                <a:cs typeface="Arial" charset="0"/>
              </a:defRPr>
            </a:lvl1pPr>
          </a:lstStyle>
          <a:p>
            <a:r>
              <a:rPr lang="en-US" dirty="0"/>
              <a:t>Click to edit Title. Adjust from 36 – 40 pt. font. Two lines maximum.</a:t>
            </a:r>
          </a:p>
        </p:txBody>
      </p:sp>
      <p:sp>
        <p:nvSpPr>
          <p:cNvPr id="3" name="Subtitle 2"/>
          <p:cNvSpPr>
            <a:spLocks noGrp="1"/>
          </p:cNvSpPr>
          <p:nvPr>
            <p:ph type="subTitle" idx="1" hasCustomPrompt="1"/>
          </p:nvPr>
        </p:nvSpPr>
        <p:spPr>
          <a:xfrm>
            <a:off x="771610" y="3244335"/>
            <a:ext cx="10258564" cy="374718"/>
          </a:xfrm>
        </p:spPr>
        <p:txBody>
          <a:bodyPr wrap="square">
            <a:spAutoFit/>
          </a:bodyPr>
          <a:lstStyle>
            <a:lvl1pPr marL="0" indent="0" algn="l">
              <a:buNone/>
              <a:defRPr sz="2400" b="1">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20" name="Text Placeholder 19"/>
          <p:cNvSpPr>
            <a:spLocks noGrp="1"/>
          </p:cNvSpPr>
          <p:nvPr>
            <p:ph type="body" sz="quarter" idx="10"/>
          </p:nvPr>
        </p:nvSpPr>
        <p:spPr>
          <a:xfrm>
            <a:off x="771611" y="5961880"/>
            <a:ext cx="2082752" cy="974626"/>
          </a:xfrm>
        </p:spPr>
        <p:txBody>
          <a:bodyPr>
            <a:noAutofit/>
          </a:bodyPr>
          <a:lstStyle>
            <a:lvl1pPr marL="0" indent="0">
              <a:lnSpc>
                <a:spcPct val="120000"/>
              </a:lnSpc>
              <a:spcBef>
                <a:spcPts val="0"/>
              </a:spcBef>
              <a:buFontTx/>
              <a:buNone/>
              <a:defRPr sz="900" b="0" i="0">
                <a:latin typeface="Arial" charset="0"/>
                <a:ea typeface="Arial" charset="0"/>
                <a:cs typeface="Arial" charset="0"/>
              </a:defRPr>
            </a:lvl1pPr>
            <a:lvl2pPr marL="0" indent="0">
              <a:lnSpc>
                <a:spcPct val="120000"/>
              </a:lnSpc>
              <a:spcBef>
                <a:spcPts val="0"/>
              </a:spcBef>
              <a:buFontTx/>
              <a:buNone/>
              <a:defRPr sz="900" b="0" i="0">
                <a:latin typeface="Arial" charset="0"/>
                <a:ea typeface="Arial" charset="0"/>
                <a:cs typeface="Arial" charset="0"/>
              </a:defRPr>
            </a:lvl2pPr>
            <a:lvl3pPr marL="0" indent="0">
              <a:lnSpc>
                <a:spcPct val="120000"/>
              </a:lnSpc>
              <a:spcBef>
                <a:spcPts val="0"/>
              </a:spcBef>
              <a:buFontTx/>
              <a:buNone/>
              <a:defRPr sz="900" b="0" i="0">
                <a:latin typeface="Arial" charset="0"/>
                <a:ea typeface="Arial" charset="0"/>
                <a:cs typeface="Arial" charset="0"/>
              </a:defRPr>
            </a:lvl3pPr>
            <a:lvl4pPr marL="0" indent="0">
              <a:lnSpc>
                <a:spcPct val="120000"/>
              </a:lnSpc>
              <a:spcBef>
                <a:spcPts val="0"/>
              </a:spcBef>
              <a:buFontTx/>
              <a:buNone/>
              <a:defRPr sz="900" b="0" i="0">
                <a:latin typeface="Arial" charset="0"/>
                <a:ea typeface="Arial" charset="0"/>
                <a:cs typeface="Arial" charset="0"/>
              </a:defRPr>
            </a:lvl4pPr>
            <a:lvl5pPr marL="0" indent="0">
              <a:lnSpc>
                <a:spcPct val="100000"/>
              </a:lnSpc>
              <a:buFontTx/>
              <a:buNone/>
              <a:defRPr sz="11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3067221" y="5972638"/>
            <a:ext cx="2082752" cy="974626"/>
          </a:xfrm>
        </p:spPr>
        <p:txBody>
          <a:bodyPr>
            <a:noAutofit/>
          </a:bodyPr>
          <a:lstStyle>
            <a:lvl1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1pPr>
            <a:lvl2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2pPr>
            <a:lvl3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3pPr>
            <a:lvl4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4pPr>
            <a:lvl5pPr marL="0" indent="0">
              <a:lnSpc>
                <a:spcPct val="100000"/>
              </a:lnSpc>
              <a:buFontTx/>
              <a:buNone/>
              <a:defRPr sz="110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19"/>
          <p:cNvSpPr>
            <a:spLocks noGrp="1"/>
          </p:cNvSpPr>
          <p:nvPr>
            <p:ph type="body" sz="quarter" idx="12"/>
          </p:nvPr>
        </p:nvSpPr>
        <p:spPr>
          <a:xfrm>
            <a:off x="5351848" y="5972638"/>
            <a:ext cx="2082752" cy="936154"/>
          </a:xfrm>
        </p:spPr>
        <p:txBody>
          <a:bodyPr>
            <a:noAutofit/>
          </a:bodyPr>
          <a:lstStyle>
            <a:lvl1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1pPr>
            <a:lvl2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2pPr>
            <a:lvl3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3pPr>
            <a:lvl4pPr marL="0" indent="0" algn="l" defTabSz="914400" rtl="0" eaLnBrk="1" latinLnBrk="0" hangingPunct="1">
              <a:lnSpc>
                <a:spcPct val="120000"/>
              </a:lnSpc>
              <a:spcBef>
                <a:spcPts val="0"/>
              </a:spcBef>
              <a:buClr>
                <a:schemeClr val="accent2"/>
              </a:buClr>
              <a:buFontTx/>
              <a:buNone/>
              <a:defRPr lang="en-US" sz="900" b="0" i="0" kern="1200" dirty="0" smtClean="0">
                <a:solidFill>
                  <a:schemeClr val="tx2"/>
                </a:solidFill>
                <a:latin typeface="Arial" charset="0"/>
                <a:ea typeface="Arial" charset="0"/>
                <a:cs typeface="Arial" charset="0"/>
              </a:defRPr>
            </a:lvl4pPr>
            <a:lvl5pPr marL="0" indent="0">
              <a:lnSpc>
                <a:spcPct val="100000"/>
              </a:lnSpc>
              <a:buFontTx/>
              <a:buNone/>
              <a:defRPr sz="1050" b="0" i="0">
                <a:latin typeface="Arial" charset="0"/>
                <a:ea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Content Placeholder 6"/>
          <p:cNvSpPr>
            <a:spLocks noGrp="1"/>
          </p:cNvSpPr>
          <p:nvPr>
            <p:ph sz="quarter" idx="15" hasCustomPrompt="1"/>
          </p:nvPr>
        </p:nvSpPr>
        <p:spPr>
          <a:xfrm>
            <a:off x="771610" y="4956057"/>
            <a:ext cx="7905749" cy="274320"/>
          </a:xfrm>
        </p:spPr>
        <p:txBody>
          <a:bodyPr>
            <a:noAutofit/>
          </a:bodyPr>
          <a:lstStyle>
            <a:lvl1pPr marL="0" indent="0">
              <a:spcBef>
                <a:spcPts val="1200"/>
              </a:spcBef>
              <a:buFontTx/>
              <a:buNone/>
              <a:defRPr sz="1400" b="1" baseline="0"/>
            </a:lvl1pPr>
          </a:lstStyle>
          <a:p>
            <a:pPr lvl="0"/>
            <a:r>
              <a:rPr lang="en-US" dirty="0"/>
              <a:t>Click to add Presenters Name, Name &amp; Name</a:t>
            </a:r>
          </a:p>
        </p:txBody>
      </p:sp>
      <p:sp>
        <p:nvSpPr>
          <p:cNvPr id="14" name="Content Placeholder 6"/>
          <p:cNvSpPr>
            <a:spLocks noGrp="1"/>
          </p:cNvSpPr>
          <p:nvPr>
            <p:ph sz="quarter" idx="16" hasCustomPrompt="1"/>
          </p:nvPr>
        </p:nvSpPr>
        <p:spPr>
          <a:xfrm>
            <a:off x="771610" y="4689955"/>
            <a:ext cx="7905749" cy="274320"/>
          </a:xfrm>
        </p:spPr>
        <p:txBody>
          <a:bodyPr>
            <a:noAutofit/>
          </a:bodyPr>
          <a:lstStyle>
            <a:lvl1pPr marL="0" indent="0">
              <a:spcBef>
                <a:spcPts val="1200"/>
              </a:spcBef>
              <a:buFontTx/>
              <a:buNone/>
              <a:defRPr sz="1400" b="1" baseline="0"/>
            </a:lvl1pPr>
          </a:lstStyle>
          <a:p>
            <a:pPr lvl="0"/>
            <a:r>
              <a:rPr lang="en-US" dirty="0"/>
              <a:t>Click to add “Presented By:”</a:t>
            </a:r>
          </a:p>
        </p:txBody>
      </p:sp>
      <p:sp>
        <p:nvSpPr>
          <p:cNvPr id="15" name="Content Placeholder 6"/>
          <p:cNvSpPr>
            <a:spLocks noGrp="1"/>
          </p:cNvSpPr>
          <p:nvPr>
            <p:ph sz="quarter" idx="17" hasCustomPrompt="1"/>
          </p:nvPr>
        </p:nvSpPr>
        <p:spPr>
          <a:xfrm>
            <a:off x="771610" y="5555495"/>
            <a:ext cx="4200815" cy="320040"/>
          </a:xfrm>
        </p:spPr>
        <p:txBody>
          <a:bodyPr>
            <a:noAutofit/>
          </a:bodyPr>
          <a:lstStyle>
            <a:lvl1pPr marL="0" indent="0">
              <a:spcBef>
                <a:spcPts val="1200"/>
              </a:spcBef>
              <a:buFontTx/>
              <a:buNone/>
              <a:defRPr sz="1400" b="0" baseline="0"/>
            </a:lvl1pPr>
          </a:lstStyle>
          <a:p>
            <a:pPr lvl="0"/>
            <a:r>
              <a:rPr lang="en-US" dirty="0"/>
              <a:t>Click to add Date</a:t>
            </a:r>
          </a:p>
        </p:txBody>
      </p:sp>
    </p:spTree>
    <p:extLst>
      <p:ext uri="{BB962C8B-B14F-4D97-AF65-F5344CB8AC3E}">
        <p14:creationId xmlns:p14="http://schemas.microsoft.com/office/powerpoint/2010/main" val="1622942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No Addres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774971" y="2001838"/>
            <a:ext cx="10255204" cy="997196"/>
          </a:xfrm>
        </p:spPr>
        <p:txBody>
          <a:bodyPr wrap="square" anchor="t" anchorCtr="0">
            <a:spAutoFit/>
          </a:bodyPr>
          <a:lstStyle>
            <a:lvl1pPr algn="l">
              <a:defRPr sz="3600" baseline="0">
                <a:latin typeface="Arial" charset="0"/>
                <a:ea typeface="Arial" charset="0"/>
                <a:cs typeface="Arial" charset="0"/>
              </a:defRPr>
            </a:lvl1pPr>
          </a:lstStyle>
          <a:p>
            <a:r>
              <a:rPr lang="en-US" dirty="0"/>
              <a:t>Click to edit Title. Adjust from 36 – 40 pt. font. Two lines maximum.</a:t>
            </a:r>
          </a:p>
        </p:txBody>
      </p:sp>
      <p:sp>
        <p:nvSpPr>
          <p:cNvPr id="3" name="Subtitle 2"/>
          <p:cNvSpPr>
            <a:spLocks noGrp="1"/>
          </p:cNvSpPr>
          <p:nvPr>
            <p:ph type="subTitle" idx="1" hasCustomPrompt="1"/>
          </p:nvPr>
        </p:nvSpPr>
        <p:spPr>
          <a:xfrm>
            <a:off x="771610" y="3244335"/>
            <a:ext cx="10258564" cy="374718"/>
          </a:xfrm>
        </p:spPr>
        <p:txBody>
          <a:bodyPr wrap="square">
            <a:spAutoFit/>
          </a:bodyPr>
          <a:lstStyle>
            <a:lvl1pPr marL="0" indent="0" algn="l">
              <a:buNone/>
              <a:defRPr sz="2400" b="1">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style</a:t>
            </a:r>
          </a:p>
        </p:txBody>
      </p:sp>
    </p:spTree>
    <p:extLst>
      <p:ext uri="{BB962C8B-B14F-4D97-AF65-F5344CB8AC3E}">
        <p14:creationId xmlns:p14="http://schemas.microsoft.com/office/powerpoint/2010/main" val="4262062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esenters">
    <p:spTree>
      <p:nvGrpSpPr>
        <p:cNvPr id="1" name=""/>
        <p:cNvGrpSpPr/>
        <p:nvPr/>
      </p:nvGrpSpPr>
      <p:grpSpPr>
        <a:xfrm>
          <a:off x="0" y="0"/>
          <a:ext cx="0" cy="0"/>
          <a:chOff x="0" y="0"/>
          <a:chExt cx="0" cy="0"/>
        </a:xfrm>
      </p:grpSpPr>
      <p:sp>
        <p:nvSpPr>
          <p:cNvPr id="26" name="Text Placeholder 25"/>
          <p:cNvSpPr>
            <a:spLocks noGrp="1"/>
          </p:cNvSpPr>
          <p:nvPr>
            <p:ph type="body" sz="quarter" idx="10" hasCustomPrompt="1"/>
          </p:nvPr>
        </p:nvSpPr>
        <p:spPr>
          <a:xfrm>
            <a:off x="6354185" y="1217904"/>
            <a:ext cx="4876793" cy="415498"/>
          </a:xfrm>
        </p:spPr>
        <p:txBody>
          <a:bodyPr/>
          <a:lstStyle>
            <a:lvl1pPr marL="0" indent="0">
              <a:buFontTx/>
              <a:buNone/>
              <a:defRPr sz="1800" b="1">
                <a:latin typeface="Georgia" panose="02040502050405020303" pitchFamily="18"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Name Goes Here</a:t>
            </a:r>
          </a:p>
        </p:txBody>
      </p:sp>
      <p:sp>
        <p:nvSpPr>
          <p:cNvPr id="27" name="Text Placeholder 25"/>
          <p:cNvSpPr>
            <a:spLocks noGrp="1"/>
          </p:cNvSpPr>
          <p:nvPr>
            <p:ph type="body" sz="quarter" idx="11" hasCustomPrompt="1"/>
          </p:nvPr>
        </p:nvSpPr>
        <p:spPr>
          <a:xfrm>
            <a:off x="1153098" y="1219530"/>
            <a:ext cx="4876793" cy="415498"/>
          </a:xfrm>
        </p:spPr>
        <p:txBody>
          <a:bodyPr/>
          <a:lstStyle>
            <a:lvl1pPr marL="0" indent="0">
              <a:buFontTx/>
              <a:buNone/>
              <a:defRPr sz="1800" b="1" baseline="0">
                <a:latin typeface="Georgia" panose="02040502050405020303" pitchFamily="18"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Name Goes Here</a:t>
            </a:r>
          </a:p>
        </p:txBody>
      </p:sp>
      <p:sp>
        <p:nvSpPr>
          <p:cNvPr id="30" name="Text Placeholder 25"/>
          <p:cNvSpPr>
            <a:spLocks noGrp="1"/>
          </p:cNvSpPr>
          <p:nvPr>
            <p:ph type="body" sz="quarter" idx="12" hasCustomPrompt="1"/>
          </p:nvPr>
        </p:nvSpPr>
        <p:spPr>
          <a:xfrm>
            <a:off x="1153098" y="1518226"/>
            <a:ext cx="4876793"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2" name="Text Placeholder 25"/>
          <p:cNvSpPr>
            <a:spLocks noGrp="1"/>
          </p:cNvSpPr>
          <p:nvPr>
            <p:ph type="body" sz="quarter" idx="13" hasCustomPrompt="1"/>
          </p:nvPr>
        </p:nvSpPr>
        <p:spPr>
          <a:xfrm>
            <a:off x="6354185" y="1518226"/>
            <a:ext cx="4876793"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3" name="Text Placeholder 25"/>
          <p:cNvSpPr>
            <a:spLocks noGrp="1"/>
          </p:cNvSpPr>
          <p:nvPr>
            <p:ph type="body" sz="quarter" idx="14" hasCustomPrompt="1"/>
          </p:nvPr>
        </p:nvSpPr>
        <p:spPr>
          <a:xfrm>
            <a:off x="1153098" y="1930159"/>
            <a:ext cx="4876793" cy="1449178"/>
          </a:xfrm>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34" name="Text Placeholder 25"/>
          <p:cNvSpPr>
            <a:spLocks noGrp="1"/>
          </p:cNvSpPr>
          <p:nvPr>
            <p:ph type="body" sz="quarter" idx="15" hasCustomPrompt="1"/>
          </p:nvPr>
        </p:nvSpPr>
        <p:spPr>
          <a:xfrm>
            <a:off x="6354185" y="1930159"/>
            <a:ext cx="4876793" cy="1449178"/>
          </a:xfrm>
        </p:spPr>
        <p:txBody>
          <a:bodyPr>
            <a:noAutofit/>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35" name="Text Placeholder 25"/>
          <p:cNvSpPr>
            <a:spLocks noGrp="1"/>
          </p:cNvSpPr>
          <p:nvPr>
            <p:ph type="body" sz="quarter" idx="16" hasCustomPrompt="1"/>
          </p:nvPr>
        </p:nvSpPr>
        <p:spPr>
          <a:xfrm>
            <a:off x="6354185" y="3796099"/>
            <a:ext cx="4876793" cy="369332"/>
          </a:xfrm>
        </p:spPr>
        <p:txBody>
          <a:bodyPr/>
          <a:lstStyle>
            <a:lvl1pPr marL="0" indent="0">
              <a:buFontTx/>
              <a:buNone/>
              <a:defRPr sz="1600" b="1">
                <a:latin typeface="Georgia" panose="02040502050405020303" pitchFamily="18"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Name Goes Here</a:t>
            </a:r>
          </a:p>
        </p:txBody>
      </p:sp>
      <p:sp>
        <p:nvSpPr>
          <p:cNvPr id="36" name="Text Placeholder 25"/>
          <p:cNvSpPr>
            <a:spLocks noGrp="1"/>
          </p:cNvSpPr>
          <p:nvPr>
            <p:ph type="body" sz="quarter" idx="17" hasCustomPrompt="1"/>
          </p:nvPr>
        </p:nvSpPr>
        <p:spPr>
          <a:xfrm>
            <a:off x="1153098" y="3797725"/>
            <a:ext cx="4876793" cy="415498"/>
          </a:xfrm>
        </p:spPr>
        <p:txBody>
          <a:bodyPr/>
          <a:lstStyle>
            <a:lvl1pPr marL="0" indent="0">
              <a:buFontTx/>
              <a:buNone/>
              <a:defRPr sz="1800" b="1">
                <a:latin typeface="Georgia" panose="02040502050405020303" pitchFamily="18"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Name Goes Here</a:t>
            </a:r>
          </a:p>
        </p:txBody>
      </p:sp>
      <p:sp>
        <p:nvSpPr>
          <p:cNvPr id="37" name="Text Placeholder 25"/>
          <p:cNvSpPr>
            <a:spLocks noGrp="1"/>
          </p:cNvSpPr>
          <p:nvPr>
            <p:ph type="body" sz="quarter" idx="18" hasCustomPrompt="1"/>
          </p:nvPr>
        </p:nvSpPr>
        <p:spPr>
          <a:xfrm>
            <a:off x="1153098" y="4096421"/>
            <a:ext cx="4876793"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8" name="Text Placeholder 25"/>
          <p:cNvSpPr>
            <a:spLocks noGrp="1"/>
          </p:cNvSpPr>
          <p:nvPr>
            <p:ph type="body" sz="quarter" idx="19" hasCustomPrompt="1"/>
          </p:nvPr>
        </p:nvSpPr>
        <p:spPr>
          <a:xfrm>
            <a:off x="6354185" y="4096421"/>
            <a:ext cx="4876793"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9" name="Text Placeholder 25"/>
          <p:cNvSpPr>
            <a:spLocks noGrp="1"/>
          </p:cNvSpPr>
          <p:nvPr>
            <p:ph type="body" sz="quarter" idx="20" hasCustomPrompt="1"/>
          </p:nvPr>
        </p:nvSpPr>
        <p:spPr>
          <a:xfrm>
            <a:off x="1153098" y="4486838"/>
            <a:ext cx="4876793" cy="1449178"/>
          </a:xfrm>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40" name="Text Placeholder 25"/>
          <p:cNvSpPr>
            <a:spLocks noGrp="1"/>
          </p:cNvSpPr>
          <p:nvPr>
            <p:ph type="body" sz="quarter" idx="21" hasCustomPrompt="1"/>
          </p:nvPr>
        </p:nvSpPr>
        <p:spPr>
          <a:xfrm>
            <a:off x="6354185" y="4486838"/>
            <a:ext cx="4876793" cy="1449178"/>
          </a:xfrm>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cxnSp>
        <p:nvCxnSpPr>
          <p:cNvPr id="14" name="Straight Connector 13"/>
          <p:cNvCxnSpPr/>
          <p:nvPr userDrawn="1"/>
        </p:nvCxnSpPr>
        <p:spPr>
          <a:xfrm>
            <a:off x="1153100" y="1812108"/>
            <a:ext cx="524445"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153100" y="4382538"/>
            <a:ext cx="524445"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354184" y="1812108"/>
            <a:ext cx="524445"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354184" y="4382538"/>
            <a:ext cx="524445"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0507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ers with Pictures">
    <p:spTree>
      <p:nvGrpSpPr>
        <p:cNvPr id="1" name=""/>
        <p:cNvGrpSpPr/>
        <p:nvPr/>
      </p:nvGrpSpPr>
      <p:grpSpPr>
        <a:xfrm>
          <a:off x="0" y="0"/>
          <a:ext cx="0" cy="0"/>
          <a:chOff x="0" y="0"/>
          <a:chExt cx="0" cy="0"/>
        </a:xfrm>
      </p:grpSpPr>
      <p:sp>
        <p:nvSpPr>
          <p:cNvPr id="44" name="Picture Placeholder 4"/>
          <p:cNvSpPr>
            <a:spLocks noGrp="1"/>
          </p:cNvSpPr>
          <p:nvPr>
            <p:ph type="pic" sz="quarter" idx="28"/>
          </p:nvPr>
        </p:nvSpPr>
        <p:spPr>
          <a:xfrm>
            <a:off x="6395396" y="3551826"/>
            <a:ext cx="1036395"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p:spPr>
        <p:txBody>
          <a:bodyPr/>
          <a:lstStyle/>
          <a:p>
            <a:r>
              <a:rPr lang="en-US"/>
              <a:t>Click icon to add picture</a:t>
            </a:r>
            <a:endParaRPr lang="en-US" dirty="0"/>
          </a:p>
        </p:txBody>
      </p:sp>
      <p:sp>
        <p:nvSpPr>
          <p:cNvPr id="31" name="Picture Placeholder 4"/>
          <p:cNvSpPr>
            <a:spLocks noGrp="1"/>
          </p:cNvSpPr>
          <p:nvPr>
            <p:ph type="pic" sz="quarter" idx="27"/>
          </p:nvPr>
        </p:nvSpPr>
        <p:spPr>
          <a:xfrm>
            <a:off x="947815" y="3550808"/>
            <a:ext cx="1036395"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a:ln>
            <a:noFill/>
          </a:ln>
        </p:spPr>
        <p:txBody>
          <a:bodyPr/>
          <a:lstStyle/>
          <a:p>
            <a:r>
              <a:rPr lang="en-US"/>
              <a:t>Click icon to add picture</a:t>
            </a:r>
            <a:endParaRPr lang="en-US" dirty="0"/>
          </a:p>
        </p:txBody>
      </p:sp>
      <p:sp>
        <p:nvSpPr>
          <p:cNvPr id="26" name="Text Placeholder 25"/>
          <p:cNvSpPr>
            <a:spLocks noGrp="1"/>
          </p:cNvSpPr>
          <p:nvPr>
            <p:ph type="body" sz="quarter" idx="10" hasCustomPrompt="1"/>
          </p:nvPr>
        </p:nvSpPr>
        <p:spPr>
          <a:xfrm>
            <a:off x="6899250" y="1777496"/>
            <a:ext cx="4769988" cy="415498"/>
          </a:xfrm>
        </p:spPr>
        <p:txBody>
          <a:bodyPr>
            <a:normAutofit/>
          </a:bodyPr>
          <a:lstStyle>
            <a:lvl1pPr marL="0" indent="0">
              <a:buFontTx/>
              <a:buNone/>
              <a:defRPr lang="en-US" sz="1800" b="1" kern="1200" baseline="0" dirty="0" smtClean="0">
                <a:solidFill>
                  <a:schemeClr val="tx2"/>
                </a:solidFill>
                <a:latin typeface="Georgia" panose="02040502050405020303" pitchFamily="18" charset="0"/>
                <a:ea typeface="Arial" charset="0"/>
                <a:cs typeface="Arial"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marL="0" lvl="0" indent="0" algn="l" defTabSz="914400" rtl="0" eaLnBrk="1" latinLnBrk="0" hangingPunct="1">
              <a:lnSpc>
                <a:spcPct val="110000"/>
              </a:lnSpc>
              <a:spcBef>
                <a:spcPts val="1200"/>
              </a:spcBef>
              <a:buClr>
                <a:schemeClr val="accent2"/>
              </a:buClr>
              <a:buSzPct val="90000"/>
              <a:buFontTx/>
              <a:buNone/>
            </a:pPr>
            <a:r>
              <a:rPr lang="en-US" dirty="0"/>
              <a:t>Name Goes Here</a:t>
            </a:r>
          </a:p>
        </p:txBody>
      </p:sp>
      <p:sp>
        <p:nvSpPr>
          <p:cNvPr id="27" name="Text Placeholder 25"/>
          <p:cNvSpPr>
            <a:spLocks noGrp="1"/>
          </p:cNvSpPr>
          <p:nvPr>
            <p:ph type="body" sz="quarter" idx="11" hasCustomPrompt="1"/>
          </p:nvPr>
        </p:nvSpPr>
        <p:spPr>
          <a:xfrm>
            <a:off x="1454305" y="1778104"/>
            <a:ext cx="4856849" cy="415498"/>
          </a:xfrm>
          <a:ln>
            <a:noFill/>
          </a:ln>
        </p:spPr>
        <p:txBody>
          <a:bodyPr/>
          <a:lstStyle>
            <a:lvl1pPr marL="0" indent="0">
              <a:buFontTx/>
              <a:buNone/>
              <a:defRPr sz="1800" b="1" baseline="0">
                <a:latin typeface="Georgia" panose="02040502050405020303" pitchFamily="18"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Name Goes Here</a:t>
            </a:r>
          </a:p>
        </p:txBody>
      </p:sp>
      <p:sp>
        <p:nvSpPr>
          <p:cNvPr id="30" name="Text Placeholder 25"/>
          <p:cNvSpPr>
            <a:spLocks noGrp="1"/>
          </p:cNvSpPr>
          <p:nvPr>
            <p:ph type="body" sz="quarter" idx="12" hasCustomPrompt="1"/>
          </p:nvPr>
        </p:nvSpPr>
        <p:spPr>
          <a:xfrm>
            <a:off x="1454305" y="2076800"/>
            <a:ext cx="3659535" cy="276999"/>
          </a:xfrm>
          <a:ln>
            <a:noFill/>
          </a:ln>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2" name="Text Placeholder 25"/>
          <p:cNvSpPr>
            <a:spLocks noGrp="1"/>
          </p:cNvSpPr>
          <p:nvPr>
            <p:ph type="body" sz="quarter" idx="13" hasCustomPrompt="1"/>
          </p:nvPr>
        </p:nvSpPr>
        <p:spPr>
          <a:xfrm>
            <a:off x="6899250" y="2077818"/>
            <a:ext cx="3659535"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3" name="Text Placeholder 25"/>
          <p:cNvSpPr>
            <a:spLocks noGrp="1"/>
          </p:cNvSpPr>
          <p:nvPr>
            <p:ph type="body" sz="quarter" idx="14" hasCustomPrompt="1"/>
          </p:nvPr>
        </p:nvSpPr>
        <p:spPr>
          <a:xfrm>
            <a:off x="1454305" y="2467218"/>
            <a:ext cx="4856849" cy="826573"/>
          </a:xfrm>
          <a:ln>
            <a:noFill/>
          </a:ln>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34" name="Text Placeholder 25"/>
          <p:cNvSpPr>
            <a:spLocks noGrp="1"/>
          </p:cNvSpPr>
          <p:nvPr>
            <p:ph type="body" sz="quarter" idx="15" hasCustomPrompt="1"/>
          </p:nvPr>
        </p:nvSpPr>
        <p:spPr>
          <a:xfrm>
            <a:off x="6899250" y="2468236"/>
            <a:ext cx="4769745" cy="826573"/>
          </a:xfrm>
        </p:spPr>
        <p:txBody>
          <a:bodyPr>
            <a:noAutofit/>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35" name="Text Placeholder 25"/>
          <p:cNvSpPr>
            <a:spLocks noGrp="1"/>
          </p:cNvSpPr>
          <p:nvPr>
            <p:ph type="body" sz="quarter" idx="16" hasCustomPrompt="1"/>
          </p:nvPr>
        </p:nvSpPr>
        <p:spPr>
          <a:xfrm>
            <a:off x="6884906" y="4430997"/>
            <a:ext cx="4769988" cy="415498"/>
          </a:xfrm>
        </p:spPr>
        <p:txBody>
          <a:bodyPr>
            <a:normAutofit/>
          </a:bodyPr>
          <a:lstStyle>
            <a:lvl1pPr marL="0" indent="0">
              <a:buFontTx/>
              <a:buNone/>
              <a:defRPr lang="en-US" sz="1800" b="1" kern="1200" baseline="0" dirty="0" smtClean="0">
                <a:solidFill>
                  <a:schemeClr val="tx2"/>
                </a:solidFill>
                <a:latin typeface="Georgia" panose="02040502050405020303" pitchFamily="18" charset="0"/>
                <a:ea typeface="Arial" charset="0"/>
                <a:cs typeface="Arial"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marL="0" lvl="0" indent="0" algn="l" defTabSz="914400" rtl="0" eaLnBrk="1" latinLnBrk="0" hangingPunct="1">
              <a:lnSpc>
                <a:spcPct val="110000"/>
              </a:lnSpc>
              <a:spcBef>
                <a:spcPts val="1200"/>
              </a:spcBef>
              <a:buClr>
                <a:schemeClr val="accent2"/>
              </a:buClr>
              <a:buSzPct val="90000"/>
              <a:buFontTx/>
              <a:buNone/>
            </a:pPr>
            <a:r>
              <a:rPr lang="en-US" dirty="0"/>
              <a:t>Name Goes Here</a:t>
            </a:r>
          </a:p>
        </p:txBody>
      </p:sp>
      <p:sp>
        <p:nvSpPr>
          <p:cNvPr id="36" name="Text Placeholder 25"/>
          <p:cNvSpPr>
            <a:spLocks noGrp="1"/>
          </p:cNvSpPr>
          <p:nvPr>
            <p:ph type="body" sz="quarter" idx="17" hasCustomPrompt="1"/>
          </p:nvPr>
        </p:nvSpPr>
        <p:spPr>
          <a:xfrm>
            <a:off x="1439961" y="4431605"/>
            <a:ext cx="4856849" cy="415498"/>
          </a:xfrm>
          <a:ln>
            <a:noFill/>
          </a:ln>
        </p:spPr>
        <p:txBody>
          <a:bodyPr>
            <a:normAutofit/>
          </a:bodyPr>
          <a:lstStyle>
            <a:lvl1pPr marL="0" indent="0">
              <a:buFontTx/>
              <a:buNone/>
              <a:defRPr lang="en-US" sz="1800" b="1" kern="1200" baseline="0" dirty="0" smtClean="0">
                <a:solidFill>
                  <a:schemeClr val="tx2"/>
                </a:solidFill>
                <a:latin typeface="Georgia" panose="02040502050405020303" pitchFamily="18" charset="0"/>
                <a:ea typeface="Arial" charset="0"/>
                <a:cs typeface="Arial" charset="0"/>
              </a:defRPr>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marL="0" lvl="0" indent="0" algn="l" defTabSz="914400" rtl="0" eaLnBrk="1" latinLnBrk="0" hangingPunct="1">
              <a:lnSpc>
                <a:spcPct val="110000"/>
              </a:lnSpc>
              <a:spcBef>
                <a:spcPts val="1200"/>
              </a:spcBef>
              <a:buClr>
                <a:schemeClr val="accent2"/>
              </a:buClr>
              <a:buSzPct val="90000"/>
              <a:buFontTx/>
              <a:buNone/>
            </a:pPr>
            <a:r>
              <a:rPr lang="en-US" dirty="0"/>
              <a:t>Name Goes Here</a:t>
            </a:r>
          </a:p>
        </p:txBody>
      </p:sp>
      <p:sp>
        <p:nvSpPr>
          <p:cNvPr id="37" name="Text Placeholder 25"/>
          <p:cNvSpPr>
            <a:spLocks noGrp="1"/>
          </p:cNvSpPr>
          <p:nvPr>
            <p:ph type="body" sz="quarter" idx="18" hasCustomPrompt="1"/>
          </p:nvPr>
        </p:nvSpPr>
        <p:spPr>
          <a:xfrm>
            <a:off x="1439960" y="4730301"/>
            <a:ext cx="3659535" cy="276999"/>
          </a:xfrm>
          <a:ln>
            <a:noFill/>
          </a:ln>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8" name="Text Placeholder 25"/>
          <p:cNvSpPr>
            <a:spLocks noGrp="1"/>
          </p:cNvSpPr>
          <p:nvPr>
            <p:ph type="body" sz="quarter" idx="19" hasCustomPrompt="1"/>
          </p:nvPr>
        </p:nvSpPr>
        <p:spPr>
          <a:xfrm>
            <a:off x="6884906" y="4731319"/>
            <a:ext cx="3659535" cy="276999"/>
          </a:xfrm>
        </p:spPr>
        <p:txBody>
          <a:bodyPr/>
          <a:lstStyle>
            <a:lvl1pPr marL="0" indent="0">
              <a:buFontTx/>
              <a:buNone/>
              <a:defRPr sz="1200" b="0" baseline="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Title Goes Here</a:t>
            </a:r>
          </a:p>
        </p:txBody>
      </p:sp>
      <p:sp>
        <p:nvSpPr>
          <p:cNvPr id="39" name="Text Placeholder 25"/>
          <p:cNvSpPr>
            <a:spLocks noGrp="1"/>
          </p:cNvSpPr>
          <p:nvPr>
            <p:ph type="body" sz="quarter" idx="20" hasCustomPrompt="1"/>
          </p:nvPr>
        </p:nvSpPr>
        <p:spPr>
          <a:xfrm>
            <a:off x="1439962" y="5131477"/>
            <a:ext cx="4870477" cy="826573"/>
          </a:xfrm>
          <a:ln>
            <a:noFill/>
          </a:ln>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40" name="Text Placeholder 25"/>
          <p:cNvSpPr>
            <a:spLocks noGrp="1"/>
          </p:cNvSpPr>
          <p:nvPr>
            <p:ph type="body" sz="quarter" idx="21" hasCustomPrompt="1"/>
          </p:nvPr>
        </p:nvSpPr>
        <p:spPr>
          <a:xfrm>
            <a:off x="6884906" y="5132495"/>
            <a:ext cx="4783373" cy="826573"/>
          </a:xfrm>
        </p:spPr>
        <p:txBody>
          <a:bodyPr>
            <a:noAutofit/>
          </a:bodyPr>
          <a:lstStyle>
            <a:lvl1pPr marL="0" indent="0">
              <a:buFontTx/>
              <a:buNone/>
              <a:defRPr sz="1200" b="0"/>
            </a:lvl1pPr>
            <a:lvl2pPr marL="45720" indent="0">
              <a:buFontTx/>
              <a:buNone/>
              <a:defRPr sz="2000"/>
            </a:lvl2pPr>
            <a:lvl3pPr marL="502920" indent="0">
              <a:buFontTx/>
              <a:buNone/>
              <a:defRPr sz="2000"/>
            </a:lvl3pPr>
            <a:lvl4pPr marL="777240" indent="0">
              <a:buFontTx/>
              <a:buNone/>
              <a:defRPr sz="2000"/>
            </a:lvl4pPr>
            <a:lvl5pPr marL="228600" indent="0">
              <a:buFontTx/>
              <a:buNone/>
              <a:defRPr sz="2000"/>
            </a:lvl5pPr>
          </a:lstStyle>
          <a:p>
            <a:pPr lvl="0"/>
            <a:r>
              <a:rPr lang="en-US" dirty="0"/>
              <a:t>Description goes here</a:t>
            </a:r>
          </a:p>
        </p:txBody>
      </p:sp>
      <p:sp>
        <p:nvSpPr>
          <p:cNvPr id="41" name="Picture Placeholder 4"/>
          <p:cNvSpPr>
            <a:spLocks noGrp="1"/>
          </p:cNvSpPr>
          <p:nvPr>
            <p:ph type="pic" sz="quarter" idx="23"/>
          </p:nvPr>
        </p:nvSpPr>
        <p:spPr>
          <a:xfrm>
            <a:off x="947815" y="892609"/>
            <a:ext cx="1036395"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a:ln>
            <a:noFill/>
          </a:ln>
        </p:spPr>
        <p:txBody>
          <a:bodyPr/>
          <a:lstStyle/>
          <a:p>
            <a:r>
              <a:rPr lang="en-US"/>
              <a:t>Click icon to add picture</a:t>
            </a:r>
            <a:endParaRPr lang="en-US" dirty="0"/>
          </a:p>
        </p:txBody>
      </p:sp>
      <p:sp>
        <p:nvSpPr>
          <p:cNvPr id="28" name="Picture Placeholder 4"/>
          <p:cNvSpPr>
            <a:spLocks noGrp="1"/>
          </p:cNvSpPr>
          <p:nvPr>
            <p:ph type="pic" sz="quarter" idx="26"/>
          </p:nvPr>
        </p:nvSpPr>
        <p:spPr>
          <a:xfrm>
            <a:off x="6395396" y="893627"/>
            <a:ext cx="1036395" cy="854388"/>
          </a:xfrm>
          <a:custGeom>
            <a:avLst/>
            <a:gdLst>
              <a:gd name="connsiteX0" fmla="*/ 0 w 931862"/>
              <a:gd name="connsiteY0" fmla="*/ 114084 h 389513"/>
              <a:gd name="connsiteX1" fmla="*/ 114084 w 931862"/>
              <a:gd name="connsiteY1" fmla="*/ 0 h 389513"/>
              <a:gd name="connsiteX2" fmla="*/ 817778 w 931862"/>
              <a:gd name="connsiteY2" fmla="*/ 0 h 389513"/>
              <a:gd name="connsiteX3" fmla="*/ 931862 w 931862"/>
              <a:gd name="connsiteY3" fmla="*/ 114084 h 389513"/>
              <a:gd name="connsiteX4" fmla="*/ 931862 w 931862"/>
              <a:gd name="connsiteY4" fmla="*/ 275429 h 389513"/>
              <a:gd name="connsiteX5" fmla="*/ 817778 w 931862"/>
              <a:gd name="connsiteY5" fmla="*/ 389513 h 389513"/>
              <a:gd name="connsiteX6" fmla="*/ 114084 w 931862"/>
              <a:gd name="connsiteY6" fmla="*/ 389513 h 389513"/>
              <a:gd name="connsiteX7" fmla="*/ 0 w 931862"/>
              <a:gd name="connsiteY7" fmla="*/ 275429 h 389513"/>
              <a:gd name="connsiteX8" fmla="*/ 0 w 931862"/>
              <a:gd name="connsiteY8" fmla="*/ 114084 h 389513"/>
              <a:gd name="connsiteX0" fmla="*/ 0 w 931862"/>
              <a:gd name="connsiteY0" fmla="*/ 114084 h 399205"/>
              <a:gd name="connsiteX1" fmla="*/ 114084 w 931862"/>
              <a:gd name="connsiteY1" fmla="*/ 0 h 399205"/>
              <a:gd name="connsiteX2" fmla="*/ 817778 w 931862"/>
              <a:gd name="connsiteY2" fmla="*/ 0 h 399205"/>
              <a:gd name="connsiteX3" fmla="*/ 931862 w 931862"/>
              <a:gd name="connsiteY3" fmla="*/ 114084 h 399205"/>
              <a:gd name="connsiteX4" fmla="*/ 931862 w 931862"/>
              <a:gd name="connsiteY4" fmla="*/ 275429 h 399205"/>
              <a:gd name="connsiteX5" fmla="*/ 817778 w 931862"/>
              <a:gd name="connsiteY5" fmla="*/ 389513 h 399205"/>
              <a:gd name="connsiteX6" fmla="*/ 113348 w 931862"/>
              <a:gd name="connsiteY6" fmla="*/ 398557 h 399205"/>
              <a:gd name="connsiteX7" fmla="*/ 114084 w 931862"/>
              <a:gd name="connsiteY7" fmla="*/ 389513 h 399205"/>
              <a:gd name="connsiteX8" fmla="*/ 0 w 931862"/>
              <a:gd name="connsiteY8" fmla="*/ 275429 h 399205"/>
              <a:gd name="connsiteX9" fmla="*/ 0 w 931862"/>
              <a:gd name="connsiteY9" fmla="*/ 114084 h 39920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114084 w 931862"/>
              <a:gd name="connsiteY7" fmla="*/ 389513 h 830576"/>
              <a:gd name="connsiteX8" fmla="*/ 0 w 931862"/>
              <a:gd name="connsiteY8" fmla="*/ 275429 h 830576"/>
              <a:gd name="connsiteX9" fmla="*/ 0 w 931862"/>
              <a:gd name="connsiteY9" fmla="*/ 114084 h 830576"/>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113348 w 931862"/>
              <a:gd name="connsiteY6" fmla="*/ 398557 h 830576"/>
              <a:gd name="connsiteX7" fmla="*/ 85509 w 931862"/>
              <a:gd name="connsiteY7" fmla="*/ 646688 h 830576"/>
              <a:gd name="connsiteX8" fmla="*/ 0 w 931862"/>
              <a:gd name="connsiteY8" fmla="*/ 275429 h 830576"/>
              <a:gd name="connsiteX9" fmla="*/ 0 w 931862"/>
              <a:gd name="connsiteY9" fmla="*/ 114084 h 830576"/>
              <a:gd name="connsiteX0" fmla="*/ 0 w 931862"/>
              <a:gd name="connsiteY0" fmla="*/ 114084 h 844885"/>
              <a:gd name="connsiteX1" fmla="*/ 114084 w 931862"/>
              <a:gd name="connsiteY1" fmla="*/ 0 h 844885"/>
              <a:gd name="connsiteX2" fmla="*/ 817778 w 931862"/>
              <a:gd name="connsiteY2" fmla="*/ 0 h 844885"/>
              <a:gd name="connsiteX3" fmla="*/ 931862 w 931862"/>
              <a:gd name="connsiteY3" fmla="*/ 114084 h 844885"/>
              <a:gd name="connsiteX4" fmla="*/ 931862 w 931862"/>
              <a:gd name="connsiteY4" fmla="*/ 275429 h 844885"/>
              <a:gd name="connsiteX5" fmla="*/ 495049 w 931862"/>
              <a:gd name="connsiteY5" fmla="*/ 830576 h 844885"/>
              <a:gd name="connsiteX6" fmla="*/ 85509 w 931862"/>
              <a:gd name="connsiteY6" fmla="*/ 646688 h 844885"/>
              <a:gd name="connsiteX7" fmla="*/ 0 w 931862"/>
              <a:gd name="connsiteY7" fmla="*/ 275429 h 844885"/>
              <a:gd name="connsiteX8" fmla="*/ 0 w 931862"/>
              <a:gd name="connsiteY8" fmla="*/ 114084 h 844885"/>
              <a:gd name="connsiteX0" fmla="*/ 0 w 931862"/>
              <a:gd name="connsiteY0" fmla="*/ 114084 h 830576"/>
              <a:gd name="connsiteX1" fmla="*/ 114084 w 931862"/>
              <a:gd name="connsiteY1" fmla="*/ 0 h 830576"/>
              <a:gd name="connsiteX2" fmla="*/ 817778 w 931862"/>
              <a:gd name="connsiteY2" fmla="*/ 0 h 830576"/>
              <a:gd name="connsiteX3" fmla="*/ 931862 w 931862"/>
              <a:gd name="connsiteY3" fmla="*/ 114084 h 830576"/>
              <a:gd name="connsiteX4" fmla="*/ 931862 w 931862"/>
              <a:gd name="connsiteY4" fmla="*/ 275429 h 830576"/>
              <a:gd name="connsiteX5" fmla="*/ 495049 w 931862"/>
              <a:gd name="connsiteY5" fmla="*/ 830576 h 830576"/>
              <a:gd name="connsiteX6" fmla="*/ 85509 w 931862"/>
              <a:gd name="connsiteY6" fmla="*/ 646688 h 830576"/>
              <a:gd name="connsiteX7" fmla="*/ 0 w 931862"/>
              <a:gd name="connsiteY7" fmla="*/ 275429 h 830576"/>
              <a:gd name="connsiteX8" fmla="*/ 0 w 931862"/>
              <a:gd name="connsiteY8" fmla="*/ 114084 h 830576"/>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931862 w 931862"/>
              <a:gd name="connsiteY4" fmla="*/ 275429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931862"/>
              <a:gd name="connsiteY0" fmla="*/ 114084 h 844863"/>
              <a:gd name="connsiteX1" fmla="*/ 114084 w 931862"/>
              <a:gd name="connsiteY1" fmla="*/ 0 h 844863"/>
              <a:gd name="connsiteX2" fmla="*/ 817778 w 931862"/>
              <a:gd name="connsiteY2" fmla="*/ 0 h 844863"/>
              <a:gd name="connsiteX3" fmla="*/ 931862 w 931862"/>
              <a:gd name="connsiteY3" fmla="*/ 114084 h 844863"/>
              <a:gd name="connsiteX4" fmla="*/ 860425 w 931862"/>
              <a:gd name="connsiteY4" fmla="*/ 646904 h 844863"/>
              <a:gd name="connsiteX5" fmla="*/ 466474 w 931862"/>
              <a:gd name="connsiteY5" fmla="*/ 844863 h 844863"/>
              <a:gd name="connsiteX6" fmla="*/ 85509 w 931862"/>
              <a:gd name="connsiteY6" fmla="*/ 646688 h 844863"/>
              <a:gd name="connsiteX7" fmla="*/ 0 w 931862"/>
              <a:gd name="connsiteY7" fmla="*/ 275429 h 844863"/>
              <a:gd name="connsiteX8" fmla="*/ 0 w 931862"/>
              <a:gd name="connsiteY8" fmla="*/ 114084 h 844863"/>
              <a:gd name="connsiteX0" fmla="*/ 0 w 860425"/>
              <a:gd name="connsiteY0" fmla="*/ 114084 h 844863"/>
              <a:gd name="connsiteX1" fmla="*/ 114084 w 860425"/>
              <a:gd name="connsiteY1" fmla="*/ 0 h 844863"/>
              <a:gd name="connsiteX2" fmla="*/ 817778 w 860425"/>
              <a:gd name="connsiteY2" fmla="*/ 0 h 844863"/>
              <a:gd name="connsiteX3" fmla="*/ 850899 w 860425"/>
              <a:gd name="connsiteY3" fmla="*/ 195047 h 844863"/>
              <a:gd name="connsiteX4" fmla="*/ 860425 w 860425"/>
              <a:gd name="connsiteY4" fmla="*/ 646904 h 844863"/>
              <a:gd name="connsiteX5" fmla="*/ 466474 w 860425"/>
              <a:gd name="connsiteY5" fmla="*/ 844863 h 844863"/>
              <a:gd name="connsiteX6" fmla="*/ 85509 w 860425"/>
              <a:gd name="connsiteY6" fmla="*/ 646688 h 844863"/>
              <a:gd name="connsiteX7" fmla="*/ 0 w 860425"/>
              <a:gd name="connsiteY7" fmla="*/ 275429 h 844863"/>
              <a:gd name="connsiteX8" fmla="*/ 0 w 860425"/>
              <a:gd name="connsiteY8" fmla="*/ 114084 h 844863"/>
              <a:gd name="connsiteX0" fmla="*/ 0 w 860425"/>
              <a:gd name="connsiteY0" fmla="*/ 123609 h 854388"/>
              <a:gd name="connsiteX1" fmla="*/ 114084 w 860425"/>
              <a:gd name="connsiteY1" fmla="*/ 9525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123609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8" fmla="*/ 0 w 860425"/>
              <a:gd name="connsiteY8" fmla="*/ 123609 h 854388"/>
              <a:gd name="connsiteX0" fmla="*/ 0 w 860425"/>
              <a:gd name="connsiteY0" fmla="*/ 284954 h 854388"/>
              <a:gd name="connsiteX1" fmla="*/ 80747 w 860425"/>
              <a:gd name="connsiteY1" fmla="*/ 209550 h 854388"/>
              <a:gd name="connsiteX2" fmla="*/ 451066 w 860425"/>
              <a:gd name="connsiteY2" fmla="*/ 0 h 854388"/>
              <a:gd name="connsiteX3" fmla="*/ 850899 w 860425"/>
              <a:gd name="connsiteY3" fmla="*/ 204572 h 854388"/>
              <a:gd name="connsiteX4" fmla="*/ 860425 w 860425"/>
              <a:gd name="connsiteY4" fmla="*/ 656429 h 854388"/>
              <a:gd name="connsiteX5" fmla="*/ 466474 w 860425"/>
              <a:gd name="connsiteY5" fmla="*/ 854388 h 854388"/>
              <a:gd name="connsiteX6" fmla="*/ 85509 w 860425"/>
              <a:gd name="connsiteY6" fmla="*/ 656213 h 854388"/>
              <a:gd name="connsiteX7" fmla="*/ 0 w 860425"/>
              <a:gd name="connsiteY7" fmla="*/ 284954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204572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9678"/>
              <a:gd name="connsiteY0" fmla="*/ 656213 h 854388"/>
              <a:gd name="connsiteX1" fmla="*/ 0 w 779678"/>
              <a:gd name="connsiteY1" fmla="*/ 209550 h 854388"/>
              <a:gd name="connsiteX2" fmla="*/ 370319 w 779678"/>
              <a:gd name="connsiteY2" fmla="*/ 0 h 854388"/>
              <a:gd name="connsiteX3" fmla="*/ 770152 w 779678"/>
              <a:gd name="connsiteY3" fmla="*/ 199810 h 854388"/>
              <a:gd name="connsiteX4" fmla="*/ 779678 w 779678"/>
              <a:gd name="connsiteY4" fmla="*/ 656429 h 854388"/>
              <a:gd name="connsiteX5" fmla="*/ 385727 w 779678"/>
              <a:gd name="connsiteY5" fmla="*/ 854388 h 854388"/>
              <a:gd name="connsiteX6" fmla="*/ 4762 w 779678"/>
              <a:gd name="connsiteY6" fmla="*/ 656213 h 854388"/>
              <a:gd name="connsiteX0" fmla="*/ 4762 w 777296"/>
              <a:gd name="connsiteY0" fmla="*/ 656213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56213 h 854388"/>
              <a:gd name="connsiteX0" fmla="*/ 4762 w 777296"/>
              <a:gd name="connsiteY0" fmla="*/ 660975 h 854388"/>
              <a:gd name="connsiteX1" fmla="*/ 0 w 777296"/>
              <a:gd name="connsiteY1" fmla="*/ 209550 h 854388"/>
              <a:gd name="connsiteX2" fmla="*/ 370319 w 777296"/>
              <a:gd name="connsiteY2" fmla="*/ 0 h 854388"/>
              <a:gd name="connsiteX3" fmla="*/ 770152 w 777296"/>
              <a:gd name="connsiteY3" fmla="*/ 199810 h 854388"/>
              <a:gd name="connsiteX4" fmla="*/ 777296 w 777296"/>
              <a:gd name="connsiteY4" fmla="*/ 658811 h 854388"/>
              <a:gd name="connsiteX5" fmla="*/ 385727 w 777296"/>
              <a:gd name="connsiteY5" fmla="*/ 854388 h 854388"/>
              <a:gd name="connsiteX6" fmla="*/ 4762 w 777296"/>
              <a:gd name="connsiteY6" fmla="*/ 660975 h 85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77296" h="854388">
                <a:moveTo>
                  <a:pt x="4762" y="660975"/>
                </a:moveTo>
                <a:cubicBezTo>
                  <a:pt x="3175" y="512087"/>
                  <a:pt x="1587" y="358438"/>
                  <a:pt x="0" y="209550"/>
                </a:cubicBezTo>
                <a:lnTo>
                  <a:pt x="370319" y="0"/>
                </a:lnTo>
                <a:lnTo>
                  <a:pt x="770152" y="199810"/>
                </a:lnTo>
                <a:lnTo>
                  <a:pt x="777296" y="658811"/>
                </a:lnTo>
                <a:lnTo>
                  <a:pt x="385727" y="854388"/>
                </a:lnTo>
                <a:lnTo>
                  <a:pt x="4762" y="660975"/>
                </a:lnTo>
                <a:close/>
              </a:path>
            </a:pathLst>
          </a:custGeom>
        </p:spPr>
        <p:txBody>
          <a:bodyPr/>
          <a:lstStyle/>
          <a:p>
            <a:r>
              <a:rPr lang="en-US"/>
              <a:t>Click icon to add picture</a:t>
            </a:r>
            <a:endParaRPr lang="en-US" dirty="0"/>
          </a:p>
        </p:txBody>
      </p:sp>
      <p:cxnSp>
        <p:nvCxnSpPr>
          <p:cNvPr id="45" name="Straight Connector 44"/>
          <p:cNvCxnSpPr/>
          <p:nvPr userDrawn="1"/>
        </p:nvCxnSpPr>
        <p:spPr>
          <a:xfrm>
            <a:off x="1439963" y="2396081"/>
            <a:ext cx="524445"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a:off x="1439963" y="5063333"/>
            <a:ext cx="524445"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a:xfrm>
            <a:off x="6884906" y="2397099"/>
            <a:ext cx="524445"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a:xfrm>
            <a:off x="6884906" y="5064351"/>
            <a:ext cx="524445" cy="0"/>
          </a:xfrm>
          <a:prstGeom prst="line">
            <a:avLst/>
          </a:prstGeom>
          <a:ln w="31750" cap="rnd">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35712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Text Placeholder 2"/>
          <p:cNvSpPr>
            <a:spLocks noGrp="1"/>
          </p:cNvSpPr>
          <p:nvPr>
            <p:ph type="body" idx="1" hasCustomPrompt="1"/>
          </p:nvPr>
        </p:nvSpPr>
        <p:spPr>
          <a:xfrm>
            <a:off x="4737053" y="1280161"/>
            <a:ext cx="6666051" cy="330073"/>
          </a:xfrm>
        </p:spPr>
        <p:txBody>
          <a:bodyPr anchor="ctr">
            <a:noAutofit/>
          </a:bodyPr>
          <a:lstStyle>
            <a:lvl1pPr marL="0" indent="0">
              <a:lnSpc>
                <a:spcPct val="120000"/>
              </a:lnSpc>
              <a:spcBef>
                <a:spcPts val="1800"/>
              </a:spcBef>
              <a:spcAft>
                <a:spcPts val="1200"/>
              </a:spcAft>
              <a:buNone/>
              <a:defRPr sz="1400" b="1" i="0" cap="all" spc="300" baseline="0">
                <a:solidFill>
                  <a:schemeClr val="tx2"/>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7" name="Content Placeholder 2"/>
          <p:cNvSpPr>
            <a:spLocks noGrp="1"/>
          </p:cNvSpPr>
          <p:nvPr>
            <p:ph idx="12"/>
          </p:nvPr>
        </p:nvSpPr>
        <p:spPr>
          <a:xfrm>
            <a:off x="4737051" y="1639531"/>
            <a:ext cx="6666053" cy="1258486"/>
          </a:xfrm>
        </p:spPr>
        <p:txBody>
          <a:bodyPr>
            <a:spAutoFit/>
          </a:bodyPr>
          <a:lstStyle>
            <a:lvl1pPr marL="225425" marR="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lang="en-US" sz="1200" kern="1200" dirty="0" smtClean="0">
                <a:solidFill>
                  <a:schemeClr val="tx2"/>
                </a:solidFill>
                <a:latin typeface="Arial" charset="0"/>
                <a:ea typeface="Arial" charset="0"/>
                <a:cs typeface="Arial" charset="0"/>
              </a:defRPr>
            </a:lvl1pPr>
            <a:lvl2pPr marL="398463"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a:lvl2pPr>
            <a:lvl3pPr marL="569913" marR="0" indent="-171450"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3pPr>
            <a:lvl4pPr marL="742950"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4pPr>
            <a:lvl5pPr marL="0" indent="0">
              <a:lnSpc>
                <a:spcPct val="120000"/>
              </a:lnSpc>
              <a:buFont typeface="Wingdings 2" panose="05020102010507070707" pitchFamily="18" charset="2"/>
              <a:buNone/>
              <a:defRPr sz="1400">
                <a:latin typeface="Arial" charset="0"/>
                <a:ea typeface="Arial" charset="0"/>
                <a:cs typeface="Arial" charset="0"/>
              </a:defRPr>
            </a:lvl5pPr>
          </a:lstStyle>
          <a:p>
            <a:pPr marL="225425" marR="0" lvl="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Click to edit Master text styles</a:t>
            </a:r>
          </a:p>
          <a:p>
            <a:pPr marL="225425" marR="0" lvl="1"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Second level</a:t>
            </a:r>
          </a:p>
          <a:p>
            <a:pPr marL="225425" marR="0" lvl="2"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Third level</a:t>
            </a:r>
          </a:p>
          <a:p>
            <a:pPr marL="225425" marR="0" lvl="3"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Fourth level</a:t>
            </a:r>
          </a:p>
        </p:txBody>
      </p:sp>
      <p:sp>
        <p:nvSpPr>
          <p:cNvPr id="8" name="Content Placeholder 2"/>
          <p:cNvSpPr>
            <a:spLocks noGrp="1"/>
          </p:cNvSpPr>
          <p:nvPr>
            <p:ph idx="14"/>
          </p:nvPr>
        </p:nvSpPr>
        <p:spPr>
          <a:xfrm>
            <a:off x="4737050" y="3298838"/>
            <a:ext cx="6665415" cy="1258486"/>
          </a:xfrm>
        </p:spPr>
        <p:txBody>
          <a:bodyPr>
            <a:spAutoFit/>
          </a:bodyPr>
          <a:lstStyle>
            <a:lvl1pPr marL="225425" marR="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lang="en-US" sz="1200" kern="1200" dirty="0" smtClean="0">
                <a:solidFill>
                  <a:schemeClr val="tx2"/>
                </a:solidFill>
                <a:latin typeface="Arial" charset="0"/>
                <a:ea typeface="Arial" charset="0"/>
                <a:cs typeface="Arial" charset="0"/>
              </a:defRPr>
            </a:lvl1pPr>
            <a:lvl2pPr marL="398463"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a:lvl2pPr>
            <a:lvl3pPr marL="569913" marR="0" indent="-171450"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3pPr>
            <a:lvl4pPr marL="742950"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4pPr>
            <a:lvl5pPr marL="344488" indent="-228600" algn="l" defTabSz="914400" rtl="0" eaLnBrk="1" latinLnBrk="0" hangingPunct="1">
              <a:lnSpc>
                <a:spcPct val="120000"/>
              </a:lnSpc>
              <a:spcBef>
                <a:spcPts val="400"/>
              </a:spcBef>
              <a:buClr>
                <a:schemeClr val="accent2"/>
              </a:buClr>
              <a:buSzPct val="90000"/>
              <a:buFont typeface="Wingdings 2" panose="05020102010507070707" pitchFamily="18" charset="2"/>
              <a:buChar char=""/>
              <a:tabLst/>
              <a:defRPr lang="en-US" sz="1200" kern="1200" dirty="0" smtClean="0">
                <a:solidFill>
                  <a:schemeClr val="tx2"/>
                </a:solidFill>
                <a:latin typeface="Arial" charset="0"/>
                <a:ea typeface="Arial" charset="0"/>
                <a:cs typeface="Arial" charset="0"/>
              </a:defRPr>
            </a:lvl5pPr>
          </a:lstStyle>
          <a:p>
            <a:pPr marL="225425" marR="0" lvl="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Click to edit Master text styles</a:t>
            </a:r>
          </a:p>
          <a:p>
            <a:pPr marL="225425" marR="0" lvl="1"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Second level</a:t>
            </a:r>
          </a:p>
          <a:p>
            <a:pPr marL="225425" marR="0" lvl="2"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Third level</a:t>
            </a:r>
          </a:p>
          <a:p>
            <a:pPr marL="225425" marR="0" lvl="3"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Fourth level</a:t>
            </a:r>
          </a:p>
        </p:txBody>
      </p:sp>
      <p:cxnSp>
        <p:nvCxnSpPr>
          <p:cNvPr id="12" name="Straight Connector 11"/>
          <p:cNvCxnSpPr/>
          <p:nvPr userDrawn="1"/>
        </p:nvCxnSpPr>
        <p:spPr>
          <a:xfrm>
            <a:off x="559380" y="2974244"/>
            <a:ext cx="2266277" cy="0"/>
          </a:xfrm>
          <a:prstGeom prst="line">
            <a:avLst/>
          </a:prstGeom>
          <a:ln w="317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5" hasCustomPrompt="1"/>
          </p:nvPr>
        </p:nvSpPr>
        <p:spPr>
          <a:xfrm>
            <a:off x="560832" y="2290445"/>
            <a:ext cx="3327699" cy="653741"/>
          </a:xfrm>
        </p:spPr>
        <p:txBody>
          <a:bodyPr>
            <a:noAutofit/>
          </a:bodyPr>
          <a:lstStyle>
            <a:lvl1pPr marL="0" indent="0">
              <a:buNone/>
              <a:defRPr sz="3600" b="1"/>
            </a:lvl1pPr>
          </a:lstStyle>
          <a:p>
            <a:pPr lvl="0"/>
            <a:r>
              <a:rPr lang="en-US" dirty="0"/>
              <a:t>Agenda</a:t>
            </a:r>
          </a:p>
        </p:txBody>
      </p:sp>
      <p:sp>
        <p:nvSpPr>
          <p:cNvPr id="16" name="Text Placeholder 2"/>
          <p:cNvSpPr>
            <a:spLocks noGrp="1"/>
          </p:cNvSpPr>
          <p:nvPr>
            <p:ph type="body" idx="16" hasCustomPrompt="1"/>
          </p:nvPr>
        </p:nvSpPr>
        <p:spPr>
          <a:xfrm>
            <a:off x="4737050" y="2974245"/>
            <a:ext cx="6666051" cy="306835"/>
          </a:xfrm>
        </p:spPr>
        <p:txBody>
          <a:bodyPr anchor="ctr">
            <a:noAutofit/>
          </a:bodyPr>
          <a:lstStyle>
            <a:lvl1pPr marL="0" indent="0">
              <a:lnSpc>
                <a:spcPct val="120000"/>
              </a:lnSpc>
              <a:spcBef>
                <a:spcPts val="1800"/>
              </a:spcBef>
              <a:buNone/>
              <a:defRPr sz="1400" b="1" i="0" cap="all" spc="300" baseline="0">
                <a:solidFill>
                  <a:schemeClr val="tx2"/>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7" name="Content Placeholder 2"/>
          <p:cNvSpPr>
            <a:spLocks noGrp="1"/>
          </p:cNvSpPr>
          <p:nvPr>
            <p:ph idx="17"/>
          </p:nvPr>
        </p:nvSpPr>
        <p:spPr>
          <a:xfrm>
            <a:off x="4737050" y="4980529"/>
            <a:ext cx="6666051" cy="1258486"/>
          </a:xfrm>
        </p:spPr>
        <p:txBody>
          <a:bodyPr>
            <a:spAutoFit/>
          </a:bodyPr>
          <a:lstStyle>
            <a:lvl1pPr marL="225425" marR="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lang="en-US" sz="1200" kern="1200" dirty="0" smtClean="0">
                <a:solidFill>
                  <a:schemeClr val="tx2"/>
                </a:solidFill>
                <a:latin typeface="Arial" charset="0"/>
                <a:ea typeface="Arial" charset="0"/>
                <a:cs typeface="Arial" charset="0"/>
              </a:defRPr>
            </a:lvl1pPr>
            <a:lvl2pPr marL="398463"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a:lvl2pPr>
            <a:lvl3pPr marL="569913" marR="0" indent="-171450"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3pPr>
            <a:lvl4pPr marL="742950" marR="0" indent="-173038" algn="l" defTabSz="914400" rtl="0" eaLnBrk="1" fontAlgn="auto" latinLnBrk="0" hangingPunct="1">
              <a:lnSpc>
                <a:spcPct val="110000"/>
              </a:lnSpc>
              <a:spcBef>
                <a:spcPts val="1200"/>
              </a:spcBef>
              <a:spcAft>
                <a:spcPts val="0"/>
              </a:spcAft>
              <a:buClr>
                <a:srgbClr val="3E6BB3"/>
              </a:buClr>
              <a:buSzTx/>
              <a:buFont typeface="Arial" panose="020B0604020202020204" pitchFamily="34" charset="0"/>
              <a:buChar char="•"/>
              <a:tabLst/>
              <a:defRPr lang="en-US" sz="1200" kern="1200" dirty="0" smtClean="0">
                <a:solidFill>
                  <a:schemeClr val="tx2"/>
                </a:solidFill>
                <a:latin typeface="Arial" charset="0"/>
                <a:ea typeface="Arial" charset="0"/>
                <a:cs typeface="Arial" charset="0"/>
              </a:defRPr>
            </a:lvl4pPr>
            <a:lvl5pPr marL="344488" indent="-228600" algn="l" defTabSz="914400" rtl="0" eaLnBrk="1" latinLnBrk="0" hangingPunct="1">
              <a:lnSpc>
                <a:spcPct val="120000"/>
              </a:lnSpc>
              <a:spcBef>
                <a:spcPts val="400"/>
              </a:spcBef>
              <a:buClr>
                <a:schemeClr val="accent2"/>
              </a:buClr>
              <a:buSzPct val="90000"/>
              <a:buFont typeface="Wingdings 2" panose="05020102010507070707" pitchFamily="18" charset="2"/>
              <a:buChar char=""/>
              <a:defRPr lang="en-US" sz="1200" kern="1200" dirty="0" smtClean="0">
                <a:solidFill>
                  <a:schemeClr val="tx2"/>
                </a:solidFill>
                <a:latin typeface="Arial" charset="0"/>
                <a:ea typeface="Arial" charset="0"/>
                <a:cs typeface="Arial" charset="0"/>
              </a:defRPr>
            </a:lvl5pPr>
          </a:lstStyle>
          <a:p>
            <a:pPr marL="225425" marR="0" lvl="0"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Click to edit Master text styles</a:t>
            </a:r>
          </a:p>
          <a:p>
            <a:pPr marL="225425" marR="0" lvl="1"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Second level</a:t>
            </a:r>
          </a:p>
          <a:p>
            <a:pPr marL="225425" marR="0" lvl="2"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Third level</a:t>
            </a:r>
          </a:p>
          <a:p>
            <a:pPr marL="225425" marR="0" lvl="3" indent="-225425" algn="l" defTabSz="914400" rtl="0" eaLnBrk="1" fontAlgn="auto" latinLnBrk="0" hangingPunct="1">
              <a:lnSpc>
                <a:spcPct val="110000"/>
              </a:lnSpc>
              <a:spcBef>
                <a:spcPts val="1200"/>
              </a:spcBef>
              <a:spcAft>
                <a:spcPts val="0"/>
              </a:spcAft>
              <a:buClr>
                <a:srgbClr val="3E6BB3"/>
              </a:buClr>
              <a:buSzPct val="90000"/>
              <a:buFont typeface="Wingdings 2" panose="05020102010507070707" pitchFamily="18" charset="2"/>
              <a:buChar char="Ã"/>
              <a:tabLst/>
              <a:defRPr/>
            </a:pPr>
            <a:r>
              <a:rPr kumimoji="0" lang="en-US" sz="1200" b="0" i="0" u="none" strike="noStrike" kern="1200" cap="none" spc="0" normalizeH="0" baseline="0" noProof="0">
                <a:ln>
                  <a:noFill/>
                </a:ln>
                <a:solidFill>
                  <a:srgbClr val="373637"/>
                </a:solidFill>
                <a:effectLst/>
                <a:uLnTx/>
                <a:uFillTx/>
                <a:latin typeface="Arial"/>
                <a:cs typeface="Arial" charset="0"/>
              </a:rPr>
              <a:t>Fourth level</a:t>
            </a:r>
          </a:p>
        </p:txBody>
      </p:sp>
      <p:sp>
        <p:nvSpPr>
          <p:cNvPr id="18" name="Text Placeholder 2"/>
          <p:cNvSpPr>
            <a:spLocks noGrp="1"/>
          </p:cNvSpPr>
          <p:nvPr>
            <p:ph type="body" idx="18" hasCustomPrompt="1"/>
          </p:nvPr>
        </p:nvSpPr>
        <p:spPr>
          <a:xfrm>
            <a:off x="4751394" y="4615032"/>
            <a:ext cx="6651071" cy="326223"/>
          </a:xfrm>
        </p:spPr>
        <p:txBody>
          <a:bodyPr anchor="ctr">
            <a:noAutofit/>
          </a:bodyPr>
          <a:lstStyle>
            <a:lvl1pPr marL="0" indent="0">
              <a:lnSpc>
                <a:spcPct val="120000"/>
              </a:lnSpc>
              <a:spcBef>
                <a:spcPts val="1800"/>
              </a:spcBef>
              <a:buNone/>
              <a:defRPr sz="1400" b="1" i="0" cap="all" spc="300" baseline="0">
                <a:solidFill>
                  <a:schemeClr val="tx2"/>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33863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with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7256" y="2126536"/>
            <a:ext cx="3814289" cy="923330"/>
          </a:xfrm>
        </p:spPr>
        <p:txBody>
          <a:bodyPr anchor="t" anchorCtr="0">
            <a:spAutoFit/>
          </a:bodyPr>
          <a:lstStyle>
            <a:lvl1pPr>
              <a:lnSpc>
                <a:spcPct val="100000"/>
              </a:lnSpc>
              <a:defRPr sz="3000" baseline="0">
                <a:solidFill>
                  <a:schemeClr val="tx2"/>
                </a:solidFill>
              </a:defRPr>
            </a:lvl1pPr>
          </a:lstStyle>
          <a:p>
            <a:r>
              <a:rPr lang="en-US" dirty="0"/>
              <a:t>Click to edit. Adjust size to 30 – 38 pt.</a:t>
            </a:r>
          </a:p>
        </p:txBody>
      </p:sp>
      <p:sp>
        <p:nvSpPr>
          <p:cNvPr id="3" name="Text Placeholder 2"/>
          <p:cNvSpPr>
            <a:spLocks noGrp="1"/>
          </p:cNvSpPr>
          <p:nvPr>
            <p:ph type="body" idx="1" hasCustomPrompt="1"/>
          </p:nvPr>
        </p:nvSpPr>
        <p:spPr>
          <a:xfrm>
            <a:off x="4780085" y="1647117"/>
            <a:ext cx="6738813" cy="364564"/>
          </a:xfrm>
        </p:spPr>
        <p:txBody>
          <a:bodyPr>
            <a:noAutofit/>
          </a:bodyPr>
          <a:lstStyle>
            <a:lvl1pPr marL="0" indent="0">
              <a:buNone/>
              <a:defRPr sz="1600" b="1" i="0" cap="all" spc="200" baseline="0">
                <a:solidFill>
                  <a:schemeClr val="tx2"/>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0" name="Text Placeholder 2"/>
          <p:cNvSpPr>
            <a:spLocks noGrp="1"/>
          </p:cNvSpPr>
          <p:nvPr>
            <p:ph type="body" idx="17" hasCustomPrompt="1"/>
          </p:nvPr>
        </p:nvSpPr>
        <p:spPr>
          <a:xfrm>
            <a:off x="4780084" y="3590675"/>
            <a:ext cx="6738815" cy="368140"/>
          </a:xfrm>
        </p:spPr>
        <p:txBody>
          <a:bodyPr>
            <a:noAutofit/>
          </a:bodyPr>
          <a:lstStyle>
            <a:lvl1pPr marL="0" indent="0">
              <a:buNone/>
              <a:defRPr sz="1600" b="1" i="0" cap="all" spc="200" baseline="0">
                <a:solidFill>
                  <a:schemeClr val="tx2"/>
                </a:solidFill>
                <a:latin typeface="Arial" charset="0"/>
                <a:ea typeface="Arial" charset="0"/>
                <a:cs typeface="Arial"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1" name="Content Placeholder 4"/>
          <p:cNvSpPr>
            <a:spLocks noGrp="1"/>
          </p:cNvSpPr>
          <p:nvPr>
            <p:ph sz="quarter" idx="18"/>
          </p:nvPr>
        </p:nvSpPr>
        <p:spPr>
          <a:xfrm>
            <a:off x="4780084" y="3976937"/>
            <a:ext cx="6738816" cy="1117229"/>
          </a:xfrm>
        </p:spPr>
        <p:txBody>
          <a:bodyPr>
            <a:spAutoFit/>
          </a:bodyPr>
          <a:lstStyle>
            <a:lvl1pPr algn="l" defTabSz="914400" rtl="0" eaLnBrk="1" latinLnBrk="0" hangingPunct="1">
              <a:lnSpc>
                <a:spcPct val="120000"/>
              </a:lnSpc>
              <a:spcBef>
                <a:spcPts val="600"/>
              </a:spcBef>
              <a:buClr>
                <a:schemeClr val="accent2"/>
              </a:buClr>
              <a:defRPr lang="en-US" sz="1200" kern="1200" dirty="0" smtClean="0">
                <a:solidFill>
                  <a:schemeClr val="tx2"/>
                </a:solidFill>
                <a:latin typeface="+mn-lt"/>
                <a:ea typeface="Arial" charset="0"/>
                <a:cs typeface="Arial" charset="0"/>
              </a:defRPr>
            </a:lvl1pPr>
            <a:lvl2pPr algn="l" defTabSz="914400" rtl="0" eaLnBrk="1" latinLnBrk="0" hangingPunct="1">
              <a:lnSpc>
                <a:spcPct val="120000"/>
              </a:lnSpc>
              <a:spcBef>
                <a:spcPts val="600"/>
              </a:spcBef>
              <a:buClr>
                <a:schemeClr val="accent2"/>
              </a:buClr>
              <a:defRPr lang="en-US" sz="1200" kern="1200" dirty="0" smtClean="0">
                <a:solidFill>
                  <a:schemeClr val="tx2"/>
                </a:solidFill>
                <a:latin typeface="+mn-lt"/>
                <a:ea typeface="Arial" charset="0"/>
                <a:cs typeface="Arial" charset="0"/>
              </a:defRPr>
            </a:lvl2pPr>
            <a:lvl3pPr algn="l" defTabSz="914400" rtl="0" eaLnBrk="1" latinLnBrk="0" hangingPunct="1">
              <a:lnSpc>
                <a:spcPct val="120000"/>
              </a:lnSpc>
              <a:spcBef>
                <a:spcPts val="600"/>
              </a:spcBef>
              <a:buClr>
                <a:schemeClr val="accent2"/>
              </a:buClr>
              <a:defRPr lang="en-US" sz="1200" kern="1200" dirty="0" smtClean="0">
                <a:solidFill>
                  <a:schemeClr val="tx2"/>
                </a:solidFill>
                <a:latin typeface="+mn-lt"/>
                <a:ea typeface="Arial" charset="0"/>
                <a:cs typeface="Arial" charset="0"/>
              </a:defRPr>
            </a:lvl3pPr>
            <a:lvl4pPr algn="l" defTabSz="914400" rtl="0" eaLnBrk="1" latinLnBrk="0" hangingPunct="1">
              <a:lnSpc>
                <a:spcPct val="120000"/>
              </a:lnSpc>
              <a:spcBef>
                <a:spcPts val="600"/>
              </a:spcBef>
              <a:buClr>
                <a:schemeClr val="accent2"/>
              </a:buClr>
              <a:defRPr lang="en-US" sz="1200" kern="1200" dirty="0" smtClean="0">
                <a:solidFill>
                  <a:schemeClr val="tx2"/>
                </a:solidFill>
                <a:latin typeface="+mn-lt"/>
                <a:ea typeface="Arial" charset="0"/>
                <a:cs typeface="Arial" charset="0"/>
              </a:defRPr>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Text Placeholder 5"/>
          <p:cNvSpPr>
            <a:spLocks noGrp="1"/>
          </p:cNvSpPr>
          <p:nvPr>
            <p:ph type="body" sz="quarter" idx="19"/>
          </p:nvPr>
        </p:nvSpPr>
        <p:spPr>
          <a:xfrm>
            <a:off x="4779433" y="2022476"/>
            <a:ext cx="6739467" cy="1274195"/>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78001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601980" y="1006089"/>
            <a:ext cx="10872843" cy="252557"/>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sz="quarter" idx="10"/>
          </p:nvPr>
        </p:nvSpPr>
        <p:spPr>
          <a:xfrm>
            <a:off x="601133" y="1554480"/>
            <a:ext cx="10972800" cy="45498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6920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81E60-DD00-0F4C-5F86-D273C8B151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33FE1A-781B-3272-C760-E6F27CD308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63DB8-8D7F-12F0-AF29-3E1EFC6EFA96}"/>
              </a:ext>
            </a:extLst>
          </p:cNvPr>
          <p:cNvSpPr>
            <a:spLocks noGrp="1"/>
          </p:cNvSpPr>
          <p:nvPr>
            <p:ph type="dt" sz="half" idx="10"/>
          </p:nvPr>
        </p:nvSpPr>
        <p:spPr/>
        <p:txBody>
          <a:bodyPr/>
          <a:lstStyle/>
          <a:p>
            <a:fld id="{8E0A0335-0807-45BC-B3D6-E90305693795}" type="datetime1">
              <a:rPr lang="en-US" smtClean="0"/>
              <a:t>4/13/2023</a:t>
            </a:fld>
            <a:endParaRPr lang="en-US"/>
          </a:p>
        </p:txBody>
      </p:sp>
      <p:sp>
        <p:nvSpPr>
          <p:cNvPr id="5" name="Footer Placeholder 4">
            <a:extLst>
              <a:ext uri="{FF2B5EF4-FFF2-40B4-BE49-F238E27FC236}">
                <a16:creationId xmlns:a16="http://schemas.microsoft.com/office/drawing/2014/main" id="{85DA1969-1722-362A-702B-8A887D6FB2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EC8ACA-6B7B-CAA1-823C-1DE46C6E1C63}"/>
              </a:ext>
            </a:extLst>
          </p:cNvPr>
          <p:cNvSpPr>
            <a:spLocks noGrp="1"/>
          </p:cNvSpPr>
          <p:nvPr>
            <p:ph type="sldNum" sz="quarter" idx="12"/>
          </p:nvPr>
        </p:nvSpPr>
        <p:spPr/>
        <p:txBody>
          <a:bodyPr/>
          <a:lstStyle/>
          <a:p>
            <a:fld id="{E565156C-6526-412B-967D-BF157A6B2739}" type="slidenum">
              <a:rPr lang="en-US" smtClean="0"/>
              <a:t>‹#›</a:t>
            </a:fld>
            <a:endParaRPr lang="en-US"/>
          </a:p>
        </p:txBody>
      </p:sp>
    </p:spTree>
    <p:extLst>
      <p:ext uri="{BB962C8B-B14F-4D97-AF65-F5344CB8AC3E}">
        <p14:creationId xmlns:p14="http://schemas.microsoft.com/office/powerpoint/2010/main" val="28232509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umn 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5" name="Text Placeholder 4"/>
          <p:cNvSpPr>
            <a:spLocks noGrp="1"/>
          </p:cNvSpPr>
          <p:nvPr>
            <p:ph type="body" sz="quarter" idx="11"/>
          </p:nvPr>
        </p:nvSpPr>
        <p:spPr>
          <a:xfrm>
            <a:off x="601135" y="1554480"/>
            <a:ext cx="5207995" cy="460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2"/>
          </p:nvPr>
        </p:nvSpPr>
        <p:spPr>
          <a:xfrm>
            <a:off x="6395919" y="1554480"/>
            <a:ext cx="5207995" cy="46037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785975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ed List &amp; Chart">
    <p:spTree>
      <p:nvGrpSpPr>
        <p:cNvPr id="1" name=""/>
        <p:cNvGrpSpPr/>
        <p:nvPr/>
      </p:nvGrpSpPr>
      <p:grpSpPr>
        <a:xfrm>
          <a:off x="0" y="0"/>
          <a:ext cx="0" cy="0"/>
          <a:chOff x="0" y="0"/>
          <a:chExt cx="0" cy="0"/>
        </a:xfrm>
      </p:grpSpPr>
      <p:sp>
        <p:nvSpPr>
          <p:cNvPr id="2" name="Title 1"/>
          <p:cNvSpPr>
            <a:spLocks noGrp="1"/>
          </p:cNvSpPr>
          <p:nvPr>
            <p:ph type="title"/>
          </p:nvPr>
        </p:nvSpPr>
        <p:spPr>
          <a:xfrm>
            <a:off x="601979" y="1006089"/>
            <a:ext cx="10990916" cy="249299"/>
          </a:xfrm>
        </p:spPr>
        <p:txBody>
          <a:bodyPr/>
          <a:lstStyle/>
          <a:p>
            <a:r>
              <a:rPr lang="en-US"/>
              <a:t>Click to edit Master title style</a:t>
            </a:r>
            <a:endParaRPr lang="en-US" dirty="0"/>
          </a:p>
        </p:txBody>
      </p:sp>
      <p:sp>
        <p:nvSpPr>
          <p:cNvPr id="15" name="Chart Placeholder 14"/>
          <p:cNvSpPr>
            <a:spLocks noGrp="1"/>
          </p:cNvSpPr>
          <p:nvPr>
            <p:ph type="chart" sz="quarter" idx="12"/>
          </p:nvPr>
        </p:nvSpPr>
        <p:spPr>
          <a:xfrm>
            <a:off x="601831" y="2904565"/>
            <a:ext cx="10972800" cy="3087448"/>
          </a:xfrm>
        </p:spPr>
        <p:txBody>
          <a:bodyPr/>
          <a:lstStyle/>
          <a:p>
            <a:r>
              <a:rPr lang="en-US"/>
              <a:t>Click icon to add chart</a:t>
            </a:r>
            <a:endParaRPr lang="en-US" dirty="0"/>
          </a:p>
        </p:txBody>
      </p:sp>
      <p:sp>
        <p:nvSpPr>
          <p:cNvPr id="6" name="Text Placeholder 2"/>
          <p:cNvSpPr>
            <a:spLocks noGrp="1"/>
          </p:cNvSpPr>
          <p:nvPr>
            <p:ph idx="1"/>
          </p:nvPr>
        </p:nvSpPr>
        <p:spPr>
          <a:xfrm>
            <a:off x="601981" y="1554481"/>
            <a:ext cx="10972148" cy="560153"/>
          </a:xfrm>
          <a:prstGeom prst="rect">
            <a:avLst/>
          </a:prstGeom>
        </p:spPr>
        <p:txBody>
          <a:bodyPr vert="horz" wrap="square" lIns="0" tIns="0" rIns="0" bIns="0" rtlCol="0">
            <a:spAutoFit/>
          </a:bodyPr>
          <a:lstStyle>
            <a:lvl2pPr>
              <a:defRPr/>
            </a:lvl2pPr>
            <a:lvl3pPr marL="398463" indent="0">
              <a:buNone/>
              <a:defRPr/>
            </a:lvl3pPr>
            <a:lvl9pPr marL="3657600" indent="0">
              <a:buNone/>
              <a:defRPr/>
            </a:lvl9pPr>
          </a:lstStyle>
          <a:p>
            <a:pPr lvl="0"/>
            <a:r>
              <a:rPr lang="en-US"/>
              <a:t>Click to edit Master text styles</a:t>
            </a:r>
          </a:p>
          <a:p>
            <a:pPr lvl="1"/>
            <a:r>
              <a:rPr lang="en-US"/>
              <a:t>Second level</a:t>
            </a:r>
          </a:p>
        </p:txBody>
      </p:sp>
      <p:sp>
        <p:nvSpPr>
          <p:cNvPr id="8" name="Text Placeholder 4"/>
          <p:cNvSpPr>
            <a:spLocks noGrp="1"/>
          </p:cNvSpPr>
          <p:nvPr>
            <p:ph type="body" sz="quarter" idx="13" hasCustomPrompt="1"/>
          </p:nvPr>
        </p:nvSpPr>
        <p:spPr>
          <a:xfrm>
            <a:off x="601133" y="6070169"/>
            <a:ext cx="10972800" cy="147752"/>
          </a:xfrm>
        </p:spPr>
        <p:txBody>
          <a:bodyPr/>
          <a:lstStyle>
            <a:lvl1pPr marL="0" indent="0">
              <a:lnSpc>
                <a:spcPct val="100000"/>
              </a:lnSpc>
              <a:spcBef>
                <a:spcPts val="0"/>
              </a:spcBef>
              <a:buFont typeface="Arial" panose="020B0604020202020204" pitchFamily="34" charset="0"/>
              <a:buNone/>
              <a:defRPr sz="900" i="0" baseline="0">
                <a:solidFill>
                  <a:schemeClr val="tx1">
                    <a:lumMod val="50000"/>
                    <a:lumOff val="50000"/>
                  </a:schemeClr>
                </a:solidFill>
              </a:defRPr>
            </a:lvl1pPr>
          </a:lstStyle>
          <a:p>
            <a:pPr lvl="0"/>
            <a:r>
              <a:rPr lang="en-US" dirty="0"/>
              <a:t>Click to insert source</a:t>
            </a:r>
          </a:p>
        </p:txBody>
      </p:sp>
    </p:spTree>
    <p:extLst>
      <p:ext uri="{BB962C8B-B14F-4D97-AF65-F5344CB8AC3E}">
        <p14:creationId xmlns:p14="http://schemas.microsoft.com/office/powerpoint/2010/main" val="695108832"/>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lleted List &amp; 2 Charts">
    <p:spTree>
      <p:nvGrpSpPr>
        <p:cNvPr id="1" name=""/>
        <p:cNvGrpSpPr/>
        <p:nvPr/>
      </p:nvGrpSpPr>
      <p:grpSpPr>
        <a:xfrm>
          <a:off x="0" y="0"/>
          <a:ext cx="0" cy="0"/>
          <a:chOff x="0" y="0"/>
          <a:chExt cx="0" cy="0"/>
        </a:xfrm>
      </p:grpSpPr>
      <p:sp>
        <p:nvSpPr>
          <p:cNvPr id="2" name="Title 1"/>
          <p:cNvSpPr>
            <a:spLocks noGrp="1"/>
          </p:cNvSpPr>
          <p:nvPr>
            <p:ph type="title"/>
          </p:nvPr>
        </p:nvSpPr>
        <p:spPr>
          <a:xfrm>
            <a:off x="601979" y="1006089"/>
            <a:ext cx="10990916" cy="249299"/>
          </a:xfrm>
        </p:spPr>
        <p:txBody>
          <a:bodyPr/>
          <a:lstStyle/>
          <a:p>
            <a:r>
              <a:rPr lang="en-US"/>
              <a:t>Click to edit Master title style</a:t>
            </a:r>
            <a:endParaRPr lang="en-US" dirty="0"/>
          </a:p>
        </p:txBody>
      </p:sp>
      <p:sp>
        <p:nvSpPr>
          <p:cNvPr id="15" name="Chart Placeholder 14"/>
          <p:cNvSpPr>
            <a:spLocks noGrp="1"/>
          </p:cNvSpPr>
          <p:nvPr>
            <p:ph type="chart" sz="quarter" idx="12"/>
          </p:nvPr>
        </p:nvSpPr>
        <p:spPr>
          <a:xfrm>
            <a:off x="601133" y="2905545"/>
            <a:ext cx="5351432" cy="3090672"/>
          </a:xfrm>
        </p:spPr>
        <p:txBody>
          <a:bodyPr/>
          <a:lstStyle/>
          <a:p>
            <a:r>
              <a:rPr lang="en-US"/>
              <a:t>Click icon to add chart</a:t>
            </a:r>
            <a:endParaRPr lang="en-US" dirty="0"/>
          </a:p>
        </p:txBody>
      </p:sp>
      <p:sp>
        <p:nvSpPr>
          <p:cNvPr id="6" name="Text Placeholder 2"/>
          <p:cNvSpPr>
            <a:spLocks noGrp="1"/>
          </p:cNvSpPr>
          <p:nvPr>
            <p:ph idx="1" hasCustomPrompt="1"/>
          </p:nvPr>
        </p:nvSpPr>
        <p:spPr>
          <a:xfrm>
            <a:off x="601981" y="1554481"/>
            <a:ext cx="10972148" cy="560153"/>
          </a:xfrm>
          <a:prstGeom prst="rect">
            <a:avLst/>
          </a:prstGeom>
        </p:spPr>
        <p:txBody>
          <a:bodyPr vert="horz" wrap="square" lIns="0" tIns="0" rIns="0" bIns="0" rtlCol="0">
            <a:spAutoFit/>
          </a:bodyPr>
          <a:lstStyle/>
          <a:p>
            <a:pPr lvl="0"/>
            <a:r>
              <a:rPr lang="en-US" dirty="0"/>
              <a:t>Click to edit Master text</a:t>
            </a:r>
          </a:p>
          <a:p>
            <a:pPr lvl="1"/>
            <a:r>
              <a:rPr lang="en-US" dirty="0"/>
              <a:t>Second level</a:t>
            </a:r>
          </a:p>
        </p:txBody>
      </p:sp>
      <p:sp>
        <p:nvSpPr>
          <p:cNvPr id="8" name="Chart Placeholder 14"/>
          <p:cNvSpPr>
            <a:spLocks noGrp="1"/>
          </p:cNvSpPr>
          <p:nvPr>
            <p:ph type="chart" sz="quarter" idx="14"/>
          </p:nvPr>
        </p:nvSpPr>
        <p:spPr>
          <a:xfrm>
            <a:off x="6212775" y="2905545"/>
            <a:ext cx="5351432" cy="3090672"/>
          </a:xfrm>
        </p:spPr>
        <p:txBody>
          <a:bodyPr/>
          <a:lstStyle/>
          <a:p>
            <a:r>
              <a:rPr lang="en-US"/>
              <a:t>Click icon to add chart</a:t>
            </a:r>
            <a:endParaRPr lang="en-US" dirty="0"/>
          </a:p>
        </p:txBody>
      </p:sp>
      <p:sp>
        <p:nvSpPr>
          <p:cNvPr id="10" name="Text Placeholder 4"/>
          <p:cNvSpPr>
            <a:spLocks noGrp="1"/>
          </p:cNvSpPr>
          <p:nvPr>
            <p:ph type="body" sz="quarter" idx="13" hasCustomPrompt="1"/>
          </p:nvPr>
        </p:nvSpPr>
        <p:spPr>
          <a:xfrm>
            <a:off x="601133" y="6070169"/>
            <a:ext cx="10972800" cy="147752"/>
          </a:xfrm>
        </p:spPr>
        <p:txBody>
          <a:bodyPr/>
          <a:lstStyle>
            <a:lvl1pPr marL="0" indent="0">
              <a:lnSpc>
                <a:spcPct val="100000"/>
              </a:lnSpc>
              <a:spcBef>
                <a:spcPts val="0"/>
              </a:spcBef>
              <a:buFont typeface="Arial" panose="020B0604020202020204" pitchFamily="34" charset="0"/>
              <a:buNone/>
              <a:defRPr sz="900" i="0" baseline="0">
                <a:solidFill>
                  <a:schemeClr val="tx1">
                    <a:lumMod val="50000"/>
                    <a:lumOff val="50000"/>
                  </a:schemeClr>
                </a:solidFill>
              </a:defRPr>
            </a:lvl1pPr>
          </a:lstStyle>
          <a:p>
            <a:pPr lvl="0"/>
            <a:r>
              <a:rPr lang="en-US" dirty="0"/>
              <a:t>Click to insert source</a:t>
            </a:r>
          </a:p>
        </p:txBody>
      </p:sp>
    </p:spTree>
    <p:extLst>
      <p:ext uri="{BB962C8B-B14F-4D97-AF65-F5344CB8AC3E}">
        <p14:creationId xmlns:p14="http://schemas.microsoft.com/office/powerpoint/2010/main" val="101524422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harts">
    <p:spTree>
      <p:nvGrpSpPr>
        <p:cNvPr id="1" name=""/>
        <p:cNvGrpSpPr/>
        <p:nvPr/>
      </p:nvGrpSpPr>
      <p:grpSpPr>
        <a:xfrm>
          <a:off x="0" y="0"/>
          <a:ext cx="0" cy="0"/>
          <a:chOff x="0" y="0"/>
          <a:chExt cx="0" cy="0"/>
        </a:xfrm>
      </p:grpSpPr>
      <p:sp>
        <p:nvSpPr>
          <p:cNvPr id="2" name="Title 1"/>
          <p:cNvSpPr>
            <a:spLocks noGrp="1"/>
          </p:cNvSpPr>
          <p:nvPr>
            <p:ph type="title"/>
          </p:nvPr>
        </p:nvSpPr>
        <p:spPr>
          <a:xfrm>
            <a:off x="601979" y="1006089"/>
            <a:ext cx="10990916" cy="249299"/>
          </a:xfrm>
        </p:spPr>
        <p:txBody>
          <a:bodyPr/>
          <a:lstStyle/>
          <a:p>
            <a:r>
              <a:rPr lang="en-US"/>
              <a:t>Click to edit Master title style</a:t>
            </a:r>
            <a:endParaRPr lang="en-US" dirty="0"/>
          </a:p>
        </p:txBody>
      </p:sp>
      <p:sp>
        <p:nvSpPr>
          <p:cNvPr id="6" name="Text Placeholder 2"/>
          <p:cNvSpPr>
            <a:spLocks noGrp="1"/>
          </p:cNvSpPr>
          <p:nvPr>
            <p:ph idx="1"/>
          </p:nvPr>
        </p:nvSpPr>
        <p:spPr>
          <a:xfrm>
            <a:off x="601980" y="1554479"/>
            <a:ext cx="5413248" cy="544444"/>
          </a:xfrm>
          <a:prstGeom prst="rect">
            <a:avLst/>
          </a:prstGeom>
        </p:spPr>
        <p:txBody>
          <a:bodyPr vert="horz" wrap="square" lIns="0" tIns="0" rIns="0" bIns="0" rtlCol="0">
            <a:spAutoFit/>
          </a:bodyPr>
          <a:lstStyle>
            <a:lvl2pPr>
              <a:defRPr/>
            </a:lvl2pPr>
            <a:lvl3pPr marL="398463" indent="0">
              <a:buNone/>
              <a:defRPr/>
            </a:lvl3pPr>
            <a:lvl9pPr marL="3657600" indent="0">
              <a:buNone/>
              <a:defRPr/>
            </a:lvl9pPr>
          </a:lstStyle>
          <a:p>
            <a:pPr lvl="0"/>
            <a:r>
              <a:rPr lang="en-US"/>
              <a:t>Click to edit Master text styles</a:t>
            </a:r>
          </a:p>
          <a:p>
            <a:pPr lvl="1"/>
            <a:r>
              <a:rPr lang="en-US"/>
              <a:t>Second level</a:t>
            </a:r>
          </a:p>
        </p:txBody>
      </p:sp>
      <p:sp>
        <p:nvSpPr>
          <p:cNvPr id="8" name="Text Placeholder 4"/>
          <p:cNvSpPr>
            <a:spLocks noGrp="1"/>
          </p:cNvSpPr>
          <p:nvPr>
            <p:ph type="body" sz="quarter" idx="13" hasCustomPrompt="1"/>
          </p:nvPr>
        </p:nvSpPr>
        <p:spPr>
          <a:xfrm>
            <a:off x="601133" y="6070169"/>
            <a:ext cx="10972800" cy="147752"/>
          </a:xfrm>
        </p:spPr>
        <p:txBody>
          <a:bodyPr/>
          <a:lstStyle>
            <a:lvl1pPr marL="0" indent="0">
              <a:lnSpc>
                <a:spcPct val="100000"/>
              </a:lnSpc>
              <a:spcBef>
                <a:spcPts val="0"/>
              </a:spcBef>
              <a:buFont typeface="Arial" panose="020B0604020202020204" pitchFamily="34" charset="0"/>
              <a:buNone/>
              <a:defRPr sz="900" i="0" baseline="0">
                <a:solidFill>
                  <a:schemeClr val="tx1">
                    <a:lumMod val="50000"/>
                    <a:lumOff val="50000"/>
                  </a:schemeClr>
                </a:solidFill>
              </a:defRPr>
            </a:lvl1pPr>
          </a:lstStyle>
          <a:p>
            <a:pPr lvl="0"/>
            <a:r>
              <a:rPr lang="en-US" dirty="0"/>
              <a:t>Click to insert source</a:t>
            </a:r>
          </a:p>
        </p:txBody>
      </p:sp>
      <p:sp>
        <p:nvSpPr>
          <p:cNvPr id="7" name="Text Placeholder 2"/>
          <p:cNvSpPr>
            <a:spLocks noGrp="1"/>
          </p:cNvSpPr>
          <p:nvPr>
            <p:ph idx="14"/>
          </p:nvPr>
        </p:nvSpPr>
        <p:spPr>
          <a:xfrm>
            <a:off x="604371" y="3826142"/>
            <a:ext cx="5413248" cy="544444"/>
          </a:xfrm>
          <a:prstGeom prst="rect">
            <a:avLst/>
          </a:prstGeom>
        </p:spPr>
        <p:txBody>
          <a:bodyPr vert="horz" wrap="square" lIns="0" tIns="0" rIns="0" bIns="0" rtlCol="0">
            <a:spAutoFit/>
          </a:bodyPr>
          <a:lstStyle>
            <a:lvl2pPr>
              <a:defRPr/>
            </a:lvl2pPr>
            <a:lvl3pPr marL="398463" indent="0">
              <a:buNone/>
              <a:defRPr/>
            </a:lvl3pPr>
            <a:lvl9pPr marL="3657600" indent="0">
              <a:buNone/>
              <a:defRPr/>
            </a:lvl9pPr>
          </a:lstStyle>
          <a:p>
            <a:pPr lvl="0"/>
            <a:r>
              <a:rPr lang="en-US"/>
              <a:t>Click to edit Master text styles</a:t>
            </a:r>
          </a:p>
          <a:p>
            <a:pPr lvl="1"/>
            <a:r>
              <a:rPr lang="en-US"/>
              <a:t>Second level</a:t>
            </a:r>
          </a:p>
        </p:txBody>
      </p:sp>
      <p:sp>
        <p:nvSpPr>
          <p:cNvPr id="9" name="Text Placeholder 2"/>
          <p:cNvSpPr>
            <a:spLocks noGrp="1"/>
          </p:cNvSpPr>
          <p:nvPr>
            <p:ph idx="15"/>
          </p:nvPr>
        </p:nvSpPr>
        <p:spPr>
          <a:xfrm>
            <a:off x="6155315" y="1556271"/>
            <a:ext cx="5413248" cy="544444"/>
          </a:xfrm>
          <a:prstGeom prst="rect">
            <a:avLst/>
          </a:prstGeom>
        </p:spPr>
        <p:txBody>
          <a:bodyPr vert="horz" wrap="square" lIns="0" tIns="0" rIns="0" bIns="0" rtlCol="0">
            <a:spAutoFit/>
          </a:bodyPr>
          <a:lstStyle>
            <a:lvl2pPr>
              <a:defRPr/>
            </a:lvl2pPr>
            <a:lvl3pPr marL="398463" indent="0">
              <a:buNone/>
              <a:defRPr/>
            </a:lvl3pPr>
            <a:lvl9pPr marL="3657600" indent="0">
              <a:buNone/>
              <a:defRPr/>
            </a:lvl9pPr>
          </a:lstStyle>
          <a:p>
            <a:pPr lvl="0"/>
            <a:r>
              <a:rPr lang="en-US"/>
              <a:t>Click to edit Master text styles</a:t>
            </a:r>
          </a:p>
          <a:p>
            <a:pPr lvl="1"/>
            <a:r>
              <a:rPr lang="en-US"/>
              <a:t>Second level</a:t>
            </a:r>
          </a:p>
        </p:txBody>
      </p:sp>
      <p:sp>
        <p:nvSpPr>
          <p:cNvPr id="10" name="Text Placeholder 2"/>
          <p:cNvSpPr>
            <a:spLocks noGrp="1"/>
          </p:cNvSpPr>
          <p:nvPr>
            <p:ph idx="16"/>
          </p:nvPr>
        </p:nvSpPr>
        <p:spPr>
          <a:xfrm>
            <a:off x="6157705" y="3827934"/>
            <a:ext cx="5413248" cy="544444"/>
          </a:xfrm>
          <a:prstGeom prst="rect">
            <a:avLst/>
          </a:prstGeom>
        </p:spPr>
        <p:txBody>
          <a:bodyPr vert="horz" wrap="square" lIns="0" tIns="0" rIns="0" bIns="0" rtlCol="0">
            <a:spAutoFit/>
          </a:bodyPr>
          <a:lstStyle>
            <a:lvl2pPr>
              <a:defRPr/>
            </a:lvl2pPr>
            <a:lvl3pPr marL="398463" indent="0">
              <a:buNone/>
              <a:defRPr/>
            </a:lvl3pPr>
            <a:lvl9pPr marL="3657600" indent="0">
              <a:buNone/>
              <a:defRPr/>
            </a:lvl9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066769954"/>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List &amp; 3 Add Ons">
    <p:spTree>
      <p:nvGrpSpPr>
        <p:cNvPr id="1" name=""/>
        <p:cNvGrpSpPr/>
        <p:nvPr/>
      </p:nvGrpSpPr>
      <p:grpSpPr>
        <a:xfrm>
          <a:off x="0" y="0"/>
          <a:ext cx="0" cy="0"/>
          <a:chOff x="0" y="0"/>
          <a:chExt cx="0" cy="0"/>
        </a:xfrm>
      </p:grpSpPr>
      <p:sp>
        <p:nvSpPr>
          <p:cNvPr id="2" name="Title 1"/>
          <p:cNvSpPr>
            <a:spLocks noGrp="1"/>
          </p:cNvSpPr>
          <p:nvPr>
            <p:ph type="title"/>
          </p:nvPr>
        </p:nvSpPr>
        <p:spPr>
          <a:xfrm>
            <a:off x="601979" y="1006089"/>
            <a:ext cx="10990916" cy="249299"/>
          </a:xfrm>
        </p:spPr>
        <p:txBody>
          <a:bodyPr/>
          <a:lstStyle/>
          <a:p>
            <a:r>
              <a:rPr lang="en-US"/>
              <a:t>Click to edit Master title style</a:t>
            </a:r>
            <a:endParaRPr lang="en-US" dirty="0"/>
          </a:p>
        </p:txBody>
      </p:sp>
      <p:sp>
        <p:nvSpPr>
          <p:cNvPr id="6" name="Text Placeholder 2"/>
          <p:cNvSpPr>
            <a:spLocks noGrp="1"/>
          </p:cNvSpPr>
          <p:nvPr>
            <p:ph idx="1" hasCustomPrompt="1"/>
          </p:nvPr>
        </p:nvSpPr>
        <p:spPr>
          <a:xfrm>
            <a:off x="601981" y="1554480"/>
            <a:ext cx="10972148" cy="560153"/>
          </a:xfrm>
          <a:prstGeom prst="rect">
            <a:avLst/>
          </a:prstGeom>
        </p:spPr>
        <p:txBody>
          <a:bodyPr vert="horz" wrap="square" lIns="0" tIns="0" rIns="0" bIns="0" rtlCol="0">
            <a:spAutoFit/>
          </a:bodyPr>
          <a:lstStyle/>
          <a:p>
            <a:pPr lvl="0"/>
            <a:r>
              <a:rPr lang="en-US" dirty="0"/>
              <a:t>Click to edit Master text</a:t>
            </a:r>
          </a:p>
          <a:p>
            <a:pPr lvl="1"/>
            <a:r>
              <a:rPr lang="en-US" dirty="0"/>
              <a:t>Second level</a:t>
            </a:r>
          </a:p>
        </p:txBody>
      </p:sp>
      <p:sp>
        <p:nvSpPr>
          <p:cNvPr id="4" name="Content Placeholder 3"/>
          <p:cNvSpPr>
            <a:spLocks noGrp="1"/>
          </p:cNvSpPr>
          <p:nvPr>
            <p:ph sz="quarter" idx="14"/>
          </p:nvPr>
        </p:nvSpPr>
        <p:spPr>
          <a:xfrm>
            <a:off x="601135" y="3646844"/>
            <a:ext cx="3378263" cy="229788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3"/>
          <p:cNvSpPr>
            <a:spLocks noGrp="1" noChangeAspect="1"/>
          </p:cNvSpPr>
          <p:nvPr>
            <p:ph sz="quarter" idx="15"/>
          </p:nvPr>
        </p:nvSpPr>
        <p:spPr>
          <a:xfrm>
            <a:off x="4406869" y="3646844"/>
            <a:ext cx="3378263" cy="229788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quarter" idx="16"/>
          </p:nvPr>
        </p:nvSpPr>
        <p:spPr>
          <a:xfrm>
            <a:off x="8185945" y="3646844"/>
            <a:ext cx="3378263" cy="2297882"/>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4"/>
          <p:cNvSpPr>
            <a:spLocks noGrp="1"/>
          </p:cNvSpPr>
          <p:nvPr>
            <p:ph type="body" sz="quarter" idx="13" hasCustomPrompt="1"/>
          </p:nvPr>
        </p:nvSpPr>
        <p:spPr>
          <a:xfrm>
            <a:off x="601133" y="6070169"/>
            <a:ext cx="10972800" cy="147752"/>
          </a:xfrm>
        </p:spPr>
        <p:txBody>
          <a:bodyPr/>
          <a:lstStyle>
            <a:lvl1pPr marL="0" indent="0">
              <a:lnSpc>
                <a:spcPct val="100000"/>
              </a:lnSpc>
              <a:spcBef>
                <a:spcPts val="0"/>
              </a:spcBef>
              <a:buFont typeface="Arial" panose="020B0604020202020204" pitchFamily="34" charset="0"/>
              <a:buNone/>
              <a:defRPr sz="900" i="0" baseline="0">
                <a:solidFill>
                  <a:schemeClr val="tx1">
                    <a:lumMod val="50000"/>
                    <a:lumOff val="50000"/>
                  </a:schemeClr>
                </a:solidFill>
              </a:defRPr>
            </a:lvl1pPr>
          </a:lstStyle>
          <a:p>
            <a:pPr lvl="0"/>
            <a:r>
              <a:rPr lang="en-US" dirty="0"/>
              <a:t>Click to insert source</a:t>
            </a:r>
          </a:p>
        </p:txBody>
      </p:sp>
    </p:spTree>
    <p:extLst>
      <p:ext uri="{BB962C8B-B14F-4D97-AF65-F5344CB8AC3E}">
        <p14:creationId xmlns:p14="http://schemas.microsoft.com/office/powerpoint/2010/main" val="315899982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lleted List &amp; Chart Columns">
    <p:spTree>
      <p:nvGrpSpPr>
        <p:cNvPr id="1" name=""/>
        <p:cNvGrpSpPr/>
        <p:nvPr/>
      </p:nvGrpSpPr>
      <p:grpSpPr>
        <a:xfrm>
          <a:off x="0" y="0"/>
          <a:ext cx="0" cy="0"/>
          <a:chOff x="0" y="0"/>
          <a:chExt cx="0" cy="0"/>
        </a:xfrm>
      </p:grpSpPr>
      <p:sp>
        <p:nvSpPr>
          <p:cNvPr id="15" name="Chart Placeholder 14"/>
          <p:cNvSpPr>
            <a:spLocks noGrp="1"/>
          </p:cNvSpPr>
          <p:nvPr>
            <p:ph type="chart" sz="quarter" idx="12"/>
          </p:nvPr>
        </p:nvSpPr>
        <p:spPr>
          <a:xfrm>
            <a:off x="5206703" y="1554481"/>
            <a:ext cx="6440243" cy="3361765"/>
          </a:xfrm>
        </p:spPr>
        <p:txBody>
          <a:bodyPr/>
          <a:lstStyle>
            <a:lvl1pPr algn="l">
              <a:defRPr/>
            </a:lvl1pPr>
          </a:lstStyle>
          <a:p>
            <a:r>
              <a:rPr lang="en-US"/>
              <a:t>Click icon to add chart</a:t>
            </a:r>
            <a:endParaRPr lang="en-US" dirty="0"/>
          </a:p>
        </p:txBody>
      </p:sp>
      <p:sp>
        <p:nvSpPr>
          <p:cNvPr id="4" name="Text Placeholder 3"/>
          <p:cNvSpPr>
            <a:spLocks noGrp="1"/>
          </p:cNvSpPr>
          <p:nvPr>
            <p:ph type="body" sz="quarter" idx="14"/>
          </p:nvPr>
        </p:nvSpPr>
        <p:spPr>
          <a:xfrm>
            <a:off x="601134" y="1554481"/>
            <a:ext cx="4476751" cy="445635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4"/>
          <p:cNvSpPr>
            <a:spLocks noGrp="1"/>
          </p:cNvSpPr>
          <p:nvPr>
            <p:ph type="body" sz="quarter" idx="13" hasCustomPrompt="1"/>
          </p:nvPr>
        </p:nvSpPr>
        <p:spPr>
          <a:xfrm>
            <a:off x="601133" y="6070169"/>
            <a:ext cx="10972800" cy="147752"/>
          </a:xfrm>
        </p:spPr>
        <p:txBody>
          <a:bodyPr/>
          <a:lstStyle>
            <a:lvl1pPr marL="0" indent="0">
              <a:lnSpc>
                <a:spcPct val="100000"/>
              </a:lnSpc>
              <a:spcBef>
                <a:spcPts val="0"/>
              </a:spcBef>
              <a:buFont typeface="Arial" panose="020B0604020202020204" pitchFamily="34" charset="0"/>
              <a:buNone/>
              <a:defRPr sz="900" i="0" baseline="0">
                <a:solidFill>
                  <a:schemeClr val="tx1">
                    <a:lumMod val="50000"/>
                    <a:lumOff val="50000"/>
                  </a:schemeClr>
                </a:solidFill>
              </a:defRPr>
            </a:lvl1pPr>
          </a:lstStyle>
          <a:p>
            <a:pPr lvl="0"/>
            <a:r>
              <a:rPr lang="en-US" dirty="0"/>
              <a:t>Click to insert source</a:t>
            </a:r>
          </a:p>
        </p:txBody>
      </p:sp>
      <p:sp>
        <p:nvSpPr>
          <p:cNvPr id="6" name="Title 1"/>
          <p:cNvSpPr>
            <a:spLocks noGrp="1"/>
          </p:cNvSpPr>
          <p:nvPr>
            <p:ph type="title"/>
          </p:nvPr>
        </p:nvSpPr>
        <p:spPr>
          <a:xfrm>
            <a:off x="601979" y="1006089"/>
            <a:ext cx="10990916" cy="249299"/>
          </a:xfrm>
        </p:spPr>
        <p:txBody>
          <a:bodyPr/>
          <a:lstStyle/>
          <a:p>
            <a:r>
              <a:rPr lang="en-US"/>
              <a:t>Click to edit Master title style</a:t>
            </a:r>
            <a:endParaRPr lang="en-US" dirty="0"/>
          </a:p>
        </p:txBody>
      </p:sp>
    </p:spTree>
    <p:extLst>
      <p:ext uri="{BB962C8B-B14F-4D97-AF65-F5344CB8AC3E}">
        <p14:creationId xmlns:p14="http://schemas.microsoft.com/office/powerpoint/2010/main" val="15852224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with No Conten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601980" y="1006089"/>
            <a:ext cx="11001933" cy="249299"/>
          </a:xfrm>
          <a:prstGeom prst="rect">
            <a:avLst/>
          </a:prstGeom>
        </p:spPr>
        <p:txBody>
          <a:bodyPr vert="horz" wrap="square" lIns="0" tIns="0" rIns="0" bIns="0" rtlCol="0" anchor="t" anchorCtr="0">
            <a:spAutoFit/>
          </a:bodyPr>
          <a:lstStyle/>
          <a:p>
            <a:r>
              <a:rPr lang="en-US"/>
              <a:t>Click to edit Master title style</a:t>
            </a:r>
            <a:endParaRPr lang="en-US" dirty="0"/>
          </a:p>
        </p:txBody>
      </p:sp>
    </p:spTree>
    <p:extLst>
      <p:ext uri="{BB962C8B-B14F-4D97-AF65-F5344CB8AC3E}">
        <p14:creationId xmlns:p14="http://schemas.microsoft.com/office/powerpoint/2010/main" val="3196173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6" name="Rectangle 5"/>
          <p:cNvSpPr/>
          <p:nvPr userDrawn="1"/>
        </p:nvSpPr>
        <p:spPr>
          <a:xfrm>
            <a:off x="0" y="1"/>
            <a:ext cx="12192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b="0" i="0" dirty="0">
              <a:latin typeface="Arial" charset="0"/>
            </a:endParaRP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Title 1"/>
          <p:cNvSpPr>
            <a:spLocks noGrp="1"/>
          </p:cNvSpPr>
          <p:nvPr>
            <p:ph type="ctrTitle" hasCustomPrompt="1"/>
          </p:nvPr>
        </p:nvSpPr>
        <p:spPr>
          <a:xfrm>
            <a:off x="606611" y="3200207"/>
            <a:ext cx="10363200" cy="415498"/>
          </a:xfrm>
        </p:spPr>
        <p:txBody>
          <a:bodyPr anchor="t" anchorCtr="0">
            <a:spAutoFit/>
          </a:bodyPr>
          <a:lstStyle>
            <a:lvl1pPr algn="l">
              <a:defRPr sz="3000" baseline="0"/>
            </a:lvl1pPr>
          </a:lstStyle>
          <a:p>
            <a:r>
              <a:rPr lang="en-US" dirty="0"/>
              <a:t>Click to Edit. Adjust size from 30 – 38 pt.</a:t>
            </a:r>
          </a:p>
        </p:txBody>
      </p:sp>
    </p:spTree>
    <p:extLst>
      <p:ext uri="{BB962C8B-B14F-4D97-AF65-F5344CB8AC3E}">
        <p14:creationId xmlns:p14="http://schemas.microsoft.com/office/powerpoint/2010/main" val="10480751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Divider Taupe">
    <p:spTree>
      <p:nvGrpSpPr>
        <p:cNvPr id="1" name=""/>
        <p:cNvGrpSpPr/>
        <p:nvPr/>
      </p:nvGrpSpPr>
      <p:grpSpPr>
        <a:xfrm>
          <a:off x="0" y="0"/>
          <a:ext cx="0" cy="0"/>
          <a:chOff x="0" y="0"/>
          <a:chExt cx="0" cy="0"/>
        </a:xfrm>
      </p:grpSpPr>
      <p:sp>
        <p:nvSpPr>
          <p:cNvPr id="6" name="Rectangle 5"/>
          <p:cNvSpPr/>
          <p:nvPr userDrawn="1"/>
        </p:nvSpPr>
        <p:spPr>
          <a:xfrm>
            <a:off x="0" y="1"/>
            <a:ext cx="12192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ctrTitle" hasCustomPrompt="1"/>
          </p:nvPr>
        </p:nvSpPr>
        <p:spPr>
          <a:xfrm>
            <a:off x="606611" y="3200207"/>
            <a:ext cx="10363200" cy="415498"/>
          </a:xfrm>
        </p:spPr>
        <p:txBody>
          <a:bodyPr anchor="t" anchorCtr="0">
            <a:spAutoFit/>
          </a:bodyPr>
          <a:lstStyle>
            <a:lvl1pPr algn="l">
              <a:defRPr sz="3000"/>
            </a:lvl1pPr>
          </a:lstStyle>
          <a:p>
            <a:r>
              <a:rPr lang="en-US" dirty="0"/>
              <a:t>Click to Edit. Adjust size from 30 – 38 pt.</a:t>
            </a:r>
          </a:p>
        </p:txBody>
      </p:sp>
    </p:spTree>
    <p:extLst>
      <p:ext uri="{BB962C8B-B14F-4D97-AF65-F5344CB8AC3E}">
        <p14:creationId xmlns:p14="http://schemas.microsoft.com/office/powerpoint/2010/main" val="35484734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Divider Blue">
    <p:spTree>
      <p:nvGrpSpPr>
        <p:cNvPr id="1" name=""/>
        <p:cNvGrpSpPr/>
        <p:nvPr/>
      </p:nvGrpSpPr>
      <p:grpSpPr>
        <a:xfrm>
          <a:off x="0" y="0"/>
          <a:ext cx="0" cy="0"/>
          <a:chOff x="0" y="0"/>
          <a:chExt cx="0" cy="0"/>
        </a:xfrm>
      </p:grpSpPr>
      <p:sp>
        <p:nvSpPr>
          <p:cNvPr id="6" name="Rectangle 5"/>
          <p:cNvSpPr/>
          <p:nvPr userDrawn="1"/>
        </p:nvSpPr>
        <p:spPr>
          <a:xfrm>
            <a:off x="0" y="1"/>
            <a:ext cx="12192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606611" y="3200207"/>
            <a:ext cx="10363200" cy="415498"/>
          </a:xfrm>
        </p:spPr>
        <p:txBody>
          <a:bodyPr anchor="t" anchorCtr="0">
            <a:spAutoFit/>
          </a:bodyPr>
          <a:lstStyle>
            <a:lvl1pPr algn="l">
              <a:defRPr sz="3000">
                <a:solidFill>
                  <a:schemeClr val="bg1"/>
                </a:solidFill>
              </a:defRPr>
            </a:lvl1pPr>
          </a:lstStyle>
          <a:p>
            <a:r>
              <a:rPr lang="en-US" dirty="0"/>
              <a:t>Click to Edit. Adjust size from 30 – 38 pt.</a:t>
            </a:r>
          </a:p>
        </p:txBody>
      </p:sp>
    </p:spTree>
    <p:extLst>
      <p:ext uri="{BB962C8B-B14F-4D97-AF65-F5344CB8AC3E}">
        <p14:creationId xmlns:p14="http://schemas.microsoft.com/office/powerpoint/2010/main" val="513218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BA2CD-9A54-58C9-B8B6-71081FFC67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60CD2B-8EE3-2562-A31E-00495EE025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9E2C07-5BE1-F1E0-0913-435F4037801A}"/>
              </a:ext>
            </a:extLst>
          </p:cNvPr>
          <p:cNvSpPr>
            <a:spLocks noGrp="1"/>
          </p:cNvSpPr>
          <p:nvPr>
            <p:ph type="dt" sz="half" idx="10"/>
          </p:nvPr>
        </p:nvSpPr>
        <p:spPr/>
        <p:txBody>
          <a:bodyPr/>
          <a:lstStyle/>
          <a:p>
            <a:fld id="{E4BF75FF-954A-48F5-BD1B-406F02E874A0}" type="datetime1">
              <a:rPr lang="en-US" smtClean="0"/>
              <a:t>4/13/2023</a:t>
            </a:fld>
            <a:endParaRPr lang="en-US"/>
          </a:p>
        </p:txBody>
      </p:sp>
      <p:sp>
        <p:nvSpPr>
          <p:cNvPr id="5" name="Footer Placeholder 4">
            <a:extLst>
              <a:ext uri="{FF2B5EF4-FFF2-40B4-BE49-F238E27FC236}">
                <a16:creationId xmlns:a16="http://schemas.microsoft.com/office/drawing/2014/main" id="{848523AB-7D0F-DBF9-25B5-EBF19ADEB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DDC20-1620-E448-2AFA-2618EAD13AB1}"/>
              </a:ext>
            </a:extLst>
          </p:cNvPr>
          <p:cNvSpPr>
            <a:spLocks noGrp="1"/>
          </p:cNvSpPr>
          <p:nvPr>
            <p:ph type="sldNum" sz="quarter" idx="12"/>
          </p:nvPr>
        </p:nvSpPr>
        <p:spPr/>
        <p:txBody>
          <a:bodyPr/>
          <a:lstStyle/>
          <a:p>
            <a:fld id="{E565156C-6526-412B-967D-BF157A6B2739}" type="slidenum">
              <a:rPr lang="en-US" smtClean="0"/>
              <a:t>‹#›</a:t>
            </a:fld>
            <a:endParaRPr lang="en-US"/>
          </a:p>
        </p:txBody>
      </p:sp>
    </p:spTree>
    <p:extLst>
      <p:ext uri="{BB962C8B-B14F-4D97-AF65-F5344CB8AC3E}">
        <p14:creationId xmlns:p14="http://schemas.microsoft.com/office/powerpoint/2010/main" val="3695840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Divider Yellow">
    <p:spTree>
      <p:nvGrpSpPr>
        <p:cNvPr id="1" name=""/>
        <p:cNvGrpSpPr/>
        <p:nvPr/>
      </p:nvGrpSpPr>
      <p:grpSpPr>
        <a:xfrm>
          <a:off x="0" y="0"/>
          <a:ext cx="0" cy="0"/>
          <a:chOff x="0" y="0"/>
          <a:chExt cx="0" cy="0"/>
        </a:xfrm>
      </p:grpSpPr>
      <p:sp>
        <p:nvSpPr>
          <p:cNvPr id="6" name="Rectangle 5"/>
          <p:cNvSpPr/>
          <p:nvPr userDrawn="1"/>
        </p:nvSpPr>
        <p:spPr>
          <a:xfrm>
            <a:off x="0" y="1"/>
            <a:ext cx="12192000" cy="6015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606611" y="3200207"/>
            <a:ext cx="10363200" cy="415498"/>
          </a:xfrm>
        </p:spPr>
        <p:txBody>
          <a:bodyPr anchor="t" anchorCtr="0">
            <a:spAutoFit/>
          </a:bodyPr>
          <a:lstStyle>
            <a:lvl1pPr algn="l">
              <a:defRPr sz="3000"/>
            </a:lvl1pPr>
          </a:lstStyle>
          <a:p>
            <a:r>
              <a:rPr lang="en-US" dirty="0"/>
              <a:t>Click to Edit. Adjust size from 30 – 38 pt.</a:t>
            </a:r>
          </a:p>
        </p:txBody>
      </p:sp>
    </p:spTree>
    <p:extLst>
      <p:ext uri="{BB962C8B-B14F-4D97-AF65-F5344CB8AC3E}">
        <p14:creationId xmlns:p14="http://schemas.microsoft.com/office/powerpoint/2010/main" val="204515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losing Blue">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9148807" y="6601191"/>
            <a:ext cx="2743200" cy="153888"/>
          </a:xfrm>
          <a:prstGeom prst="rect">
            <a:avLst/>
          </a:prstGeom>
        </p:spPr>
        <p:txBody>
          <a:bodyPr/>
          <a:lstStyle>
            <a:lvl1pPr>
              <a:defRPr b="0" i="0">
                <a:latin typeface="Arial" charset="0"/>
              </a:defRPr>
            </a:lvl1pPr>
          </a:lstStyle>
          <a:p>
            <a:fld id="{DF8096FD-41B5-2F46-9EA1-01A78F535848}" type="slidenum">
              <a:rPr lang="en-US" smtClean="0"/>
              <a:pPr/>
              <a:t>‹#›</a:t>
            </a:fld>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p:cNvSpPr>
            <a:spLocks noGrp="1"/>
          </p:cNvSpPr>
          <p:nvPr>
            <p:ph type="ctrTitle"/>
          </p:nvPr>
        </p:nvSpPr>
        <p:spPr>
          <a:xfrm>
            <a:off x="914400" y="2448862"/>
            <a:ext cx="10363200" cy="609398"/>
          </a:xfrm>
        </p:spPr>
        <p:txBody>
          <a:bodyPr anchor="t" anchorCtr="0">
            <a:spAutoFit/>
          </a:bodyPr>
          <a:lstStyle>
            <a:lvl1pPr algn="ctr">
              <a:defRPr sz="4400">
                <a:solidFill>
                  <a:schemeClr val="bg1"/>
                </a:solidFill>
              </a:defRPr>
            </a:lvl1pPr>
          </a:lstStyle>
          <a:p>
            <a:r>
              <a:rPr lang="en-US"/>
              <a:t>Click to edit Master title style</a:t>
            </a:r>
            <a:endParaRPr lang="en-US" dirty="0"/>
          </a:p>
        </p:txBody>
      </p:sp>
      <p:sp>
        <p:nvSpPr>
          <p:cNvPr id="5" name="TextBox 4"/>
          <p:cNvSpPr txBox="1"/>
          <p:nvPr userDrawn="1"/>
        </p:nvSpPr>
        <p:spPr>
          <a:xfrm>
            <a:off x="13301197" y="2805077"/>
            <a:ext cx="12192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b="0" i="0" dirty="0">
              <a:latin typeface="Arial Regular" charset="0"/>
              <a:ea typeface="Arial Regular" charset="0"/>
              <a:cs typeface="Arial Regular" charset="0"/>
            </a:endParaRPr>
          </a:p>
        </p:txBody>
      </p:sp>
    </p:spTree>
    <p:extLst>
      <p:ext uri="{BB962C8B-B14F-4D97-AF65-F5344CB8AC3E}">
        <p14:creationId xmlns:p14="http://schemas.microsoft.com/office/powerpoint/2010/main" val="784341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Black &amp; Whit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1000" dirty="0">
              <a:latin typeface="Arial Regular" charset="0"/>
              <a:ea typeface="Arial Regular" charset="0"/>
              <a:cs typeface="Arial Regular" charset="0"/>
            </a:endParaRPr>
          </a:p>
        </p:txBody>
      </p:sp>
      <p:sp>
        <p:nvSpPr>
          <p:cNvPr id="5" name="TextBox 4"/>
          <p:cNvSpPr txBox="1"/>
          <p:nvPr userDrawn="1"/>
        </p:nvSpPr>
        <p:spPr>
          <a:xfrm>
            <a:off x="13301197" y="2805077"/>
            <a:ext cx="1219200" cy="914400"/>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pPr>
            <a:endParaRPr lang="en-US" sz="1000" b="0" i="0" dirty="0">
              <a:latin typeface="Arial Regular" charset="0"/>
              <a:ea typeface="Arial Regular" charset="0"/>
              <a:cs typeface="Arial Regular" charset="0"/>
            </a:endParaRPr>
          </a:p>
        </p:txBody>
      </p:sp>
      <p:sp>
        <p:nvSpPr>
          <p:cNvPr id="9" name="Title 1"/>
          <p:cNvSpPr>
            <a:spLocks noGrp="1"/>
          </p:cNvSpPr>
          <p:nvPr>
            <p:ph type="ctrTitle"/>
          </p:nvPr>
        </p:nvSpPr>
        <p:spPr>
          <a:xfrm>
            <a:off x="914400" y="2448862"/>
            <a:ext cx="10363200" cy="609398"/>
          </a:xfrm>
        </p:spPr>
        <p:txBody>
          <a:bodyPr anchor="t" anchorCtr="0">
            <a:spAutoFit/>
          </a:bodyPr>
          <a:lstStyle>
            <a:lvl1pPr algn="ctr">
              <a:defRPr sz="4400">
                <a:solidFill>
                  <a:schemeClr val="tx1"/>
                </a:solidFill>
              </a:defRPr>
            </a:lvl1pPr>
          </a:lstStyle>
          <a:p>
            <a:r>
              <a:rPr lang="en-US"/>
              <a:t>Click to edit Master title style</a:t>
            </a:r>
            <a:endParaRPr lang="en-US" dirty="0"/>
          </a:p>
        </p:txBody>
      </p:sp>
      <p:pic>
        <p:nvPicPr>
          <p:cNvPr id="7" name="Picture 6"/>
          <p:cNvPicPr>
            <a:picLocks noChangeAspect="1"/>
          </p:cNvPicPr>
          <p:nvPr userDrawn="1"/>
        </p:nvPicPr>
        <p:blipFill>
          <a:blip r:embed="rId2">
            <a:clrChange>
              <a:clrFrom>
                <a:srgbClr val="FDFDFD"/>
              </a:clrFrom>
              <a:clrTo>
                <a:srgbClr val="FDFDFD">
                  <a:alpha val="0"/>
                </a:srgbClr>
              </a:clrTo>
            </a:clrChange>
          </a:blip>
          <a:stretch>
            <a:fillRect/>
          </a:stretch>
        </p:blipFill>
        <p:spPr>
          <a:xfrm>
            <a:off x="5475083" y="4648131"/>
            <a:ext cx="1223172" cy="1420801"/>
          </a:xfrm>
          <a:prstGeom prst="rect">
            <a:avLst/>
          </a:prstGeom>
        </p:spPr>
      </p:pic>
    </p:spTree>
    <p:extLst>
      <p:ext uri="{BB962C8B-B14F-4D97-AF65-F5344CB8AC3E}">
        <p14:creationId xmlns:p14="http://schemas.microsoft.com/office/powerpoint/2010/main" val="27473520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a:xfrm>
            <a:off x="9148807" y="6601191"/>
            <a:ext cx="2743200" cy="153888"/>
          </a:xfrm>
          <a:prstGeom prst="rect">
            <a:avLst/>
          </a:prstGeom>
        </p:spPr>
        <p:txBody>
          <a:bodyPr/>
          <a:lstStyle/>
          <a:p>
            <a:fld id="{DF8096FD-41B5-2F46-9EA1-01A78F535848}" type="slidenum">
              <a:rPr lang="en-US" smtClean="0"/>
              <a:pPr/>
              <a:t>‹#›</a:t>
            </a:fld>
            <a:endParaRPr lang="en-US" dirty="0"/>
          </a:p>
        </p:txBody>
      </p:sp>
      <p:sp>
        <p:nvSpPr>
          <p:cNvPr id="10" name="Text Placeholder 9"/>
          <p:cNvSpPr>
            <a:spLocks noGrp="1"/>
          </p:cNvSpPr>
          <p:nvPr>
            <p:ph type="body" sz="quarter" idx="11"/>
          </p:nvPr>
        </p:nvSpPr>
        <p:spPr>
          <a:xfrm>
            <a:off x="601981" y="1464817"/>
            <a:ext cx="10572047" cy="4110361"/>
          </a:xfrm>
          <a:prstGeom prst="rect">
            <a:avLst/>
          </a:prstGeom>
        </p:spPr>
        <p:txBody>
          <a:bodyPr/>
          <a:lstStyle>
            <a:lvl2pPr marL="230188" indent="-95250">
              <a:defRPr/>
            </a:lvl2pPr>
            <a:lvl3pPr marL="346075" indent="-90488">
              <a:defRPr/>
            </a:lvl3pPr>
            <a:lvl4pPr marL="461963" indent="-90488">
              <a:defRPr/>
            </a:lvl4pPr>
            <a:lvl5pPr marL="568325" indent="-90488">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0"/>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41333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01980" y="1867191"/>
            <a:ext cx="5181600" cy="984885"/>
          </a:xfrm>
          <a:prstGeom prst="rect">
            <a:avLst/>
          </a:prstGeom>
        </p:spPr>
        <p:txBody>
          <a:bodyPr/>
          <a:lstStyle>
            <a:lvl1pPr marL="0" indent="0">
              <a:buFontTx/>
              <a:buNone/>
              <a:defRPr sz="900"/>
            </a:lvl1pPr>
            <a:lvl2pPr marL="320040" indent="0">
              <a:buFontTx/>
              <a:buNone/>
              <a:defRPr sz="900"/>
            </a:lvl2pPr>
            <a:lvl3pPr marL="502920" indent="0">
              <a:buFontTx/>
              <a:buNone/>
              <a:defRPr sz="900"/>
            </a:lvl3pPr>
            <a:lvl4pPr marL="777240" indent="0">
              <a:buFontTx/>
              <a:buNone/>
              <a:defRPr sz="9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1" name="Slide Number Placeholder 10"/>
          <p:cNvSpPr>
            <a:spLocks noGrp="1"/>
          </p:cNvSpPr>
          <p:nvPr>
            <p:ph type="sldNum" sz="quarter" idx="10"/>
          </p:nvPr>
        </p:nvSpPr>
        <p:spPr>
          <a:xfrm>
            <a:off x="9148807" y="6601191"/>
            <a:ext cx="2743200" cy="153888"/>
          </a:xfrm>
          <a:prstGeom prst="rect">
            <a:avLst/>
          </a:prstGeom>
        </p:spPr>
        <p:txBody>
          <a:bodyPr/>
          <a:lstStyle/>
          <a:p>
            <a:fld id="{DF8096FD-41B5-2F46-9EA1-01A78F535848}" type="slidenum">
              <a:rPr lang="en-US" smtClean="0"/>
              <a:pPr/>
              <a:t>‹#›</a:t>
            </a:fld>
            <a:endParaRPr lang="en-US" dirty="0"/>
          </a:p>
        </p:txBody>
      </p:sp>
      <p:sp>
        <p:nvSpPr>
          <p:cNvPr id="12" name="Content Placeholder 2"/>
          <p:cNvSpPr>
            <a:spLocks noGrp="1"/>
          </p:cNvSpPr>
          <p:nvPr>
            <p:ph sz="half" idx="11"/>
          </p:nvPr>
        </p:nvSpPr>
        <p:spPr>
          <a:xfrm>
            <a:off x="6370474" y="1867191"/>
            <a:ext cx="5266113" cy="984885"/>
          </a:xfrm>
          <a:prstGeom prst="rect">
            <a:avLst/>
          </a:prstGeom>
        </p:spPr>
        <p:txBody>
          <a:bodyPr/>
          <a:lstStyle>
            <a:lvl1pPr marL="0" indent="0">
              <a:buFontTx/>
              <a:buNone/>
              <a:defRPr sz="900"/>
            </a:lvl1pPr>
            <a:lvl2pPr marL="320040" indent="0">
              <a:buFontTx/>
              <a:buNone/>
              <a:defRPr sz="900"/>
            </a:lvl2pPr>
            <a:lvl3pPr marL="502920" indent="0">
              <a:buFontTx/>
              <a:buNone/>
              <a:defRPr sz="900"/>
            </a:lvl3pPr>
            <a:lvl4pPr marL="777240" indent="0">
              <a:buFontTx/>
              <a:buNone/>
              <a:defRPr sz="9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3" name="Text Placeholder 2"/>
          <p:cNvSpPr>
            <a:spLocks noGrp="1"/>
          </p:cNvSpPr>
          <p:nvPr>
            <p:ph type="body" idx="12"/>
          </p:nvPr>
        </p:nvSpPr>
        <p:spPr>
          <a:xfrm>
            <a:off x="595494" y="1636358"/>
            <a:ext cx="5188087" cy="230832"/>
          </a:xfrm>
          <a:prstGeom prst="rect">
            <a:avLst/>
          </a:prstGeom>
        </p:spPr>
        <p:txBody>
          <a:bodyPr/>
          <a:lstStyle>
            <a:lvl1pPr marL="0" indent="0">
              <a:buNone/>
              <a:defRPr sz="1000" b="1" i="0" spc="300">
                <a:solidFill>
                  <a:schemeClr val="accent2"/>
                </a:solidFill>
                <a:latin typeface="Soleil ExtraBold" charset="0"/>
                <a:ea typeface="Soleil ExtraBold" charset="0"/>
                <a:cs typeface="Soleil Extra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4" name="Text Placeholder 2"/>
          <p:cNvSpPr>
            <a:spLocks noGrp="1"/>
          </p:cNvSpPr>
          <p:nvPr>
            <p:ph type="body" idx="13"/>
          </p:nvPr>
        </p:nvSpPr>
        <p:spPr>
          <a:xfrm>
            <a:off x="6370474" y="1636358"/>
            <a:ext cx="5188087" cy="230832"/>
          </a:xfrm>
          <a:prstGeom prst="rect">
            <a:avLst/>
          </a:prstGeom>
        </p:spPr>
        <p:txBody>
          <a:bodyPr/>
          <a:lstStyle>
            <a:lvl1pPr marL="0" indent="0">
              <a:buNone/>
              <a:defRPr sz="1000" b="1" i="0" spc="300">
                <a:solidFill>
                  <a:schemeClr val="accent2"/>
                </a:solidFill>
                <a:latin typeface="Soleil ExtraBold" charset="0"/>
                <a:ea typeface="Soleil ExtraBold" charset="0"/>
                <a:cs typeface="Soleil ExtraBold"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2805761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7A27F-6157-4C1F-9315-A7667DCCB517}"/>
              </a:ext>
            </a:extLst>
          </p:cNvPr>
          <p:cNvSpPr>
            <a:spLocks noGrp="1"/>
          </p:cNvSpPr>
          <p:nvPr>
            <p:ph type="title"/>
          </p:nvPr>
        </p:nvSpPr>
        <p:spPr>
          <a:xfrm>
            <a:off x="1171709" y="2929186"/>
            <a:ext cx="10515600" cy="687298"/>
          </a:xfrm>
          <a:prstGeom prst="rect">
            <a:avLst/>
          </a:prstGeom>
        </p:spPr>
        <p:txBody>
          <a:bodyPr/>
          <a:lstStyle>
            <a:lvl1pPr algn="r">
              <a:defRPr lang="en-US" sz="4400" kern="1200" dirty="0">
                <a:solidFill>
                  <a:schemeClr val="tx2"/>
                </a:solidFill>
                <a:latin typeface="+mj-lt"/>
                <a:ea typeface="+mj-ea"/>
                <a:cs typeface="+mj-cs"/>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32E86F3D-61D9-4372-9AB3-418391AE4D4C}"/>
              </a:ext>
            </a:extLst>
          </p:cNvPr>
          <p:cNvSpPr>
            <a:spLocks noGrp="1"/>
          </p:cNvSpPr>
          <p:nvPr>
            <p:ph type="body" sz="quarter" idx="10"/>
          </p:nvPr>
        </p:nvSpPr>
        <p:spPr>
          <a:xfrm>
            <a:off x="1171709" y="3620100"/>
            <a:ext cx="10515600" cy="509588"/>
          </a:xfrm>
          <a:prstGeom prst="rect">
            <a:avLst/>
          </a:prstGeom>
        </p:spPr>
        <p:txBody>
          <a:bodyPr/>
          <a:lstStyle>
            <a:lvl1pPr marL="0" indent="0" algn="r">
              <a:buNone/>
              <a:defRPr lang="en-US" sz="2000" kern="1200" dirty="0" smtClean="0">
                <a:solidFill>
                  <a:schemeClr val="tx2"/>
                </a:solidFill>
                <a:latin typeface="+mj-lt"/>
                <a:ea typeface="+mj-ea"/>
                <a:cs typeface="+mj-cs"/>
              </a:defRPr>
            </a:lvl1pPr>
          </a:lstStyle>
          <a:p>
            <a:pPr lvl="0"/>
            <a:r>
              <a:rPr lang="en-US"/>
              <a:t>Click to edit Master text styles</a:t>
            </a:r>
          </a:p>
        </p:txBody>
      </p:sp>
      <p:sp>
        <p:nvSpPr>
          <p:cNvPr id="6" name="Text Placeholder 5">
            <a:extLst>
              <a:ext uri="{FF2B5EF4-FFF2-40B4-BE49-F238E27FC236}">
                <a16:creationId xmlns:a16="http://schemas.microsoft.com/office/drawing/2014/main" id="{283DD5ED-1DC1-44E0-93CC-1CB74682E8F9}"/>
              </a:ext>
            </a:extLst>
          </p:cNvPr>
          <p:cNvSpPr>
            <a:spLocks noGrp="1"/>
          </p:cNvSpPr>
          <p:nvPr>
            <p:ph type="body" sz="quarter" idx="11"/>
          </p:nvPr>
        </p:nvSpPr>
        <p:spPr>
          <a:xfrm>
            <a:off x="8350370" y="4494573"/>
            <a:ext cx="3336940" cy="552450"/>
          </a:xfrm>
          <a:prstGeom prst="rect">
            <a:avLst/>
          </a:prstGeom>
        </p:spPr>
        <p:txBody>
          <a:bodyPr/>
          <a:lstStyle>
            <a:lvl1pPr marL="0" indent="0" algn="r">
              <a:buNone/>
              <a:defRPr lang="en-US" sz="2000" kern="1200" dirty="0" smtClean="0">
                <a:solidFill>
                  <a:schemeClr val="tx2"/>
                </a:solidFill>
                <a:latin typeface="+mn-lt"/>
                <a:ea typeface="+mn-ea"/>
                <a:cs typeface="+mn-cs"/>
              </a:defRPr>
            </a:lvl1pPr>
          </a:lstStyle>
          <a:p>
            <a:pPr lvl="0"/>
            <a:r>
              <a:rPr lang="en-US"/>
              <a:t>Click to edit Master text styles</a:t>
            </a:r>
          </a:p>
        </p:txBody>
      </p:sp>
      <p:pic>
        <p:nvPicPr>
          <p:cNvPr id="5" name="Picture 2">
            <a:extLst>
              <a:ext uri="{FF2B5EF4-FFF2-40B4-BE49-F238E27FC236}">
                <a16:creationId xmlns:a16="http://schemas.microsoft.com/office/drawing/2014/main" id="{F27C44A9-5476-4E96-BD68-D793D92B4696}"/>
              </a:ext>
            </a:extLst>
          </p:cNvPr>
          <p:cNvPicPr>
            <a:picLocks noChangeAspect="1" noChangeArrowheads="1"/>
          </p:cNvPicPr>
          <p:nvPr/>
        </p:nvPicPr>
        <p:blipFill>
          <a:blip r:embed="rId2"/>
          <a:stretch>
            <a:fillRect/>
          </a:stretch>
        </p:blipFill>
        <p:spPr bwMode="auto">
          <a:xfrm>
            <a:off x="6774356" y="1752807"/>
            <a:ext cx="4876800" cy="8778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91D6DFCC-F6A5-47EA-8D86-05F41BFB2617}"/>
              </a:ext>
            </a:extLst>
          </p:cNvPr>
          <p:cNvSpPr/>
          <p:nvPr/>
        </p:nvSpPr>
        <p:spPr>
          <a:xfrm>
            <a:off x="311488" y="5292300"/>
            <a:ext cx="10074627" cy="3882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55D2EC23-8E40-4849-B9A6-5AB096963019}"/>
              </a:ext>
            </a:extLst>
          </p:cNvPr>
          <p:cNvSpPr/>
          <p:nvPr/>
        </p:nvSpPr>
        <p:spPr>
          <a:xfrm>
            <a:off x="311488" y="233796"/>
            <a:ext cx="11559669" cy="6391291"/>
          </a:xfrm>
          <a:prstGeom prst="rect">
            <a:avLst/>
          </a:prstGeom>
          <a:noFill/>
          <a:ln w="76200" cmpd="sng">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25497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D8EF1CF-6E45-4191-B10E-A2785276D483}"/>
              </a:ext>
            </a:extLst>
          </p:cNvPr>
          <p:cNvSpPr>
            <a:spLocks noGrp="1"/>
          </p:cNvSpPr>
          <p:nvPr>
            <p:ph type="body" sz="quarter" idx="10"/>
          </p:nvPr>
        </p:nvSpPr>
        <p:spPr>
          <a:xfrm>
            <a:off x="1230704" y="1613140"/>
            <a:ext cx="9742097" cy="1820168"/>
          </a:xfrm>
          <a:prstGeom prst="rect">
            <a:avLst/>
          </a:prstGeom>
          <a:ln>
            <a:noFill/>
          </a:ln>
        </p:spPr>
        <p:txBody>
          <a:bodyPr anchor="b"/>
          <a:lstStyle>
            <a:lvl1pPr marL="0" indent="0" algn="ctr">
              <a:lnSpc>
                <a:spcPct val="100000"/>
              </a:lnSpc>
              <a:spcAft>
                <a:spcPts val="0"/>
              </a:spcAft>
              <a:buNone/>
              <a:defRPr sz="4000">
                <a:solidFill>
                  <a:schemeClr val="accent1"/>
                </a:solidFill>
                <a:latin typeface="Georgia" panose="02040502050405020303" pitchFamily="18" charset="0"/>
              </a:defRPr>
            </a:lvl1pPr>
            <a:lvl2pPr marL="0" indent="0" algn="ctr">
              <a:buNone/>
              <a:defRPr i="1">
                <a:solidFill>
                  <a:schemeClr val="accent1"/>
                </a:solidFill>
                <a:latin typeface="Georgia" panose="02040502050405020303" pitchFamily="18" charset="0"/>
              </a:defRPr>
            </a:lvl2pPr>
          </a:lstStyle>
          <a:p>
            <a:pPr lvl="0"/>
            <a:r>
              <a:rPr lang="en-US"/>
              <a:t>Click to edit Master text styles</a:t>
            </a:r>
          </a:p>
        </p:txBody>
      </p:sp>
      <p:sp>
        <p:nvSpPr>
          <p:cNvPr id="6" name="Text Placeholder 5">
            <a:extLst>
              <a:ext uri="{FF2B5EF4-FFF2-40B4-BE49-F238E27FC236}">
                <a16:creationId xmlns:a16="http://schemas.microsoft.com/office/drawing/2014/main" id="{24CE825C-220A-4FB6-A917-01D2B221447A}"/>
              </a:ext>
            </a:extLst>
          </p:cNvPr>
          <p:cNvSpPr>
            <a:spLocks noGrp="1"/>
          </p:cNvSpPr>
          <p:nvPr>
            <p:ph type="body" sz="quarter" idx="11"/>
          </p:nvPr>
        </p:nvSpPr>
        <p:spPr>
          <a:xfrm>
            <a:off x="1230704" y="3451313"/>
            <a:ext cx="9742097" cy="1810801"/>
          </a:xfrm>
          <a:prstGeom prst="rect">
            <a:avLst/>
          </a:prstGeom>
        </p:spPr>
        <p:txBody>
          <a:bodyPr/>
          <a:lstStyle>
            <a:lvl1pPr marL="0" indent="0" algn="ctr">
              <a:buNone/>
              <a:defRPr i="0">
                <a:solidFill>
                  <a:schemeClr val="accent1"/>
                </a:solidFill>
                <a:latin typeface="Georgia" panose="02040502050405020303" pitchFamily="18" charset="0"/>
              </a:defRPr>
            </a:lvl1pPr>
          </a:lstStyle>
          <a:p>
            <a:pPr lvl="0"/>
            <a:r>
              <a:rPr lang="en-US"/>
              <a:t>Click to edit Master text styles</a:t>
            </a:r>
          </a:p>
        </p:txBody>
      </p:sp>
      <p:pic>
        <p:nvPicPr>
          <p:cNvPr id="5" name="Graphic 4">
            <a:extLst>
              <a:ext uri="{FF2B5EF4-FFF2-40B4-BE49-F238E27FC236}">
                <a16:creationId xmlns:a16="http://schemas.microsoft.com/office/drawing/2014/main" id="{DEF76E6A-82C5-4490-B733-D6F340DF0B9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593" t="6675"/>
          <a:stretch/>
        </p:blipFill>
        <p:spPr>
          <a:xfrm rot="5400000">
            <a:off x="5806161" y="-577176"/>
            <a:ext cx="5254025" cy="6875969"/>
          </a:xfrm>
          <a:prstGeom prst="rect">
            <a:avLst/>
          </a:prstGeom>
        </p:spPr>
      </p:pic>
      <p:sp>
        <p:nvSpPr>
          <p:cNvPr id="7" name="Rectangle 6">
            <a:extLst>
              <a:ext uri="{FF2B5EF4-FFF2-40B4-BE49-F238E27FC236}">
                <a16:creationId xmlns:a16="http://schemas.microsoft.com/office/drawing/2014/main" id="{D721E2EC-7919-4E65-BC14-47EE5A6BCF65}"/>
              </a:ext>
            </a:extLst>
          </p:cNvPr>
          <p:cNvSpPr/>
          <p:nvPr/>
        </p:nvSpPr>
        <p:spPr>
          <a:xfrm>
            <a:off x="311488" y="233796"/>
            <a:ext cx="11559669" cy="6391291"/>
          </a:xfrm>
          <a:prstGeom prst="rect">
            <a:avLst/>
          </a:prstGeom>
          <a:noFill/>
          <a:ln w="76200" cmpd="sng">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902299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D8EF1CF-6E45-4191-B10E-A2785276D483}"/>
              </a:ext>
            </a:extLst>
          </p:cNvPr>
          <p:cNvSpPr>
            <a:spLocks noGrp="1"/>
          </p:cNvSpPr>
          <p:nvPr>
            <p:ph type="body" sz="quarter" idx="10"/>
          </p:nvPr>
        </p:nvSpPr>
        <p:spPr>
          <a:xfrm>
            <a:off x="1230704" y="698740"/>
            <a:ext cx="9742097" cy="500333"/>
          </a:xfrm>
          <a:prstGeom prst="rect">
            <a:avLst/>
          </a:prstGeom>
          <a:ln>
            <a:noFill/>
          </a:ln>
        </p:spPr>
        <p:txBody>
          <a:bodyPr anchor="b"/>
          <a:lstStyle>
            <a:lvl1pPr marL="0" indent="0" algn="l">
              <a:lnSpc>
                <a:spcPct val="100000"/>
              </a:lnSpc>
              <a:spcAft>
                <a:spcPts val="0"/>
              </a:spcAft>
              <a:buNone/>
              <a:defRPr sz="2500">
                <a:solidFill>
                  <a:schemeClr val="tx1">
                    <a:lumMod val="75000"/>
                    <a:lumOff val="25000"/>
                  </a:schemeClr>
                </a:solidFill>
                <a:latin typeface="Georgia" panose="02040502050405020303" pitchFamily="18" charset="0"/>
              </a:defRPr>
            </a:lvl1pPr>
            <a:lvl2pPr marL="0" indent="0" algn="ctr">
              <a:buNone/>
              <a:defRPr i="1">
                <a:solidFill>
                  <a:schemeClr val="accent1"/>
                </a:solidFill>
                <a:latin typeface="Georgia" panose="02040502050405020303" pitchFamily="18" charset="0"/>
              </a:defRPr>
            </a:lvl2pPr>
          </a:lstStyle>
          <a:p>
            <a:pPr lvl="0"/>
            <a:r>
              <a:rPr lang="en-US"/>
              <a:t>Click to edit Master text styles</a:t>
            </a:r>
          </a:p>
        </p:txBody>
      </p:sp>
      <p:sp>
        <p:nvSpPr>
          <p:cNvPr id="6" name="Text Placeholder 5">
            <a:extLst>
              <a:ext uri="{FF2B5EF4-FFF2-40B4-BE49-F238E27FC236}">
                <a16:creationId xmlns:a16="http://schemas.microsoft.com/office/drawing/2014/main" id="{24CE825C-220A-4FB6-A917-01D2B221447A}"/>
              </a:ext>
            </a:extLst>
          </p:cNvPr>
          <p:cNvSpPr>
            <a:spLocks noGrp="1"/>
          </p:cNvSpPr>
          <p:nvPr>
            <p:ph type="body" sz="quarter" idx="11"/>
          </p:nvPr>
        </p:nvSpPr>
        <p:spPr>
          <a:xfrm>
            <a:off x="1230704" y="1199073"/>
            <a:ext cx="9742097" cy="4063041"/>
          </a:xfrm>
          <a:prstGeom prst="rect">
            <a:avLst/>
          </a:prstGeom>
        </p:spPr>
        <p:txBody>
          <a:bodyPr/>
          <a:lstStyle>
            <a:lvl1pPr marL="0" indent="0" algn="l">
              <a:buNone/>
              <a:defRPr sz="1600" i="0">
                <a:solidFill>
                  <a:schemeClr val="accent1"/>
                </a:solidFill>
                <a:latin typeface="Calibri (Body)"/>
              </a:defRPr>
            </a:lvl1pPr>
          </a:lstStyle>
          <a:p>
            <a:pPr lvl="0"/>
            <a:r>
              <a:rPr lang="en-US"/>
              <a:t>Click to edit Master text styles</a:t>
            </a:r>
          </a:p>
        </p:txBody>
      </p:sp>
      <p:pic>
        <p:nvPicPr>
          <p:cNvPr id="5" name="Graphic 4">
            <a:extLst>
              <a:ext uri="{FF2B5EF4-FFF2-40B4-BE49-F238E27FC236}">
                <a16:creationId xmlns:a16="http://schemas.microsoft.com/office/drawing/2014/main" id="{1BDF9399-6111-4486-99A9-9DBFA0554917}"/>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3593" t="6675"/>
          <a:stretch/>
        </p:blipFill>
        <p:spPr>
          <a:xfrm rot="5400000">
            <a:off x="5806161" y="-577176"/>
            <a:ext cx="5254025" cy="6875969"/>
          </a:xfrm>
          <a:prstGeom prst="rect">
            <a:avLst/>
          </a:prstGeom>
        </p:spPr>
      </p:pic>
      <p:sp>
        <p:nvSpPr>
          <p:cNvPr id="7" name="Rectangle 6">
            <a:extLst>
              <a:ext uri="{FF2B5EF4-FFF2-40B4-BE49-F238E27FC236}">
                <a16:creationId xmlns:a16="http://schemas.microsoft.com/office/drawing/2014/main" id="{D108D124-F8EF-464B-AA14-0338A98C2846}"/>
              </a:ext>
            </a:extLst>
          </p:cNvPr>
          <p:cNvSpPr/>
          <p:nvPr/>
        </p:nvSpPr>
        <p:spPr>
          <a:xfrm>
            <a:off x="311488" y="233796"/>
            <a:ext cx="11559669" cy="6391291"/>
          </a:xfrm>
          <a:prstGeom prst="rect">
            <a:avLst/>
          </a:prstGeom>
          <a:noFill/>
          <a:ln w="76200" cmpd="sng">
            <a:solidFill>
              <a:schemeClr val="accent1"/>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444045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onder Bullet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52127-4DFD-4858-9320-EA2EE5BD31DA}"/>
              </a:ext>
            </a:extLst>
          </p:cNvPr>
          <p:cNvSpPr>
            <a:spLocks noGrp="1"/>
          </p:cNvSpPr>
          <p:nvPr>
            <p:ph type="title"/>
          </p:nvPr>
        </p:nvSpPr>
        <p:spPr>
          <a:xfrm>
            <a:off x="322053" y="0"/>
            <a:ext cx="11277280" cy="759126"/>
          </a:xfrm>
          <a:prstGeom prst="rect">
            <a:avLst/>
          </a:prstGeom>
        </p:spPr>
        <p:txBody>
          <a:bodyPr anchor="b"/>
          <a:lstStyle>
            <a:lvl1pPr>
              <a:defRPr sz="2400">
                <a:solidFill>
                  <a:schemeClr val="accent1">
                    <a:lumMod val="75000"/>
                  </a:schemeClr>
                </a:solidFill>
              </a:defRPr>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A2CBF8C6-CF4A-4FF6-B5E9-D6611F935453}"/>
              </a:ext>
            </a:extLst>
          </p:cNvPr>
          <p:cNvSpPr>
            <a:spLocks noGrp="1"/>
          </p:cNvSpPr>
          <p:nvPr>
            <p:ph type="body" sz="quarter" idx="10"/>
          </p:nvPr>
        </p:nvSpPr>
        <p:spPr>
          <a:xfrm>
            <a:off x="322053" y="1595439"/>
            <a:ext cx="11277280" cy="4554537"/>
          </a:xfrm>
          <a:prstGeom prst="rect">
            <a:avLst/>
          </a:prstGeom>
        </p:spPr>
        <p:txBody>
          <a:bodyPr/>
          <a:lstStyle>
            <a:lvl1pPr>
              <a:buClr>
                <a:schemeClr val="accent1"/>
              </a:buClr>
              <a:defRPr sz="1600" b="0">
                <a:solidFill>
                  <a:schemeClr val="accent1"/>
                </a:solidFill>
              </a:defRPr>
            </a:lvl1pPr>
            <a:lvl2pPr marL="457200" indent="-223838">
              <a:buClr>
                <a:schemeClr val="accent1"/>
              </a:buClr>
              <a:defRPr sz="1600" b="0">
                <a:solidFill>
                  <a:schemeClr val="bg2">
                    <a:lumMod val="50000"/>
                  </a:schemeClr>
                </a:solidFill>
              </a:defRPr>
            </a:lvl2pPr>
            <a:lvl3pPr marL="690563" indent="-233363">
              <a:buClr>
                <a:schemeClr val="accent1"/>
              </a:buClr>
              <a:defRPr sz="1400">
                <a:solidFill>
                  <a:schemeClr val="accent1"/>
                </a:solidFill>
              </a:defRPr>
            </a:lvl3pPr>
            <a:lvl4pPr marL="914400" indent="-223838">
              <a:buClr>
                <a:schemeClr val="accent1"/>
              </a:buClr>
              <a:defRPr sz="1400">
                <a:solidFill>
                  <a:schemeClr val="bg2">
                    <a:lumMod val="50000"/>
                  </a:schemeClr>
                </a:solidFill>
              </a:defRPr>
            </a:lvl4pPr>
            <a:lvl5pPr marL="1147763" indent="-233363">
              <a:buClr>
                <a:schemeClr val="accent1"/>
              </a:buClr>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Picture 4">
            <a:extLst>
              <a:ext uri="{FF2B5EF4-FFF2-40B4-BE49-F238E27FC236}">
                <a16:creationId xmlns:a16="http://schemas.microsoft.com/office/drawing/2014/main" id="{F748E70D-AB21-4311-91EE-60CB346A7137}"/>
              </a:ext>
            </a:extLst>
          </p:cNvPr>
          <p:cNvPicPr>
            <a:picLocks noChangeAspect="1"/>
          </p:cNvPicPr>
          <p:nvPr/>
        </p:nvPicPr>
        <p:blipFill>
          <a:blip r:embed="rId2">
            <a:extLst>
              <a:ext uri="{BEBA8EAE-BF5A-486C-A8C5-ECC9F3942E4B}">
                <a14:imgProps xmlns:a14="http://schemas.microsoft.com/office/drawing/2010/main">
                  <a14:imgLayer r:embed="rId3">
                    <a14:imgEffect>
                      <a14:saturation sat="120000"/>
                    </a14:imgEffect>
                    <a14:imgEffect>
                      <a14:brightnessContrast contrast="-26000"/>
                    </a14:imgEffect>
                  </a14:imgLayer>
                </a14:imgProps>
              </a:ext>
              <a:ext uri="{28A0092B-C50C-407E-A947-70E740481C1C}">
                <a14:useLocalDpi xmlns:a14="http://schemas.microsoft.com/office/drawing/2010/main" val="0"/>
              </a:ext>
            </a:extLst>
          </a:blip>
          <a:stretch>
            <a:fillRect/>
          </a:stretch>
        </p:blipFill>
        <p:spPr>
          <a:xfrm>
            <a:off x="446979" y="6488283"/>
            <a:ext cx="1828800" cy="281734"/>
          </a:xfrm>
          <a:prstGeom prst="rect">
            <a:avLst/>
          </a:prstGeom>
        </p:spPr>
      </p:pic>
      <p:cxnSp>
        <p:nvCxnSpPr>
          <p:cNvPr id="6" name="Straight Connector 5">
            <a:extLst>
              <a:ext uri="{FF2B5EF4-FFF2-40B4-BE49-F238E27FC236}">
                <a16:creationId xmlns:a16="http://schemas.microsoft.com/office/drawing/2014/main" id="{20094A38-CDBD-4A47-BD8C-4B4DC49FBB3E}"/>
              </a:ext>
            </a:extLst>
          </p:cNvPr>
          <p:cNvCxnSpPr>
            <a:cxnSpLocks/>
          </p:cNvCxnSpPr>
          <p:nvPr/>
        </p:nvCxnSpPr>
        <p:spPr>
          <a:xfrm>
            <a:off x="2342347" y="6636469"/>
            <a:ext cx="82212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Slide Number Placeholder 3">
            <a:extLst>
              <a:ext uri="{FF2B5EF4-FFF2-40B4-BE49-F238E27FC236}">
                <a16:creationId xmlns:a16="http://schemas.microsoft.com/office/drawing/2014/main" id="{5937880A-36D2-4ADA-90B0-21CE3DC3F06A}"/>
              </a:ext>
            </a:extLst>
          </p:cNvPr>
          <p:cNvSpPr txBox="1">
            <a:spLocks noChangeAspect="1"/>
          </p:cNvSpPr>
          <p:nvPr/>
        </p:nvSpPr>
        <p:spPr>
          <a:xfrm>
            <a:off x="10563559" y="6426513"/>
            <a:ext cx="1181463" cy="432408"/>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JM" sz="1400" dirty="0">
                <a:solidFill>
                  <a:schemeClr val="tx2"/>
                </a:solidFill>
                <a:latin typeface="Calibri Light" panose="020F0302020204030204" pitchFamily="34" charset="0"/>
                <a:cs typeface="Calibri Light" panose="020F0302020204030204" pitchFamily="34" charset="0"/>
              </a:rPr>
              <a:t>Page </a:t>
            </a:r>
            <a:fld id="{857B18ED-D931-45F4-8873-1BEDAB4DC03E}" type="slidenum">
              <a:rPr lang="en-JM" sz="1400" smtClean="0">
                <a:solidFill>
                  <a:schemeClr val="tx2"/>
                </a:solidFill>
                <a:latin typeface="Calibri Light" panose="020F0302020204030204" pitchFamily="34" charset="0"/>
                <a:cs typeface="Calibri Light" panose="020F0302020204030204" pitchFamily="34" charset="0"/>
              </a:rPr>
              <a:pPr/>
              <a:t>‹#›</a:t>
            </a:fld>
            <a:endParaRPr lang="en-JM" sz="1400" dirty="0">
              <a:solidFill>
                <a:schemeClr val="tx2"/>
              </a:solidFill>
              <a:latin typeface="Calibri Light" panose="020F0302020204030204" pitchFamily="34" charset="0"/>
              <a:cs typeface="Calibri Light" panose="020F0302020204030204" pitchFamily="34" charset="0"/>
            </a:endParaRPr>
          </a:p>
        </p:txBody>
      </p:sp>
      <p:sp>
        <p:nvSpPr>
          <p:cNvPr id="8" name="Text Placeholder 7">
            <a:extLst>
              <a:ext uri="{FF2B5EF4-FFF2-40B4-BE49-F238E27FC236}">
                <a16:creationId xmlns:a16="http://schemas.microsoft.com/office/drawing/2014/main" id="{B65A5CAF-9D86-496A-A949-7FC4A9C6D679}"/>
              </a:ext>
            </a:extLst>
          </p:cNvPr>
          <p:cNvSpPr>
            <a:spLocks noGrp="1"/>
          </p:cNvSpPr>
          <p:nvPr>
            <p:ph type="body" sz="quarter" idx="13" hasCustomPrompt="1"/>
          </p:nvPr>
        </p:nvSpPr>
        <p:spPr>
          <a:xfrm>
            <a:off x="322053" y="701194"/>
            <a:ext cx="11277280" cy="537185"/>
          </a:xfrm>
        </p:spPr>
        <p:txBody>
          <a:bodyPr>
            <a:noAutofit/>
          </a:bodyPr>
          <a:lstStyle>
            <a:lvl1pPr marL="0" indent="0">
              <a:buNone/>
              <a:tabLst/>
              <a:defRPr sz="1600" b="0" baseline="0">
                <a:solidFill>
                  <a:schemeClr val="tx1">
                    <a:lumMod val="75000"/>
                    <a:lumOff val="25000"/>
                  </a:schemeClr>
                </a:solidFill>
                <a:latin typeface="Georgia" charset="0"/>
                <a:ea typeface="Georgia" charset="0"/>
                <a:cs typeface="Georgia" charset="0"/>
              </a:defRPr>
            </a:lvl1pPr>
          </a:lstStyle>
          <a:p>
            <a:pPr lvl="0"/>
            <a:r>
              <a:rPr lang="en-US" dirty="0"/>
              <a:t>Sub text goes here if needed</a:t>
            </a:r>
          </a:p>
        </p:txBody>
      </p:sp>
    </p:spTree>
    <p:extLst>
      <p:ext uri="{BB962C8B-B14F-4D97-AF65-F5344CB8AC3E}">
        <p14:creationId xmlns:p14="http://schemas.microsoft.com/office/powerpoint/2010/main" val="28373133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1C3486-0C75-409C-BBF1-9E559B81F95A}"/>
              </a:ext>
            </a:extLst>
          </p:cNvPr>
          <p:cNvSpPr>
            <a:spLocks noGrp="1"/>
          </p:cNvSpPr>
          <p:nvPr>
            <p:ph type="title"/>
          </p:nvPr>
        </p:nvSpPr>
        <p:spPr>
          <a:xfrm>
            <a:off x="322053" y="0"/>
            <a:ext cx="11277280" cy="759126"/>
          </a:xfrm>
          <a:prstGeom prst="rect">
            <a:avLst/>
          </a:prstGeom>
        </p:spPr>
        <p:txBody>
          <a:bodyPr anchor="b"/>
          <a:lstStyle>
            <a:lvl1pPr>
              <a:defRPr sz="2400">
                <a:solidFill>
                  <a:schemeClr val="accent1">
                    <a:lumMod val="75000"/>
                  </a:schemeClr>
                </a:solidFill>
              </a:defRPr>
            </a:lvl1pPr>
          </a:lstStyle>
          <a:p>
            <a:r>
              <a:rPr lang="en-US"/>
              <a:t>Click to edit Master title style</a:t>
            </a:r>
            <a:endParaRPr lang="en-US" dirty="0"/>
          </a:p>
        </p:txBody>
      </p:sp>
      <p:sp>
        <p:nvSpPr>
          <p:cNvPr id="4" name="Text Placeholder 7">
            <a:extLst>
              <a:ext uri="{FF2B5EF4-FFF2-40B4-BE49-F238E27FC236}">
                <a16:creationId xmlns:a16="http://schemas.microsoft.com/office/drawing/2014/main" id="{74D3ADA8-68BB-49A7-954C-318967190188}"/>
              </a:ext>
            </a:extLst>
          </p:cNvPr>
          <p:cNvSpPr>
            <a:spLocks noGrp="1"/>
          </p:cNvSpPr>
          <p:nvPr>
            <p:ph type="body" sz="quarter" idx="13" hasCustomPrompt="1"/>
          </p:nvPr>
        </p:nvSpPr>
        <p:spPr>
          <a:xfrm>
            <a:off x="322053" y="701194"/>
            <a:ext cx="11277280" cy="537185"/>
          </a:xfrm>
        </p:spPr>
        <p:txBody>
          <a:bodyPr>
            <a:noAutofit/>
          </a:bodyPr>
          <a:lstStyle>
            <a:lvl1pPr marL="0" indent="0">
              <a:buNone/>
              <a:tabLst/>
              <a:defRPr sz="1600" b="0" baseline="0">
                <a:solidFill>
                  <a:schemeClr val="tx1">
                    <a:lumMod val="75000"/>
                    <a:lumOff val="25000"/>
                  </a:schemeClr>
                </a:solidFill>
                <a:latin typeface="Georgia" charset="0"/>
                <a:ea typeface="Georgia" charset="0"/>
                <a:cs typeface="Georgia" charset="0"/>
              </a:defRPr>
            </a:lvl1pPr>
          </a:lstStyle>
          <a:p>
            <a:pPr lvl="0"/>
            <a:r>
              <a:rPr lang="en-US" dirty="0"/>
              <a:t>Sub text goes here if needed</a:t>
            </a:r>
          </a:p>
        </p:txBody>
      </p:sp>
      <p:sp>
        <p:nvSpPr>
          <p:cNvPr id="5" name="Text Placeholder 3">
            <a:extLst>
              <a:ext uri="{FF2B5EF4-FFF2-40B4-BE49-F238E27FC236}">
                <a16:creationId xmlns:a16="http://schemas.microsoft.com/office/drawing/2014/main" id="{F5FF2496-8CAE-4F6F-A1BE-9F8D52E3B3B7}"/>
              </a:ext>
            </a:extLst>
          </p:cNvPr>
          <p:cNvSpPr>
            <a:spLocks noGrp="1"/>
          </p:cNvSpPr>
          <p:nvPr>
            <p:ph type="body" sz="quarter" idx="10"/>
          </p:nvPr>
        </p:nvSpPr>
        <p:spPr>
          <a:xfrm>
            <a:off x="322053" y="1595439"/>
            <a:ext cx="11277280" cy="4554537"/>
          </a:xfrm>
          <a:prstGeom prst="rect">
            <a:avLst/>
          </a:prstGeom>
        </p:spPr>
        <p:txBody>
          <a:bodyPr/>
          <a:lstStyle>
            <a:lvl1pPr marL="0" indent="0">
              <a:buClr>
                <a:schemeClr val="accent1"/>
              </a:buClr>
              <a:buNone/>
              <a:defRPr sz="1600" b="0">
                <a:solidFill>
                  <a:schemeClr val="accent1"/>
                </a:solidFill>
              </a:defRPr>
            </a:lvl1pPr>
            <a:lvl2pPr marL="0" indent="0">
              <a:buClr>
                <a:schemeClr val="accent1"/>
              </a:buClr>
              <a:buNone/>
              <a:defRPr sz="1600" b="0">
                <a:solidFill>
                  <a:schemeClr val="bg2">
                    <a:lumMod val="50000"/>
                  </a:schemeClr>
                </a:solidFill>
              </a:defRPr>
            </a:lvl2pPr>
            <a:lvl3pPr marL="230188" indent="0">
              <a:buClr>
                <a:schemeClr val="accent1"/>
              </a:buClr>
              <a:buNone/>
              <a:defRPr sz="1400">
                <a:solidFill>
                  <a:schemeClr val="accent1"/>
                </a:solidFill>
              </a:defRPr>
            </a:lvl3pPr>
            <a:lvl4pPr marL="461963" indent="0">
              <a:buClr>
                <a:schemeClr val="accent1"/>
              </a:buClr>
              <a:buNone/>
              <a:defRPr sz="1400">
                <a:solidFill>
                  <a:schemeClr val="bg2">
                    <a:lumMod val="50000"/>
                  </a:schemeClr>
                </a:solidFill>
              </a:defRPr>
            </a:lvl4pPr>
            <a:lvl5pPr marL="684213" indent="0">
              <a:buClr>
                <a:schemeClr val="accent1"/>
              </a:buClr>
              <a:buNone/>
              <a:defRPr sz="14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a:extLst>
              <a:ext uri="{FF2B5EF4-FFF2-40B4-BE49-F238E27FC236}">
                <a16:creationId xmlns:a16="http://schemas.microsoft.com/office/drawing/2014/main" id="{01C041DD-3700-4CA8-A3E7-08D3069CBC89}"/>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120000"/>
                    </a14:imgEffect>
                    <a14:imgEffect>
                      <a14:brightnessContrast contrast="-26000"/>
                    </a14:imgEffect>
                  </a14:imgLayer>
                </a14:imgProps>
              </a:ext>
              <a:ext uri="{28A0092B-C50C-407E-A947-70E740481C1C}">
                <a14:useLocalDpi xmlns:a14="http://schemas.microsoft.com/office/drawing/2010/main" val="0"/>
              </a:ext>
            </a:extLst>
          </a:blip>
          <a:stretch>
            <a:fillRect/>
          </a:stretch>
        </p:blipFill>
        <p:spPr>
          <a:xfrm>
            <a:off x="446979" y="6488283"/>
            <a:ext cx="1828800" cy="281734"/>
          </a:xfrm>
          <a:prstGeom prst="rect">
            <a:avLst/>
          </a:prstGeom>
        </p:spPr>
      </p:pic>
      <p:cxnSp>
        <p:nvCxnSpPr>
          <p:cNvPr id="7" name="Straight Connector 6">
            <a:extLst>
              <a:ext uri="{FF2B5EF4-FFF2-40B4-BE49-F238E27FC236}">
                <a16:creationId xmlns:a16="http://schemas.microsoft.com/office/drawing/2014/main" id="{45A103D1-18AC-4479-A69F-CDE9102ED779}"/>
              </a:ext>
            </a:extLst>
          </p:cNvPr>
          <p:cNvCxnSpPr>
            <a:cxnSpLocks/>
          </p:cNvCxnSpPr>
          <p:nvPr userDrawn="1"/>
        </p:nvCxnSpPr>
        <p:spPr>
          <a:xfrm>
            <a:off x="2342347" y="6636469"/>
            <a:ext cx="822121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3">
            <a:extLst>
              <a:ext uri="{FF2B5EF4-FFF2-40B4-BE49-F238E27FC236}">
                <a16:creationId xmlns:a16="http://schemas.microsoft.com/office/drawing/2014/main" id="{23B0F912-C561-4F9F-B6F2-63F0374A5163}"/>
              </a:ext>
            </a:extLst>
          </p:cNvPr>
          <p:cNvSpPr txBox="1">
            <a:spLocks noChangeAspect="1"/>
          </p:cNvSpPr>
          <p:nvPr userDrawn="1"/>
        </p:nvSpPr>
        <p:spPr>
          <a:xfrm>
            <a:off x="10563559" y="6426513"/>
            <a:ext cx="1181463" cy="432408"/>
          </a:xfrm>
          <a:prstGeom prst="rect">
            <a:avLst/>
          </a:prstGeom>
          <a:noFill/>
          <a:ln>
            <a:noFill/>
          </a:ln>
        </p:spPr>
        <p:txBody>
          <a:bodyPr vert="horz" lIns="91440" tIns="45720" rIns="91440" bIns="45720" rtlCol="0" anchor="ctr"/>
          <a:lstStyle>
            <a:defPPr>
              <a:defRPr lang="en-US"/>
            </a:defPPr>
            <a:lvl1pPr marL="0" algn="ctr" defTabSz="914400" rtl="0" eaLnBrk="1" latinLnBrk="0" hangingPunct="1">
              <a:defRPr sz="1200" b="0" kern="1200">
                <a:solidFill>
                  <a:srgbClr val="A6A6A6"/>
                </a:solidFill>
                <a:latin typeface="Calibri"/>
                <a:ea typeface="Open Sans" pitchFamily="34" charset="0"/>
                <a:cs typeface="Calibri"/>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JM" sz="1400" dirty="0">
                <a:solidFill>
                  <a:schemeClr val="tx2"/>
                </a:solidFill>
                <a:latin typeface="Calibri Light" panose="020F0302020204030204" pitchFamily="34" charset="0"/>
                <a:cs typeface="Calibri Light" panose="020F0302020204030204" pitchFamily="34" charset="0"/>
              </a:rPr>
              <a:t>Page </a:t>
            </a:r>
            <a:fld id="{857B18ED-D931-45F4-8873-1BEDAB4DC03E}" type="slidenum">
              <a:rPr lang="en-JM" sz="1400" smtClean="0">
                <a:solidFill>
                  <a:schemeClr val="tx2"/>
                </a:solidFill>
                <a:latin typeface="Calibri Light" panose="020F0302020204030204" pitchFamily="34" charset="0"/>
                <a:cs typeface="Calibri Light" panose="020F0302020204030204" pitchFamily="34" charset="0"/>
              </a:rPr>
              <a:pPr/>
              <a:t>‹#›</a:t>
            </a:fld>
            <a:endParaRPr lang="en-JM" sz="1400" dirty="0">
              <a:solidFill>
                <a:schemeClr val="tx2"/>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12525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08AE8-C034-6EA5-5623-44C4437ABE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CB54FD-8E56-7056-EE9C-F1C9A12A55B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A92EAD-13C3-8CB7-5313-B0D5C66C384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FAE6D2-F18C-5092-B311-389B6D9B6F0B}"/>
              </a:ext>
            </a:extLst>
          </p:cNvPr>
          <p:cNvSpPr>
            <a:spLocks noGrp="1"/>
          </p:cNvSpPr>
          <p:nvPr>
            <p:ph type="dt" sz="half" idx="10"/>
          </p:nvPr>
        </p:nvSpPr>
        <p:spPr/>
        <p:txBody>
          <a:bodyPr/>
          <a:lstStyle/>
          <a:p>
            <a:fld id="{2D98722A-A258-446A-9B35-520F79EB5BE6}" type="datetime1">
              <a:rPr lang="en-US" smtClean="0"/>
              <a:t>4/13/2023</a:t>
            </a:fld>
            <a:endParaRPr lang="en-US"/>
          </a:p>
        </p:txBody>
      </p:sp>
      <p:sp>
        <p:nvSpPr>
          <p:cNvPr id="6" name="Footer Placeholder 5">
            <a:extLst>
              <a:ext uri="{FF2B5EF4-FFF2-40B4-BE49-F238E27FC236}">
                <a16:creationId xmlns:a16="http://schemas.microsoft.com/office/drawing/2014/main" id="{85B014E4-21E9-3779-9865-CC21E6EBFD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FBCB7C-C843-9F24-4CBC-00C1403F3CFF}"/>
              </a:ext>
            </a:extLst>
          </p:cNvPr>
          <p:cNvSpPr>
            <a:spLocks noGrp="1"/>
          </p:cNvSpPr>
          <p:nvPr>
            <p:ph type="sldNum" sz="quarter" idx="12"/>
          </p:nvPr>
        </p:nvSpPr>
        <p:spPr/>
        <p:txBody>
          <a:bodyPr/>
          <a:lstStyle/>
          <a:p>
            <a:fld id="{E565156C-6526-412B-967D-BF157A6B2739}" type="slidenum">
              <a:rPr lang="en-US" smtClean="0"/>
              <a:t>‹#›</a:t>
            </a:fld>
            <a:endParaRPr lang="en-US"/>
          </a:p>
        </p:txBody>
      </p:sp>
    </p:spTree>
    <p:extLst>
      <p:ext uri="{BB962C8B-B14F-4D97-AF65-F5344CB8AC3E}">
        <p14:creationId xmlns:p14="http://schemas.microsoft.com/office/powerpoint/2010/main" val="6712205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05F34-2857-D77D-0F73-67FB5EEF3A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8053016-C2C1-706F-CF5A-A73FA38769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974F075-4CF9-2227-80CC-25F2F86259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F2DEDB-37DC-D216-0756-38D3241ED6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859C8B2-9F9A-AC7B-28B2-F1523532F5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C4CE291-779D-F0E5-5691-948E773A8D3E}"/>
              </a:ext>
            </a:extLst>
          </p:cNvPr>
          <p:cNvSpPr>
            <a:spLocks noGrp="1"/>
          </p:cNvSpPr>
          <p:nvPr>
            <p:ph type="dt" sz="half" idx="10"/>
          </p:nvPr>
        </p:nvSpPr>
        <p:spPr/>
        <p:txBody>
          <a:bodyPr/>
          <a:lstStyle/>
          <a:p>
            <a:fld id="{F11EF54E-858B-4232-BD58-7200CB3C5176}" type="datetime1">
              <a:rPr lang="en-US" smtClean="0"/>
              <a:t>4/13/2023</a:t>
            </a:fld>
            <a:endParaRPr lang="en-US"/>
          </a:p>
        </p:txBody>
      </p:sp>
      <p:sp>
        <p:nvSpPr>
          <p:cNvPr id="8" name="Footer Placeholder 7">
            <a:extLst>
              <a:ext uri="{FF2B5EF4-FFF2-40B4-BE49-F238E27FC236}">
                <a16:creationId xmlns:a16="http://schemas.microsoft.com/office/drawing/2014/main" id="{3F44A4EF-9E7F-677C-98EB-772AF0A3E59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6FD6E8-7058-0DBE-7CCF-2CB251368014}"/>
              </a:ext>
            </a:extLst>
          </p:cNvPr>
          <p:cNvSpPr>
            <a:spLocks noGrp="1"/>
          </p:cNvSpPr>
          <p:nvPr>
            <p:ph type="sldNum" sz="quarter" idx="12"/>
          </p:nvPr>
        </p:nvSpPr>
        <p:spPr/>
        <p:txBody>
          <a:bodyPr/>
          <a:lstStyle/>
          <a:p>
            <a:fld id="{E565156C-6526-412B-967D-BF157A6B2739}" type="slidenum">
              <a:rPr lang="en-US" smtClean="0"/>
              <a:t>‹#›</a:t>
            </a:fld>
            <a:endParaRPr lang="en-US"/>
          </a:p>
        </p:txBody>
      </p:sp>
    </p:spTree>
    <p:extLst>
      <p:ext uri="{BB962C8B-B14F-4D97-AF65-F5344CB8AC3E}">
        <p14:creationId xmlns:p14="http://schemas.microsoft.com/office/powerpoint/2010/main" val="3915048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EA4F9-2185-B8D3-77A1-6E1281DB3B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DDE1586-A749-FF88-70CB-73E7E872EAA1}"/>
              </a:ext>
            </a:extLst>
          </p:cNvPr>
          <p:cNvSpPr>
            <a:spLocks noGrp="1"/>
          </p:cNvSpPr>
          <p:nvPr>
            <p:ph type="dt" sz="half" idx="10"/>
          </p:nvPr>
        </p:nvSpPr>
        <p:spPr/>
        <p:txBody>
          <a:bodyPr/>
          <a:lstStyle/>
          <a:p>
            <a:fld id="{3A4E5A0B-CF1F-4BEE-B5D5-9F2A9D5A7C6A}" type="datetime1">
              <a:rPr lang="en-US" smtClean="0"/>
              <a:t>4/13/2023</a:t>
            </a:fld>
            <a:endParaRPr lang="en-US"/>
          </a:p>
        </p:txBody>
      </p:sp>
      <p:sp>
        <p:nvSpPr>
          <p:cNvPr id="4" name="Footer Placeholder 3">
            <a:extLst>
              <a:ext uri="{FF2B5EF4-FFF2-40B4-BE49-F238E27FC236}">
                <a16:creationId xmlns:a16="http://schemas.microsoft.com/office/drawing/2014/main" id="{DFFC3250-FE8D-FC3F-C904-D927D1C148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35EA66-D340-575B-B91D-443E04D79252}"/>
              </a:ext>
            </a:extLst>
          </p:cNvPr>
          <p:cNvSpPr>
            <a:spLocks noGrp="1"/>
          </p:cNvSpPr>
          <p:nvPr>
            <p:ph type="sldNum" sz="quarter" idx="12"/>
          </p:nvPr>
        </p:nvSpPr>
        <p:spPr/>
        <p:txBody>
          <a:bodyPr/>
          <a:lstStyle/>
          <a:p>
            <a:fld id="{E565156C-6526-412B-967D-BF157A6B2739}" type="slidenum">
              <a:rPr lang="en-US" smtClean="0"/>
              <a:t>‹#›</a:t>
            </a:fld>
            <a:endParaRPr lang="en-US"/>
          </a:p>
        </p:txBody>
      </p:sp>
    </p:spTree>
    <p:extLst>
      <p:ext uri="{BB962C8B-B14F-4D97-AF65-F5344CB8AC3E}">
        <p14:creationId xmlns:p14="http://schemas.microsoft.com/office/powerpoint/2010/main" val="1657828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ECCDC0-95E2-F6B0-1109-91EE70A654F6}"/>
              </a:ext>
            </a:extLst>
          </p:cNvPr>
          <p:cNvSpPr>
            <a:spLocks noGrp="1"/>
          </p:cNvSpPr>
          <p:nvPr>
            <p:ph type="dt" sz="half" idx="10"/>
          </p:nvPr>
        </p:nvSpPr>
        <p:spPr/>
        <p:txBody>
          <a:bodyPr/>
          <a:lstStyle/>
          <a:p>
            <a:fld id="{74E8CF85-4B7C-471D-BF5D-790AEA8D6EB9}" type="datetime1">
              <a:rPr lang="en-US" smtClean="0"/>
              <a:t>4/13/2023</a:t>
            </a:fld>
            <a:endParaRPr lang="en-US"/>
          </a:p>
        </p:txBody>
      </p:sp>
      <p:sp>
        <p:nvSpPr>
          <p:cNvPr id="3" name="Footer Placeholder 2">
            <a:extLst>
              <a:ext uri="{FF2B5EF4-FFF2-40B4-BE49-F238E27FC236}">
                <a16:creationId xmlns:a16="http://schemas.microsoft.com/office/drawing/2014/main" id="{703D06CF-2013-0CBF-3D87-5174BC1E0C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49C3D4D-A493-C634-4B18-5551A2A8F72B}"/>
              </a:ext>
            </a:extLst>
          </p:cNvPr>
          <p:cNvSpPr>
            <a:spLocks noGrp="1"/>
          </p:cNvSpPr>
          <p:nvPr>
            <p:ph type="sldNum" sz="quarter" idx="12"/>
          </p:nvPr>
        </p:nvSpPr>
        <p:spPr/>
        <p:txBody>
          <a:bodyPr/>
          <a:lstStyle/>
          <a:p>
            <a:fld id="{E565156C-6526-412B-967D-BF157A6B2739}" type="slidenum">
              <a:rPr lang="en-US" smtClean="0"/>
              <a:t>‹#›</a:t>
            </a:fld>
            <a:endParaRPr lang="en-US"/>
          </a:p>
        </p:txBody>
      </p:sp>
    </p:spTree>
    <p:extLst>
      <p:ext uri="{BB962C8B-B14F-4D97-AF65-F5344CB8AC3E}">
        <p14:creationId xmlns:p14="http://schemas.microsoft.com/office/powerpoint/2010/main" val="1748760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F5321B-9771-59A2-42A6-E9F528C1BE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044E83-15B6-2A39-B7D9-F71A5C8009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F20D4C-69AE-CDB1-214A-9C2DF9E026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5C519-413F-3D0A-8C3A-4CB75634BE2B}"/>
              </a:ext>
            </a:extLst>
          </p:cNvPr>
          <p:cNvSpPr>
            <a:spLocks noGrp="1"/>
          </p:cNvSpPr>
          <p:nvPr>
            <p:ph type="dt" sz="half" idx="10"/>
          </p:nvPr>
        </p:nvSpPr>
        <p:spPr/>
        <p:txBody>
          <a:bodyPr/>
          <a:lstStyle/>
          <a:p>
            <a:fld id="{47D67747-141C-407F-B085-E7B963776064}" type="datetime1">
              <a:rPr lang="en-US" smtClean="0"/>
              <a:t>4/13/2023</a:t>
            </a:fld>
            <a:endParaRPr lang="en-US"/>
          </a:p>
        </p:txBody>
      </p:sp>
      <p:sp>
        <p:nvSpPr>
          <p:cNvPr id="6" name="Footer Placeholder 5">
            <a:extLst>
              <a:ext uri="{FF2B5EF4-FFF2-40B4-BE49-F238E27FC236}">
                <a16:creationId xmlns:a16="http://schemas.microsoft.com/office/drawing/2014/main" id="{FFC6E53F-75FA-C3E8-F4C1-6769D09D23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4440E1-E735-204D-84F0-3AEC341FF7FE}"/>
              </a:ext>
            </a:extLst>
          </p:cNvPr>
          <p:cNvSpPr>
            <a:spLocks noGrp="1"/>
          </p:cNvSpPr>
          <p:nvPr>
            <p:ph type="sldNum" sz="quarter" idx="12"/>
          </p:nvPr>
        </p:nvSpPr>
        <p:spPr/>
        <p:txBody>
          <a:bodyPr/>
          <a:lstStyle/>
          <a:p>
            <a:fld id="{E565156C-6526-412B-967D-BF157A6B2739}" type="slidenum">
              <a:rPr lang="en-US" smtClean="0"/>
              <a:t>‹#›</a:t>
            </a:fld>
            <a:endParaRPr lang="en-US"/>
          </a:p>
        </p:txBody>
      </p:sp>
    </p:spTree>
    <p:extLst>
      <p:ext uri="{BB962C8B-B14F-4D97-AF65-F5344CB8AC3E}">
        <p14:creationId xmlns:p14="http://schemas.microsoft.com/office/powerpoint/2010/main" val="283108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88D1E8-C6E7-F1F5-1215-2E58185CC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A538D6-FB14-EB7A-2CC8-0C28351406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04E4182-0E63-D1C4-F259-9D9AFB9198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62BC41-BFAA-34BD-182A-D3A1DC758C2E}"/>
              </a:ext>
            </a:extLst>
          </p:cNvPr>
          <p:cNvSpPr>
            <a:spLocks noGrp="1"/>
          </p:cNvSpPr>
          <p:nvPr>
            <p:ph type="dt" sz="half" idx="10"/>
          </p:nvPr>
        </p:nvSpPr>
        <p:spPr/>
        <p:txBody>
          <a:bodyPr/>
          <a:lstStyle/>
          <a:p>
            <a:fld id="{F14A6D96-5CA0-4246-8CF9-7840EABD639B}" type="datetime1">
              <a:rPr lang="en-US" smtClean="0"/>
              <a:t>4/13/2023</a:t>
            </a:fld>
            <a:endParaRPr lang="en-US"/>
          </a:p>
        </p:txBody>
      </p:sp>
      <p:sp>
        <p:nvSpPr>
          <p:cNvPr id="6" name="Footer Placeholder 5">
            <a:extLst>
              <a:ext uri="{FF2B5EF4-FFF2-40B4-BE49-F238E27FC236}">
                <a16:creationId xmlns:a16="http://schemas.microsoft.com/office/drawing/2014/main" id="{3A32DB2D-4CCD-8BBB-8424-4483104558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28FA9-CCCF-F098-93EF-F5472D640D0A}"/>
              </a:ext>
            </a:extLst>
          </p:cNvPr>
          <p:cNvSpPr>
            <a:spLocks noGrp="1"/>
          </p:cNvSpPr>
          <p:nvPr>
            <p:ph type="sldNum" sz="quarter" idx="12"/>
          </p:nvPr>
        </p:nvSpPr>
        <p:spPr/>
        <p:txBody>
          <a:bodyPr/>
          <a:lstStyle/>
          <a:p>
            <a:fld id="{E565156C-6526-412B-967D-BF157A6B2739}" type="slidenum">
              <a:rPr lang="en-US" smtClean="0"/>
              <a:t>‹#›</a:t>
            </a:fld>
            <a:endParaRPr lang="en-US"/>
          </a:p>
        </p:txBody>
      </p:sp>
    </p:spTree>
    <p:extLst>
      <p:ext uri="{BB962C8B-B14F-4D97-AF65-F5344CB8AC3E}">
        <p14:creationId xmlns:p14="http://schemas.microsoft.com/office/powerpoint/2010/main" val="1838301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emf"/><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3.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D1BE3-BBF4-212E-64DD-708E6F04EF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21EB521-559C-F6FD-600F-CD72070CEA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3CD484-AF8D-7CF6-BA27-C8EE1D9EE7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93C3B-6AE4-42C9-A14E-F2BE6E7692FB}" type="datetime1">
              <a:rPr lang="en-US" smtClean="0"/>
              <a:t>4/13/2023</a:t>
            </a:fld>
            <a:endParaRPr lang="en-US"/>
          </a:p>
        </p:txBody>
      </p:sp>
      <p:sp>
        <p:nvSpPr>
          <p:cNvPr id="5" name="Footer Placeholder 4">
            <a:extLst>
              <a:ext uri="{FF2B5EF4-FFF2-40B4-BE49-F238E27FC236}">
                <a16:creationId xmlns:a16="http://schemas.microsoft.com/office/drawing/2014/main" id="{310DAE9A-24AF-38A2-5D86-F81150E994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31727D-C6FD-D222-EB83-C7F142DEB2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65156C-6526-412B-967D-BF157A6B2739}" type="slidenum">
              <a:rPr lang="en-US" smtClean="0"/>
              <a:t>‹#›</a:t>
            </a:fld>
            <a:endParaRPr lang="en-US"/>
          </a:p>
        </p:txBody>
      </p:sp>
    </p:spTree>
    <p:extLst>
      <p:ext uri="{BB962C8B-B14F-4D97-AF65-F5344CB8AC3E}">
        <p14:creationId xmlns:p14="http://schemas.microsoft.com/office/powerpoint/2010/main" val="266925756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1980" y="1006089"/>
            <a:ext cx="11001933" cy="249299"/>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01981" y="1550083"/>
            <a:ext cx="10972148" cy="1827816"/>
          </a:xfrm>
          <a:prstGeom prst="rect">
            <a:avLst/>
          </a:prstGeom>
        </p:spPr>
        <p:txBody>
          <a:bodyPr vert="horz" wrap="square" lIns="0" tIns="0" rIns="0" bIns="0" rtlCol="0">
            <a:noAutofit/>
          </a:bodyPr>
          <a:lstStyle/>
          <a:p>
            <a:pPr lvl="0"/>
            <a:r>
              <a:rPr lang="en-US" dirty="0"/>
              <a:t>Click to edit Master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601981" y="6555026"/>
            <a:ext cx="1697473" cy="246221"/>
          </a:xfrm>
          <a:prstGeom prst="rect">
            <a:avLst/>
          </a:prstGeom>
          <a:noFill/>
        </p:spPr>
        <p:txBody>
          <a:bodyPr wrap="none" lIns="0" tIns="0" rIns="0" bIns="0" rtlCol="0" anchor="t" anchorCtr="0">
            <a:no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charset="0"/>
                <a:ea typeface="Arial" charset="0"/>
                <a:cs typeface="Arial" charset="0"/>
              </a:rPr>
              <a:t>© PFM</a:t>
            </a:r>
          </a:p>
        </p:txBody>
      </p:sp>
      <p:sp>
        <p:nvSpPr>
          <p:cNvPr id="9" name="Slide Number Placeholder 5"/>
          <p:cNvSpPr txBox="1">
            <a:spLocks/>
          </p:cNvSpPr>
          <p:nvPr userDrawn="1"/>
        </p:nvSpPr>
        <p:spPr>
          <a:xfrm>
            <a:off x="11474824" y="6500876"/>
            <a:ext cx="528489"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05F1538-3331-E648-B801-7E18C85EB11D}" type="slidenum">
              <a:rPr lang="en-US" sz="1100" smtClean="0">
                <a:latin typeface="Arial" charset="0"/>
                <a:ea typeface="Arial" charset="0"/>
                <a:cs typeface="Arial" charset="0"/>
              </a:rPr>
              <a:pPr algn="r"/>
              <a:t>‹#›</a:t>
            </a:fld>
            <a:endParaRPr lang="en-US" sz="1200" dirty="0">
              <a:latin typeface="Arial" charset="0"/>
              <a:ea typeface="Arial" charset="0"/>
              <a:cs typeface="Arial" charset="0"/>
            </a:endParaRPr>
          </a:p>
        </p:txBody>
      </p:sp>
    </p:spTree>
    <p:extLst>
      <p:ext uri="{BB962C8B-B14F-4D97-AF65-F5344CB8AC3E}">
        <p14:creationId xmlns:p14="http://schemas.microsoft.com/office/powerpoint/2010/main" val="35472340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 id="2147483750" r:id="rId18"/>
    <p:sldLayoutId id="2147483751" r:id="rId19"/>
    <p:sldLayoutId id="2147483752" r:id="rId20"/>
    <p:sldLayoutId id="2147483753" r:id="rId21"/>
    <p:sldLayoutId id="2147483754" r:id="rId22"/>
  </p:sldLayoutIdLst>
  <p:txStyles>
    <p:titleStyle>
      <a:lvl1pPr algn="l" defTabSz="914400" rtl="0" eaLnBrk="1" latinLnBrk="0" hangingPunct="1">
        <a:lnSpc>
          <a:spcPct val="90000"/>
        </a:lnSpc>
        <a:spcBef>
          <a:spcPct val="0"/>
        </a:spcBef>
        <a:buNone/>
        <a:defRPr sz="1800" b="1" i="0" kern="1200">
          <a:solidFill>
            <a:schemeClr val="tx2"/>
          </a:solidFill>
          <a:latin typeface="Arial" charset="0"/>
          <a:ea typeface="Arial" charset="0"/>
          <a:cs typeface="Arial" charset="0"/>
        </a:defRPr>
      </a:lvl1pPr>
    </p:titleStyle>
    <p:bodyStyle>
      <a:lvl1pPr marL="225425" indent="-225425" algn="l" defTabSz="914400" rtl="0" eaLnBrk="1" latinLnBrk="0" hangingPunct="1">
        <a:lnSpc>
          <a:spcPct val="110000"/>
        </a:lnSpc>
        <a:spcBef>
          <a:spcPts val="1200"/>
        </a:spcBef>
        <a:buClr>
          <a:schemeClr val="accent2"/>
        </a:buClr>
        <a:buSzPct val="90000"/>
        <a:buFont typeface="Wingdings 2" panose="05020102010507070707" pitchFamily="18" charset="2"/>
        <a:buChar char="Ã"/>
        <a:defRPr sz="1200" kern="1200">
          <a:solidFill>
            <a:schemeClr val="tx2"/>
          </a:solidFill>
          <a:latin typeface="+mn-lt"/>
          <a:ea typeface="Arial" charset="0"/>
          <a:cs typeface="Arial" charset="0"/>
        </a:defRPr>
      </a:lvl1pPr>
      <a:lvl2pPr marL="398463"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Soleil" charset="0"/>
          <a:cs typeface="Soleil" charset="0"/>
        </a:defRPr>
      </a:lvl2pPr>
      <a:lvl3pPr marL="569913" indent="-171450"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3pPr>
      <a:lvl4pPr marL="74295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4pPr>
      <a:lvl5pPr marL="91440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baseline="0">
          <a:solidFill>
            <a:schemeClr val="tx2"/>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0384729"/>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0.xml"/><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3.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4DECC613-0B25-A239-3521-4BD95376DD41}"/>
              </a:ext>
            </a:extLst>
          </p:cNvPr>
          <p:cNvSpPr>
            <a:spLocks noGrp="1"/>
          </p:cNvSpPr>
          <p:nvPr>
            <p:ph idx="1"/>
          </p:nvPr>
        </p:nvSpPr>
        <p:spPr>
          <a:xfrm>
            <a:off x="1115568" y="665018"/>
            <a:ext cx="10168128" cy="5511945"/>
          </a:xfrm>
        </p:spPr>
        <p:txBody>
          <a:bodyPr>
            <a:normAutofit/>
          </a:bodyPr>
          <a:lstStyle/>
          <a:p>
            <a:r>
              <a:rPr lang="en-US" sz="2200" dirty="0"/>
              <a:t>COVID Today</a:t>
            </a:r>
          </a:p>
          <a:p>
            <a:endParaRPr lang="en-US" sz="2200" dirty="0"/>
          </a:p>
          <a:p>
            <a:r>
              <a:rPr lang="en-US" sz="2200" dirty="0"/>
              <a:t>Post COVID-19 Challenges</a:t>
            </a:r>
          </a:p>
          <a:p>
            <a:pPr marL="0" indent="0">
              <a:buNone/>
            </a:pPr>
            <a:endParaRPr lang="en-US" sz="2200" dirty="0"/>
          </a:p>
          <a:p>
            <a:r>
              <a:rPr lang="en-US" sz="2200" dirty="0"/>
              <a:t>Capital Access Today</a:t>
            </a:r>
          </a:p>
        </p:txBody>
      </p:sp>
      <p:sp>
        <p:nvSpPr>
          <p:cNvPr id="4" name="Slide Number Placeholder 3">
            <a:extLst>
              <a:ext uri="{FF2B5EF4-FFF2-40B4-BE49-F238E27FC236}">
                <a16:creationId xmlns:a16="http://schemas.microsoft.com/office/drawing/2014/main" id="{5D939C21-C958-1F71-C46A-A4C132509A4D}"/>
              </a:ext>
            </a:extLst>
          </p:cNvPr>
          <p:cNvSpPr>
            <a:spLocks noGrp="1"/>
          </p:cNvSpPr>
          <p:nvPr>
            <p:ph type="sldNum" sz="quarter" idx="12"/>
          </p:nvPr>
        </p:nvSpPr>
        <p:spPr>
          <a:xfrm>
            <a:off x="8540496" y="6356350"/>
            <a:ext cx="2743200" cy="365125"/>
          </a:xfrm>
        </p:spPr>
        <p:txBody>
          <a:bodyPr>
            <a:normAutofit/>
          </a:bodyPr>
          <a:lstStyle/>
          <a:p>
            <a:pPr>
              <a:spcAft>
                <a:spcPts val="600"/>
              </a:spcAft>
            </a:pPr>
            <a:fld id="{E565156C-6526-412B-967D-BF157A6B2739}" type="slidenum">
              <a:rPr lang="en-US">
                <a:solidFill>
                  <a:schemeClr val="tx1">
                    <a:lumMod val="50000"/>
                    <a:lumOff val="50000"/>
                  </a:schemeClr>
                </a:solidFill>
              </a:rPr>
              <a:pPr>
                <a:spcAft>
                  <a:spcPts val="600"/>
                </a:spcAft>
              </a:pPr>
              <a:t>1</a:t>
            </a:fld>
            <a:endParaRPr lang="en-US" dirty="0">
              <a:solidFill>
                <a:schemeClr val="tx1">
                  <a:lumMod val="50000"/>
                  <a:lumOff val="50000"/>
                </a:schemeClr>
              </a:solidFill>
            </a:endParaRPr>
          </a:p>
        </p:txBody>
      </p:sp>
    </p:spTree>
    <p:extLst>
      <p:ext uri="{BB962C8B-B14F-4D97-AF65-F5344CB8AC3E}">
        <p14:creationId xmlns:p14="http://schemas.microsoft.com/office/powerpoint/2010/main" val="20179168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F24AE7-5B60-4F0E-8AA6-4872A0746213}" type="slidenum">
              <a:rPr lang="en-US" smtClean="0">
                <a:solidFill>
                  <a:prstClr val="black"/>
                </a:solidFill>
              </a:rPr>
              <a:pPr/>
              <a:t>10</a:t>
            </a:fld>
            <a:endParaRPr lang="en-US" dirty="0">
              <a:solidFill>
                <a:prstClr val="black"/>
              </a:solidFill>
            </a:endParaRPr>
          </a:p>
        </p:txBody>
      </p:sp>
      <p:sp>
        <p:nvSpPr>
          <p:cNvPr id="4" name="TextBox 3"/>
          <p:cNvSpPr txBox="1"/>
          <p:nvPr/>
        </p:nvSpPr>
        <p:spPr>
          <a:xfrm>
            <a:off x="1365940" y="1295128"/>
            <a:ext cx="10104120" cy="307777"/>
          </a:xfrm>
          <a:prstGeom prst="rect">
            <a:avLst/>
          </a:prstGeom>
          <a:noFill/>
        </p:spPr>
        <p:txBody>
          <a:bodyPr wrap="square" rtlCol="0">
            <a:spAutoFit/>
          </a:bodyPr>
          <a:lstStyle/>
          <a:p>
            <a:pPr>
              <a:defRPr/>
            </a:pPr>
            <a:r>
              <a:rPr lang="en-US" sz="1400" dirty="0">
                <a:solidFill>
                  <a:srgbClr val="3A3838"/>
                </a:solidFill>
                <a:latin typeface="Montserrat"/>
              </a:rPr>
              <a:t>Holistic strategies required to navigate labor supply demands and attract/retain top talent. </a:t>
            </a:r>
          </a:p>
        </p:txBody>
      </p:sp>
      <p:pic>
        <p:nvPicPr>
          <p:cNvPr id="3" name="Picture 2"/>
          <p:cNvPicPr>
            <a:picLocks noChangeAspect="1"/>
          </p:cNvPicPr>
          <p:nvPr/>
        </p:nvPicPr>
        <p:blipFill>
          <a:blip r:embed="rId3"/>
          <a:stretch>
            <a:fillRect/>
          </a:stretch>
        </p:blipFill>
        <p:spPr>
          <a:xfrm>
            <a:off x="1626396" y="1967361"/>
            <a:ext cx="8939209" cy="3660077"/>
          </a:xfrm>
          <a:prstGeom prst="rect">
            <a:avLst/>
          </a:prstGeom>
        </p:spPr>
      </p:pic>
      <p:sp>
        <p:nvSpPr>
          <p:cNvPr id="6" name="TextBox 5">
            <a:extLst>
              <a:ext uri="{FF2B5EF4-FFF2-40B4-BE49-F238E27FC236}">
                <a16:creationId xmlns:a16="http://schemas.microsoft.com/office/drawing/2014/main" id="{0E43F985-3F05-DB8A-4EB0-714C8E72E8AC}"/>
              </a:ext>
            </a:extLst>
          </p:cNvPr>
          <p:cNvSpPr txBox="1"/>
          <p:nvPr/>
        </p:nvSpPr>
        <p:spPr>
          <a:xfrm>
            <a:off x="1626396" y="5783158"/>
            <a:ext cx="4397829" cy="246221"/>
          </a:xfrm>
          <a:prstGeom prst="rect">
            <a:avLst/>
          </a:prstGeom>
          <a:noFill/>
        </p:spPr>
        <p:txBody>
          <a:bodyPr wrap="square" rtlCol="0">
            <a:spAutoFit/>
          </a:bodyPr>
          <a:lstStyle/>
          <a:p>
            <a:r>
              <a:rPr lang="en-US" sz="1000" dirty="0"/>
              <a:t>Source: Ponder client</a:t>
            </a:r>
          </a:p>
        </p:txBody>
      </p:sp>
      <p:sp>
        <p:nvSpPr>
          <p:cNvPr id="7" name="Title 1">
            <a:extLst>
              <a:ext uri="{FF2B5EF4-FFF2-40B4-BE49-F238E27FC236}">
                <a16:creationId xmlns:a16="http://schemas.microsoft.com/office/drawing/2014/main" id="{D0917995-2486-CB71-370A-C4EA596C3ABE}"/>
              </a:ext>
            </a:extLst>
          </p:cNvPr>
          <p:cNvSpPr>
            <a:spLocks noGrp="1"/>
          </p:cNvSpPr>
          <p:nvPr>
            <p:ph type="title"/>
          </p:nvPr>
        </p:nvSpPr>
        <p:spPr>
          <a:xfrm>
            <a:off x="1365940" y="283622"/>
            <a:ext cx="10168128" cy="1179576"/>
          </a:xfrm>
        </p:spPr>
        <p:txBody>
          <a:bodyPr>
            <a:normAutofit/>
          </a:bodyPr>
          <a:lstStyle/>
          <a:p>
            <a:r>
              <a:rPr lang="en-US" sz="3600" b="1" dirty="0"/>
              <a:t>Common Labor Strategies</a:t>
            </a:r>
          </a:p>
        </p:txBody>
      </p:sp>
    </p:spTree>
    <p:extLst>
      <p:ext uri="{BB962C8B-B14F-4D97-AF65-F5344CB8AC3E}">
        <p14:creationId xmlns:p14="http://schemas.microsoft.com/office/powerpoint/2010/main" val="2840126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8351C91-31DC-05DD-7CC5-82B22280D9A9}"/>
              </a:ext>
            </a:extLst>
          </p:cNvPr>
          <p:cNvSpPr>
            <a:spLocks noGrp="1"/>
          </p:cNvSpPr>
          <p:nvPr>
            <p:ph type="body" sz="quarter" idx="10"/>
          </p:nvPr>
        </p:nvSpPr>
        <p:spPr>
          <a:xfrm>
            <a:off x="1765540" y="1132514"/>
            <a:ext cx="8457960" cy="4986982"/>
          </a:xfrm>
        </p:spPr>
        <p:txBody>
          <a:bodyPr/>
          <a:lstStyle/>
          <a:p>
            <a:pPr marL="0" indent="0">
              <a:buNone/>
            </a:pPr>
            <a:r>
              <a:rPr lang="en-US" sz="1800" dirty="0">
                <a:solidFill>
                  <a:schemeClr val="tx2"/>
                </a:solidFill>
              </a:rPr>
              <a:t>Negative operations coupled with investment losses in 2022 led many healthcare organizations to feel pressure relative to debt service coverage, with several breaching covenants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800" dirty="0">
                <a:solidFill>
                  <a:schemeClr val="tx2"/>
                </a:solidFill>
              </a:rPr>
              <a:t>While a public default has limited and complicated remedies, private credit partners are generally willing to work with hospitals to avoid accelerating debt due to an event of default </a:t>
            </a:r>
          </a:p>
          <a:p>
            <a:pPr lvl="1"/>
            <a:endParaRPr lang="en-US" dirty="0"/>
          </a:p>
          <a:p>
            <a:pPr marL="233362" lvl="1" indent="0">
              <a:buNone/>
            </a:pPr>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Rectangle 3">
            <a:extLst>
              <a:ext uri="{FF2B5EF4-FFF2-40B4-BE49-F238E27FC236}">
                <a16:creationId xmlns:a16="http://schemas.microsoft.com/office/drawing/2014/main" id="{E01A77DB-8762-8C49-52C6-E58B6046163B}"/>
              </a:ext>
            </a:extLst>
          </p:cNvPr>
          <p:cNvSpPr/>
          <p:nvPr/>
        </p:nvSpPr>
        <p:spPr>
          <a:xfrm>
            <a:off x="1765540" y="2012976"/>
            <a:ext cx="2399252" cy="276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Typical Private Debt Covenant</a:t>
            </a:r>
          </a:p>
        </p:txBody>
      </p:sp>
      <p:sp>
        <p:nvSpPr>
          <p:cNvPr id="9" name="Rectangle 8">
            <a:extLst>
              <a:ext uri="{FF2B5EF4-FFF2-40B4-BE49-F238E27FC236}">
                <a16:creationId xmlns:a16="http://schemas.microsoft.com/office/drawing/2014/main" id="{07990919-B35C-6708-B81D-9446005094B3}"/>
              </a:ext>
            </a:extLst>
          </p:cNvPr>
          <p:cNvSpPr/>
          <p:nvPr/>
        </p:nvSpPr>
        <p:spPr>
          <a:xfrm>
            <a:off x="4317192" y="2014879"/>
            <a:ext cx="5838367" cy="276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Typical Public Debt Covenants</a:t>
            </a:r>
          </a:p>
        </p:txBody>
      </p:sp>
      <p:sp>
        <p:nvSpPr>
          <p:cNvPr id="15" name="Rectangle 14">
            <a:extLst>
              <a:ext uri="{FF2B5EF4-FFF2-40B4-BE49-F238E27FC236}">
                <a16:creationId xmlns:a16="http://schemas.microsoft.com/office/drawing/2014/main" id="{61A33129-F253-86C0-0737-888DCD4F8D4F}"/>
              </a:ext>
            </a:extLst>
          </p:cNvPr>
          <p:cNvSpPr/>
          <p:nvPr/>
        </p:nvSpPr>
        <p:spPr>
          <a:xfrm>
            <a:off x="1765540" y="2289811"/>
            <a:ext cx="2399252" cy="100668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1.0x DSCR in any quarter/year triggers EOD</a:t>
            </a:r>
          </a:p>
        </p:txBody>
      </p:sp>
      <p:sp>
        <p:nvSpPr>
          <p:cNvPr id="16" name="Rectangle 15">
            <a:extLst>
              <a:ext uri="{FF2B5EF4-FFF2-40B4-BE49-F238E27FC236}">
                <a16:creationId xmlns:a16="http://schemas.microsoft.com/office/drawing/2014/main" id="{FA985CDC-C153-7BFE-2DB8-A40B59FA485A}"/>
              </a:ext>
            </a:extLst>
          </p:cNvPr>
          <p:cNvSpPr/>
          <p:nvPr/>
        </p:nvSpPr>
        <p:spPr>
          <a:xfrm>
            <a:off x="4317192" y="2289812"/>
            <a:ext cx="1424731" cy="100667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1.0x DSCR in any year triggers EOD</a:t>
            </a:r>
          </a:p>
        </p:txBody>
      </p:sp>
      <p:sp>
        <p:nvSpPr>
          <p:cNvPr id="17" name="Rectangle 16">
            <a:extLst>
              <a:ext uri="{FF2B5EF4-FFF2-40B4-BE49-F238E27FC236}">
                <a16:creationId xmlns:a16="http://schemas.microsoft.com/office/drawing/2014/main" id="{C6D41E86-103D-D677-2220-AC1328E2E9BC}"/>
              </a:ext>
            </a:extLst>
          </p:cNvPr>
          <p:cNvSpPr/>
          <p:nvPr/>
        </p:nvSpPr>
        <p:spPr>
          <a:xfrm>
            <a:off x="5788404" y="2289812"/>
            <a:ext cx="1424731" cy="100667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1.0x DSCR in any year triggers EOD, carve out force majeure</a:t>
            </a:r>
          </a:p>
        </p:txBody>
      </p:sp>
      <p:sp>
        <p:nvSpPr>
          <p:cNvPr id="18" name="Rectangle 17">
            <a:extLst>
              <a:ext uri="{FF2B5EF4-FFF2-40B4-BE49-F238E27FC236}">
                <a16:creationId xmlns:a16="http://schemas.microsoft.com/office/drawing/2014/main" id="{AF5A1BA6-A8AC-891F-BEF9-B2A372060110}"/>
              </a:ext>
            </a:extLst>
          </p:cNvPr>
          <p:cNvSpPr/>
          <p:nvPr/>
        </p:nvSpPr>
        <p:spPr>
          <a:xfrm>
            <a:off x="7259616" y="2289812"/>
            <a:ext cx="1424731" cy="100667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1.0x DSCR 2 years in a row triggers EOD</a:t>
            </a:r>
          </a:p>
        </p:txBody>
      </p:sp>
      <p:sp>
        <p:nvSpPr>
          <p:cNvPr id="19" name="Rectangle 18">
            <a:extLst>
              <a:ext uri="{FF2B5EF4-FFF2-40B4-BE49-F238E27FC236}">
                <a16:creationId xmlns:a16="http://schemas.microsoft.com/office/drawing/2014/main" id="{6485F4A1-90BE-0A17-E14B-AB80579F08E6}"/>
              </a:ext>
            </a:extLst>
          </p:cNvPr>
          <p:cNvSpPr/>
          <p:nvPr/>
        </p:nvSpPr>
        <p:spPr>
          <a:xfrm>
            <a:off x="8730828" y="2289812"/>
            <a:ext cx="1424731" cy="100667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1.0x DSCR 2 years in a row + min. DCOH triggers EOD</a:t>
            </a:r>
          </a:p>
        </p:txBody>
      </p:sp>
      <p:sp>
        <p:nvSpPr>
          <p:cNvPr id="20" name="TextBox 19">
            <a:extLst>
              <a:ext uri="{FF2B5EF4-FFF2-40B4-BE49-F238E27FC236}">
                <a16:creationId xmlns:a16="http://schemas.microsoft.com/office/drawing/2014/main" id="{01216A7B-EBBC-46B9-3898-CC96AC29200E}"/>
              </a:ext>
            </a:extLst>
          </p:cNvPr>
          <p:cNvSpPr txBox="1"/>
          <p:nvPr/>
        </p:nvSpPr>
        <p:spPr>
          <a:xfrm>
            <a:off x="4292574" y="3296490"/>
            <a:ext cx="889987" cy="253916"/>
          </a:xfrm>
          <a:prstGeom prst="rect">
            <a:avLst/>
          </a:prstGeom>
          <a:noFill/>
        </p:spPr>
        <p:txBody>
          <a:bodyPr wrap="none" rtlCol="0">
            <a:spAutoFit/>
          </a:bodyPr>
          <a:lstStyle/>
          <a:p>
            <a:r>
              <a:rPr lang="en-US" sz="1050" i="1" dirty="0">
                <a:solidFill>
                  <a:schemeClr val="tx1">
                    <a:lumMod val="75000"/>
                    <a:lumOff val="25000"/>
                  </a:schemeClr>
                </a:solidFill>
              </a:rPr>
              <a:t>Least flexible</a:t>
            </a:r>
          </a:p>
        </p:txBody>
      </p:sp>
      <p:sp>
        <p:nvSpPr>
          <p:cNvPr id="21" name="TextBox 20">
            <a:extLst>
              <a:ext uri="{FF2B5EF4-FFF2-40B4-BE49-F238E27FC236}">
                <a16:creationId xmlns:a16="http://schemas.microsoft.com/office/drawing/2014/main" id="{C319625B-C5BB-4790-9793-2858485F11BB}"/>
              </a:ext>
            </a:extLst>
          </p:cNvPr>
          <p:cNvSpPr txBox="1"/>
          <p:nvPr/>
        </p:nvSpPr>
        <p:spPr>
          <a:xfrm>
            <a:off x="9277916" y="3296490"/>
            <a:ext cx="885179" cy="253916"/>
          </a:xfrm>
          <a:prstGeom prst="rect">
            <a:avLst/>
          </a:prstGeom>
          <a:noFill/>
        </p:spPr>
        <p:txBody>
          <a:bodyPr wrap="none" rtlCol="0">
            <a:spAutoFit/>
          </a:bodyPr>
          <a:lstStyle/>
          <a:p>
            <a:pPr algn="r"/>
            <a:r>
              <a:rPr lang="en-US" sz="1050" i="1" dirty="0">
                <a:solidFill>
                  <a:schemeClr val="tx1">
                    <a:lumMod val="75000"/>
                    <a:lumOff val="25000"/>
                  </a:schemeClr>
                </a:solidFill>
              </a:rPr>
              <a:t>Most flexible</a:t>
            </a:r>
          </a:p>
        </p:txBody>
      </p:sp>
      <p:cxnSp>
        <p:nvCxnSpPr>
          <p:cNvPr id="23" name="Straight Arrow Connector 22">
            <a:extLst>
              <a:ext uri="{FF2B5EF4-FFF2-40B4-BE49-F238E27FC236}">
                <a16:creationId xmlns:a16="http://schemas.microsoft.com/office/drawing/2014/main" id="{6217804C-3F92-1BE2-4652-C059D4BD4637}"/>
              </a:ext>
            </a:extLst>
          </p:cNvPr>
          <p:cNvCxnSpPr>
            <a:stCxn id="20" idx="3"/>
            <a:endCxn id="21" idx="1"/>
          </p:cNvCxnSpPr>
          <p:nvPr/>
        </p:nvCxnSpPr>
        <p:spPr>
          <a:xfrm>
            <a:off x="5182561" y="3423448"/>
            <a:ext cx="4095355" cy="0"/>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24" name="Rectangle 23">
            <a:extLst>
              <a:ext uri="{FF2B5EF4-FFF2-40B4-BE49-F238E27FC236}">
                <a16:creationId xmlns:a16="http://schemas.microsoft.com/office/drawing/2014/main" id="{49DB44D5-3990-3EFA-7ED8-485948EE9668}"/>
              </a:ext>
            </a:extLst>
          </p:cNvPr>
          <p:cNvSpPr/>
          <p:nvPr/>
        </p:nvSpPr>
        <p:spPr>
          <a:xfrm>
            <a:off x="2255740" y="4710895"/>
            <a:ext cx="1680147" cy="15870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Offer “covenant holiday” or waiver of covenant – can be one quarter at a time or for longer period</a:t>
            </a:r>
          </a:p>
        </p:txBody>
      </p:sp>
      <p:sp>
        <p:nvSpPr>
          <p:cNvPr id="25" name="Rectangle 24">
            <a:extLst>
              <a:ext uri="{FF2B5EF4-FFF2-40B4-BE49-F238E27FC236}">
                <a16:creationId xmlns:a16="http://schemas.microsoft.com/office/drawing/2014/main" id="{931DD6FF-E435-956A-FBF4-E07553C7886F}"/>
              </a:ext>
            </a:extLst>
          </p:cNvPr>
          <p:cNvSpPr/>
          <p:nvPr/>
        </p:nvSpPr>
        <p:spPr>
          <a:xfrm>
            <a:off x="4220145" y="4710895"/>
            <a:ext cx="1680147" cy="15870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Modify DSC formula to remove one-time negative impacts (avoids need for waiver)</a:t>
            </a:r>
          </a:p>
        </p:txBody>
      </p:sp>
      <p:sp>
        <p:nvSpPr>
          <p:cNvPr id="26" name="Rectangle 25">
            <a:extLst>
              <a:ext uri="{FF2B5EF4-FFF2-40B4-BE49-F238E27FC236}">
                <a16:creationId xmlns:a16="http://schemas.microsoft.com/office/drawing/2014/main" id="{D062714A-42EF-544C-2E0C-38413C130B3E}"/>
              </a:ext>
            </a:extLst>
          </p:cNvPr>
          <p:cNvSpPr/>
          <p:nvPr/>
        </p:nvSpPr>
        <p:spPr>
          <a:xfrm>
            <a:off x="6150994" y="4710894"/>
            <a:ext cx="1680147" cy="15870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Amend document to avoid EOD altogether for specified period of time</a:t>
            </a:r>
          </a:p>
        </p:txBody>
      </p:sp>
      <p:sp>
        <p:nvSpPr>
          <p:cNvPr id="27" name="Rectangle 26">
            <a:extLst>
              <a:ext uri="{FF2B5EF4-FFF2-40B4-BE49-F238E27FC236}">
                <a16:creationId xmlns:a16="http://schemas.microsoft.com/office/drawing/2014/main" id="{DD00747A-32D7-AFEC-6DBD-48AF2194115B}"/>
              </a:ext>
            </a:extLst>
          </p:cNvPr>
          <p:cNvSpPr/>
          <p:nvPr/>
        </p:nvSpPr>
        <p:spPr>
          <a:xfrm>
            <a:off x="8098622" y="4710893"/>
            <a:ext cx="1680147" cy="15870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75000"/>
                    <a:lumOff val="25000"/>
                  </a:schemeClr>
                </a:solidFill>
              </a:rPr>
              <a:t>Amend document to replace DSCR covenant with cash to debt or another debt ratio</a:t>
            </a:r>
          </a:p>
        </p:txBody>
      </p:sp>
      <p:sp>
        <p:nvSpPr>
          <p:cNvPr id="28" name="Oval 27">
            <a:extLst>
              <a:ext uri="{FF2B5EF4-FFF2-40B4-BE49-F238E27FC236}">
                <a16:creationId xmlns:a16="http://schemas.microsoft.com/office/drawing/2014/main" id="{8548F7C4-F900-2C1E-5FC4-AEC32C2193C4}"/>
              </a:ext>
            </a:extLst>
          </p:cNvPr>
          <p:cNvSpPr/>
          <p:nvPr/>
        </p:nvSpPr>
        <p:spPr>
          <a:xfrm>
            <a:off x="2143047" y="4576951"/>
            <a:ext cx="383521" cy="38352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75000"/>
                    <a:lumOff val="25000"/>
                  </a:schemeClr>
                </a:solidFill>
              </a:rPr>
              <a:t>1</a:t>
            </a:r>
          </a:p>
        </p:txBody>
      </p:sp>
      <p:sp>
        <p:nvSpPr>
          <p:cNvPr id="29" name="Oval 28">
            <a:extLst>
              <a:ext uri="{FF2B5EF4-FFF2-40B4-BE49-F238E27FC236}">
                <a16:creationId xmlns:a16="http://schemas.microsoft.com/office/drawing/2014/main" id="{42A2F38E-A475-2BF7-33B7-4744F4B8E985}"/>
              </a:ext>
            </a:extLst>
          </p:cNvPr>
          <p:cNvSpPr/>
          <p:nvPr/>
        </p:nvSpPr>
        <p:spPr>
          <a:xfrm>
            <a:off x="4100570" y="4575064"/>
            <a:ext cx="383521" cy="38352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75000"/>
                    <a:lumOff val="25000"/>
                  </a:schemeClr>
                </a:solidFill>
              </a:rPr>
              <a:t>2</a:t>
            </a:r>
          </a:p>
        </p:txBody>
      </p:sp>
      <p:sp>
        <p:nvSpPr>
          <p:cNvPr id="30" name="Oval 29">
            <a:extLst>
              <a:ext uri="{FF2B5EF4-FFF2-40B4-BE49-F238E27FC236}">
                <a16:creationId xmlns:a16="http://schemas.microsoft.com/office/drawing/2014/main" id="{84673F60-829C-6DC5-CB92-C4F98F9218A3}"/>
              </a:ext>
            </a:extLst>
          </p:cNvPr>
          <p:cNvSpPr/>
          <p:nvPr/>
        </p:nvSpPr>
        <p:spPr>
          <a:xfrm>
            <a:off x="6045740" y="4580278"/>
            <a:ext cx="383521" cy="38352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75000"/>
                    <a:lumOff val="25000"/>
                  </a:schemeClr>
                </a:solidFill>
              </a:rPr>
              <a:t>3</a:t>
            </a:r>
          </a:p>
        </p:txBody>
      </p:sp>
      <p:sp>
        <p:nvSpPr>
          <p:cNvPr id="31" name="Oval 30">
            <a:extLst>
              <a:ext uri="{FF2B5EF4-FFF2-40B4-BE49-F238E27FC236}">
                <a16:creationId xmlns:a16="http://schemas.microsoft.com/office/drawing/2014/main" id="{61232981-4E8C-64AE-1061-7D6997B3C624}"/>
              </a:ext>
            </a:extLst>
          </p:cNvPr>
          <p:cNvSpPr/>
          <p:nvPr/>
        </p:nvSpPr>
        <p:spPr>
          <a:xfrm>
            <a:off x="7999299" y="4585492"/>
            <a:ext cx="383521" cy="383522"/>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lumMod val="75000"/>
                    <a:lumOff val="25000"/>
                  </a:schemeClr>
                </a:solidFill>
              </a:rPr>
              <a:t>4</a:t>
            </a:r>
          </a:p>
        </p:txBody>
      </p:sp>
      <p:sp>
        <p:nvSpPr>
          <p:cNvPr id="42" name="Rectangle 41">
            <a:extLst>
              <a:ext uri="{FF2B5EF4-FFF2-40B4-BE49-F238E27FC236}">
                <a16:creationId xmlns:a16="http://schemas.microsoft.com/office/drawing/2014/main" id="{56A0E0F0-5DE3-6AEC-CF89-9603956F2857}"/>
              </a:ext>
            </a:extLst>
          </p:cNvPr>
          <p:cNvSpPr/>
          <p:nvPr/>
        </p:nvSpPr>
        <p:spPr>
          <a:xfrm>
            <a:off x="2109278" y="4264761"/>
            <a:ext cx="7734925" cy="2768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Potential Solutions to Default</a:t>
            </a:r>
          </a:p>
        </p:txBody>
      </p:sp>
      <p:sp>
        <p:nvSpPr>
          <p:cNvPr id="8" name="Title 1">
            <a:extLst>
              <a:ext uri="{FF2B5EF4-FFF2-40B4-BE49-F238E27FC236}">
                <a16:creationId xmlns:a16="http://schemas.microsoft.com/office/drawing/2014/main" id="{DBCB4C32-227F-4E76-3935-3E1E7224B786}"/>
              </a:ext>
            </a:extLst>
          </p:cNvPr>
          <p:cNvSpPr txBox="1">
            <a:spLocks/>
          </p:cNvSpPr>
          <p:nvPr/>
        </p:nvSpPr>
        <p:spPr>
          <a:xfrm>
            <a:off x="1365940" y="283622"/>
            <a:ext cx="10168128" cy="84889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400" kern="1200">
                <a:solidFill>
                  <a:schemeClr val="accent1">
                    <a:lumMod val="75000"/>
                  </a:schemeClr>
                </a:solidFill>
                <a:latin typeface="+mj-lt"/>
                <a:ea typeface="+mj-ea"/>
                <a:cs typeface="+mj-cs"/>
              </a:defRPr>
            </a:lvl1pPr>
          </a:lstStyle>
          <a:p>
            <a:r>
              <a:rPr lang="en-US" sz="3600" b="1" dirty="0">
                <a:solidFill>
                  <a:schemeClr val="tx2"/>
                </a:solidFill>
              </a:rPr>
              <a:t>Negative Cash Flow Causes DSCR Concerns for Many</a:t>
            </a:r>
          </a:p>
        </p:txBody>
      </p:sp>
    </p:spTree>
    <p:extLst>
      <p:ext uri="{BB962C8B-B14F-4D97-AF65-F5344CB8AC3E}">
        <p14:creationId xmlns:p14="http://schemas.microsoft.com/office/powerpoint/2010/main" val="3726658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F1CD-A1ED-2CD0-AE05-6FF32DB65708}"/>
              </a:ext>
            </a:extLst>
          </p:cNvPr>
          <p:cNvSpPr>
            <a:spLocks noGrp="1"/>
          </p:cNvSpPr>
          <p:nvPr>
            <p:ph type="title"/>
          </p:nvPr>
        </p:nvSpPr>
        <p:spPr>
          <a:xfrm>
            <a:off x="1115568" y="631499"/>
            <a:ext cx="10168128" cy="1179576"/>
          </a:xfrm>
        </p:spPr>
        <p:txBody>
          <a:bodyPr>
            <a:normAutofit/>
          </a:bodyPr>
          <a:lstStyle/>
          <a:p>
            <a:r>
              <a:rPr lang="en-US" sz="3600" b="1" dirty="0"/>
              <a:t>State Regulatory Challenges</a:t>
            </a:r>
          </a:p>
        </p:txBody>
      </p:sp>
      <p:sp>
        <p:nvSpPr>
          <p:cNvPr id="4" name="Slide Number Placeholder 3">
            <a:extLst>
              <a:ext uri="{FF2B5EF4-FFF2-40B4-BE49-F238E27FC236}">
                <a16:creationId xmlns:a16="http://schemas.microsoft.com/office/drawing/2014/main" id="{5D939C21-C958-1F71-C46A-A4C132509A4D}"/>
              </a:ext>
            </a:extLst>
          </p:cNvPr>
          <p:cNvSpPr>
            <a:spLocks noGrp="1"/>
          </p:cNvSpPr>
          <p:nvPr>
            <p:ph type="sldNum" sz="quarter" idx="12"/>
          </p:nvPr>
        </p:nvSpPr>
        <p:spPr>
          <a:xfrm>
            <a:off x="8540496" y="6356350"/>
            <a:ext cx="2743200" cy="365125"/>
          </a:xfrm>
        </p:spPr>
        <p:txBody>
          <a:bodyPr>
            <a:normAutofit/>
          </a:bodyPr>
          <a:lstStyle/>
          <a:p>
            <a:pPr>
              <a:spcAft>
                <a:spcPts val="600"/>
              </a:spcAft>
            </a:pPr>
            <a:fld id="{E565156C-6526-412B-967D-BF157A6B2739}" type="slidenum">
              <a:rPr lang="en-US">
                <a:solidFill>
                  <a:schemeClr val="tx1">
                    <a:lumMod val="50000"/>
                    <a:lumOff val="50000"/>
                  </a:schemeClr>
                </a:solidFill>
              </a:rPr>
              <a:pPr>
                <a:spcAft>
                  <a:spcPts val="600"/>
                </a:spcAft>
              </a:pPr>
              <a:t>12</a:t>
            </a:fld>
            <a:endParaRPr lang="en-US" dirty="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4DECC613-0B25-A239-3521-4BD95376DD41}"/>
              </a:ext>
            </a:extLst>
          </p:cNvPr>
          <p:cNvSpPr>
            <a:spLocks noGrp="1"/>
          </p:cNvSpPr>
          <p:nvPr>
            <p:ph idx="1"/>
          </p:nvPr>
        </p:nvSpPr>
        <p:spPr>
          <a:xfrm>
            <a:off x="582911" y="1688635"/>
            <a:ext cx="11026178" cy="4667715"/>
          </a:xfrm>
        </p:spPr>
        <p:txBody>
          <a:bodyPr>
            <a:normAutofit fontScale="92500" lnSpcReduction="20000"/>
          </a:bodyPr>
          <a:lstStyle/>
          <a:p>
            <a:pPr marL="0" indent="0">
              <a:buNone/>
            </a:pPr>
            <a:r>
              <a:rPr lang="en-US" sz="2400" dirty="0"/>
              <a:t>Not all State Regulatory initiatives are bad, but strong 2021 performance has some states trying to reign in healthcare costs</a:t>
            </a:r>
          </a:p>
          <a:p>
            <a:r>
              <a:rPr lang="en-US" sz="2400" dirty="0"/>
              <a:t>Indiana</a:t>
            </a:r>
          </a:p>
          <a:p>
            <a:pPr lvl="1"/>
            <a:r>
              <a:rPr lang="en-US" sz="1900" dirty="0"/>
              <a:t>Stop or significantly reduce hospital based billing at non-hospital locations</a:t>
            </a:r>
          </a:p>
          <a:p>
            <a:pPr lvl="1"/>
            <a:r>
              <a:rPr lang="en-US" sz="1900" dirty="0"/>
              <a:t>Cap charges at a % of Medicare regardless of payor</a:t>
            </a:r>
          </a:p>
          <a:p>
            <a:pPr lvl="1"/>
            <a:r>
              <a:rPr lang="en-US" sz="1900" dirty="0"/>
              <a:t>Provide tax-credit to independent physicians to encourage competition</a:t>
            </a:r>
          </a:p>
          <a:p>
            <a:pPr lvl="1"/>
            <a:r>
              <a:rPr lang="en-US" sz="1900" dirty="0"/>
              <a:t>Eliminate non-compete clauses between employers and primary care physicians</a:t>
            </a:r>
          </a:p>
          <a:p>
            <a:pPr lvl="1"/>
            <a:r>
              <a:rPr lang="en-US" sz="1900" dirty="0"/>
              <a:t>Reduce investment portfolios and require a portion to be invested within the State</a:t>
            </a:r>
          </a:p>
          <a:p>
            <a:r>
              <a:rPr lang="en-US" sz="2400" dirty="0"/>
              <a:t>Colorado</a:t>
            </a:r>
          </a:p>
          <a:p>
            <a:pPr lvl="1"/>
            <a:r>
              <a:rPr lang="en-US" sz="1900" dirty="0"/>
              <a:t>Target a minimum Community Investment Threshold</a:t>
            </a:r>
          </a:p>
          <a:p>
            <a:pPr lvl="1"/>
            <a:r>
              <a:rPr lang="en-US" sz="1900" dirty="0"/>
              <a:t>Potentially limit the ability to transfer reserves out of state (i.e. to a parent health system)</a:t>
            </a:r>
          </a:p>
          <a:p>
            <a:pPr lvl="1"/>
            <a:r>
              <a:rPr lang="en-US" sz="1900" dirty="0"/>
              <a:t>A ban on hospitals charging “facility fees”</a:t>
            </a:r>
          </a:p>
          <a:p>
            <a:r>
              <a:rPr lang="en-US" sz="2400" dirty="0"/>
              <a:t>Idaho</a:t>
            </a:r>
          </a:p>
          <a:p>
            <a:pPr lvl="1"/>
            <a:r>
              <a:rPr lang="en-US" sz="1900" dirty="0"/>
              <a:t>Can’t consider ESG factors in contracts with governmental entities (Idaho has a large number of governmental hospitals)</a:t>
            </a:r>
          </a:p>
          <a:p>
            <a:r>
              <a:rPr lang="en-US" sz="2400" dirty="0"/>
              <a:t>Others?</a:t>
            </a:r>
          </a:p>
          <a:p>
            <a:pPr lvl="1"/>
            <a:endParaRPr lang="en-US" sz="1800" dirty="0"/>
          </a:p>
        </p:txBody>
      </p:sp>
    </p:spTree>
    <p:extLst>
      <p:ext uri="{BB962C8B-B14F-4D97-AF65-F5344CB8AC3E}">
        <p14:creationId xmlns:p14="http://schemas.microsoft.com/office/powerpoint/2010/main" val="726026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6901-7E11-C1EB-B3ED-C00AE3ED6DD1}"/>
              </a:ext>
            </a:extLst>
          </p:cNvPr>
          <p:cNvSpPr>
            <a:spLocks noGrp="1"/>
          </p:cNvSpPr>
          <p:nvPr>
            <p:ph type="title"/>
          </p:nvPr>
        </p:nvSpPr>
        <p:spPr/>
        <p:txBody>
          <a:bodyPr>
            <a:normAutofit/>
          </a:bodyPr>
          <a:lstStyle/>
          <a:p>
            <a:r>
              <a:rPr lang="en-US" sz="4800" dirty="0"/>
              <a:t>Capital Access Today</a:t>
            </a:r>
          </a:p>
        </p:txBody>
      </p:sp>
      <p:sp>
        <p:nvSpPr>
          <p:cNvPr id="3" name="Text Placeholder 2">
            <a:extLst>
              <a:ext uri="{FF2B5EF4-FFF2-40B4-BE49-F238E27FC236}">
                <a16:creationId xmlns:a16="http://schemas.microsoft.com/office/drawing/2014/main" id="{D4F9912A-921D-3FB2-4E07-2FAA9E3044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0411DB-43E9-5902-FD3E-A429712E3D2B}"/>
              </a:ext>
            </a:extLst>
          </p:cNvPr>
          <p:cNvSpPr>
            <a:spLocks noGrp="1"/>
          </p:cNvSpPr>
          <p:nvPr>
            <p:ph type="sldNum" sz="quarter" idx="12"/>
          </p:nvPr>
        </p:nvSpPr>
        <p:spPr/>
        <p:txBody>
          <a:bodyPr/>
          <a:lstStyle/>
          <a:p>
            <a:fld id="{E565156C-6526-412B-967D-BF157A6B2739}" type="slidenum">
              <a:rPr lang="en-US" smtClean="0"/>
              <a:t>13</a:t>
            </a:fld>
            <a:endParaRPr lang="en-US"/>
          </a:p>
        </p:txBody>
      </p:sp>
    </p:spTree>
    <p:extLst>
      <p:ext uri="{BB962C8B-B14F-4D97-AF65-F5344CB8AC3E}">
        <p14:creationId xmlns:p14="http://schemas.microsoft.com/office/powerpoint/2010/main" val="204476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Rating Agency Comments</a:t>
            </a:r>
          </a:p>
        </p:txBody>
      </p:sp>
    </p:spTree>
    <p:extLst>
      <p:ext uri="{BB962C8B-B14F-4D97-AF65-F5344CB8AC3E}">
        <p14:creationId xmlns:p14="http://schemas.microsoft.com/office/powerpoint/2010/main" val="2298734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Rating Agency – Healthcare Reports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704" y="1476636"/>
            <a:ext cx="1698413" cy="388312"/>
          </a:xfrm>
          <a:prstGeom prst="rect">
            <a:avLst/>
          </a:prstGeom>
        </p:spPr>
      </p:pic>
      <p:pic>
        <p:nvPicPr>
          <p:cNvPr id="1026" name="Picture 2" descr="Home | S&amp;P Global Rating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42199" y="1377919"/>
            <a:ext cx="2393106" cy="65677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fitch ratings">
            <a:extLst>
              <a:ext uri="{FF2B5EF4-FFF2-40B4-BE49-F238E27FC236}">
                <a16:creationId xmlns:a16="http://schemas.microsoft.com/office/drawing/2014/main" id="{52BC10BF-8617-4F3C-A796-9C0928CCEE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6411" y="1291658"/>
            <a:ext cx="1008661" cy="757323"/>
          </a:xfrm>
          <a:prstGeom prst="rect">
            <a:avLst/>
          </a:prstGeom>
          <a:noFill/>
          <a:extLst>
            <a:ext uri="{909E8E84-426E-40DD-AFC4-6F175D3DCCD1}">
              <a14:hiddenFill xmlns:a14="http://schemas.microsoft.com/office/drawing/2010/main">
                <a:solidFill>
                  <a:srgbClr val="FFFFFF"/>
                </a:solidFill>
              </a14:hiddenFill>
            </a:ext>
          </a:extLst>
        </p:spPr>
      </p:pic>
      <p:sp>
        <p:nvSpPr>
          <p:cNvPr id="13" name="Text Placeholder 2">
            <a:extLst>
              <a:ext uri="{FF2B5EF4-FFF2-40B4-BE49-F238E27FC236}">
                <a16:creationId xmlns:a16="http://schemas.microsoft.com/office/drawing/2014/main" id="{B6831EDF-F9D9-4854-A2DA-9B14218B8AB0}"/>
              </a:ext>
            </a:extLst>
          </p:cNvPr>
          <p:cNvSpPr txBox="1">
            <a:spLocks/>
          </p:cNvSpPr>
          <p:nvPr/>
        </p:nvSpPr>
        <p:spPr>
          <a:xfrm>
            <a:off x="1847274" y="2028909"/>
            <a:ext cx="2790915" cy="4225724"/>
          </a:xfrm>
          <a:prstGeom prst="rect">
            <a:avLst/>
          </a:prstGeom>
        </p:spPr>
        <p:txBody>
          <a:bodyPr vert="horz" wrap="square" lIns="0" tIns="0" rIns="0" bIns="0" rtlCol="0">
            <a:noAutofit/>
          </a:bodyPr>
          <a:lstStyle>
            <a:lvl1pPr marL="225425" indent="-225425" algn="l" defTabSz="914400" rtl="0" eaLnBrk="1" latinLnBrk="0" hangingPunct="1">
              <a:lnSpc>
                <a:spcPct val="110000"/>
              </a:lnSpc>
              <a:spcBef>
                <a:spcPts val="1200"/>
              </a:spcBef>
              <a:buClr>
                <a:schemeClr val="accent2"/>
              </a:buClr>
              <a:buSzPct val="90000"/>
              <a:buFont typeface="Wingdings 2" panose="05020102010507070707" pitchFamily="18" charset="2"/>
              <a:buChar char="Ã"/>
              <a:defRPr sz="1200" kern="1200">
                <a:solidFill>
                  <a:schemeClr val="tx2"/>
                </a:solidFill>
                <a:latin typeface="+mn-lt"/>
                <a:ea typeface="Arial" charset="0"/>
                <a:cs typeface="Arial" charset="0"/>
              </a:defRPr>
            </a:lvl1pPr>
            <a:lvl2pPr marL="398463"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Soleil" charset="0"/>
                <a:cs typeface="Soleil" charset="0"/>
              </a:defRPr>
            </a:lvl2pPr>
            <a:lvl3pPr marL="569913" indent="-171450"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3pPr>
            <a:lvl4pPr marL="74295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4pPr>
            <a:lvl5pPr marL="91440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baseline="0">
                <a:solidFill>
                  <a:schemeClr val="tx2"/>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3E6BB3"/>
              </a:buClr>
              <a:buNone/>
            </a:pPr>
            <a:r>
              <a:rPr lang="en-US" b="1" dirty="0">
                <a:solidFill>
                  <a:srgbClr val="373637"/>
                </a:solidFill>
                <a:latin typeface="Arial"/>
              </a:rPr>
              <a:t>April 13</a:t>
            </a:r>
            <a:r>
              <a:rPr lang="en-US" b="1" baseline="30000" dirty="0">
                <a:solidFill>
                  <a:srgbClr val="373637"/>
                </a:solidFill>
                <a:latin typeface="Arial"/>
              </a:rPr>
              <a:t>th</a:t>
            </a:r>
            <a:r>
              <a:rPr lang="en-US" b="1" dirty="0">
                <a:solidFill>
                  <a:srgbClr val="373637"/>
                </a:solidFill>
                <a:latin typeface="Arial"/>
              </a:rPr>
              <a:t>, 2023	                          Preliminary Medians - Financial performance deteriorated in fiscal 2022</a:t>
            </a:r>
          </a:p>
          <a:p>
            <a:pPr>
              <a:buClr>
                <a:srgbClr val="3E6BB3"/>
              </a:buClr>
            </a:pPr>
            <a:r>
              <a:rPr lang="en-US" dirty="0">
                <a:solidFill>
                  <a:srgbClr val="373637"/>
                </a:solidFill>
                <a:latin typeface="Arial"/>
              </a:rPr>
              <a:t>Operating results fell to five-year lows.</a:t>
            </a:r>
          </a:p>
          <a:p>
            <a:pPr>
              <a:buClr>
                <a:srgbClr val="3E6BB3"/>
              </a:buClr>
            </a:pPr>
            <a:r>
              <a:rPr lang="en-US" dirty="0">
                <a:solidFill>
                  <a:srgbClr val="373637"/>
                </a:solidFill>
                <a:latin typeface="Arial"/>
              </a:rPr>
              <a:t>Expense growth reached historic highs while outpacing revenue growth.</a:t>
            </a:r>
          </a:p>
          <a:p>
            <a:pPr>
              <a:buClr>
                <a:srgbClr val="3E6BB3"/>
              </a:buClr>
            </a:pPr>
            <a:r>
              <a:rPr lang="en-US" dirty="0">
                <a:solidFill>
                  <a:srgbClr val="373637"/>
                </a:solidFill>
                <a:latin typeface="Arial"/>
              </a:rPr>
              <a:t>Absolute and relative liquidity metrics reverted to pre-pandemic levels.</a:t>
            </a:r>
          </a:p>
          <a:p>
            <a:pPr>
              <a:buClr>
                <a:srgbClr val="3E6BB3"/>
              </a:buClr>
            </a:pPr>
            <a:r>
              <a:rPr lang="en-US" dirty="0">
                <a:solidFill>
                  <a:srgbClr val="373637"/>
                </a:solidFill>
                <a:latin typeface="Arial"/>
              </a:rPr>
              <a:t>Leverage metrics moderated following operating losses.</a:t>
            </a:r>
          </a:p>
          <a:p>
            <a:pPr>
              <a:buClr>
                <a:srgbClr val="3E6BB3"/>
              </a:buClr>
            </a:pPr>
            <a:r>
              <a:rPr lang="en-US" dirty="0">
                <a:solidFill>
                  <a:srgbClr val="373637"/>
                </a:solidFill>
                <a:latin typeface="Arial"/>
              </a:rPr>
              <a:t>Volume trends remained uneven.</a:t>
            </a:r>
          </a:p>
        </p:txBody>
      </p:sp>
      <p:sp>
        <p:nvSpPr>
          <p:cNvPr id="15" name="Text Placeholder 2">
            <a:extLst>
              <a:ext uri="{FF2B5EF4-FFF2-40B4-BE49-F238E27FC236}">
                <a16:creationId xmlns:a16="http://schemas.microsoft.com/office/drawing/2014/main" id="{C404FF79-1CF4-46EA-B2CC-A57F41A67DD4}"/>
              </a:ext>
            </a:extLst>
          </p:cNvPr>
          <p:cNvSpPr txBox="1">
            <a:spLocks/>
          </p:cNvSpPr>
          <p:nvPr/>
        </p:nvSpPr>
        <p:spPr>
          <a:xfrm>
            <a:off x="4769859" y="2085252"/>
            <a:ext cx="2662703" cy="4225725"/>
          </a:xfrm>
          <a:prstGeom prst="rect">
            <a:avLst/>
          </a:prstGeom>
        </p:spPr>
        <p:txBody>
          <a:bodyPr vert="horz" wrap="square" lIns="0" tIns="0" rIns="0" bIns="0" rtlCol="0">
            <a:noAutofit/>
          </a:bodyPr>
          <a:lstStyle>
            <a:lvl1pPr marL="225425" indent="-225425" algn="l" defTabSz="914400" rtl="0" eaLnBrk="1" latinLnBrk="0" hangingPunct="1">
              <a:lnSpc>
                <a:spcPct val="110000"/>
              </a:lnSpc>
              <a:spcBef>
                <a:spcPts val="1200"/>
              </a:spcBef>
              <a:buClr>
                <a:schemeClr val="accent2"/>
              </a:buClr>
              <a:buSzPct val="90000"/>
              <a:buFont typeface="Wingdings 2" panose="05020102010507070707" pitchFamily="18" charset="2"/>
              <a:buChar char="Ã"/>
              <a:defRPr sz="1200" kern="1200">
                <a:solidFill>
                  <a:schemeClr val="tx2"/>
                </a:solidFill>
                <a:latin typeface="+mn-lt"/>
                <a:ea typeface="Arial" charset="0"/>
                <a:cs typeface="Arial" charset="0"/>
              </a:defRPr>
            </a:lvl1pPr>
            <a:lvl2pPr marL="398463"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Soleil" charset="0"/>
                <a:cs typeface="Soleil" charset="0"/>
              </a:defRPr>
            </a:lvl2pPr>
            <a:lvl3pPr marL="569913" indent="-171450"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3pPr>
            <a:lvl4pPr marL="74295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4pPr>
            <a:lvl5pPr marL="91440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baseline="0">
                <a:solidFill>
                  <a:schemeClr val="tx2"/>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3E6BB3"/>
              </a:buClr>
              <a:buNone/>
            </a:pPr>
            <a:r>
              <a:rPr lang="en-US" b="1" dirty="0">
                <a:solidFill>
                  <a:srgbClr val="373637"/>
                </a:solidFill>
                <a:latin typeface="Arial"/>
              </a:rPr>
              <a:t>February 28</a:t>
            </a:r>
            <a:r>
              <a:rPr lang="en-US" b="1" baseline="30000" dirty="0">
                <a:solidFill>
                  <a:srgbClr val="373637"/>
                </a:solidFill>
                <a:latin typeface="Arial"/>
              </a:rPr>
              <a:t>th</a:t>
            </a:r>
            <a:r>
              <a:rPr lang="en-US" b="1" dirty="0">
                <a:solidFill>
                  <a:srgbClr val="373637"/>
                </a:solidFill>
                <a:latin typeface="Arial"/>
              </a:rPr>
              <a:t>, 2023                                Acute Health Care Rating Actions</a:t>
            </a:r>
            <a:endParaRPr lang="en-US" b="1" i="1" u="sng" dirty="0">
              <a:solidFill>
                <a:srgbClr val="373637"/>
              </a:solidFill>
              <a:latin typeface="Arial" panose="020B0604020202020204" pitchFamily="34" charset="0"/>
            </a:endParaRPr>
          </a:p>
          <a:p>
            <a:pPr marL="171450" indent="-171450">
              <a:buClr>
                <a:srgbClr val="3E6BB3"/>
              </a:buClr>
              <a:buFont typeface="Wingdings 2" panose="05020102010507070707" pitchFamily="18" charset="2"/>
              <a:buChar char=""/>
            </a:pPr>
            <a:r>
              <a:rPr lang="en-US" dirty="0">
                <a:solidFill>
                  <a:srgbClr val="373637"/>
                </a:solidFill>
                <a:latin typeface="Arial"/>
              </a:rPr>
              <a:t>S&amp;P Global Ratings’ portfolio rating actions in 2022 were more negative compared with the previous year’s rating actions, which were relatively evenly split.</a:t>
            </a:r>
          </a:p>
          <a:p>
            <a:pPr marL="171450" indent="-171450">
              <a:buClr>
                <a:srgbClr val="3E6BB3"/>
              </a:buClr>
              <a:buFont typeface="Wingdings 2" panose="05020102010507070707" pitchFamily="18" charset="2"/>
              <a:buChar char=""/>
            </a:pPr>
            <a:r>
              <a:rPr lang="en-US" dirty="0">
                <a:solidFill>
                  <a:srgbClr val="373637"/>
                </a:solidFill>
                <a:latin typeface="Arial"/>
                <a:ea typeface="Soleil" charset="0"/>
                <a:cs typeface="Soleil" charset="0"/>
              </a:rPr>
              <a:t>A dramatic shift began in the summer where downgrades far outpaced upgrades. This was mainly due to operating pressures associated with labor and supplies coupled with weakening balance sheets as investment markets declined and government stimulus funding largely ended.</a:t>
            </a:r>
          </a:p>
          <a:p>
            <a:pPr marL="171450" indent="-171450">
              <a:buClr>
                <a:srgbClr val="3E6BB3"/>
              </a:buClr>
              <a:buFont typeface="Wingdings 2" panose="05020102010507070707" pitchFamily="18" charset="2"/>
              <a:buChar char=""/>
            </a:pPr>
            <a:endParaRPr lang="en-US" dirty="0">
              <a:solidFill>
                <a:srgbClr val="373637"/>
              </a:solidFill>
              <a:latin typeface="Arial"/>
              <a:ea typeface="Soleil" charset="0"/>
              <a:cs typeface="Soleil" charset="0"/>
            </a:endParaRPr>
          </a:p>
        </p:txBody>
      </p:sp>
      <p:sp>
        <p:nvSpPr>
          <p:cNvPr id="16" name="Text Placeholder 8">
            <a:extLst>
              <a:ext uri="{FF2B5EF4-FFF2-40B4-BE49-F238E27FC236}">
                <a16:creationId xmlns:a16="http://schemas.microsoft.com/office/drawing/2014/main" id="{04FD19C3-B203-46C0-B492-281719EB31B9}"/>
              </a:ext>
            </a:extLst>
          </p:cNvPr>
          <p:cNvSpPr txBox="1">
            <a:spLocks/>
          </p:cNvSpPr>
          <p:nvPr/>
        </p:nvSpPr>
        <p:spPr>
          <a:xfrm>
            <a:off x="7634548" y="2028908"/>
            <a:ext cx="2931852" cy="4225724"/>
          </a:xfrm>
          <a:prstGeom prst="rect">
            <a:avLst/>
          </a:prstGeom>
          <a:noFill/>
        </p:spPr>
        <p:txBody>
          <a:bodyPr vert="horz" wrap="square" lIns="0" tIns="0" rIns="0" bIns="0" rtlCol="0" anchor="t" anchorCtr="0">
            <a:noAutofit/>
          </a:bodyPr>
          <a:lstStyle>
            <a:lvl1pPr marL="225425" indent="-225425" algn="l" defTabSz="914400" rtl="0" eaLnBrk="1" latinLnBrk="0" hangingPunct="1">
              <a:lnSpc>
                <a:spcPct val="110000"/>
              </a:lnSpc>
              <a:spcBef>
                <a:spcPts val="1200"/>
              </a:spcBef>
              <a:buClr>
                <a:schemeClr val="accent2"/>
              </a:buClr>
              <a:buSzPct val="90000"/>
              <a:buFont typeface="Wingdings 2" panose="05020102010507070707" pitchFamily="18" charset="2"/>
              <a:buChar char="Ã"/>
              <a:defRPr sz="1200" kern="1200">
                <a:solidFill>
                  <a:schemeClr val="tx2"/>
                </a:solidFill>
                <a:latin typeface="+mn-lt"/>
                <a:ea typeface="Arial" charset="0"/>
                <a:cs typeface="Arial" charset="0"/>
              </a:defRPr>
            </a:lvl1pPr>
            <a:lvl2pPr marL="398463"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Soleil" charset="0"/>
                <a:cs typeface="Soleil" charset="0"/>
              </a:defRPr>
            </a:lvl2pPr>
            <a:lvl3pPr marL="569913" indent="-171450"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3pPr>
            <a:lvl4pPr marL="74295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a:solidFill>
                  <a:schemeClr val="tx2"/>
                </a:solidFill>
                <a:latin typeface="+mn-lt"/>
                <a:ea typeface="Arial" charset="0"/>
                <a:cs typeface="Arial" charset="0"/>
              </a:defRPr>
            </a:lvl4pPr>
            <a:lvl5pPr marL="914400" indent="-173038" algn="l" defTabSz="914400" rtl="0" eaLnBrk="1" latinLnBrk="0" hangingPunct="1">
              <a:lnSpc>
                <a:spcPct val="110000"/>
              </a:lnSpc>
              <a:spcBef>
                <a:spcPts val="1200"/>
              </a:spcBef>
              <a:buClr>
                <a:schemeClr val="accent2"/>
              </a:buClr>
              <a:buFont typeface="Arial" panose="020B0604020202020204" pitchFamily="34" charset="0"/>
              <a:buChar char="•"/>
              <a:defRPr sz="1200" kern="1200" baseline="0">
                <a:solidFill>
                  <a:schemeClr val="tx2"/>
                </a:solidFill>
                <a:latin typeface="+mn-lt"/>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3E6BB3"/>
              </a:buClr>
              <a:buNone/>
            </a:pPr>
            <a:r>
              <a:rPr lang="en-US" b="1" dirty="0">
                <a:solidFill>
                  <a:srgbClr val="373637"/>
                </a:solidFill>
                <a:latin typeface="Arial"/>
              </a:rPr>
              <a:t>March 2</a:t>
            </a:r>
            <a:r>
              <a:rPr lang="en-US" b="1" baseline="30000" dirty="0">
                <a:solidFill>
                  <a:srgbClr val="373637"/>
                </a:solidFill>
                <a:latin typeface="Arial"/>
              </a:rPr>
              <a:t>nd</a:t>
            </a:r>
            <a:r>
              <a:rPr lang="en-US" b="1" dirty="0">
                <a:solidFill>
                  <a:srgbClr val="373637"/>
                </a:solidFill>
                <a:latin typeface="Arial"/>
              </a:rPr>
              <a:t>, 2023                                           Early NFP hospital medians show expected deterioration; will worsen</a:t>
            </a:r>
          </a:p>
          <a:p>
            <a:pPr marL="171450" indent="-171450">
              <a:buClr>
                <a:srgbClr val="3E6BB3"/>
              </a:buClr>
              <a:buFont typeface="Wingdings 2" panose="05020102010507070707" pitchFamily="18" charset="2"/>
              <a:buChar char=""/>
            </a:pPr>
            <a:r>
              <a:rPr lang="en-US" dirty="0">
                <a:solidFill>
                  <a:srgbClr val="373637"/>
                </a:solidFill>
                <a:latin typeface="Arial"/>
              </a:rPr>
              <a:t>The decline in operating results are likely to be even more pronounced in our full-year medians later this year.</a:t>
            </a:r>
          </a:p>
          <a:p>
            <a:pPr marL="171450" indent="-171450">
              <a:buClr>
                <a:srgbClr val="3E6BB3"/>
              </a:buClr>
              <a:buFont typeface="Wingdings 2" panose="05020102010507070707" pitchFamily="18" charset="2"/>
              <a:buChar char=""/>
            </a:pPr>
            <a:r>
              <a:rPr lang="en-US" dirty="0">
                <a:solidFill>
                  <a:srgbClr val="373637"/>
                </a:solidFill>
                <a:latin typeface="Arial"/>
              </a:rPr>
              <a:t>Fitch does not expect a rapid financial recovery for most providers, although hospitals under operational pressure will begin to see breakeven results on at least a month-to-month basis at some point in 2023.</a:t>
            </a:r>
          </a:p>
          <a:p>
            <a:pPr marL="171450" indent="-171450">
              <a:buClr>
                <a:srgbClr val="3E6BB3"/>
              </a:buClr>
              <a:buFont typeface="Wingdings 2" panose="05020102010507070707" pitchFamily="18" charset="2"/>
              <a:buChar char=""/>
            </a:pPr>
            <a:r>
              <a:rPr lang="en-US" dirty="0">
                <a:solidFill>
                  <a:srgbClr val="373637"/>
                </a:solidFill>
                <a:latin typeface="Arial"/>
              </a:rPr>
              <a:t>Salary and other expense reduction remain key to improving margins, as expense growth is outpacing revenue growth.</a:t>
            </a:r>
          </a:p>
        </p:txBody>
      </p:sp>
    </p:spTree>
    <p:extLst>
      <p:ext uri="{BB962C8B-B14F-4D97-AF65-F5344CB8AC3E}">
        <p14:creationId xmlns:p14="http://schemas.microsoft.com/office/powerpoint/2010/main" val="1464319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Capital Markets Update</a:t>
            </a:r>
          </a:p>
        </p:txBody>
      </p:sp>
    </p:spTree>
    <p:extLst>
      <p:ext uri="{BB962C8B-B14F-4D97-AF65-F5344CB8AC3E}">
        <p14:creationId xmlns:p14="http://schemas.microsoft.com/office/powerpoint/2010/main" val="26282200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1F9852-C21D-4C2E-9ADD-914A1DEF87DD}"/>
              </a:ext>
            </a:extLst>
          </p:cNvPr>
          <p:cNvSpPr>
            <a:spLocks noGrp="1"/>
          </p:cNvSpPr>
          <p:nvPr>
            <p:ph type="title"/>
          </p:nvPr>
        </p:nvSpPr>
        <p:spPr/>
        <p:txBody>
          <a:bodyPr/>
          <a:lstStyle/>
          <a:p>
            <a:r>
              <a:rPr lang="en-US" dirty="0"/>
              <a:t>Fed Participant’s Assessment of “Appropriate” Monetary Policy</a:t>
            </a:r>
          </a:p>
        </p:txBody>
      </p:sp>
      <p:sp>
        <p:nvSpPr>
          <p:cNvPr id="5" name="Text Placeholder 6">
            <a:extLst>
              <a:ext uri="{FF2B5EF4-FFF2-40B4-BE49-F238E27FC236}">
                <a16:creationId xmlns:a16="http://schemas.microsoft.com/office/drawing/2014/main" id="{0A1570B0-34FC-428C-A87E-0BEBD7B6365A}"/>
              </a:ext>
            </a:extLst>
          </p:cNvPr>
          <p:cNvSpPr txBox="1">
            <a:spLocks/>
          </p:cNvSpPr>
          <p:nvPr/>
        </p:nvSpPr>
        <p:spPr>
          <a:xfrm>
            <a:off x="4053799" y="6432847"/>
            <a:ext cx="4815068" cy="351944"/>
          </a:xfrm>
          <a:prstGeom prst="rect">
            <a:avLst/>
          </a:prstGeom>
        </p:spPr>
        <p:txBody>
          <a:bodyPr vert="horz" lIns="0" tIns="45720" rIns="91440" bIns="45720" rtlCol="0">
            <a:normAutofit/>
          </a:bodyPr>
          <a:lstStyle>
            <a:lvl1pPr marL="168275" indent="-168275" algn="l" defTabSz="914400" rtl="0" eaLnBrk="1" latinLnBrk="0" hangingPunct="1">
              <a:lnSpc>
                <a:spcPct val="150000"/>
              </a:lnSpc>
              <a:spcBef>
                <a:spcPts val="400"/>
              </a:spcBef>
              <a:buClr>
                <a:schemeClr val="accent2"/>
              </a:buClr>
              <a:buFont typeface="Wingdings 2" panose="05020102010507070707" pitchFamily="18" charset="2"/>
              <a:buChar char="Ã"/>
              <a:defRPr sz="1100" kern="1200">
                <a:solidFill>
                  <a:schemeClr val="tx2"/>
                </a:solidFill>
                <a:latin typeface="Soleil" charset="0"/>
                <a:ea typeface="Soleil" charset="0"/>
                <a:cs typeface="Soleil" charset="0"/>
              </a:defRPr>
            </a:lvl1pPr>
            <a:lvl2pPr marL="230188" indent="-95250" algn="l" defTabSz="914400" rtl="0" eaLnBrk="1" latinLnBrk="0" hangingPunct="1">
              <a:lnSpc>
                <a:spcPct val="150000"/>
              </a:lnSpc>
              <a:spcBef>
                <a:spcPts val="2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2pPr>
            <a:lvl3pPr marL="346075"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3pPr>
            <a:lvl4pPr marL="514350"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4pPr>
            <a:lvl5pPr marL="630238"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3E6BB3"/>
              </a:buClr>
              <a:buNone/>
            </a:pPr>
            <a:r>
              <a:rPr lang="en-US" sz="1000" i="1" dirty="0">
                <a:solidFill>
                  <a:srgbClr val="373637"/>
                </a:solidFill>
                <a:latin typeface="Arial" panose="020B0604020202020204" pitchFamily="34" charset="0"/>
                <a:cs typeface="Arial" panose="020B0604020202020204" pitchFamily="34" charset="0"/>
              </a:rPr>
              <a:t>Source: </a:t>
            </a:r>
            <a:r>
              <a:rPr lang="en-US" sz="900" i="1" dirty="0">
                <a:solidFill>
                  <a:srgbClr val="373637"/>
                </a:solidFill>
                <a:latin typeface="Arial" panose="020B0604020202020204" pitchFamily="34" charset="0"/>
                <a:cs typeface="Arial" panose="020B0604020202020204" pitchFamily="34" charset="0"/>
              </a:rPr>
              <a:t>Federal Reserve Meeting Minutes (03/21/23- 03/22/23)</a:t>
            </a:r>
            <a:endParaRPr lang="en-US" sz="1000" i="1" dirty="0">
              <a:solidFill>
                <a:srgbClr val="373637"/>
              </a:solidFill>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00000000-0008-0000-0100-000003000000}"/>
              </a:ext>
            </a:extLst>
          </p:cNvPr>
          <p:cNvGraphicFramePr>
            <a:graphicFrameLocks/>
          </p:cNvGraphicFramePr>
          <p:nvPr/>
        </p:nvGraphicFramePr>
        <p:xfrm>
          <a:off x="1727201" y="1416843"/>
          <a:ext cx="8709891" cy="48361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7638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8933" y="73209"/>
            <a:ext cx="7886700" cy="443198"/>
          </a:xfrm>
        </p:spPr>
        <p:txBody>
          <a:bodyPr/>
          <a:lstStyle/>
          <a:p>
            <a:pPr algn="r"/>
            <a:r>
              <a:rPr lang="en-US" dirty="0">
                <a:latin typeface="Arial" panose="020B0604020202020204" pitchFamily="34" charset="0"/>
                <a:cs typeface="Arial" panose="020B0604020202020204" pitchFamily="34" charset="0"/>
              </a:rPr>
              <a:t>Historical Rates</a:t>
            </a:r>
            <a:br>
              <a:rPr lang="en-US" dirty="0">
                <a:latin typeface="Arial" panose="020B0604020202020204" pitchFamily="34" charset="0"/>
                <a:cs typeface="Arial" panose="020B0604020202020204" pitchFamily="34" charset="0"/>
              </a:rPr>
            </a:br>
            <a:r>
              <a:rPr lang="en-US" sz="1400" b="0" dirty="0">
                <a:latin typeface="Arial" panose="020B0604020202020204" pitchFamily="34" charset="0"/>
                <a:cs typeface="Arial" panose="020B0604020202020204" pitchFamily="34" charset="0"/>
              </a:rPr>
              <a:t>Taxable &amp; Tax Exempt rates as of 4/12/2023</a:t>
            </a:r>
            <a:endParaRPr lang="en-US" sz="1400" dirty="0">
              <a:latin typeface="Arial" panose="020B0604020202020204" pitchFamily="34" charset="0"/>
              <a:cs typeface="Arial" panose="020B0604020202020204" pitchFamily="34" charset="0"/>
            </a:endParaRPr>
          </a:p>
        </p:txBody>
      </p:sp>
      <p:sp>
        <p:nvSpPr>
          <p:cNvPr id="6" name="Text Placeholder 6"/>
          <p:cNvSpPr txBox="1">
            <a:spLocks/>
          </p:cNvSpPr>
          <p:nvPr/>
        </p:nvSpPr>
        <p:spPr>
          <a:xfrm>
            <a:off x="4053799" y="6432847"/>
            <a:ext cx="4815068" cy="351944"/>
          </a:xfrm>
          <a:prstGeom prst="rect">
            <a:avLst/>
          </a:prstGeom>
        </p:spPr>
        <p:txBody>
          <a:bodyPr vert="horz" lIns="0" tIns="45720" rIns="91440" bIns="45720" rtlCol="0">
            <a:normAutofit/>
          </a:bodyPr>
          <a:lstStyle>
            <a:lvl1pPr marL="168275" indent="-168275" algn="l" defTabSz="914400" rtl="0" eaLnBrk="1" latinLnBrk="0" hangingPunct="1">
              <a:lnSpc>
                <a:spcPct val="150000"/>
              </a:lnSpc>
              <a:spcBef>
                <a:spcPts val="400"/>
              </a:spcBef>
              <a:buClr>
                <a:schemeClr val="accent2"/>
              </a:buClr>
              <a:buFont typeface="Wingdings 2" panose="05020102010507070707" pitchFamily="18" charset="2"/>
              <a:buChar char="Ã"/>
              <a:defRPr sz="1100" kern="1200">
                <a:solidFill>
                  <a:schemeClr val="tx2"/>
                </a:solidFill>
                <a:latin typeface="Soleil" charset="0"/>
                <a:ea typeface="Soleil" charset="0"/>
                <a:cs typeface="Soleil" charset="0"/>
              </a:defRPr>
            </a:lvl1pPr>
            <a:lvl2pPr marL="230188" indent="-95250" algn="l" defTabSz="914400" rtl="0" eaLnBrk="1" latinLnBrk="0" hangingPunct="1">
              <a:lnSpc>
                <a:spcPct val="150000"/>
              </a:lnSpc>
              <a:spcBef>
                <a:spcPts val="2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2pPr>
            <a:lvl3pPr marL="346075"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3pPr>
            <a:lvl4pPr marL="514350"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4pPr>
            <a:lvl5pPr marL="630238"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3E6BB3"/>
              </a:buClr>
              <a:buNone/>
            </a:pPr>
            <a:r>
              <a:rPr lang="en-US" sz="1000" i="1" dirty="0">
                <a:solidFill>
                  <a:srgbClr val="373637"/>
                </a:solidFill>
                <a:latin typeface="Arial" panose="020B0604020202020204" pitchFamily="34" charset="0"/>
                <a:cs typeface="Arial" panose="020B0604020202020204" pitchFamily="34" charset="0"/>
              </a:rPr>
              <a:t>Source: </a:t>
            </a:r>
            <a:r>
              <a:rPr lang="en-US" sz="900" i="1" dirty="0">
                <a:solidFill>
                  <a:srgbClr val="373637"/>
                </a:solidFill>
                <a:latin typeface="Arial" panose="020B0604020202020204" pitchFamily="34" charset="0"/>
                <a:cs typeface="Arial" panose="020B0604020202020204" pitchFamily="34" charset="0"/>
              </a:rPr>
              <a:t>PFM Municipal Market Center</a:t>
            </a:r>
            <a:endParaRPr lang="en-US" sz="1000" i="1" dirty="0">
              <a:solidFill>
                <a:srgbClr val="373637"/>
              </a:solidFill>
              <a:latin typeface="Arial" panose="020B0604020202020204" pitchFamily="34" charset="0"/>
              <a:cs typeface="Arial" panose="020B0604020202020204" pitchFamily="34" charset="0"/>
            </a:endParaRPr>
          </a:p>
        </p:txBody>
      </p:sp>
      <p:graphicFrame>
        <p:nvGraphicFramePr>
          <p:cNvPr id="3" name="Chart 2">
            <a:extLst>
              <a:ext uri="{FF2B5EF4-FFF2-40B4-BE49-F238E27FC236}">
                <a16:creationId xmlns:a16="http://schemas.microsoft.com/office/drawing/2014/main" id="{00000000-0008-0000-0300-000003000000}"/>
              </a:ext>
            </a:extLst>
          </p:cNvPr>
          <p:cNvGraphicFramePr>
            <a:graphicFrameLocks/>
          </p:cNvGraphicFramePr>
          <p:nvPr/>
        </p:nvGraphicFramePr>
        <p:xfrm>
          <a:off x="1534256" y="738909"/>
          <a:ext cx="9133742" cy="301634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00000000-0008-0000-0300-000007000000}"/>
              </a:ext>
            </a:extLst>
          </p:cNvPr>
          <p:cNvGraphicFramePr>
            <a:graphicFrameLocks/>
          </p:cNvGraphicFramePr>
          <p:nvPr/>
        </p:nvGraphicFramePr>
        <p:xfrm>
          <a:off x="1524000" y="3755251"/>
          <a:ext cx="9133742" cy="260860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5708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5485" y="1006089"/>
            <a:ext cx="7886700" cy="443198"/>
          </a:xfrm>
        </p:spPr>
        <p:txBody>
          <a:bodyPr/>
          <a:lstStyle/>
          <a:p>
            <a:r>
              <a:rPr lang="en-US" dirty="0">
                <a:latin typeface="Arial" panose="020B0604020202020204" pitchFamily="34" charset="0"/>
                <a:cs typeface="Arial" panose="020B0604020202020204" pitchFamily="34" charset="0"/>
              </a:rPr>
              <a:t>Historical Long Term and Short Term MMD vs. Treasury</a:t>
            </a:r>
            <a:br>
              <a:rPr lang="en-US" dirty="0">
                <a:latin typeface="Arial" panose="020B0604020202020204" pitchFamily="34" charset="0"/>
                <a:cs typeface="Arial" panose="020B0604020202020204" pitchFamily="34" charset="0"/>
              </a:rPr>
            </a:br>
            <a:r>
              <a:rPr lang="en-US" sz="1400" b="0" dirty="0">
                <a:latin typeface="Arial" panose="020B0604020202020204" pitchFamily="34" charset="0"/>
                <a:cs typeface="Arial" panose="020B0604020202020204" pitchFamily="34" charset="0"/>
              </a:rPr>
              <a:t>Taxable &amp; Tax Exempt rates as of 4/12/2023</a:t>
            </a:r>
            <a:endParaRPr lang="en-US" sz="1400" dirty="0">
              <a:latin typeface="Arial" panose="020B0604020202020204" pitchFamily="34" charset="0"/>
              <a:cs typeface="Arial" panose="020B0604020202020204" pitchFamily="34" charset="0"/>
            </a:endParaRPr>
          </a:p>
        </p:txBody>
      </p:sp>
      <p:sp>
        <p:nvSpPr>
          <p:cNvPr id="15" name="Text Placeholder 1"/>
          <p:cNvSpPr>
            <a:spLocks noGrp="1"/>
          </p:cNvSpPr>
          <p:nvPr>
            <p:ph type="body" sz="quarter" idx="11"/>
          </p:nvPr>
        </p:nvSpPr>
        <p:spPr>
          <a:xfrm>
            <a:off x="1975487" y="1544218"/>
            <a:ext cx="7929035" cy="313780"/>
          </a:xfrm>
        </p:spPr>
        <p:txBody>
          <a:bodyPr>
            <a:normAutofit/>
          </a:bodyPr>
          <a:lstStyle/>
          <a:p>
            <a:pPr marL="171448" indent="-171448">
              <a:buFont typeface="Wingdings 2" panose="05020102010507070707" pitchFamily="18" charset="2"/>
              <a:buChar char="Ã"/>
            </a:pPr>
            <a:r>
              <a:rPr lang="en-US" sz="1100" dirty="0">
                <a:latin typeface="Arial" panose="020B0604020202020204" pitchFamily="34" charset="0"/>
                <a:cs typeface="Arial" panose="020B0604020202020204" pitchFamily="34" charset="0"/>
              </a:rPr>
              <a:t>30Y MMD is currently down from year end highs - current AAA MMD = 3.16%</a:t>
            </a:r>
          </a:p>
          <a:p>
            <a:endParaRPr lang="en-US" sz="1100" dirty="0">
              <a:latin typeface="Arial" panose="020B0604020202020204" pitchFamily="34" charset="0"/>
              <a:cs typeface="Arial" panose="020B0604020202020204" pitchFamily="34" charset="0"/>
            </a:endParaRPr>
          </a:p>
        </p:txBody>
      </p:sp>
      <p:sp>
        <p:nvSpPr>
          <p:cNvPr id="6" name="Text Placeholder 6"/>
          <p:cNvSpPr txBox="1">
            <a:spLocks/>
          </p:cNvSpPr>
          <p:nvPr/>
        </p:nvSpPr>
        <p:spPr>
          <a:xfrm>
            <a:off x="4053799" y="6432847"/>
            <a:ext cx="4815068" cy="351944"/>
          </a:xfrm>
          <a:prstGeom prst="rect">
            <a:avLst/>
          </a:prstGeom>
        </p:spPr>
        <p:txBody>
          <a:bodyPr vert="horz" lIns="0" tIns="45720" rIns="91440" bIns="45720" rtlCol="0">
            <a:normAutofit/>
          </a:bodyPr>
          <a:lstStyle>
            <a:lvl1pPr marL="168275" indent="-168275" algn="l" defTabSz="914400" rtl="0" eaLnBrk="1" latinLnBrk="0" hangingPunct="1">
              <a:lnSpc>
                <a:spcPct val="150000"/>
              </a:lnSpc>
              <a:spcBef>
                <a:spcPts val="400"/>
              </a:spcBef>
              <a:buClr>
                <a:schemeClr val="accent2"/>
              </a:buClr>
              <a:buFont typeface="Wingdings 2" panose="05020102010507070707" pitchFamily="18" charset="2"/>
              <a:buChar char="Ã"/>
              <a:defRPr sz="1100" kern="1200">
                <a:solidFill>
                  <a:schemeClr val="tx2"/>
                </a:solidFill>
                <a:latin typeface="Soleil" charset="0"/>
                <a:ea typeface="Soleil" charset="0"/>
                <a:cs typeface="Soleil" charset="0"/>
              </a:defRPr>
            </a:lvl1pPr>
            <a:lvl2pPr marL="230188" indent="-95250" algn="l" defTabSz="914400" rtl="0" eaLnBrk="1" latinLnBrk="0" hangingPunct="1">
              <a:lnSpc>
                <a:spcPct val="150000"/>
              </a:lnSpc>
              <a:spcBef>
                <a:spcPts val="2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2pPr>
            <a:lvl3pPr marL="346075"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3pPr>
            <a:lvl4pPr marL="514350"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4pPr>
            <a:lvl5pPr marL="630238"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3E6BB3"/>
              </a:buClr>
              <a:buNone/>
            </a:pPr>
            <a:r>
              <a:rPr lang="en-US" sz="1000" i="1" dirty="0">
                <a:solidFill>
                  <a:srgbClr val="373637"/>
                </a:solidFill>
                <a:latin typeface="Arial" panose="020B0604020202020204" pitchFamily="34" charset="0"/>
                <a:cs typeface="Arial" panose="020B0604020202020204" pitchFamily="34" charset="0"/>
              </a:rPr>
              <a:t>Source: </a:t>
            </a:r>
            <a:r>
              <a:rPr lang="en-US" sz="900" i="1" dirty="0">
                <a:solidFill>
                  <a:srgbClr val="373637"/>
                </a:solidFill>
                <a:latin typeface="Arial" panose="020B0604020202020204" pitchFamily="34" charset="0"/>
                <a:cs typeface="Arial" panose="020B0604020202020204" pitchFamily="34" charset="0"/>
              </a:rPr>
              <a:t>PFM Municipal Market Center </a:t>
            </a:r>
            <a:r>
              <a:rPr lang="en-US" sz="1000" i="1" dirty="0">
                <a:solidFill>
                  <a:srgbClr val="373637"/>
                </a:solidFill>
                <a:latin typeface="Arial" panose="020B0604020202020204" pitchFamily="34" charset="0"/>
                <a:cs typeface="Arial" panose="020B0604020202020204" pitchFamily="34" charset="0"/>
              </a:rPr>
              <a:t>&amp; National Bureau of Economic Research.</a:t>
            </a:r>
          </a:p>
        </p:txBody>
      </p:sp>
      <p:graphicFrame>
        <p:nvGraphicFramePr>
          <p:cNvPr id="3" name="Chart 2">
            <a:extLst>
              <a:ext uri="{FF2B5EF4-FFF2-40B4-BE49-F238E27FC236}">
                <a16:creationId xmlns:a16="http://schemas.microsoft.com/office/drawing/2014/main" id="{00000000-0008-0000-0300-000005000000}"/>
              </a:ext>
            </a:extLst>
          </p:cNvPr>
          <p:cNvGraphicFramePr>
            <a:graphicFrameLocks/>
          </p:cNvGraphicFramePr>
          <p:nvPr/>
        </p:nvGraphicFramePr>
        <p:xfrm>
          <a:off x="1524000" y="1857996"/>
          <a:ext cx="4561742" cy="45127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00000000-0008-0000-0300-000006000000}"/>
              </a:ext>
            </a:extLst>
          </p:cNvPr>
          <p:cNvGraphicFramePr>
            <a:graphicFrameLocks/>
          </p:cNvGraphicFramePr>
          <p:nvPr/>
        </p:nvGraphicFramePr>
        <p:xfrm>
          <a:off x="6085743" y="1857996"/>
          <a:ext cx="4560277" cy="45127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728842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F1CD-A1ED-2CD0-AE05-6FF32DB65708}"/>
              </a:ext>
            </a:extLst>
          </p:cNvPr>
          <p:cNvSpPr>
            <a:spLocks noGrp="1"/>
          </p:cNvSpPr>
          <p:nvPr>
            <p:ph type="title"/>
          </p:nvPr>
        </p:nvSpPr>
        <p:spPr>
          <a:xfrm>
            <a:off x="1115568" y="548640"/>
            <a:ext cx="10168128" cy="1179576"/>
          </a:xfrm>
        </p:spPr>
        <p:txBody>
          <a:bodyPr>
            <a:normAutofit/>
          </a:bodyPr>
          <a:lstStyle/>
          <a:p>
            <a:r>
              <a:rPr lang="en-US" sz="4000" dirty="0"/>
              <a:t>COVID-19 Today</a:t>
            </a:r>
          </a:p>
        </p:txBody>
      </p:sp>
      <p:sp>
        <p:nvSpPr>
          <p:cNvPr id="4" name="Slide Number Placeholder 3">
            <a:extLst>
              <a:ext uri="{FF2B5EF4-FFF2-40B4-BE49-F238E27FC236}">
                <a16:creationId xmlns:a16="http://schemas.microsoft.com/office/drawing/2014/main" id="{5D939C21-C958-1F71-C46A-A4C132509A4D}"/>
              </a:ext>
            </a:extLst>
          </p:cNvPr>
          <p:cNvSpPr>
            <a:spLocks noGrp="1"/>
          </p:cNvSpPr>
          <p:nvPr>
            <p:ph type="sldNum" sz="quarter" idx="12"/>
          </p:nvPr>
        </p:nvSpPr>
        <p:spPr>
          <a:xfrm>
            <a:off x="8540496" y="6356350"/>
            <a:ext cx="2743200" cy="365125"/>
          </a:xfrm>
        </p:spPr>
        <p:txBody>
          <a:bodyPr>
            <a:normAutofit/>
          </a:bodyPr>
          <a:lstStyle/>
          <a:p>
            <a:pPr>
              <a:spcAft>
                <a:spcPts val="600"/>
              </a:spcAft>
            </a:pPr>
            <a:fld id="{E565156C-6526-412B-967D-BF157A6B2739}" type="slidenum">
              <a:rPr lang="en-US">
                <a:solidFill>
                  <a:schemeClr val="tx1">
                    <a:lumMod val="50000"/>
                    <a:lumOff val="50000"/>
                  </a:schemeClr>
                </a:solidFill>
              </a:rPr>
              <a:pPr>
                <a:spcAft>
                  <a:spcPts val="600"/>
                </a:spcAft>
              </a:pPr>
              <a:t>2</a:t>
            </a:fld>
            <a:endParaRPr lang="en-US" dirty="0">
              <a:solidFill>
                <a:schemeClr val="tx1">
                  <a:lumMod val="50000"/>
                  <a:lumOff val="50000"/>
                </a:schemeClr>
              </a:solidFill>
            </a:endParaRPr>
          </a:p>
        </p:txBody>
      </p:sp>
      <p:pic>
        <p:nvPicPr>
          <p:cNvPr id="5" name="Picture 4">
            <a:extLst>
              <a:ext uri="{FF2B5EF4-FFF2-40B4-BE49-F238E27FC236}">
                <a16:creationId xmlns:a16="http://schemas.microsoft.com/office/drawing/2014/main" id="{03BE1154-4A60-8F6E-FB5F-E55A8C3D2E11}"/>
              </a:ext>
            </a:extLst>
          </p:cNvPr>
          <p:cNvPicPr>
            <a:picLocks noChangeAspect="1"/>
          </p:cNvPicPr>
          <p:nvPr/>
        </p:nvPicPr>
        <p:blipFill>
          <a:blip r:embed="rId2"/>
          <a:stretch>
            <a:fillRect/>
          </a:stretch>
        </p:blipFill>
        <p:spPr>
          <a:xfrm>
            <a:off x="4696066" y="1615859"/>
            <a:ext cx="7495933" cy="4020854"/>
          </a:xfrm>
          <a:prstGeom prst="rect">
            <a:avLst/>
          </a:prstGeom>
        </p:spPr>
      </p:pic>
      <p:sp>
        <p:nvSpPr>
          <p:cNvPr id="3" name="Content Placeholder 2">
            <a:extLst>
              <a:ext uri="{FF2B5EF4-FFF2-40B4-BE49-F238E27FC236}">
                <a16:creationId xmlns:a16="http://schemas.microsoft.com/office/drawing/2014/main" id="{4DECC613-0B25-A239-3521-4BD95376DD41}"/>
              </a:ext>
            </a:extLst>
          </p:cNvPr>
          <p:cNvSpPr>
            <a:spLocks noGrp="1"/>
          </p:cNvSpPr>
          <p:nvPr>
            <p:ph idx="1"/>
          </p:nvPr>
        </p:nvSpPr>
        <p:spPr>
          <a:xfrm>
            <a:off x="501793" y="1547122"/>
            <a:ext cx="5197550" cy="3695020"/>
          </a:xfrm>
        </p:spPr>
        <p:txBody>
          <a:bodyPr>
            <a:normAutofit/>
          </a:bodyPr>
          <a:lstStyle/>
          <a:p>
            <a:r>
              <a:rPr lang="en-US" sz="2200" dirty="0"/>
              <a:t>According to CDC cases are down to 139,000 per week and dropping</a:t>
            </a:r>
          </a:p>
          <a:p>
            <a:r>
              <a:rPr lang="en-US" sz="2200" dirty="0"/>
              <a:t>COVID has dropped to a level where Johns Hopkins, the first major tracker of the virus, stopped colleting data in early March</a:t>
            </a:r>
          </a:p>
          <a:p>
            <a:r>
              <a:rPr lang="en-US" sz="2200" dirty="0"/>
              <a:t>Hospitals today have protocols and procedures such that COVID-19 is not the disrupter to operations as it was previously</a:t>
            </a:r>
          </a:p>
        </p:txBody>
      </p:sp>
    </p:spTree>
    <p:extLst>
      <p:ext uri="{BB962C8B-B14F-4D97-AF65-F5344CB8AC3E}">
        <p14:creationId xmlns:p14="http://schemas.microsoft.com/office/powerpoint/2010/main" val="2814889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5485" y="1017663"/>
            <a:ext cx="7886700" cy="415498"/>
          </a:xfrm>
        </p:spPr>
        <p:txBody>
          <a:bodyPr/>
          <a:lstStyle/>
          <a:p>
            <a:r>
              <a:rPr lang="en-US" sz="1600" dirty="0">
                <a:latin typeface="Arial" panose="020B0604020202020204" pitchFamily="34" charset="0"/>
                <a:cs typeface="Arial" panose="020B0604020202020204" pitchFamily="34" charset="0"/>
              </a:rPr>
              <a:t>Healthcare Credit Spreads</a:t>
            </a:r>
            <a:br>
              <a:rPr lang="en-US" dirty="0">
                <a:latin typeface="Arial" panose="020B0604020202020204" pitchFamily="34" charset="0"/>
                <a:cs typeface="Arial" panose="020B0604020202020204" pitchFamily="34" charset="0"/>
              </a:rPr>
            </a:br>
            <a:r>
              <a:rPr lang="en-US" sz="1400" b="0" dirty="0">
                <a:latin typeface="Arial" panose="020B0604020202020204" pitchFamily="34" charset="0"/>
                <a:cs typeface="Arial" panose="020B0604020202020204" pitchFamily="34" charset="0"/>
              </a:rPr>
              <a:t>Tax Exempt as of 4/12/2023</a:t>
            </a:r>
          </a:p>
        </p:txBody>
      </p:sp>
      <p:sp>
        <p:nvSpPr>
          <p:cNvPr id="15" name="Text Placeholder 6"/>
          <p:cNvSpPr>
            <a:spLocks noGrp="1"/>
          </p:cNvSpPr>
          <p:nvPr>
            <p:ph type="body" sz="quarter" idx="4294967295"/>
          </p:nvPr>
        </p:nvSpPr>
        <p:spPr>
          <a:xfrm>
            <a:off x="4082005" y="6467293"/>
            <a:ext cx="4815068" cy="351944"/>
          </a:xfrm>
          <a:prstGeom prst="rect">
            <a:avLst/>
          </a:prstGeom>
        </p:spPr>
        <p:txBody>
          <a:bodyPr>
            <a:normAutofit/>
          </a:bodyPr>
          <a:lstStyle/>
          <a:p>
            <a:pPr marL="0" indent="0">
              <a:buNone/>
            </a:pPr>
            <a:r>
              <a:rPr lang="en-US" sz="900" i="1" dirty="0">
                <a:latin typeface="Arial" panose="020B0604020202020204" pitchFamily="34" charset="0"/>
                <a:cs typeface="Arial" panose="020B0604020202020204" pitchFamily="34" charset="0"/>
              </a:rPr>
              <a:t>Source: Bloomberg &amp; National Bureau of Economic Research.</a:t>
            </a:r>
          </a:p>
        </p:txBody>
      </p:sp>
      <p:graphicFrame>
        <p:nvGraphicFramePr>
          <p:cNvPr id="2" name="Chart 1">
            <a:extLst>
              <a:ext uri="{FF2B5EF4-FFF2-40B4-BE49-F238E27FC236}">
                <a16:creationId xmlns:a16="http://schemas.microsoft.com/office/drawing/2014/main" id="{00000000-0008-0000-0300-00000C000000}"/>
              </a:ext>
            </a:extLst>
          </p:cNvPr>
          <p:cNvGraphicFramePr>
            <a:graphicFrameLocks/>
          </p:cNvGraphicFramePr>
          <p:nvPr/>
        </p:nvGraphicFramePr>
        <p:xfrm>
          <a:off x="1524000" y="1433161"/>
          <a:ext cx="9144000" cy="50341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07675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300-00000D000000}"/>
              </a:ext>
            </a:extLst>
          </p:cNvPr>
          <p:cNvGraphicFramePr>
            <a:graphicFrameLocks/>
          </p:cNvGraphicFramePr>
          <p:nvPr/>
        </p:nvGraphicFramePr>
        <p:xfrm>
          <a:off x="1524000" y="1433161"/>
          <a:ext cx="9144001" cy="5034132"/>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a:xfrm>
            <a:off x="1975485" y="1017663"/>
            <a:ext cx="7886700" cy="415498"/>
          </a:xfrm>
        </p:spPr>
        <p:txBody>
          <a:bodyPr/>
          <a:lstStyle/>
          <a:p>
            <a:r>
              <a:rPr lang="en-US" sz="1600" dirty="0">
                <a:latin typeface="Arial" panose="020B0604020202020204" pitchFamily="34" charset="0"/>
                <a:cs typeface="Arial" panose="020B0604020202020204" pitchFamily="34" charset="0"/>
              </a:rPr>
              <a:t>Education Credit Spreads</a:t>
            </a:r>
            <a:br>
              <a:rPr lang="en-US" dirty="0">
                <a:latin typeface="Arial" panose="020B0604020202020204" pitchFamily="34" charset="0"/>
                <a:cs typeface="Arial" panose="020B0604020202020204" pitchFamily="34" charset="0"/>
              </a:rPr>
            </a:br>
            <a:r>
              <a:rPr lang="en-US" sz="1400" b="0" dirty="0">
                <a:latin typeface="Arial" panose="020B0604020202020204" pitchFamily="34" charset="0"/>
                <a:cs typeface="Arial" panose="020B0604020202020204" pitchFamily="34" charset="0"/>
              </a:rPr>
              <a:t>Tax Exempt as of 4/12/2023</a:t>
            </a:r>
          </a:p>
        </p:txBody>
      </p:sp>
      <p:sp>
        <p:nvSpPr>
          <p:cNvPr id="15" name="Text Placeholder 6"/>
          <p:cNvSpPr>
            <a:spLocks noGrp="1"/>
          </p:cNvSpPr>
          <p:nvPr>
            <p:ph type="body" sz="quarter" idx="4294967295"/>
          </p:nvPr>
        </p:nvSpPr>
        <p:spPr>
          <a:xfrm>
            <a:off x="4082005" y="6467293"/>
            <a:ext cx="4815068" cy="351944"/>
          </a:xfrm>
          <a:prstGeom prst="rect">
            <a:avLst/>
          </a:prstGeom>
        </p:spPr>
        <p:txBody>
          <a:bodyPr>
            <a:normAutofit/>
          </a:bodyPr>
          <a:lstStyle/>
          <a:p>
            <a:pPr marL="0" indent="0">
              <a:buNone/>
            </a:pPr>
            <a:r>
              <a:rPr lang="en-US" sz="900" i="1" dirty="0">
                <a:latin typeface="Arial" panose="020B0604020202020204" pitchFamily="34" charset="0"/>
                <a:cs typeface="Arial" panose="020B0604020202020204" pitchFamily="34" charset="0"/>
              </a:rPr>
              <a:t>Source: Bloomberg &amp; National Bureau of Economic Research.</a:t>
            </a:r>
          </a:p>
        </p:txBody>
      </p:sp>
      <p:sp>
        <p:nvSpPr>
          <p:cNvPr id="12" name="TextBox 11"/>
          <p:cNvSpPr txBox="1"/>
          <p:nvPr/>
        </p:nvSpPr>
        <p:spPr>
          <a:xfrm>
            <a:off x="10281284" y="3429001"/>
            <a:ext cx="386716" cy="206829"/>
          </a:xfrm>
          <a:prstGeom prst="rect">
            <a:avLst/>
          </a:prstGeom>
          <a:noFill/>
          <a:ln>
            <a:noFill/>
          </a:ln>
        </p:spPr>
        <p:txBody>
          <a:bodyPr wrap="square" lIns="0" tIns="0" rIns="0" bIns="0" rtlCol="0" anchor="t" anchorCtr="0">
            <a:noAutofit/>
          </a:bodyPr>
          <a:lstStyle/>
          <a:p>
            <a:pPr defTabSz="914388"/>
            <a:r>
              <a:rPr lang="en-US" sz="1400" b="1" dirty="0">
                <a:solidFill>
                  <a:srgbClr val="F49B48"/>
                </a:solidFill>
                <a:latin typeface="Arial" panose="020B0604020202020204" pitchFamily="34" charset="0"/>
                <a:ea typeface="Soleil" charset="0"/>
                <a:cs typeface="Arial" panose="020B0604020202020204" pitchFamily="34" charset="0"/>
              </a:rPr>
              <a:t>150</a:t>
            </a:r>
          </a:p>
        </p:txBody>
      </p:sp>
    </p:spTree>
    <p:extLst>
      <p:ext uri="{BB962C8B-B14F-4D97-AF65-F5344CB8AC3E}">
        <p14:creationId xmlns:p14="http://schemas.microsoft.com/office/powerpoint/2010/main" val="2599728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75485" y="1006089"/>
            <a:ext cx="7886700" cy="443198"/>
          </a:xfrm>
        </p:spPr>
        <p:txBody>
          <a:bodyPr/>
          <a:lstStyle/>
          <a:p>
            <a:r>
              <a:rPr lang="en-US" dirty="0">
                <a:latin typeface="Arial" panose="020B0604020202020204" pitchFamily="34" charset="0"/>
                <a:cs typeface="Arial" panose="020B0604020202020204" pitchFamily="34" charset="0"/>
              </a:rPr>
              <a:t>Borrowing Rates have increased significantly</a:t>
            </a:r>
            <a:br>
              <a:rPr lang="en-US" dirty="0">
                <a:latin typeface="Arial" panose="020B0604020202020204" pitchFamily="34" charset="0"/>
                <a:cs typeface="Arial" panose="020B0604020202020204" pitchFamily="34" charset="0"/>
              </a:rPr>
            </a:br>
            <a:r>
              <a:rPr lang="en-US" sz="1400" b="0" dirty="0">
                <a:latin typeface="Arial" panose="020B0604020202020204" pitchFamily="34" charset="0"/>
                <a:cs typeface="Arial" panose="020B0604020202020204" pitchFamily="34" charset="0"/>
              </a:rPr>
              <a:t>Tax Exempt as of 4/12/2023</a:t>
            </a:r>
          </a:p>
        </p:txBody>
      </p:sp>
      <p:sp>
        <p:nvSpPr>
          <p:cNvPr id="6" name="Text Placeholder 6"/>
          <p:cNvSpPr txBox="1">
            <a:spLocks/>
          </p:cNvSpPr>
          <p:nvPr/>
        </p:nvSpPr>
        <p:spPr>
          <a:xfrm>
            <a:off x="4082005" y="6351595"/>
            <a:ext cx="5780180" cy="464073"/>
          </a:xfrm>
          <a:prstGeom prst="rect">
            <a:avLst/>
          </a:prstGeom>
        </p:spPr>
        <p:txBody>
          <a:bodyPr vert="horz" lIns="0" tIns="45720" rIns="91440" bIns="45720" rtlCol="0">
            <a:noAutofit/>
          </a:bodyPr>
          <a:lstStyle>
            <a:lvl1pPr marL="168275" indent="-168275" algn="l" defTabSz="914400" rtl="0" eaLnBrk="1" latinLnBrk="0" hangingPunct="1">
              <a:lnSpc>
                <a:spcPct val="150000"/>
              </a:lnSpc>
              <a:spcBef>
                <a:spcPts val="400"/>
              </a:spcBef>
              <a:buClr>
                <a:schemeClr val="accent2"/>
              </a:buClr>
              <a:buFont typeface="Wingdings 2" panose="05020102010507070707" pitchFamily="18" charset="2"/>
              <a:buChar char="Ã"/>
              <a:defRPr sz="1100" kern="1200">
                <a:solidFill>
                  <a:schemeClr val="tx2"/>
                </a:solidFill>
                <a:latin typeface="Soleil" charset="0"/>
                <a:ea typeface="Soleil" charset="0"/>
                <a:cs typeface="Soleil" charset="0"/>
              </a:defRPr>
            </a:lvl1pPr>
            <a:lvl2pPr marL="230188" indent="-95250" algn="l" defTabSz="914400" rtl="0" eaLnBrk="1" latinLnBrk="0" hangingPunct="1">
              <a:lnSpc>
                <a:spcPct val="150000"/>
              </a:lnSpc>
              <a:spcBef>
                <a:spcPts val="2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2pPr>
            <a:lvl3pPr marL="346075"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3pPr>
            <a:lvl4pPr marL="514350"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4pPr>
            <a:lvl5pPr marL="630238" indent="-90488" algn="l" defTabSz="914400" rtl="0" eaLnBrk="1" latinLnBrk="0" hangingPunct="1">
              <a:lnSpc>
                <a:spcPct val="150000"/>
              </a:lnSpc>
              <a:spcBef>
                <a:spcPts val="400"/>
              </a:spcBef>
              <a:buClr>
                <a:schemeClr val="accent2"/>
              </a:buClr>
              <a:buFont typeface="Arial" panose="020B0604020202020204" pitchFamily="34" charset="0"/>
              <a:buChar char="•"/>
              <a:defRPr sz="1100" kern="1200">
                <a:solidFill>
                  <a:schemeClr val="tx2"/>
                </a:solidFill>
                <a:latin typeface="Soleil" charset="0"/>
                <a:ea typeface="Soleil" charset="0"/>
                <a:cs typeface="Solei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3E6BB3"/>
              </a:buClr>
              <a:buNone/>
            </a:pPr>
            <a:r>
              <a:rPr lang="en-US" sz="900" i="1" dirty="0">
                <a:solidFill>
                  <a:srgbClr val="373637"/>
                </a:solidFill>
                <a:latin typeface="Arial" panose="020B0604020202020204" pitchFamily="34" charset="0"/>
                <a:cs typeface="Arial" panose="020B0604020202020204" pitchFamily="34" charset="0"/>
              </a:rPr>
              <a:t>Source: PFM Municipal Market Center</a:t>
            </a:r>
          </a:p>
          <a:p>
            <a:pPr marL="0" indent="0">
              <a:buClr>
                <a:srgbClr val="3E6BB3"/>
              </a:buClr>
              <a:buNone/>
            </a:pPr>
            <a:r>
              <a:rPr lang="en-US" sz="900" i="1" dirty="0">
                <a:solidFill>
                  <a:srgbClr val="373637"/>
                </a:solidFill>
                <a:latin typeface="Arial" panose="020B0604020202020204" pitchFamily="34" charset="0"/>
                <a:cs typeface="Arial" panose="020B0604020202020204" pitchFamily="34" charset="0"/>
              </a:rPr>
              <a:t>YTM – Yield to Maturity</a:t>
            </a:r>
          </a:p>
        </p:txBody>
      </p:sp>
      <p:graphicFrame>
        <p:nvGraphicFramePr>
          <p:cNvPr id="10" name="Table 9">
            <a:extLst>
              <a:ext uri="{FF2B5EF4-FFF2-40B4-BE49-F238E27FC236}">
                <a16:creationId xmlns:a16="http://schemas.microsoft.com/office/drawing/2014/main" id="{27A991CF-E2BC-4554-8678-B47EE9CD0CBD}"/>
              </a:ext>
            </a:extLst>
          </p:cNvPr>
          <p:cNvGraphicFramePr>
            <a:graphicFrameLocks noGrp="1"/>
          </p:cNvGraphicFramePr>
          <p:nvPr/>
        </p:nvGraphicFramePr>
        <p:xfrm>
          <a:off x="6341761" y="2826105"/>
          <a:ext cx="4105480" cy="2148669"/>
        </p:xfrm>
        <a:graphic>
          <a:graphicData uri="http://schemas.openxmlformats.org/drawingml/2006/table">
            <a:tbl>
              <a:tblPr/>
              <a:tblGrid>
                <a:gridCol w="775084">
                  <a:extLst>
                    <a:ext uri="{9D8B030D-6E8A-4147-A177-3AD203B41FA5}">
                      <a16:colId xmlns:a16="http://schemas.microsoft.com/office/drawing/2014/main" val="3097594580"/>
                    </a:ext>
                  </a:extLst>
                </a:gridCol>
                <a:gridCol w="868363">
                  <a:extLst>
                    <a:ext uri="{9D8B030D-6E8A-4147-A177-3AD203B41FA5}">
                      <a16:colId xmlns:a16="http://schemas.microsoft.com/office/drawing/2014/main" val="1785698486"/>
                    </a:ext>
                  </a:extLst>
                </a:gridCol>
                <a:gridCol w="775084">
                  <a:extLst>
                    <a:ext uri="{9D8B030D-6E8A-4147-A177-3AD203B41FA5}">
                      <a16:colId xmlns:a16="http://schemas.microsoft.com/office/drawing/2014/main" val="1117729930"/>
                    </a:ext>
                  </a:extLst>
                </a:gridCol>
                <a:gridCol w="775084">
                  <a:extLst>
                    <a:ext uri="{9D8B030D-6E8A-4147-A177-3AD203B41FA5}">
                      <a16:colId xmlns:a16="http://schemas.microsoft.com/office/drawing/2014/main" val="447037687"/>
                    </a:ext>
                  </a:extLst>
                </a:gridCol>
                <a:gridCol w="911865">
                  <a:extLst>
                    <a:ext uri="{9D8B030D-6E8A-4147-A177-3AD203B41FA5}">
                      <a16:colId xmlns:a16="http://schemas.microsoft.com/office/drawing/2014/main" val="2189006954"/>
                    </a:ext>
                  </a:extLst>
                </a:gridCol>
              </a:tblGrid>
              <a:tr h="214867">
                <a:tc gridSpan="5">
                  <a:txBody>
                    <a:bodyPr/>
                    <a:lstStyle/>
                    <a:p>
                      <a:pPr algn="ctr" fontAlgn="b"/>
                      <a:r>
                        <a:rPr lang="en-US" sz="1050" b="1" i="0" u="none" strike="noStrike" dirty="0">
                          <a:solidFill>
                            <a:srgbClr val="FFFFFF"/>
                          </a:solidFill>
                          <a:effectLst/>
                          <a:latin typeface="Arial" panose="020B0604020202020204" pitchFamily="34" charset="0"/>
                        </a:rPr>
                        <a:t>Benchmark Rates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3E6BB3"/>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43555347"/>
                  </a:ext>
                </a:extLst>
              </a:tr>
              <a:tr h="429733">
                <a:tc>
                  <a:txBody>
                    <a:bodyPr/>
                    <a:lstStyle/>
                    <a:p>
                      <a:pPr algn="ctr" fontAlgn="ctr"/>
                      <a:r>
                        <a:rPr lang="en-US" sz="1050" b="1" i="0" u="none" strike="noStrike">
                          <a:solidFill>
                            <a:srgbClr val="000000"/>
                          </a:solidFill>
                          <a:effectLst/>
                          <a:latin typeface="Arial" panose="020B0604020202020204" pitchFamily="34" charset="0"/>
                        </a:rPr>
                        <a:t>Maturity</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solidFill>
                      <a:srgbClr val="AEC2E3"/>
                    </a:solidFill>
                  </a:tcPr>
                </a:tc>
                <a:tc>
                  <a:txBody>
                    <a:bodyPr/>
                    <a:lstStyle/>
                    <a:p>
                      <a:pPr algn="ctr" fontAlgn="ctr"/>
                      <a:r>
                        <a:rPr lang="en-US" sz="1050" b="1" i="0" u="none" strike="noStrike">
                          <a:solidFill>
                            <a:srgbClr val="000000"/>
                          </a:solidFill>
                          <a:effectLst/>
                          <a:latin typeface="Arial" panose="020B0604020202020204" pitchFamily="34" charset="0"/>
                        </a:rPr>
                        <a:t>AAA MMD </a:t>
                      </a:r>
                      <a:br>
                        <a:rPr lang="en-US" sz="1050" b="1" i="0" u="none" strike="noStrike">
                          <a:solidFill>
                            <a:srgbClr val="000000"/>
                          </a:solidFill>
                          <a:effectLst/>
                          <a:latin typeface="Arial" panose="020B0604020202020204" pitchFamily="34" charset="0"/>
                        </a:rPr>
                      </a:br>
                      <a:r>
                        <a:rPr lang="en-US" sz="1050" b="1" i="0" u="none" strike="noStrike">
                          <a:solidFill>
                            <a:srgbClr val="000000"/>
                          </a:solidFill>
                          <a:effectLst/>
                          <a:latin typeface="Arial" panose="020B0604020202020204" pitchFamily="34" charset="0"/>
                        </a:rPr>
                        <a:t>(Tax-exempt)</a:t>
                      </a:r>
                    </a:p>
                  </a:txBody>
                  <a:tcPr marL="0" marR="0" marT="0" marB="0" anchor="ctr">
                    <a:lnL>
                      <a:noFill/>
                    </a:lnL>
                    <a:lnR>
                      <a:noFill/>
                    </a:lnR>
                    <a:lnT>
                      <a:noFill/>
                    </a:lnT>
                    <a:lnB>
                      <a:noFill/>
                    </a:lnB>
                    <a:solidFill>
                      <a:srgbClr val="AEC2E3"/>
                    </a:solidFill>
                  </a:tcPr>
                </a:tc>
                <a:tc>
                  <a:txBody>
                    <a:bodyPr/>
                    <a:lstStyle/>
                    <a:p>
                      <a:pPr algn="ctr" fontAlgn="ctr"/>
                      <a:r>
                        <a:rPr lang="en-US" sz="1050" b="1" i="0" u="none" strike="noStrike">
                          <a:solidFill>
                            <a:srgbClr val="000000"/>
                          </a:solidFill>
                          <a:effectLst/>
                          <a:latin typeface="Arial" panose="020B0604020202020204" pitchFamily="34" charset="0"/>
                        </a:rPr>
                        <a:t>US </a:t>
                      </a:r>
                      <a:br>
                        <a:rPr lang="en-US" sz="1050" b="1" i="0" u="none" strike="noStrike">
                          <a:solidFill>
                            <a:srgbClr val="000000"/>
                          </a:solidFill>
                          <a:effectLst/>
                          <a:latin typeface="Arial" panose="020B0604020202020204" pitchFamily="34" charset="0"/>
                        </a:rPr>
                      </a:br>
                      <a:r>
                        <a:rPr lang="en-US" sz="1050" b="1" i="0" u="none" strike="noStrike">
                          <a:solidFill>
                            <a:srgbClr val="000000"/>
                          </a:solidFill>
                          <a:effectLst/>
                          <a:latin typeface="Arial" panose="020B0604020202020204" pitchFamily="34" charset="0"/>
                        </a:rPr>
                        <a:t>Treasury</a:t>
                      </a:r>
                    </a:p>
                  </a:txBody>
                  <a:tcPr marL="0" marR="0" marT="0" marB="0" anchor="ctr">
                    <a:lnL>
                      <a:noFill/>
                    </a:lnL>
                    <a:lnR>
                      <a:noFill/>
                    </a:lnR>
                    <a:lnT>
                      <a:noFill/>
                    </a:lnT>
                    <a:lnB>
                      <a:noFill/>
                    </a:lnB>
                    <a:solidFill>
                      <a:srgbClr val="AEC2E3"/>
                    </a:solidFill>
                  </a:tcPr>
                </a:tc>
                <a:tc>
                  <a:txBody>
                    <a:bodyPr/>
                    <a:lstStyle/>
                    <a:p>
                      <a:pPr algn="ctr" fontAlgn="ctr"/>
                      <a:r>
                        <a:rPr lang="en-US" sz="1050" b="1" i="0" u="none" strike="noStrike">
                          <a:solidFill>
                            <a:srgbClr val="000000"/>
                          </a:solidFill>
                          <a:effectLst/>
                          <a:latin typeface="Arial" panose="020B0604020202020204" pitchFamily="34" charset="0"/>
                        </a:rPr>
                        <a:t>LIBOR</a:t>
                      </a:r>
                    </a:p>
                  </a:txBody>
                  <a:tcPr marL="0" marR="0" marT="0" marB="0" anchor="ctr">
                    <a:lnL>
                      <a:noFill/>
                    </a:lnL>
                    <a:lnR>
                      <a:noFill/>
                    </a:lnR>
                    <a:lnT>
                      <a:noFill/>
                    </a:lnT>
                    <a:lnB>
                      <a:noFill/>
                    </a:lnB>
                    <a:solidFill>
                      <a:srgbClr val="AEC2E3"/>
                    </a:solidFill>
                  </a:tcPr>
                </a:tc>
                <a:tc>
                  <a:txBody>
                    <a:bodyPr/>
                    <a:lstStyle/>
                    <a:p>
                      <a:pPr algn="ctr" fontAlgn="ctr"/>
                      <a:r>
                        <a:rPr lang="en-US" sz="1050" b="1" i="0" u="none" strike="noStrike">
                          <a:solidFill>
                            <a:srgbClr val="000000"/>
                          </a:solidFill>
                          <a:effectLst/>
                          <a:latin typeface="Arial" panose="020B0604020202020204" pitchFamily="34" charset="0"/>
                        </a:rPr>
                        <a:t>SIFMA </a:t>
                      </a:r>
                      <a:br>
                        <a:rPr lang="en-US" sz="1050" b="1" i="0" u="none" strike="noStrike">
                          <a:solidFill>
                            <a:srgbClr val="000000"/>
                          </a:solidFill>
                          <a:effectLst/>
                          <a:latin typeface="Arial" panose="020B0604020202020204" pitchFamily="34" charset="0"/>
                        </a:rPr>
                      </a:br>
                      <a:r>
                        <a:rPr lang="en-US" sz="1050" b="1" i="0" u="none" strike="noStrike">
                          <a:solidFill>
                            <a:srgbClr val="000000"/>
                          </a:solidFill>
                          <a:effectLst/>
                          <a:latin typeface="Arial" panose="020B0604020202020204" pitchFamily="34" charset="0"/>
                        </a:rPr>
                        <a:t>(Tax-exempt)</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AEC2E3"/>
                    </a:solidFill>
                  </a:tcPr>
                </a:tc>
                <a:extLst>
                  <a:ext uri="{0D108BD9-81ED-4DB2-BD59-A6C34878D82A}">
                    <a16:rowId xmlns:a16="http://schemas.microsoft.com/office/drawing/2014/main" val="496895460"/>
                  </a:ext>
                </a:extLst>
              </a:tr>
              <a:tr h="214867">
                <a:tc>
                  <a:txBody>
                    <a:bodyPr/>
                    <a:lstStyle/>
                    <a:p>
                      <a:pPr algn="ctr" fontAlgn="b"/>
                      <a:r>
                        <a:rPr lang="en-US" sz="1050" b="0" i="0" u="none" strike="noStrike">
                          <a:solidFill>
                            <a:srgbClr val="000000"/>
                          </a:solidFill>
                          <a:effectLst/>
                          <a:latin typeface="Arial" panose="020B0604020202020204" pitchFamily="34" charset="0"/>
                        </a:rPr>
                        <a:t>Weekly</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solidFill>
                            <a:srgbClr val="000000"/>
                          </a:solidFill>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Arial" panose="020B0604020202020204" pitchFamily="34" charset="0"/>
                        </a:rPr>
                        <a:t>--</a:t>
                      </a: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Arial" panose="020B0604020202020204" pitchFamily="34" charset="0"/>
                        </a:rPr>
                        <a:t>2.17%</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63009984"/>
                  </a:ext>
                </a:extLst>
              </a:tr>
              <a:tr h="214867">
                <a:tc>
                  <a:txBody>
                    <a:bodyPr/>
                    <a:lstStyle/>
                    <a:p>
                      <a:pPr algn="ctr" fontAlgn="b"/>
                      <a:r>
                        <a:rPr lang="en-US" sz="1050" b="0" i="0" u="none" strike="noStrike">
                          <a:solidFill>
                            <a:srgbClr val="000000"/>
                          </a:solidFill>
                          <a:effectLst/>
                          <a:latin typeface="Arial" panose="020B0604020202020204" pitchFamily="34" charset="0"/>
                        </a:rPr>
                        <a:t>30-day</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6E0F1"/>
                    </a:solidFill>
                  </a:tcPr>
                </a:tc>
                <a:tc>
                  <a:txBody>
                    <a:bodyPr/>
                    <a:lstStyle/>
                    <a:p>
                      <a:pPr algn="ctr" fontAlgn="ctr"/>
                      <a:r>
                        <a:rPr lang="en-US" sz="1050" b="0" i="0" u="none" strike="noStrike">
                          <a:solidFill>
                            <a:srgbClr val="000000"/>
                          </a:solidFill>
                          <a:effectLst/>
                          <a:latin typeface="Arial" panose="020B0604020202020204" pitchFamily="34" charset="0"/>
                        </a:rPr>
                        <a:t>--</a:t>
                      </a:r>
                    </a:p>
                  </a:txBody>
                  <a:tcPr marL="0" marR="0" marT="0" marB="0" anchor="ctr">
                    <a:lnL>
                      <a:noFill/>
                    </a:lnL>
                    <a:lnR>
                      <a:noFill/>
                    </a:lnR>
                    <a:lnT>
                      <a:noFill/>
                    </a:lnT>
                    <a:lnB>
                      <a:noFill/>
                    </a:lnB>
                    <a:solidFill>
                      <a:srgbClr val="D6E0F1"/>
                    </a:solidFill>
                  </a:tcPr>
                </a:tc>
                <a:tc>
                  <a:txBody>
                    <a:bodyPr/>
                    <a:lstStyle/>
                    <a:p>
                      <a:pPr algn="ctr" fontAlgn="ctr"/>
                      <a:r>
                        <a:rPr lang="en-US" sz="1050" b="0" i="0" u="none" strike="noStrike">
                          <a:solidFill>
                            <a:srgbClr val="000000"/>
                          </a:solidFill>
                          <a:effectLst/>
                          <a:latin typeface="Arial" panose="020B0604020202020204" pitchFamily="34" charset="0"/>
                        </a:rPr>
                        <a:t>--</a:t>
                      </a:r>
                    </a:p>
                  </a:txBody>
                  <a:tcPr marL="0" marR="0" marT="0" marB="0" anchor="ctr">
                    <a:lnL>
                      <a:noFill/>
                    </a:lnL>
                    <a:lnR>
                      <a:noFill/>
                    </a:lnR>
                    <a:lnT>
                      <a:noFill/>
                    </a:lnT>
                    <a:lnB>
                      <a:noFill/>
                    </a:lnB>
                    <a:solidFill>
                      <a:srgbClr val="D6E0F1"/>
                    </a:solidFill>
                  </a:tcPr>
                </a:tc>
                <a:tc>
                  <a:txBody>
                    <a:bodyPr/>
                    <a:lstStyle/>
                    <a:p>
                      <a:pPr algn="ctr" fontAlgn="ctr"/>
                      <a:r>
                        <a:rPr lang="en-US" sz="1050" b="0" i="0" u="none" strike="noStrike">
                          <a:solidFill>
                            <a:srgbClr val="000000"/>
                          </a:solidFill>
                          <a:effectLst/>
                          <a:latin typeface="Arial" panose="020B0604020202020204" pitchFamily="34" charset="0"/>
                        </a:rPr>
                        <a:t>4.94%</a:t>
                      </a:r>
                    </a:p>
                  </a:txBody>
                  <a:tcPr marL="0" marR="0" marT="0" marB="0" anchor="ctr">
                    <a:lnL>
                      <a:noFill/>
                    </a:lnL>
                    <a:lnR>
                      <a:noFill/>
                    </a:lnR>
                    <a:lnT>
                      <a:noFill/>
                    </a:lnT>
                    <a:lnB>
                      <a:noFill/>
                    </a:lnB>
                    <a:solidFill>
                      <a:srgbClr val="D6E0F1"/>
                    </a:solidFill>
                  </a:tcPr>
                </a:tc>
                <a:tc>
                  <a:txBody>
                    <a:bodyPr/>
                    <a:lstStyle/>
                    <a:p>
                      <a:pPr algn="ctr" fontAlgn="ctr"/>
                      <a:r>
                        <a:rPr lang="en-US" sz="1050" b="0" i="0" u="none" strike="noStrike">
                          <a:solidFill>
                            <a:srgbClr val="000000"/>
                          </a:solidFill>
                          <a:effectLst/>
                          <a:latin typeface="Arial" panose="020B0604020202020204" pitchFamily="34" charset="0"/>
                        </a:rPr>
                        <a:t>--</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D6E0F1"/>
                    </a:solidFill>
                  </a:tcPr>
                </a:tc>
                <a:extLst>
                  <a:ext uri="{0D108BD9-81ED-4DB2-BD59-A6C34878D82A}">
                    <a16:rowId xmlns:a16="http://schemas.microsoft.com/office/drawing/2014/main" val="1731191678"/>
                  </a:ext>
                </a:extLst>
              </a:tr>
              <a:tr h="214867">
                <a:tc>
                  <a:txBody>
                    <a:bodyPr/>
                    <a:lstStyle/>
                    <a:p>
                      <a:pPr algn="ctr" fontAlgn="b"/>
                      <a:r>
                        <a:rPr lang="en-US" sz="1050" b="0" i="0" u="none" strike="noStrike">
                          <a:solidFill>
                            <a:srgbClr val="000000"/>
                          </a:solidFill>
                          <a:effectLst/>
                          <a:latin typeface="Arial" panose="020B0604020202020204" pitchFamily="34" charset="0"/>
                        </a:rPr>
                        <a:t>2 yr</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solidFill>
                            <a:srgbClr val="000000"/>
                          </a:solidFill>
                          <a:effectLst/>
                          <a:latin typeface="Arial" panose="020B0604020202020204" pitchFamily="34" charset="0"/>
                        </a:rPr>
                        <a:t>2.18%</a:t>
                      </a: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Arial" panose="020B0604020202020204" pitchFamily="34" charset="0"/>
                        </a:rPr>
                        <a:t>3.95%</a:t>
                      </a: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Arial" panose="020B0604020202020204" pitchFamily="34" charset="0"/>
                        </a:rPr>
                        <a:t>4.32%</a:t>
                      </a: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Arial" panose="020B0604020202020204" pitchFamily="34" charset="0"/>
                        </a:rPr>
                        <a:t>2.88%</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43890857"/>
                  </a:ext>
                </a:extLst>
              </a:tr>
              <a:tr h="214867">
                <a:tc>
                  <a:txBody>
                    <a:bodyPr/>
                    <a:lstStyle/>
                    <a:p>
                      <a:pPr algn="ctr" fontAlgn="b"/>
                      <a:r>
                        <a:rPr lang="en-US" sz="1050" b="0" i="0" u="none" strike="noStrike">
                          <a:solidFill>
                            <a:srgbClr val="000000"/>
                          </a:solidFill>
                          <a:effectLst/>
                          <a:latin typeface="Arial" panose="020B0604020202020204" pitchFamily="34" charset="0"/>
                        </a:rPr>
                        <a:t>5 yr</a:t>
                      </a:r>
                    </a:p>
                  </a:txBody>
                  <a:tcPr marL="0" marR="0" marT="0" marB="0" anchor="b">
                    <a:lnL w="12700" cap="flat" cmpd="sng" algn="ctr">
                      <a:solidFill>
                        <a:srgbClr val="000000"/>
                      </a:solidFill>
                      <a:prstDash val="solid"/>
                      <a:round/>
                      <a:headEnd type="none" w="med" len="med"/>
                      <a:tailEnd type="none" w="med" len="med"/>
                    </a:lnL>
                    <a:lnR>
                      <a:noFill/>
                    </a:lnR>
                    <a:lnT>
                      <a:noFill/>
                    </a:lnT>
                    <a:lnB>
                      <a:noFill/>
                    </a:lnB>
                    <a:solidFill>
                      <a:srgbClr val="D6E0F1"/>
                    </a:solidFill>
                  </a:tcPr>
                </a:tc>
                <a:tc>
                  <a:txBody>
                    <a:bodyPr/>
                    <a:lstStyle/>
                    <a:p>
                      <a:pPr algn="ctr" fontAlgn="ctr"/>
                      <a:r>
                        <a:rPr lang="en-US" sz="1050" b="0" i="0" u="none" strike="noStrike">
                          <a:solidFill>
                            <a:srgbClr val="000000"/>
                          </a:solidFill>
                          <a:effectLst/>
                          <a:latin typeface="Arial" panose="020B0604020202020204" pitchFamily="34" charset="0"/>
                        </a:rPr>
                        <a:t>2.03%</a:t>
                      </a:r>
                    </a:p>
                  </a:txBody>
                  <a:tcPr marL="0" marR="0" marT="0" marB="0" anchor="ctr">
                    <a:lnL>
                      <a:noFill/>
                    </a:lnL>
                    <a:lnR>
                      <a:noFill/>
                    </a:lnR>
                    <a:lnT>
                      <a:noFill/>
                    </a:lnT>
                    <a:lnB>
                      <a:noFill/>
                    </a:lnB>
                    <a:solidFill>
                      <a:srgbClr val="D6E0F1"/>
                    </a:solidFill>
                  </a:tcPr>
                </a:tc>
                <a:tc>
                  <a:txBody>
                    <a:bodyPr/>
                    <a:lstStyle/>
                    <a:p>
                      <a:pPr algn="ctr" fontAlgn="ctr"/>
                      <a:r>
                        <a:rPr lang="en-US" sz="1050" b="0" i="0" u="none" strike="noStrike">
                          <a:solidFill>
                            <a:srgbClr val="000000"/>
                          </a:solidFill>
                          <a:effectLst/>
                          <a:latin typeface="Arial" panose="020B0604020202020204" pitchFamily="34" charset="0"/>
                        </a:rPr>
                        <a:t>3.46%</a:t>
                      </a:r>
                    </a:p>
                  </a:txBody>
                  <a:tcPr marL="0" marR="0" marT="0" marB="0" anchor="ctr">
                    <a:lnL>
                      <a:noFill/>
                    </a:lnL>
                    <a:lnR>
                      <a:noFill/>
                    </a:lnR>
                    <a:lnT>
                      <a:noFill/>
                    </a:lnT>
                    <a:lnB>
                      <a:noFill/>
                    </a:lnB>
                    <a:solidFill>
                      <a:srgbClr val="D6E0F1"/>
                    </a:solidFill>
                  </a:tcPr>
                </a:tc>
                <a:tc>
                  <a:txBody>
                    <a:bodyPr/>
                    <a:lstStyle/>
                    <a:p>
                      <a:pPr algn="ctr" fontAlgn="ctr"/>
                      <a:r>
                        <a:rPr lang="en-US" sz="1050" b="0" i="0" u="none" strike="noStrike">
                          <a:solidFill>
                            <a:srgbClr val="000000"/>
                          </a:solidFill>
                          <a:effectLst/>
                          <a:latin typeface="Arial" panose="020B0604020202020204" pitchFamily="34" charset="0"/>
                        </a:rPr>
                        <a:t>3.53%</a:t>
                      </a:r>
                    </a:p>
                  </a:txBody>
                  <a:tcPr marL="0" marR="0" marT="0" marB="0" anchor="ctr">
                    <a:lnL>
                      <a:noFill/>
                    </a:lnL>
                    <a:lnR>
                      <a:noFill/>
                    </a:lnR>
                    <a:lnT>
                      <a:noFill/>
                    </a:lnT>
                    <a:lnB>
                      <a:noFill/>
                    </a:lnB>
                    <a:solidFill>
                      <a:srgbClr val="D6E0F1"/>
                    </a:solidFill>
                  </a:tcPr>
                </a:tc>
                <a:tc>
                  <a:txBody>
                    <a:bodyPr/>
                    <a:lstStyle/>
                    <a:p>
                      <a:pPr algn="ctr" fontAlgn="ctr"/>
                      <a:r>
                        <a:rPr lang="en-US" sz="1050" b="0" i="0" u="none" strike="noStrike">
                          <a:solidFill>
                            <a:srgbClr val="000000"/>
                          </a:solidFill>
                          <a:effectLst/>
                          <a:latin typeface="Arial" panose="020B0604020202020204" pitchFamily="34" charset="0"/>
                        </a:rPr>
                        <a:t>2.63%</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solidFill>
                      <a:srgbClr val="D6E0F1"/>
                    </a:solidFill>
                  </a:tcPr>
                </a:tc>
                <a:extLst>
                  <a:ext uri="{0D108BD9-81ED-4DB2-BD59-A6C34878D82A}">
                    <a16:rowId xmlns:a16="http://schemas.microsoft.com/office/drawing/2014/main" val="1937992499"/>
                  </a:ext>
                </a:extLst>
              </a:tr>
              <a:tr h="214867">
                <a:tc>
                  <a:txBody>
                    <a:bodyPr/>
                    <a:lstStyle/>
                    <a:p>
                      <a:pPr algn="ctr" fontAlgn="b"/>
                      <a:r>
                        <a:rPr lang="en-US" sz="1050" b="0" i="0" u="none" strike="noStrike">
                          <a:solidFill>
                            <a:srgbClr val="000000"/>
                          </a:solidFill>
                          <a:effectLst/>
                          <a:latin typeface="Arial" panose="020B0604020202020204" pitchFamily="34" charset="0"/>
                        </a:rPr>
                        <a:t>10 yr</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solidFill>
                            <a:srgbClr val="000000"/>
                          </a:solidFill>
                          <a:effectLst/>
                          <a:latin typeface="Arial" panose="020B0604020202020204" pitchFamily="34" charset="0"/>
                        </a:rPr>
                        <a:t>2.08%</a:t>
                      </a: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Arial" panose="020B0604020202020204" pitchFamily="34" charset="0"/>
                        </a:rPr>
                        <a:t>3.41%</a:t>
                      </a: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Arial" panose="020B0604020202020204" pitchFamily="34" charset="0"/>
                        </a:rPr>
                        <a:t>3.38%</a:t>
                      </a: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Arial" panose="020B0604020202020204" pitchFamily="34" charset="0"/>
                        </a:rPr>
                        <a:t>2.68%</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66148227"/>
                  </a:ext>
                </a:extLst>
              </a:tr>
              <a:tr h="214867">
                <a:tc>
                  <a:txBody>
                    <a:bodyPr/>
                    <a:lstStyle/>
                    <a:p>
                      <a:pPr algn="ctr" fontAlgn="b"/>
                      <a:r>
                        <a:rPr lang="en-US" sz="1050" b="0" i="0" u="none" strike="noStrike">
                          <a:solidFill>
                            <a:srgbClr val="000000"/>
                          </a:solidFill>
                          <a:effectLst/>
                          <a:latin typeface="Arial" panose="020B0604020202020204" pitchFamily="34" charset="0"/>
                        </a:rPr>
                        <a:t>20 yr</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050" b="0" i="0" u="none" strike="noStrike">
                          <a:solidFill>
                            <a:srgbClr val="000000"/>
                          </a:solidFill>
                          <a:effectLst/>
                          <a:latin typeface="Arial" panose="020B0604020202020204" pitchFamily="34" charset="0"/>
                        </a:rPr>
                        <a:t>2.94%</a:t>
                      </a: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Arial" panose="020B0604020202020204" pitchFamily="34" charset="0"/>
                        </a:rPr>
                        <a:t>3.75%</a:t>
                      </a: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Arial" panose="020B0604020202020204" pitchFamily="34" charset="0"/>
                        </a:rPr>
                        <a:t>3.38%</a:t>
                      </a:r>
                    </a:p>
                  </a:txBody>
                  <a:tcPr marL="0" marR="0" marT="0" marB="0" anchor="ctr">
                    <a:lnL>
                      <a:noFill/>
                    </a:lnL>
                    <a:lnR>
                      <a:noFill/>
                    </a:lnR>
                    <a:lnT>
                      <a:noFill/>
                    </a:lnT>
                    <a:lnB>
                      <a:noFill/>
                    </a:lnB>
                  </a:tcPr>
                </a:tc>
                <a:tc>
                  <a:txBody>
                    <a:bodyPr/>
                    <a:lstStyle/>
                    <a:p>
                      <a:pPr algn="ctr" fontAlgn="ctr"/>
                      <a:r>
                        <a:rPr lang="en-US" sz="1050" b="0" i="0" u="none" strike="noStrike">
                          <a:solidFill>
                            <a:srgbClr val="000000"/>
                          </a:solidFill>
                          <a:effectLst/>
                          <a:latin typeface="Arial" panose="020B0604020202020204" pitchFamily="34" charset="0"/>
                        </a:rPr>
                        <a:t>2.77%</a:t>
                      </a:r>
                    </a:p>
                  </a:txBody>
                  <a:tcPr marL="0" marR="0" marT="0" marB="0" anchor="ctr">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81558334"/>
                  </a:ext>
                </a:extLst>
              </a:tr>
              <a:tr h="214867">
                <a:tc>
                  <a:txBody>
                    <a:bodyPr/>
                    <a:lstStyle/>
                    <a:p>
                      <a:pPr algn="ctr" fontAlgn="b"/>
                      <a:r>
                        <a:rPr lang="en-US" sz="1050" b="0" i="0" u="none" strike="noStrike">
                          <a:solidFill>
                            <a:srgbClr val="000000"/>
                          </a:solidFill>
                          <a:effectLst/>
                          <a:latin typeface="Arial" panose="020B0604020202020204" pitchFamily="34" charset="0"/>
                        </a:rPr>
                        <a:t>30 yr</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6E0F1"/>
                    </a:solidFill>
                  </a:tcPr>
                </a:tc>
                <a:tc>
                  <a:txBody>
                    <a:bodyPr/>
                    <a:lstStyle/>
                    <a:p>
                      <a:pPr algn="ctr" fontAlgn="ctr"/>
                      <a:r>
                        <a:rPr lang="en-US" sz="1050" b="0" i="0" u="none" strike="noStrike">
                          <a:solidFill>
                            <a:srgbClr val="000000"/>
                          </a:solidFill>
                          <a:effectLst/>
                          <a:latin typeface="Arial" panose="020B0604020202020204" pitchFamily="34" charset="0"/>
                        </a:rPr>
                        <a:t>3.16%</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6E0F1"/>
                    </a:solidFill>
                  </a:tcPr>
                </a:tc>
                <a:tc>
                  <a:txBody>
                    <a:bodyPr/>
                    <a:lstStyle/>
                    <a:p>
                      <a:pPr algn="ctr" fontAlgn="ctr"/>
                      <a:r>
                        <a:rPr lang="en-US" sz="1050" b="0" i="0" u="none" strike="noStrike">
                          <a:solidFill>
                            <a:srgbClr val="000000"/>
                          </a:solidFill>
                          <a:effectLst/>
                          <a:latin typeface="Arial" panose="020B0604020202020204" pitchFamily="34" charset="0"/>
                        </a:rPr>
                        <a:t>3.64%</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6E0F1"/>
                    </a:solidFill>
                  </a:tcPr>
                </a:tc>
                <a:tc>
                  <a:txBody>
                    <a:bodyPr/>
                    <a:lstStyle/>
                    <a:p>
                      <a:pPr algn="ctr" fontAlgn="ctr"/>
                      <a:r>
                        <a:rPr lang="en-US" sz="1050" b="0" i="0" u="none" strike="noStrike">
                          <a:solidFill>
                            <a:srgbClr val="000000"/>
                          </a:solidFill>
                          <a:effectLst/>
                          <a:latin typeface="Arial" panose="020B0604020202020204" pitchFamily="34" charset="0"/>
                        </a:rPr>
                        <a:t>3.19%</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D6E0F1"/>
                    </a:solidFill>
                  </a:tcPr>
                </a:tc>
                <a:tc>
                  <a:txBody>
                    <a:bodyPr/>
                    <a:lstStyle/>
                    <a:p>
                      <a:pPr algn="ctr" fontAlgn="ctr"/>
                      <a:r>
                        <a:rPr lang="en-US" sz="1050" b="0" i="0" u="none" strike="noStrike" dirty="0">
                          <a:solidFill>
                            <a:srgbClr val="000000"/>
                          </a:solidFill>
                          <a:effectLst/>
                          <a:latin typeface="Arial" panose="020B0604020202020204" pitchFamily="34" charset="0"/>
                        </a:rPr>
                        <a:t>2.71%</a:t>
                      </a:r>
                    </a:p>
                  </a:txBody>
                  <a:tcPr marL="0" marR="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6E0F1"/>
                    </a:solidFill>
                  </a:tcPr>
                </a:tc>
                <a:extLst>
                  <a:ext uri="{0D108BD9-81ED-4DB2-BD59-A6C34878D82A}">
                    <a16:rowId xmlns:a16="http://schemas.microsoft.com/office/drawing/2014/main" val="1233051240"/>
                  </a:ext>
                </a:extLst>
              </a:tr>
            </a:tbl>
          </a:graphicData>
        </a:graphic>
      </p:graphicFrame>
      <p:graphicFrame>
        <p:nvGraphicFramePr>
          <p:cNvPr id="2" name="Chart 1">
            <a:extLst>
              <a:ext uri="{FF2B5EF4-FFF2-40B4-BE49-F238E27FC236}">
                <a16:creationId xmlns:a16="http://schemas.microsoft.com/office/drawing/2014/main" id="{00000000-0008-0000-0300-00000B000000}"/>
              </a:ext>
            </a:extLst>
          </p:cNvPr>
          <p:cNvGraphicFramePr>
            <a:graphicFrameLocks/>
          </p:cNvGraphicFramePr>
          <p:nvPr/>
        </p:nvGraphicFramePr>
        <p:xfrm>
          <a:off x="1524000" y="1449287"/>
          <a:ext cx="4561742" cy="49023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72166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00000000-0008-0000-0300-000011000000}"/>
              </a:ext>
            </a:extLst>
          </p:cNvPr>
          <p:cNvGraphicFramePr>
            <a:graphicFrameLocks/>
          </p:cNvGraphicFramePr>
          <p:nvPr/>
        </p:nvGraphicFramePr>
        <p:xfrm>
          <a:off x="6099594" y="1449284"/>
          <a:ext cx="4568406" cy="48983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a:extLst>
              <a:ext uri="{FF2B5EF4-FFF2-40B4-BE49-F238E27FC236}">
                <a16:creationId xmlns:a16="http://schemas.microsoft.com/office/drawing/2014/main" id="{00000000-0008-0000-0300-00000F000000}"/>
              </a:ext>
            </a:extLst>
          </p:cNvPr>
          <p:cNvGraphicFramePr>
            <a:graphicFrameLocks noGrp="1"/>
          </p:cNvGraphicFramePr>
          <p:nvPr/>
        </p:nvGraphicFramePr>
        <p:xfrm>
          <a:off x="1520409" y="1449284"/>
          <a:ext cx="4572000" cy="4898388"/>
        </p:xfrm>
        <a:graphic>
          <a:graphicData uri="http://schemas.openxmlformats.org/drawingml/2006/chart">
            <c:chart xmlns:c="http://schemas.openxmlformats.org/drawingml/2006/chart" xmlns:r="http://schemas.openxmlformats.org/officeDocument/2006/relationships" r:id="rId4"/>
          </a:graphicData>
        </a:graphic>
      </p:graphicFrame>
      <p:sp>
        <p:nvSpPr>
          <p:cNvPr id="3" name="Title 2"/>
          <p:cNvSpPr>
            <a:spLocks noGrp="1"/>
          </p:cNvSpPr>
          <p:nvPr>
            <p:ph type="title"/>
          </p:nvPr>
        </p:nvSpPr>
        <p:spPr>
          <a:xfrm>
            <a:off x="2051431" y="1006086"/>
            <a:ext cx="7886700" cy="443198"/>
          </a:xfrm>
        </p:spPr>
        <p:txBody>
          <a:bodyPr/>
          <a:lstStyle/>
          <a:p>
            <a:r>
              <a:rPr lang="en-US" dirty="0">
                <a:latin typeface="Arial" panose="020B0604020202020204" pitchFamily="34" charset="0"/>
                <a:cs typeface="Arial" panose="020B0604020202020204" pitchFamily="34" charset="0"/>
              </a:rPr>
              <a:t>Municipal Funds – Periodic, Event-driven Severe Outflows</a:t>
            </a:r>
            <a:br>
              <a:rPr lang="en-US" dirty="0">
                <a:latin typeface="Arial" panose="020B0604020202020204" pitchFamily="34" charset="0"/>
                <a:cs typeface="Arial" panose="020B0604020202020204" pitchFamily="34" charset="0"/>
              </a:rPr>
            </a:br>
            <a:r>
              <a:rPr lang="en-US" sz="1400" b="0" dirty="0">
                <a:latin typeface="Arial" panose="020B0604020202020204" pitchFamily="34" charset="0"/>
                <a:cs typeface="Arial" panose="020B0604020202020204" pitchFamily="34" charset="0"/>
              </a:rPr>
              <a:t>Tax Exempt as of 3/31/2023</a:t>
            </a:r>
          </a:p>
        </p:txBody>
      </p:sp>
      <p:sp>
        <p:nvSpPr>
          <p:cNvPr id="19" name="Rectangle 18"/>
          <p:cNvSpPr/>
          <p:nvPr/>
        </p:nvSpPr>
        <p:spPr>
          <a:xfrm>
            <a:off x="4051173" y="1892483"/>
            <a:ext cx="1943608" cy="890899"/>
          </a:xfrm>
          <a:prstGeom prst="rect">
            <a:avLst/>
          </a:prstGeom>
          <a:solidFill>
            <a:schemeClr val="bg1">
              <a:lumMod val="9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b="1" dirty="0">
                <a:solidFill>
                  <a:srgbClr val="000000"/>
                </a:solidFill>
                <a:latin typeface="Arial" panose="020B0604020202020204" pitchFamily="34" charset="0"/>
                <a:cs typeface="Arial" panose="020B0604020202020204" pitchFamily="34" charset="0"/>
              </a:rPr>
              <a:t>Healthcare Issuance</a:t>
            </a:r>
          </a:p>
          <a:p>
            <a:pPr algn="ctr"/>
            <a:r>
              <a:rPr lang="en-US" i="1" dirty="0">
                <a:solidFill>
                  <a:srgbClr val="000000"/>
                </a:solidFill>
                <a:latin typeface="Arial" panose="020B0604020202020204" pitchFamily="34" charset="0"/>
                <a:cs typeface="Arial" panose="020B0604020202020204" pitchFamily="34" charset="0"/>
              </a:rPr>
              <a:t>Through Mar. 23 (Mar. 22)</a:t>
            </a:r>
          </a:p>
          <a:p>
            <a:pPr algn="ctr"/>
            <a:r>
              <a:rPr lang="en-US" dirty="0">
                <a:solidFill>
                  <a:srgbClr val="000000"/>
                </a:solidFill>
                <a:latin typeface="Arial" panose="020B0604020202020204" pitchFamily="34" charset="0"/>
                <a:cs typeface="Arial" panose="020B0604020202020204" pitchFamily="34" charset="0"/>
              </a:rPr>
              <a:t>22 Issues (84)</a:t>
            </a:r>
          </a:p>
          <a:p>
            <a:pPr algn="ctr"/>
            <a:r>
              <a:rPr lang="en-US" dirty="0">
                <a:solidFill>
                  <a:srgbClr val="000000"/>
                </a:solidFill>
                <a:latin typeface="Arial" panose="020B0604020202020204" pitchFamily="34" charset="0"/>
                <a:cs typeface="Arial" panose="020B0604020202020204" pitchFamily="34" charset="0"/>
              </a:rPr>
              <a:t>$2.1B ($6.6B)</a:t>
            </a:r>
          </a:p>
        </p:txBody>
      </p:sp>
      <p:sp>
        <p:nvSpPr>
          <p:cNvPr id="10" name="TextBox 7"/>
          <p:cNvSpPr txBox="1"/>
          <p:nvPr/>
        </p:nvSpPr>
        <p:spPr>
          <a:xfrm>
            <a:off x="6777325" y="5273987"/>
            <a:ext cx="744679" cy="269461"/>
          </a:xfrm>
          <a:prstGeom prst="rect">
            <a:avLst/>
          </a:prstGeom>
          <a:noFill/>
        </p:spPr>
        <p:txBody>
          <a:bodyPr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88"/>
            <a:r>
              <a:rPr lang="en-US" sz="1000" dirty="0">
                <a:solidFill>
                  <a:srgbClr val="000000"/>
                </a:solidFill>
                <a:latin typeface="Arial" panose="020B0604020202020204" pitchFamily="34" charset="0"/>
                <a:ea typeface="Soleil" charset="0"/>
                <a:cs typeface="Arial" panose="020B0604020202020204" pitchFamily="34" charset="0"/>
              </a:rPr>
              <a:t>COVID 19 </a:t>
            </a:r>
          </a:p>
          <a:p>
            <a:pPr defTabSz="914388"/>
            <a:r>
              <a:rPr lang="en-US" sz="1000" dirty="0">
                <a:solidFill>
                  <a:srgbClr val="000000"/>
                </a:solidFill>
                <a:latin typeface="Arial" panose="020B0604020202020204" pitchFamily="34" charset="0"/>
                <a:ea typeface="Soleil" charset="0"/>
                <a:cs typeface="Arial" panose="020B0604020202020204" pitchFamily="34" charset="0"/>
              </a:rPr>
              <a:t>Outbreak</a:t>
            </a:r>
          </a:p>
        </p:txBody>
      </p:sp>
      <p:sp>
        <p:nvSpPr>
          <p:cNvPr id="14" name="Text Placeholder 6"/>
          <p:cNvSpPr>
            <a:spLocks noGrp="1"/>
          </p:cNvSpPr>
          <p:nvPr>
            <p:ph type="body" sz="quarter" idx="4294967295"/>
          </p:nvPr>
        </p:nvSpPr>
        <p:spPr>
          <a:xfrm>
            <a:off x="4137812" y="6467296"/>
            <a:ext cx="4815068" cy="351944"/>
          </a:xfrm>
          <a:prstGeom prst="rect">
            <a:avLst/>
          </a:prstGeom>
        </p:spPr>
        <p:txBody>
          <a:bodyPr>
            <a:normAutofit/>
          </a:bodyPr>
          <a:lstStyle/>
          <a:p>
            <a:pPr marL="0" indent="0">
              <a:buNone/>
            </a:pPr>
            <a:r>
              <a:rPr lang="en-US" sz="900" i="1" dirty="0">
                <a:latin typeface="Arial" panose="020B0604020202020204" pitchFamily="34" charset="0"/>
                <a:cs typeface="Arial" panose="020B0604020202020204" pitchFamily="34" charset="0"/>
              </a:rPr>
              <a:t>Source: TM3 and ICI</a:t>
            </a:r>
          </a:p>
        </p:txBody>
      </p:sp>
      <p:sp>
        <p:nvSpPr>
          <p:cNvPr id="16" name="TextBox 7">
            <a:extLst>
              <a:ext uri="{FF2B5EF4-FFF2-40B4-BE49-F238E27FC236}">
                <a16:creationId xmlns:a16="http://schemas.microsoft.com/office/drawing/2014/main" id="{CF1805E3-CDC8-4899-BE0A-9E3DAFFEDC89}"/>
              </a:ext>
            </a:extLst>
          </p:cNvPr>
          <p:cNvSpPr txBox="1"/>
          <p:nvPr/>
        </p:nvSpPr>
        <p:spPr>
          <a:xfrm>
            <a:off x="8785607" y="4424529"/>
            <a:ext cx="1152525" cy="269461"/>
          </a:xfrm>
          <a:prstGeom prst="rect">
            <a:avLst/>
          </a:prstGeom>
          <a:noFill/>
        </p:spPr>
        <p:txBody>
          <a:bodyPr wrap="square" lIns="0" tIns="0" rIns="0" bIns="0" rtlCol="0" anchor="t" anchorCtr="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88"/>
            <a:r>
              <a:rPr lang="en-US" sz="1000" dirty="0">
                <a:solidFill>
                  <a:srgbClr val="000000"/>
                </a:solidFill>
                <a:latin typeface="Arial" panose="020B0604020202020204" pitchFamily="34" charset="0"/>
                <a:ea typeface="Soleil" charset="0"/>
                <a:cs typeface="Arial" panose="020B0604020202020204" pitchFamily="34" charset="0"/>
              </a:rPr>
              <a:t>Fed begins to raise rates due to inflation</a:t>
            </a:r>
          </a:p>
        </p:txBody>
      </p:sp>
    </p:spTree>
    <p:extLst>
      <p:ext uri="{BB962C8B-B14F-4D97-AF65-F5344CB8AC3E}">
        <p14:creationId xmlns:p14="http://schemas.microsoft.com/office/powerpoint/2010/main" val="32854654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F1CD-A1ED-2CD0-AE05-6FF32DB65708}"/>
              </a:ext>
            </a:extLst>
          </p:cNvPr>
          <p:cNvSpPr>
            <a:spLocks noGrp="1"/>
          </p:cNvSpPr>
          <p:nvPr>
            <p:ph type="title"/>
          </p:nvPr>
        </p:nvSpPr>
        <p:spPr>
          <a:xfrm>
            <a:off x="1115568" y="631499"/>
            <a:ext cx="10168128" cy="1179576"/>
          </a:xfrm>
        </p:spPr>
        <p:txBody>
          <a:bodyPr>
            <a:normAutofit/>
          </a:bodyPr>
          <a:lstStyle/>
          <a:p>
            <a:r>
              <a:rPr lang="en-US" sz="4000" dirty="0"/>
              <a:t>Alternative Capital Strategies</a:t>
            </a:r>
          </a:p>
        </p:txBody>
      </p:sp>
      <p:sp>
        <p:nvSpPr>
          <p:cNvPr id="4" name="Slide Number Placeholder 3">
            <a:extLst>
              <a:ext uri="{FF2B5EF4-FFF2-40B4-BE49-F238E27FC236}">
                <a16:creationId xmlns:a16="http://schemas.microsoft.com/office/drawing/2014/main" id="{5D939C21-C958-1F71-C46A-A4C132509A4D}"/>
              </a:ext>
            </a:extLst>
          </p:cNvPr>
          <p:cNvSpPr>
            <a:spLocks noGrp="1"/>
          </p:cNvSpPr>
          <p:nvPr>
            <p:ph type="sldNum" sz="quarter" idx="12"/>
          </p:nvPr>
        </p:nvSpPr>
        <p:spPr>
          <a:xfrm>
            <a:off x="8540496" y="6356350"/>
            <a:ext cx="2743200" cy="365125"/>
          </a:xfrm>
        </p:spPr>
        <p:txBody>
          <a:bodyPr>
            <a:normAutofit/>
          </a:bodyPr>
          <a:lstStyle/>
          <a:p>
            <a:pPr>
              <a:spcAft>
                <a:spcPts val="600"/>
              </a:spcAft>
            </a:pPr>
            <a:fld id="{E565156C-6526-412B-967D-BF157A6B2739}" type="slidenum">
              <a:rPr lang="en-US">
                <a:solidFill>
                  <a:schemeClr val="tx1">
                    <a:lumMod val="50000"/>
                    <a:lumOff val="50000"/>
                  </a:schemeClr>
                </a:solidFill>
              </a:rPr>
              <a:pPr>
                <a:spcAft>
                  <a:spcPts val="600"/>
                </a:spcAft>
              </a:pPr>
              <a:t>24</a:t>
            </a:fld>
            <a:endParaRPr lang="en-US" dirty="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4DECC613-0B25-A239-3521-4BD95376DD41}"/>
              </a:ext>
            </a:extLst>
          </p:cNvPr>
          <p:cNvSpPr>
            <a:spLocks noGrp="1"/>
          </p:cNvSpPr>
          <p:nvPr>
            <p:ph idx="1"/>
          </p:nvPr>
        </p:nvSpPr>
        <p:spPr>
          <a:xfrm>
            <a:off x="582911" y="1688635"/>
            <a:ext cx="11026178" cy="4667715"/>
          </a:xfrm>
        </p:spPr>
        <p:txBody>
          <a:bodyPr>
            <a:normAutofit/>
          </a:bodyPr>
          <a:lstStyle/>
          <a:p>
            <a:r>
              <a:rPr lang="en-US" sz="2200" dirty="0"/>
              <a:t>Energy as a Service</a:t>
            </a:r>
          </a:p>
          <a:p>
            <a:pPr lvl="1"/>
            <a:r>
              <a:rPr lang="en-US" sz="1800" dirty="0"/>
              <a:t>Leasing energy operations and equipment to an energy company in exchange for operational savings and capital investment </a:t>
            </a:r>
            <a:endParaRPr lang="en-US" sz="1400" dirty="0"/>
          </a:p>
          <a:p>
            <a:pPr lvl="1"/>
            <a:r>
              <a:rPr lang="en-US" sz="1800" dirty="0"/>
              <a:t>The energy services contract will have a component of the fee paying back the capital invested in the plant</a:t>
            </a:r>
          </a:p>
          <a:p>
            <a:r>
              <a:rPr lang="en-US" sz="2200" dirty="0"/>
              <a:t>Monetization of non-core assets</a:t>
            </a:r>
          </a:p>
          <a:p>
            <a:pPr lvl="1"/>
            <a:r>
              <a:rPr lang="en-US" sz="1800" dirty="0"/>
              <a:t>Health Systems are looking at real estate portfolios to see if they are using assets efficiently, determining what is a core asset, and considering selling those that are not necessary</a:t>
            </a:r>
          </a:p>
          <a:p>
            <a:r>
              <a:rPr lang="en-US" sz="2200" dirty="0"/>
              <a:t>Private Placements</a:t>
            </a:r>
          </a:p>
          <a:p>
            <a:pPr lvl="1"/>
            <a:r>
              <a:rPr lang="en-US" sz="1800" dirty="0"/>
              <a:t>Historically directly placed with large insurance companies looking for highly rated bonds</a:t>
            </a:r>
          </a:p>
          <a:p>
            <a:pPr lvl="1"/>
            <a:r>
              <a:rPr lang="en-US" sz="1800" dirty="0"/>
              <a:t>Investment banks are entering the market to buy bonds without an Appendix A, relying on public disclosure.  </a:t>
            </a:r>
          </a:p>
          <a:p>
            <a:r>
              <a:rPr lang="en-US" sz="2200" dirty="0"/>
              <a:t>Others?</a:t>
            </a:r>
          </a:p>
          <a:p>
            <a:pPr lvl="1"/>
            <a:endParaRPr lang="en-US" sz="1800" dirty="0"/>
          </a:p>
        </p:txBody>
      </p:sp>
    </p:spTree>
    <p:extLst>
      <p:ext uri="{BB962C8B-B14F-4D97-AF65-F5344CB8AC3E}">
        <p14:creationId xmlns:p14="http://schemas.microsoft.com/office/powerpoint/2010/main" val="556258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a:extLst>
              <a:ext uri="{FF2B5EF4-FFF2-40B4-BE49-F238E27FC236}">
                <a16:creationId xmlns:a16="http://schemas.microsoft.com/office/drawing/2014/main" id="{F7B0165B-526A-422A-9B6A-F5B715BFDF6B}"/>
              </a:ext>
            </a:extLst>
          </p:cNvPr>
          <p:cNvGraphicFramePr>
            <a:graphicFrameLocks/>
          </p:cNvGraphicFramePr>
          <p:nvPr/>
        </p:nvGraphicFramePr>
        <p:xfrm>
          <a:off x="1630021" y="764540"/>
          <a:ext cx="8931958" cy="3547888"/>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643AAE9B-E534-485A-927A-94C90128D9A2}"/>
              </a:ext>
            </a:extLst>
          </p:cNvPr>
          <p:cNvSpPr>
            <a:spLocks noGrp="1"/>
          </p:cNvSpPr>
          <p:nvPr>
            <p:ph type="title"/>
          </p:nvPr>
        </p:nvSpPr>
        <p:spPr/>
        <p:txBody>
          <a:bodyPr/>
          <a:lstStyle/>
          <a:p>
            <a:r>
              <a:rPr lang="en-US" dirty="0"/>
              <a:t>Announced M&amp;A Change of Control Transactions</a:t>
            </a:r>
          </a:p>
        </p:txBody>
      </p:sp>
      <p:sp>
        <p:nvSpPr>
          <p:cNvPr id="10" name="Rectangle: Rounded Corners 9">
            <a:extLst>
              <a:ext uri="{FF2B5EF4-FFF2-40B4-BE49-F238E27FC236}">
                <a16:creationId xmlns:a16="http://schemas.microsoft.com/office/drawing/2014/main" id="{51C174E4-BB77-B9A6-4ED9-E8E96F9DD816}"/>
              </a:ext>
            </a:extLst>
          </p:cNvPr>
          <p:cNvSpPr/>
          <p:nvPr/>
        </p:nvSpPr>
        <p:spPr>
          <a:xfrm>
            <a:off x="2004499" y="3710715"/>
            <a:ext cx="454250" cy="23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Calibri"/>
              </a:rPr>
              <a:t>58</a:t>
            </a:r>
            <a:endParaRPr lang="en-US" dirty="0">
              <a:solidFill>
                <a:prstClr val="white"/>
              </a:solidFill>
              <a:latin typeface="Calibri"/>
            </a:endParaRPr>
          </a:p>
        </p:txBody>
      </p:sp>
      <p:sp>
        <p:nvSpPr>
          <p:cNvPr id="11" name="Rectangle: Rounded Corners 10">
            <a:extLst>
              <a:ext uri="{FF2B5EF4-FFF2-40B4-BE49-F238E27FC236}">
                <a16:creationId xmlns:a16="http://schemas.microsoft.com/office/drawing/2014/main" id="{3F9D5A0A-6BC8-DBFF-ABBB-4BCF1F6FA269}"/>
              </a:ext>
            </a:extLst>
          </p:cNvPr>
          <p:cNvSpPr/>
          <p:nvPr/>
        </p:nvSpPr>
        <p:spPr>
          <a:xfrm>
            <a:off x="2589793" y="3710715"/>
            <a:ext cx="454250" cy="23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latin typeface="Calibri"/>
              </a:rPr>
              <a:t>88</a:t>
            </a:r>
            <a:endParaRPr lang="en-US" dirty="0">
              <a:solidFill>
                <a:prstClr val="white"/>
              </a:solidFill>
              <a:latin typeface="Calibri"/>
            </a:endParaRPr>
          </a:p>
        </p:txBody>
      </p:sp>
      <p:sp>
        <p:nvSpPr>
          <p:cNvPr id="12" name="Rectangle: Rounded Corners 11">
            <a:extLst>
              <a:ext uri="{FF2B5EF4-FFF2-40B4-BE49-F238E27FC236}">
                <a16:creationId xmlns:a16="http://schemas.microsoft.com/office/drawing/2014/main" id="{ED20E7E4-3D86-AD37-E4A6-B84C73602FC5}"/>
              </a:ext>
            </a:extLst>
          </p:cNvPr>
          <p:cNvSpPr/>
          <p:nvPr/>
        </p:nvSpPr>
        <p:spPr>
          <a:xfrm>
            <a:off x="3175087" y="3710715"/>
            <a:ext cx="454250" cy="23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prstClr val="white"/>
                </a:solidFill>
                <a:latin typeface="Calibri"/>
              </a:rPr>
              <a:t>111</a:t>
            </a:r>
            <a:endParaRPr lang="en-US" dirty="0">
              <a:solidFill>
                <a:prstClr val="white"/>
              </a:solidFill>
              <a:latin typeface="Calibri"/>
            </a:endParaRPr>
          </a:p>
        </p:txBody>
      </p:sp>
      <p:sp>
        <p:nvSpPr>
          <p:cNvPr id="13" name="Rectangle: Rounded Corners 12">
            <a:extLst>
              <a:ext uri="{FF2B5EF4-FFF2-40B4-BE49-F238E27FC236}">
                <a16:creationId xmlns:a16="http://schemas.microsoft.com/office/drawing/2014/main" id="{620548A0-3A52-1ECA-F893-8AEE92D8C162}"/>
              </a:ext>
            </a:extLst>
          </p:cNvPr>
          <p:cNvSpPr/>
          <p:nvPr/>
        </p:nvSpPr>
        <p:spPr>
          <a:xfrm>
            <a:off x="3760381" y="3710715"/>
            <a:ext cx="454250" cy="23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prstClr val="white"/>
                </a:solidFill>
                <a:latin typeface="Calibri"/>
              </a:rPr>
              <a:t>127</a:t>
            </a:r>
            <a:endParaRPr lang="en-US" dirty="0">
              <a:solidFill>
                <a:prstClr val="white"/>
              </a:solidFill>
              <a:latin typeface="Calibri"/>
            </a:endParaRPr>
          </a:p>
        </p:txBody>
      </p:sp>
      <p:sp>
        <p:nvSpPr>
          <p:cNvPr id="14" name="Rectangle: Rounded Corners 13">
            <a:extLst>
              <a:ext uri="{FF2B5EF4-FFF2-40B4-BE49-F238E27FC236}">
                <a16:creationId xmlns:a16="http://schemas.microsoft.com/office/drawing/2014/main" id="{D23852C4-E9BC-49A3-ABAD-C0725CE194C4}"/>
              </a:ext>
            </a:extLst>
          </p:cNvPr>
          <p:cNvSpPr/>
          <p:nvPr/>
        </p:nvSpPr>
        <p:spPr>
          <a:xfrm>
            <a:off x="4345675" y="3710715"/>
            <a:ext cx="454250" cy="23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prstClr val="white"/>
                </a:solidFill>
                <a:latin typeface="Calibri"/>
              </a:rPr>
              <a:t>111</a:t>
            </a:r>
            <a:endParaRPr lang="en-US" dirty="0">
              <a:solidFill>
                <a:prstClr val="white"/>
              </a:solidFill>
              <a:latin typeface="Calibri"/>
            </a:endParaRPr>
          </a:p>
        </p:txBody>
      </p:sp>
      <p:sp>
        <p:nvSpPr>
          <p:cNvPr id="15" name="Rectangle: Rounded Corners 14">
            <a:extLst>
              <a:ext uri="{FF2B5EF4-FFF2-40B4-BE49-F238E27FC236}">
                <a16:creationId xmlns:a16="http://schemas.microsoft.com/office/drawing/2014/main" id="{8BD7FE19-3ECB-29E9-0712-16536FF0FE8E}"/>
              </a:ext>
            </a:extLst>
          </p:cNvPr>
          <p:cNvSpPr/>
          <p:nvPr/>
        </p:nvSpPr>
        <p:spPr>
          <a:xfrm>
            <a:off x="4930969" y="3710715"/>
            <a:ext cx="454250" cy="23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prstClr val="white"/>
                </a:solidFill>
                <a:latin typeface="Calibri"/>
              </a:rPr>
              <a:t>93</a:t>
            </a:r>
            <a:endParaRPr lang="en-US" dirty="0">
              <a:solidFill>
                <a:prstClr val="white"/>
              </a:solidFill>
              <a:latin typeface="Calibri"/>
            </a:endParaRPr>
          </a:p>
        </p:txBody>
      </p:sp>
      <p:sp>
        <p:nvSpPr>
          <p:cNvPr id="16" name="Rectangle: Rounded Corners 15">
            <a:extLst>
              <a:ext uri="{FF2B5EF4-FFF2-40B4-BE49-F238E27FC236}">
                <a16:creationId xmlns:a16="http://schemas.microsoft.com/office/drawing/2014/main" id="{B2A5BCDF-0112-95F7-C551-0BB148BDD6A5}"/>
              </a:ext>
            </a:extLst>
          </p:cNvPr>
          <p:cNvSpPr/>
          <p:nvPr/>
        </p:nvSpPr>
        <p:spPr>
          <a:xfrm>
            <a:off x="5516263" y="3710715"/>
            <a:ext cx="454250" cy="23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prstClr val="white"/>
                </a:solidFill>
                <a:latin typeface="Calibri"/>
              </a:rPr>
              <a:t>112</a:t>
            </a:r>
            <a:endParaRPr lang="en-US" dirty="0">
              <a:solidFill>
                <a:prstClr val="white"/>
              </a:solidFill>
              <a:latin typeface="Calibri"/>
            </a:endParaRPr>
          </a:p>
        </p:txBody>
      </p:sp>
      <p:sp>
        <p:nvSpPr>
          <p:cNvPr id="17" name="Rectangle: Rounded Corners 16">
            <a:extLst>
              <a:ext uri="{FF2B5EF4-FFF2-40B4-BE49-F238E27FC236}">
                <a16:creationId xmlns:a16="http://schemas.microsoft.com/office/drawing/2014/main" id="{9FDE5A70-BD1D-F8A1-E545-6F4A6876B544}"/>
              </a:ext>
            </a:extLst>
          </p:cNvPr>
          <p:cNvSpPr/>
          <p:nvPr/>
        </p:nvSpPr>
        <p:spPr>
          <a:xfrm>
            <a:off x="6101557" y="3710715"/>
            <a:ext cx="454250" cy="23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prstClr val="white"/>
                </a:solidFill>
                <a:latin typeface="Calibri"/>
              </a:rPr>
              <a:t>88</a:t>
            </a:r>
            <a:endParaRPr lang="en-US" dirty="0">
              <a:solidFill>
                <a:prstClr val="white"/>
              </a:solidFill>
              <a:latin typeface="Calibri"/>
            </a:endParaRPr>
          </a:p>
        </p:txBody>
      </p:sp>
      <p:sp>
        <p:nvSpPr>
          <p:cNvPr id="18" name="Rectangle: Rounded Corners 17">
            <a:extLst>
              <a:ext uri="{FF2B5EF4-FFF2-40B4-BE49-F238E27FC236}">
                <a16:creationId xmlns:a16="http://schemas.microsoft.com/office/drawing/2014/main" id="{B4551EA3-5F6C-4920-50CF-F1B6DC8AF672}"/>
              </a:ext>
            </a:extLst>
          </p:cNvPr>
          <p:cNvSpPr/>
          <p:nvPr/>
        </p:nvSpPr>
        <p:spPr>
          <a:xfrm>
            <a:off x="6686851" y="3710715"/>
            <a:ext cx="454250" cy="23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prstClr val="white"/>
                </a:solidFill>
                <a:latin typeface="Calibri"/>
              </a:rPr>
              <a:t>118</a:t>
            </a:r>
            <a:endParaRPr lang="en-US" dirty="0">
              <a:solidFill>
                <a:prstClr val="white"/>
              </a:solidFill>
              <a:latin typeface="Calibri"/>
            </a:endParaRPr>
          </a:p>
        </p:txBody>
      </p:sp>
      <p:sp>
        <p:nvSpPr>
          <p:cNvPr id="19" name="Rectangle: Rounded Corners 18">
            <a:extLst>
              <a:ext uri="{FF2B5EF4-FFF2-40B4-BE49-F238E27FC236}">
                <a16:creationId xmlns:a16="http://schemas.microsoft.com/office/drawing/2014/main" id="{E799E73D-8282-D936-5430-EBA6E19B8FC0}"/>
              </a:ext>
            </a:extLst>
          </p:cNvPr>
          <p:cNvSpPr/>
          <p:nvPr/>
        </p:nvSpPr>
        <p:spPr>
          <a:xfrm>
            <a:off x="7272145" y="3710715"/>
            <a:ext cx="454250" cy="23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prstClr val="white"/>
                </a:solidFill>
                <a:latin typeface="Calibri"/>
              </a:rPr>
              <a:t>117</a:t>
            </a:r>
            <a:endParaRPr lang="en-US" dirty="0">
              <a:solidFill>
                <a:prstClr val="white"/>
              </a:solidFill>
              <a:latin typeface="Calibri"/>
            </a:endParaRPr>
          </a:p>
        </p:txBody>
      </p:sp>
      <p:sp>
        <p:nvSpPr>
          <p:cNvPr id="20" name="Rectangle: Rounded Corners 19">
            <a:extLst>
              <a:ext uri="{FF2B5EF4-FFF2-40B4-BE49-F238E27FC236}">
                <a16:creationId xmlns:a16="http://schemas.microsoft.com/office/drawing/2014/main" id="{DA909116-D550-D7E1-C1D7-56AD05E37BD8}"/>
              </a:ext>
            </a:extLst>
          </p:cNvPr>
          <p:cNvSpPr/>
          <p:nvPr/>
        </p:nvSpPr>
        <p:spPr>
          <a:xfrm>
            <a:off x="7857439" y="3710715"/>
            <a:ext cx="454250" cy="23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prstClr val="white"/>
                </a:solidFill>
                <a:latin typeface="Calibri"/>
              </a:rPr>
              <a:t>86</a:t>
            </a:r>
            <a:endParaRPr lang="en-US" dirty="0">
              <a:solidFill>
                <a:prstClr val="white"/>
              </a:solidFill>
              <a:latin typeface="Calibri"/>
            </a:endParaRPr>
          </a:p>
        </p:txBody>
      </p:sp>
      <p:sp>
        <p:nvSpPr>
          <p:cNvPr id="21" name="Rectangle: Rounded Corners 20">
            <a:extLst>
              <a:ext uri="{FF2B5EF4-FFF2-40B4-BE49-F238E27FC236}">
                <a16:creationId xmlns:a16="http://schemas.microsoft.com/office/drawing/2014/main" id="{658D3740-6389-0477-F6D8-6DB7938DF35C}"/>
              </a:ext>
            </a:extLst>
          </p:cNvPr>
          <p:cNvSpPr/>
          <p:nvPr/>
        </p:nvSpPr>
        <p:spPr>
          <a:xfrm>
            <a:off x="8442733" y="3710715"/>
            <a:ext cx="454250" cy="23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prstClr val="white"/>
                </a:solidFill>
                <a:latin typeface="Calibri"/>
              </a:rPr>
              <a:t>80</a:t>
            </a:r>
            <a:endParaRPr lang="en-US" dirty="0">
              <a:solidFill>
                <a:prstClr val="white"/>
              </a:solidFill>
              <a:latin typeface="Calibri"/>
            </a:endParaRPr>
          </a:p>
        </p:txBody>
      </p:sp>
      <p:sp>
        <p:nvSpPr>
          <p:cNvPr id="22" name="Rectangle: Rounded Corners 21">
            <a:extLst>
              <a:ext uri="{FF2B5EF4-FFF2-40B4-BE49-F238E27FC236}">
                <a16:creationId xmlns:a16="http://schemas.microsoft.com/office/drawing/2014/main" id="{C7080A41-A9AA-8DC7-38F4-8E8DF36A22C6}"/>
              </a:ext>
            </a:extLst>
          </p:cNvPr>
          <p:cNvSpPr/>
          <p:nvPr/>
        </p:nvSpPr>
        <p:spPr>
          <a:xfrm>
            <a:off x="9028027" y="3710715"/>
            <a:ext cx="454250" cy="23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prstClr val="white"/>
                </a:solidFill>
                <a:latin typeface="Calibri"/>
              </a:rPr>
              <a:t>73</a:t>
            </a:r>
            <a:endParaRPr lang="en-US" dirty="0">
              <a:solidFill>
                <a:prstClr val="white"/>
              </a:solidFill>
              <a:latin typeface="Calibri"/>
            </a:endParaRPr>
          </a:p>
        </p:txBody>
      </p:sp>
      <p:sp>
        <p:nvSpPr>
          <p:cNvPr id="23" name="Rectangle: Rounded Corners 22">
            <a:extLst>
              <a:ext uri="{FF2B5EF4-FFF2-40B4-BE49-F238E27FC236}">
                <a16:creationId xmlns:a16="http://schemas.microsoft.com/office/drawing/2014/main" id="{0FB1B7DE-E4B7-D530-CB88-8EE5CB2E9F14}"/>
              </a:ext>
            </a:extLst>
          </p:cNvPr>
          <p:cNvSpPr/>
          <p:nvPr/>
        </p:nvSpPr>
        <p:spPr>
          <a:xfrm>
            <a:off x="9613316" y="3710715"/>
            <a:ext cx="454250" cy="235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400" dirty="0">
                <a:solidFill>
                  <a:prstClr val="white"/>
                </a:solidFill>
                <a:latin typeface="Calibri"/>
              </a:rPr>
              <a:t>57</a:t>
            </a:r>
            <a:endParaRPr lang="en-US" dirty="0">
              <a:solidFill>
                <a:prstClr val="white"/>
              </a:solidFill>
              <a:latin typeface="Calibri"/>
            </a:endParaRPr>
          </a:p>
        </p:txBody>
      </p:sp>
      <p:graphicFrame>
        <p:nvGraphicFramePr>
          <p:cNvPr id="2" name="Table 1">
            <a:extLst>
              <a:ext uri="{FF2B5EF4-FFF2-40B4-BE49-F238E27FC236}">
                <a16:creationId xmlns:a16="http://schemas.microsoft.com/office/drawing/2014/main" id="{543E4540-8F1B-A478-990A-851DA215367C}"/>
              </a:ext>
            </a:extLst>
          </p:cNvPr>
          <p:cNvGraphicFramePr>
            <a:graphicFrameLocks noGrp="1"/>
          </p:cNvGraphicFramePr>
          <p:nvPr/>
        </p:nvGraphicFramePr>
        <p:xfrm>
          <a:off x="1655667" y="4266441"/>
          <a:ext cx="8906312" cy="2177400"/>
        </p:xfrm>
        <a:graphic>
          <a:graphicData uri="http://schemas.openxmlformats.org/drawingml/2006/table">
            <a:tbl>
              <a:tblPr/>
              <a:tblGrid>
                <a:gridCol w="640080">
                  <a:extLst>
                    <a:ext uri="{9D8B030D-6E8A-4147-A177-3AD203B41FA5}">
                      <a16:colId xmlns:a16="http://schemas.microsoft.com/office/drawing/2014/main" val="2784179502"/>
                    </a:ext>
                  </a:extLst>
                </a:gridCol>
                <a:gridCol w="2801618">
                  <a:extLst>
                    <a:ext uri="{9D8B030D-6E8A-4147-A177-3AD203B41FA5}">
                      <a16:colId xmlns:a16="http://schemas.microsoft.com/office/drawing/2014/main" val="3518796396"/>
                    </a:ext>
                  </a:extLst>
                </a:gridCol>
                <a:gridCol w="480693">
                  <a:extLst>
                    <a:ext uri="{9D8B030D-6E8A-4147-A177-3AD203B41FA5}">
                      <a16:colId xmlns:a16="http://schemas.microsoft.com/office/drawing/2014/main" val="3165677384"/>
                    </a:ext>
                  </a:extLst>
                </a:gridCol>
                <a:gridCol w="446944">
                  <a:extLst>
                    <a:ext uri="{9D8B030D-6E8A-4147-A177-3AD203B41FA5}">
                      <a16:colId xmlns:a16="http://schemas.microsoft.com/office/drawing/2014/main" val="3487022096"/>
                    </a:ext>
                  </a:extLst>
                </a:gridCol>
                <a:gridCol w="3084193">
                  <a:extLst>
                    <a:ext uri="{9D8B030D-6E8A-4147-A177-3AD203B41FA5}">
                      <a16:colId xmlns:a16="http://schemas.microsoft.com/office/drawing/2014/main" val="3969364206"/>
                    </a:ext>
                  </a:extLst>
                </a:gridCol>
                <a:gridCol w="502920">
                  <a:extLst>
                    <a:ext uri="{9D8B030D-6E8A-4147-A177-3AD203B41FA5}">
                      <a16:colId xmlns:a16="http://schemas.microsoft.com/office/drawing/2014/main" val="2458381172"/>
                    </a:ext>
                  </a:extLst>
                </a:gridCol>
                <a:gridCol w="446944">
                  <a:extLst>
                    <a:ext uri="{9D8B030D-6E8A-4147-A177-3AD203B41FA5}">
                      <a16:colId xmlns:a16="http://schemas.microsoft.com/office/drawing/2014/main" val="1543861717"/>
                    </a:ext>
                  </a:extLst>
                </a:gridCol>
                <a:gridCol w="502920">
                  <a:extLst>
                    <a:ext uri="{9D8B030D-6E8A-4147-A177-3AD203B41FA5}">
                      <a16:colId xmlns:a16="http://schemas.microsoft.com/office/drawing/2014/main" val="2279456638"/>
                    </a:ext>
                  </a:extLst>
                </a:gridCol>
              </a:tblGrid>
              <a:tr h="259786">
                <a:tc>
                  <a:txBody>
                    <a:bodyPr/>
                    <a:lstStyle/>
                    <a:p>
                      <a:pPr algn="l" fontAlgn="b"/>
                      <a:r>
                        <a:rPr lang="en-US" sz="800" b="1" i="0" u="none" strike="noStrike" dirty="0">
                          <a:solidFill>
                            <a:srgbClr val="FFFFFF"/>
                          </a:solidFill>
                          <a:effectLst/>
                          <a:latin typeface="Arial" panose="020B0604020202020204" pitchFamily="34" charset="0"/>
                        </a:rPr>
                        <a:t>Date Announced</a:t>
                      </a:r>
                    </a:p>
                  </a:txBody>
                  <a:tcPr marL="6984" marR="6984" marT="6984" marB="0" anchor="b">
                    <a:lnL>
                      <a:noFill/>
                    </a:lnL>
                    <a:lnR>
                      <a:noFill/>
                    </a:lnR>
                    <a:lnT>
                      <a:noFill/>
                    </a:lnT>
                    <a:lnB>
                      <a:noFill/>
                    </a:lnB>
                    <a:solidFill>
                      <a:srgbClr val="3A6E8F"/>
                    </a:solidFill>
                  </a:tcPr>
                </a:tc>
                <a:tc>
                  <a:txBody>
                    <a:bodyPr/>
                    <a:lstStyle/>
                    <a:p>
                      <a:pPr algn="l" fontAlgn="b"/>
                      <a:r>
                        <a:rPr lang="en-US" sz="800" b="1" i="0" u="none" strike="noStrike" dirty="0">
                          <a:solidFill>
                            <a:srgbClr val="FFFFFF"/>
                          </a:solidFill>
                          <a:effectLst/>
                          <a:latin typeface="Arial" panose="020B0604020202020204" pitchFamily="34" charset="0"/>
                        </a:rPr>
                        <a:t>Target</a:t>
                      </a:r>
                    </a:p>
                  </a:txBody>
                  <a:tcPr marL="6984" marR="6984" marT="6984" marB="0" anchor="b">
                    <a:lnL>
                      <a:noFill/>
                    </a:lnL>
                    <a:lnR>
                      <a:noFill/>
                    </a:lnR>
                    <a:lnT>
                      <a:noFill/>
                    </a:lnT>
                    <a:lnB>
                      <a:noFill/>
                    </a:lnB>
                    <a:solidFill>
                      <a:srgbClr val="3A6E8F"/>
                    </a:solidFill>
                  </a:tcPr>
                </a:tc>
                <a:tc>
                  <a:txBody>
                    <a:bodyPr/>
                    <a:lstStyle/>
                    <a:p>
                      <a:pPr algn="ctr" fontAlgn="b"/>
                      <a:r>
                        <a:rPr lang="en-US" sz="800" b="1" i="0" u="none" strike="noStrike">
                          <a:solidFill>
                            <a:srgbClr val="FFFFFF"/>
                          </a:solidFill>
                          <a:effectLst/>
                          <a:latin typeface="Arial" panose="020B0604020202020204" pitchFamily="34" charset="0"/>
                        </a:rPr>
                        <a:t>State</a:t>
                      </a:r>
                    </a:p>
                  </a:txBody>
                  <a:tcPr marL="6984" marR="6984" marT="6984" marB="0" anchor="b">
                    <a:lnL>
                      <a:noFill/>
                    </a:lnL>
                    <a:lnR>
                      <a:noFill/>
                    </a:lnR>
                    <a:lnT>
                      <a:noFill/>
                    </a:lnT>
                    <a:lnB>
                      <a:noFill/>
                    </a:lnB>
                    <a:solidFill>
                      <a:srgbClr val="3A6E8F"/>
                    </a:solidFill>
                  </a:tcPr>
                </a:tc>
                <a:tc>
                  <a:txBody>
                    <a:bodyPr/>
                    <a:lstStyle/>
                    <a:p>
                      <a:pPr algn="ctr" fontAlgn="b"/>
                      <a:r>
                        <a:rPr lang="en-US" sz="800" b="1" i="0" u="none" strike="noStrike" dirty="0">
                          <a:solidFill>
                            <a:srgbClr val="FFFFFF"/>
                          </a:solidFill>
                          <a:effectLst/>
                          <a:latin typeface="Arial" panose="020B0604020202020204" pitchFamily="34" charset="0"/>
                        </a:rPr>
                        <a:t>Target Tax Status</a:t>
                      </a:r>
                    </a:p>
                  </a:txBody>
                  <a:tcPr marL="6984" marR="6984" marT="6984" marB="0" anchor="b">
                    <a:lnL>
                      <a:noFill/>
                    </a:lnL>
                    <a:lnR>
                      <a:noFill/>
                    </a:lnR>
                    <a:lnT>
                      <a:noFill/>
                    </a:lnT>
                    <a:lnB>
                      <a:noFill/>
                    </a:lnB>
                    <a:solidFill>
                      <a:srgbClr val="3A6E8F"/>
                    </a:solidFill>
                  </a:tcPr>
                </a:tc>
                <a:tc>
                  <a:txBody>
                    <a:bodyPr/>
                    <a:lstStyle/>
                    <a:p>
                      <a:pPr algn="l" fontAlgn="b"/>
                      <a:r>
                        <a:rPr lang="en-US" sz="800" b="1" i="0" u="none" strike="noStrike" dirty="0">
                          <a:solidFill>
                            <a:srgbClr val="FFFFFF"/>
                          </a:solidFill>
                          <a:effectLst/>
                          <a:latin typeface="Arial" panose="020B0604020202020204" pitchFamily="34" charset="0"/>
                        </a:rPr>
                        <a:t>Acquirer</a:t>
                      </a:r>
                    </a:p>
                  </a:txBody>
                  <a:tcPr marL="6984" marR="6984" marT="6984" marB="0" anchor="b">
                    <a:lnL>
                      <a:noFill/>
                    </a:lnL>
                    <a:lnR>
                      <a:noFill/>
                    </a:lnR>
                    <a:lnT>
                      <a:noFill/>
                    </a:lnT>
                    <a:lnB>
                      <a:noFill/>
                    </a:lnB>
                    <a:solidFill>
                      <a:srgbClr val="3A6E8F"/>
                    </a:solidFill>
                  </a:tcPr>
                </a:tc>
                <a:tc>
                  <a:txBody>
                    <a:bodyPr/>
                    <a:lstStyle/>
                    <a:p>
                      <a:pPr algn="ctr" fontAlgn="b"/>
                      <a:r>
                        <a:rPr lang="en-US" sz="800" b="1" i="0" u="none" strike="noStrike" dirty="0">
                          <a:solidFill>
                            <a:srgbClr val="FFFFFF"/>
                          </a:solidFill>
                          <a:effectLst/>
                          <a:latin typeface="Arial" panose="020B0604020202020204" pitchFamily="34" charset="0"/>
                        </a:rPr>
                        <a:t>Acquirer Tax Status</a:t>
                      </a:r>
                    </a:p>
                  </a:txBody>
                  <a:tcPr marL="6984" marR="6984" marT="6984" marB="0" anchor="b">
                    <a:lnL>
                      <a:noFill/>
                    </a:lnL>
                    <a:lnR>
                      <a:noFill/>
                    </a:lnR>
                    <a:lnT>
                      <a:noFill/>
                    </a:lnT>
                    <a:lnB>
                      <a:noFill/>
                    </a:lnB>
                    <a:solidFill>
                      <a:srgbClr val="3A6E8F"/>
                    </a:solidFill>
                  </a:tcPr>
                </a:tc>
                <a:tc>
                  <a:txBody>
                    <a:bodyPr/>
                    <a:lstStyle/>
                    <a:p>
                      <a:pPr algn="r" fontAlgn="b"/>
                      <a:r>
                        <a:rPr lang="en-US" sz="800" b="1" i="0" u="none" strike="noStrike">
                          <a:solidFill>
                            <a:srgbClr val="FFFFFF"/>
                          </a:solidFill>
                          <a:effectLst/>
                          <a:latin typeface="Arial" panose="020B0604020202020204" pitchFamily="34" charset="0"/>
                        </a:rPr>
                        <a:t>Target</a:t>
                      </a:r>
                      <a:br>
                        <a:rPr lang="en-US" sz="800" b="1" i="0" u="none" strike="noStrike">
                          <a:solidFill>
                            <a:srgbClr val="FFFFFF"/>
                          </a:solidFill>
                          <a:effectLst/>
                          <a:latin typeface="Arial" panose="020B0604020202020204" pitchFamily="34" charset="0"/>
                        </a:rPr>
                      </a:br>
                      <a:r>
                        <a:rPr lang="en-US" sz="800" b="1" i="0" u="none" strike="noStrike">
                          <a:solidFill>
                            <a:srgbClr val="FFFFFF"/>
                          </a:solidFill>
                          <a:effectLst/>
                          <a:latin typeface="Arial" panose="020B0604020202020204" pitchFamily="34" charset="0"/>
                        </a:rPr>
                        <a:t>Beds</a:t>
                      </a:r>
                    </a:p>
                  </a:txBody>
                  <a:tcPr marL="6984" marR="6984" marT="6984" marB="0" anchor="b">
                    <a:lnL>
                      <a:noFill/>
                    </a:lnL>
                    <a:lnR>
                      <a:noFill/>
                    </a:lnR>
                    <a:lnT>
                      <a:noFill/>
                    </a:lnT>
                    <a:lnB>
                      <a:noFill/>
                    </a:lnB>
                    <a:solidFill>
                      <a:srgbClr val="3A6E8F"/>
                    </a:solidFill>
                  </a:tcPr>
                </a:tc>
                <a:tc>
                  <a:txBody>
                    <a:bodyPr/>
                    <a:lstStyle/>
                    <a:p>
                      <a:pPr algn="r" fontAlgn="b"/>
                      <a:r>
                        <a:rPr lang="en-US" sz="800" b="1" i="0" u="none" strike="noStrike" dirty="0">
                          <a:solidFill>
                            <a:srgbClr val="FFFFFF"/>
                          </a:solidFill>
                          <a:effectLst/>
                          <a:latin typeface="Arial" panose="020B0604020202020204" pitchFamily="34" charset="0"/>
                        </a:rPr>
                        <a:t>Total Revenue</a:t>
                      </a:r>
                      <a:br>
                        <a:rPr lang="en-US" sz="800" b="1" i="0" u="none" strike="noStrike" dirty="0">
                          <a:solidFill>
                            <a:srgbClr val="FFFFFF"/>
                          </a:solidFill>
                          <a:effectLst/>
                          <a:latin typeface="Arial" panose="020B0604020202020204" pitchFamily="34" charset="0"/>
                        </a:rPr>
                      </a:br>
                      <a:r>
                        <a:rPr lang="en-US" sz="800" b="1" i="0" u="none" strike="noStrike" dirty="0">
                          <a:solidFill>
                            <a:srgbClr val="FFFFFF"/>
                          </a:solidFill>
                          <a:effectLst/>
                          <a:latin typeface="Arial" panose="020B0604020202020204" pitchFamily="34" charset="0"/>
                        </a:rPr>
                        <a:t>($ MMs)</a:t>
                      </a:r>
                    </a:p>
                  </a:txBody>
                  <a:tcPr marL="6984" marR="6984" marT="6984" marB="0" anchor="b">
                    <a:lnL>
                      <a:noFill/>
                    </a:lnL>
                    <a:lnR>
                      <a:noFill/>
                    </a:lnR>
                    <a:lnT>
                      <a:noFill/>
                    </a:lnT>
                    <a:lnB>
                      <a:noFill/>
                    </a:lnB>
                    <a:solidFill>
                      <a:srgbClr val="3A6E8F"/>
                    </a:solidFill>
                  </a:tcPr>
                </a:tc>
                <a:extLst>
                  <a:ext uri="{0D108BD9-81ED-4DB2-BD59-A6C34878D82A}">
                    <a16:rowId xmlns:a16="http://schemas.microsoft.com/office/drawing/2014/main" val="456712097"/>
                  </a:ext>
                </a:extLst>
              </a:tr>
              <a:tr h="89653">
                <a:tc>
                  <a:txBody>
                    <a:bodyPr/>
                    <a:lstStyle/>
                    <a:p>
                      <a:pPr algn="l" fontAlgn="b"/>
                      <a:r>
                        <a:rPr lang="en-US" sz="800" b="0" i="0" u="none" strike="noStrike">
                          <a:solidFill>
                            <a:srgbClr val="000000"/>
                          </a:solidFill>
                          <a:effectLst/>
                          <a:latin typeface="Arial" panose="020B0604020202020204" pitchFamily="34" charset="0"/>
                        </a:rPr>
                        <a:t>01/05/23</a:t>
                      </a:r>
                    </a:p>
                  </a:txBody>
                  <a:tcPr marL="6984" marR="6984" marT="6984"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Arial" panose="020B0604020202020204" pitchFamily="34" charset="0"/>
                        </a:rPr>
                        <a:t>Olathe Health</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KS</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Arial" panose="020B0604020202020204" pitchFamily="34" charset="0"/>
                        </a:rPr>
                        <a:t>University of Kansas Health System</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solidFill>
                      <a:srgbClr val="F2F2F2"/>
                    </a:solidFill>
                  </a:tcPr>
                </a:tc>
                <a:tc>
                  <a:txBody>
                    <a:bodyPr/>
                    <a:lstStyle/>
                    <a:p>
                      <a:pPr algn="r" fontAlgn="b"/>
                      <a:r>
                        <a:rPr lang="en-US" sz="800" b="0" i="0" u="none" strike="noStrike">
                          <a:solidFill>
                            <a:srgbClr val="000000"/>
                          </a:solidFill>
                          <a:effectLst/>
                          <a:latin typeface="Arial" panose="020B0604020202020204" pitchFamily="34" charset="0"/>
                        </a:rPr>
                        <a:t>300</a:t>
                      </a:r>
                    </a:p>
                  </a:txBody>
                  <a:tcPr marL="6984" marR="6984" marT="6984" marB="0" anchor="b">
                    <a:lnL>
                      <a:noFill/>
                    </a:lnL>
                    <a:lnR>
                      <a:noFill/>
                    </a:lnR>
                    <a:lnT>
                      <a:noFill/>
                    </a:lnT>
                    <a:lnB>
                      <a:noFill/>
                    </a:lnB>
                    <a:solidFill>
                      <a:srgbClr val="F2F2F2"/>
                    </a:solidFill>
                  </a:tcPr>
                </a:tc>
                <a:tc>
                  <a:txBody>
                    <a:bodyPr/>
                    <a:lstStyle/>
                    <a:p>
                      <a:pPr algn="r" fontAlgn="b"/>
                      <a:r>
                        <a:rPr lang="en-US" sz="800" b="0" i="0" u="none" strike="noStrike">
                          <a:solidFill>
                            <a:srgbClr val="000000"/>
                          </a:solidFill>
                          <a:effectLst/>
                          <a:latin typeface="Arial" panose="020B0604020202020204" pitchFamily="34" charset="0"/>
                        </a:rPr>
                        <a:t>406.1</a:t>
                      </a:r>
                    </a:p>
                  </a:txBody>
                  <a:tcPr marL="6984" marR="6984" marT="6984" marB="0" anchor="b">
                    <a:lnL>
                      <a:noFill/>
                    </a:lnL>
                    <a:lnR>
                      <a:noFill/>
                    </a:lnR>
                    <a:lnT>
                      <a:noFill/>
                    </a:lnT>
                    <a:lnB>
                      <a:noFill/>
                    </a:lnB>
                    <a:solidFill>
                      <a:srgbClr val="F2F2F2"/>
                    </a:solidFill>
                  </a:tcPr>
                </a:tc>
                <a:extLst>
                  <a:ext uri="{0D108BD9-81ED-4DB2-BD59-A6C34878D82A}">
                    <a16:rowId xmlns:a16="http://schemas.microsoft.com/office/drawing/2014/main" val="145696066"/>
                  </a:ext>
                </a:extLst>
              </a:tr>
              <a:tr h="89653">
                <a:tc>
                  <a:txBody>
                    <a:bodyPr/>
                    <a:lstStyle/>
                    <a:p>
                      <a:pPr algn="l" fontAlgn="b"/>
                      <a:r>
                        <a:rPr lang="en-US" sz="800" b="0" i="0" u="none" strike="noStrike">
                          <a:solidFill>
                            <a:srgbClr val="000000"/>
                          </a:solidFill>
                          <a:effectLst/>
                          <a:latin typeface="Arial" panose="020B0604020202020204" pitchFamily="34" charset="0"/>
                        </a:rPr>
                        <a:t>01/10/23</a:t>
                      </a:r>
                    </a:p>
                  </a:txBody>
                  <a:tcPr marL="6984" marR="6984" marT="6984"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Habersham Medical Center</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GA</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Northeast Georgia Health System</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53</a:t>
                      </a:r>
                    </a:p>
                  </a:txBody>
                  <a:tcPr marL="6984" marR="6984" marT="6984"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Arial" panose="020B0604020202020204" pitchFamily="34" charset="0"/>
                        </a:rPr>
                        <a:t>47.3</a:t>
                      </a:r>
                    </a:p>
                  </a:txBody>
                  <a:tcPr marL="6984" marR="6984" marT="6984" marB="0" anchor="b">
                    <a:lnL>
                      <a:noFill/>
                    </a:lnL>
                    <a:lnR>
                      <a:noFill/>
                    </a:lnR>
                    <a:lnT>
                      <a:noFill/>
                    </a:lnT>
                    <a:lnB>
                      <a:noFill/>
                    </a:lnB>
                  </a:tcPr>
                </a:tc>
                <a:extLst>
                  <a:ext uri="{0D108BD9-81ED-4DB2-BD59-A6C34878D82A}">
                    <a16:rowId xmlns:a16="http://schemas.microsoft.com/office/drawing/2014/main" val="972726553"/>
                  </a:ext>
                </a:extLst>
              </a:tr>
              <a:tr h="89653">
                <a:tc>
                  <a:txBody>
                    <a:bodyPr/>
                    <a:lstStyle/>
                    <a:p>
                      <a:pPr algn="l" fontAlgn="b"/>
                      <a:r>
                        <a:rPr lang="en-US" sz="800" b="0" i="0" u="none" strike="noStrike">
                          <a:solidFill>
                            <a:srgbClr val="000000"/>
                          </a:solidFill>
                          <a:effectLst/>
                          <a:latin typeface="Arial" panose="020B0604020202020204" pitchFamily="34" charset="0"/>
                        </a:rPr>
                        <a:t>01/11/23</a:t>
                      </a:r>
                    </a:p>
                  </a:txBody>
                  <a:tcPr marL="6984" marR="6984" marT="6984" marB="0" anchor="b">
                    <a:lnL>
                      <a:noFill/>
                    </a:lnL>
                    <a:lnR>
                      <a:noFill/>
                    </a:lnR>
                    <a:lnT>
                      <a:noFill/>
                    </a:lnT>
                    <a:lnB>
                      <a:noFill/>
                    </a:lnB>
                    <a:solidFill>
                      <a:srgbClr val="F2F2F2"/>
                    </a:solidFill>
                  </a:tcPr>
                </a:tc>
                <a:tc>
                  <a:txBody>
                    <a:bodyPr/>
                    <a:lstStyle/>
                    <a:p>
                      <a:pPr algn="l" fontAlgn="b"/>
                      <a:r>
                        <a:rPr lang="en-US" sz="800" b="0" i="0" u="none" strike="noStrike" dirty="0">
                          <a:solidFill>
                            <a:srgbClr val="000000"/>
                          </a:solidFill>
                          <a:effectLst/>
                          <a:latin typeface="Arial" panose="020B0604020202020204" pitchFamily="34" charset="0"/>
                        </a:rPr>
                        <a:t>San Ramon Regional Medical Center (Tenet Health 51%)</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CA</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FP</a:t>
                      </a:r>
                    </a:p>
                  </a:txBody>
                  <a:tcPr marL="6984" marR="6984" marT="6984"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Arial" panose="020B0604020202020204" pitchFamily="34" charset="0"/>
                        </a:rPr>
                        <a:t>John Muir Health</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solidFill>
                      <a:srgbClr val="F2F2F2"/>
                    </a:solidFill>
                  </a:tcPr>
                </a:tc>
                <a:tc>
                  <a:txBody>
                    <a:bodyPr/>
                    <a:lstStyle/>
                    <a:p>
                      <a:pPr algn="r" fontAlgn="b"/>
                      <a:r>
                        <a:rPr lang="en-US" sz="800" b="0" i="0" u="none" strike="noStrike">
                          <a:solidFill>
                            <a:srgbClr val="000000"/>
                          </a:solidFill>
                          <a:effectLst/>
                          <a:latin typeface="Arial" panose="020B0604020202020204" pitchFamily="34" charset="0"/>
                        </a:rPr>
                        <a:t>123</a:t>
                      </a:r>
                    </a:p>
                  </a:txBody>
                  <a:tcPr marL="6984" marR="6984" marT="6984" marB="0" anchor="b">
                    <a:lnL>
                      <a:noFill/>
                    </a:lnL>
                    <a:lnR>
                      <a:noFill/>
                    </a:lnR>
                    <a:lnT>
                      <a:noFill/>
                    </a:lnT>
                    <a:lnB>
                      <a:noFill/>
                    </a:lnB>
                    <a:solidFill>
                      <a:srgbClr val="F2F2F2"/>
                    </a:solidFill>
                  </a:tcPr>
                </a:tc>
                <a:tc>
                  <a:txBody>
                    <a:bodyPr/>
                    <a:lstStyle/>
                    <a:p>
                      <a:pPr algn="r" fontAlgn="b"/>
                      <a:r>
                        <a:rPr lang="en-US" sz="800" b="0" i="0" u="none" strike="noStrike">
                          <a:solidFill>
                            <a:srgbClr val="000000"/>
                          </a:solidFill>
                          <a:effectLst/>
                          <a:latin typeface="Arial" panose="020B0604020202020204" pitchFamily="34" charset="0"/>
                        </a:rPr>
                        <a:t>169.2</a:t>
                      </a:r>
                    </a:p>
                  </a:txBody>
                  <a:tcPr marL="6984" marR="6984" marT="6984" marB="0" anchor="b">
                    <a:lnL>
                      <a:noFill/>
                    </a:lnL>
                    <a:lnR>
                      <a:noFill/>
                    </a:lnR>
                    <a:lnT>
                      <a:noFill/>
                    </a:lnT>
                    <a:lnB>
                      <a:noFill/>
                    </a:lnB>
                    <a:solidFill>
                      <a:srgbClr val="F2F2F2"/>
                    </a:solidFill>
                  </a:tcPr>
                </a:tc>
                <a:extLst>
                  <a:ext uri="{0D108BD9-81ED-4DB2-BD59-A6C34878D82A}">
                    <a16:rowId xmlns:a16="http://schemas.microsoft.com/office/drawing/2014/main" val="1058433219"/>
                  </a:ext>
                </a:extLst>
              </a:tr>
              <a:tr h="89653">
                <a:tc>
                  <a:txBody>
                    <a:bodyPr/>
                    <a:lstStyle/>
                    <a:p>
                      <a:pPr algn="l" fontAlgn="b"/>
                      <a:r>
                        <a:rPr lang="en-US" sz="800" b="0" i="0" u="none" strike="noStrike">
                          <a:solidFill>
                            <a:srgbClr val="000000"/>
                          </a:solidFill>
                          <a:effectLst/>
                          <a:latin typeface="Arial" panose="020B0604020202020204" pitchFamily="34" charset="0"/>
                        </a:rPr>
                        <a:t>01/12/23</a:t>
                      </a:r>
                    </a:p>
                  </a:txBody>
                  <a:tcPr marL="6984" marR="6984" marT="6984"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Plateau Medical Center (CHS)</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WV</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FP</a:t>
                      </a:r>
                    </a:p>
                  </a:txBody>
                  <a:tcPr marL="6984" marR="6984" marT="6984"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Vandalia Health</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25</a:t>
                      </a:r>
                    </a:p>
                  </a:txBody>
                  <a:tcPr marL="6984" marR="6984" marT="6984"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Arial" panose="020B0604020202020204" pitchFamily="34" charset="0"/>
                        </a:rPr>
                        <a:t>41.9</a:t>
                      </a:r>
                    </a:p>
                  </a:txBody>
                  <a:tcPr marL="6984" marR="6984" marT="6984" marB="0" anchor="b">
                    <a:lnL>
                      <a:noFill/>
                    </a:lnL>
                    <a:lnR>
                      <a:noFill/>
                    </a:lnR>
                    <a:lnT>
                      <a:noFill/>
                    </a:lnT>
                    <a:lnB>
                      <a:noFill/>
                    </a:lnB>
                  </a:tcPr>
                </a:tc>
                <a:extLst>
                  <a:ext uri="{0D108BD9-81ED-4DB2-BD59-A6C34878D82A}">
                    <a16:rowId xmlns:a16="http://schemas.microsoft.com/office/drawing/2014/main" val="1046566836"/>
                  </a:ext>
                </a:extLst>
              </a:tr>
              <a:tr h="89653">
                <a:tc>
                  <a:txBody>
                    <a:bodyPr/>
                    <a:lstStyle/>
                    <a:p>
                      <a:pPr algn="l" fontAlgn="b"/>
                      <a:r>
                        <a:rPr lang="en-US" sz="800" b="0" i="0" u="none" strike="noStrike">
                          <a:solidFill>
                            <a:srgbClr val="000000"/>
                          </a:solidFill>
                          <a:effectLst/>
                          <a:latin typeface="Arial" panose="020B0604020202020204" pitchFamily="34" charset="0"/>
                        </a:rPr>
                        <a:t>01/12/23</a:t>
                      </a:r>
                    </a:p>
                  </a:txBody>
                  <a:tcPr marL="6984" marR="6984" marT="6984"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Arial" panose="020B0604020202020204" pitchFamily="34" charset="0"/>
                        </a:rPr>
                        <a:t>Welch Community Hospital</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WV</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Arial" panose="020B0604020202020204" pitchFamily="34" charset="0"/>
                        </a:rPr>
                        <a:t>WVU Health System</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solidFill>
                      <a:srgbClr val="F2F2F2"/>
                    </a:solidFill>
                  </a:tcPr>
                </a:tc>
                <a:tc>
                  <a:txBody>
                    <a:bodyPr/>
                    <a:lstStyle/>
                    <a:p>
                      <a:pPr algn="r" fontAlgn="b"/>
                      <a:r>
                        <a:rPr lang="en-US" sz="800" b="0" i="0" u="none" strike="noStrike">
                          <a:solidFill>
                            <a:srgbClr val="000000"/>
                          </a:solidFill>
                          <a:effectLst/>
                          <a:latin typeface="Arial" panose="020B0604020202020204" pitchFamily="34" charset="0"/>
                        </a:rPr>
                        <a:t>25</a:t>
                      </a:r>
                    </a:p>
                  </a:txBody>
                  <a:tcPr marL="6984" marR="6984" marT="6984" marB="0" anchor="b">
                    <a:lnL>
                      <a:noFill/>
                    </a:lnL>
                    <a:lnR>
                      <a:noFill/>
                    </a:lnR>
                    <a:lnT>
                      <a:noFill/>
                    </a:lnT>
                    <a:lnB>
                      <a:noFill/>
                    </a:lnB>
                    <a:solidFill>
                      <a:srgbClr val="F2F2F2"/>
                    </a:solidFill>
                  </a:tcPr>
                </a:tc>
                <a:tc>
                  <a:txBody>
                    <a:bodyPr/>
                    <a:lstStyle/>
                    <a:p>
                      <a:pPr algn="r" fontAlgn="b"/>
                      <a:r>
                        <a:rPr lang="en-US" sz="800" b="0" i="0" u="none" strike="noStrike">
                          <a:solidFill>
                            <a:srgbClr val="000000"/>
                          </a:solidFill>
                          <a:effectLst/>
                          <a:latin typeface="Arial" panose="020B0604020202020204" pitchFamily="34" charset="0"/>
                        </a:rPr>
                        <a:t>21.7</a:t>
                      </a:r>
                    </a:p>
                  </a:txBody>
                  <a:tcPr marL="6984" marR="6984" marT="6984" marB="0" anchor="b">
                    <a:lnL>
                      <a:noFill/>
                    </a:lnL>
                    <a:lnR>
                      <a:noFill/>
                    </a:lnR>
                    <a:lnT>
                      <a:noFill/>
                    </a:lnT>
                    <a:lnB>
                      <a:noFill/>
                    </a:lnB>
                    <a:solidFill>
                      <a:srgbClr val="F2F2F2"/>
                    </a:solidFill>
                  </a:tcPr>
                </a:tc>
                <a:extLst>
                  <a:ext uri="{0D108BD9-81ED-4DB2-BD59-A6C34878D82A}">
                    <a16:rowId xmlns:a16="http://schemas.microsoft.com/office/drawing/2014/main" val="158117383"/>
                  </a:ext>
                </a:extLst>
              </a:tr>
              <a:tr h="89653">
                <a:tc>
                  <a:txBody>
                    <a:bodyPr/>
                    <a:lstStyle/>
                    <a:p>
                      <a:pPr algn="l" fontAlgn="b"/>
                      <a:r>
                        <a:rPr lang="en-US" sz="800" b="0" i="0" u="none" strike="noStrike" dirty="0">
                          <a:solidFill>
                            <a:srgbClr val="000000"/>
                          </a:solidFill>
                          <a:effectLst/>
                          <a:latin typeface="Arial" panose="020B0604020202020204" pitchFamily="34" charset="0"/>
                        </a:rPr>
                        <a:t>01/25/23</a:t>
                      </a:r>
                    </a:p>
                  </a:txBody>
                  <a:tcPr marL="6984" marR="6984" marT="6984"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Parkview Health</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CO</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UCHealth</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350</a:t>
                      </a:r>
                    </a:p>
                  </a:txBody>
                  <a:tcPr marL="6984" marR="6984" marT="6984"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Arial" panose="020B0604020202020204" pitchFamily="34" charset="0"/>
                        </a:rPr>
                        <a:t>532.7</a:t>
                      </a:r>
                    </a:p>
                  </a:txBody>
                  <a:tcPr marL="6984" marR="6984" marT="6984" marB="0" anchor="b">
                    <a:lnL>
                      <a:noFill/>
                    </a:lnL>
                    <a:lnR>
                      <a:noFill/>
                    </a:lnR>
                    <a:lnT>
                      <a:noFill/>
                    </a:lnT>
                    <a:lnB>
                      <a:noFill/>
                    </a:lnB>
                  </a:tcPr>
                </a:tc>
                <a:extLst>
                  <a:ext uri="{0D108BD9-81ED-4DB2-BD59-A6C34878D82A}">
                    <a16:rowId xmlns:a16="http://schemas.microsoft.com/office/drawing/2014/main" val="2465629688"/>
                  </a:ext>
                </a:extLst>
              </a:tr>
              <a:tr h="89653">
                <a:tc>
                  <a:txBody>
                    <a:bodyPr/>
                    <a:lstStyle/>
                    <a:p>
                      <a:pPr algn="l" fontAlgn="b"/>
                      <a:r>
                        <a:rPr lang="en-US" sz="800" b="0" i="0" u="none" strike="noStrike">
                          <a:solidFill>
                            <a:srgbClr val="000000"/>
                          </a:solidFill>
                          <a:effectLst/>
                          <a:latin typeface="Arial" panose="020B0604020202020204" pitchFamily="34" charset="0"/>
                        </a:rPr>
                        <a:t>02/14/23</a:t>
                      </a:r>
                    </a:p>
                  </a:txBody>
                  <a:tcPr marL="6984" marR="6984" marT="6984" marB="0" anchor="b">
                    <a:lnL>
                      <a:noFill/>
                    </a:lnL>
                    <a:lnR>
                      <a:noFill/>
                    </a:lnR>
                    <a:lnT>
                      <a:noFill/>
                    </a:lnT>
                    <a:lnB>
                      <a:noFill/>
                    </a:lnB>
                    <a:solidFill>
                      <a:srgbClr val="F2F2F2"/>
                    </a:solidFill>
                  </a:tcPr>
                </a:tc>
                <a:tc>
                  <a:txBody>
                    <a:bodyPr/>
                    <a:lstStyle/>
                    <a:p>
                      <a:pPr algn="l" fontAlgn="b"/>
                      <a:r>
                        <a:rPr lang="en-US" sz="800" b="0" i="0" u="none" strike="noStrike" dirty="0" err="1">
                          <a:solidFill>
                            <a:srgbClr val="000000"/>
                          </a:solidFill>
                          <a:effectLst/>
                          <a:latin typeface="Arial" panose="020B0604020202020204" pitchFamily="34" charset="0"/>
                        </a:rPr>
                        <a:t>Centura</a:t>
                      </a:r>
                      <a:r>
                        <a:rPr lang="en-US" sz="800" b="0" i="0" u="none" strike="noStrike" dirty="0">
                          <a:solidFill>
                            <a:srgbClr val="000000"/>
                          </a:solidFill>
                          <a:effectLst/>
                          <a:latin typeface="Arial" panose="020B0604020202020204" pitchFamily="34" charset="0"/>
                        </a:rPr>
                        <a:t> Health (</a:t>
                      </a:r>
                      <a:r>
                        <a:rPr lang="en-US" sz="800" b="0" i="0" u="none" strike="noStrike" dirty="0" err="1">
                          <a:solidFill>
                            <a:srgbClr val="000000"/>
                          </a:solidFill>
                          <a:effectLst/>
                          <a:latin typeface="Arial" panose="020B0604020202020204" pitchFamily="34" charset="0"/>
                        </a:rPr>
                        <a:t>CommonSpirit</a:t>
                      </a:r>
                      <a:r>
                        <a:rPr lang="en-US" sz="800" b="0" i="0" u="none" strike="noStrike" dirty="0">
                          <a:solidFill>
                            <a:srgbClr val="000000"/>
                          </a:solidFill>
                          <a:effectLst/>
                          <a:latin typeface="Arial" panose="020B0604020202020204" pitchFamily="34" charset="0"/>
                        </a:rPr>
                        <a:t>/Advent Health JOA)</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CO &amp; KS</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Arial" panose="020B0604020202020204" pitchFamily="34" charset="0"/>
                        </a:rPr>
                        <a:t>AdventHealth (5 hospitals), CommonSpirit Health (15 hospitals)</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solidFill>
                      <a:srgbClr val="F2F2F2"/>
                    </a:solidFill>
                  </a:tcPr>
                </a:tc>
                <a:tc>
                  <a:txBody>
                    <a:bodyPr/>
                    <a:lstStyle/>
                    <a:p>
                      <a:pPr algn="r" fontAlgn="b"/>
                      <a:r>
                        <a:rPr lang="en-US" sz="800" b="0" i="0" u="none" strike="noStrike">
                          <a:solidFill>
                            <a:srgbClr val="000000"/>
                          </a:solidFill>
                          <a:effectLst/>
                          <a:latin typeface="Arial" panose="020B0604020202020204" pitchFamily="34" charset="0"/>
                        </a:rPr>
                        <a:t>2,994</a:t>
                      </a:r>
                    </a:p>
                  </a:txBody>
                  <a:tcPr marL="6984" marR="6984" marT="6984" marB="0" anchor="b">
                    <a:lnL>
                      <a:noFill/>
                    </a:lnL>
                    <a:lnR>
                      <a:noFill/>
                    </a:lnR>
                    <a:lnT>
                      <a:noFill/>
                    </a:lnT>
                    <a:lnB>
                      <a:noFill/>
                    </a:lnB>
                    <a:solidFill>
                      <a:srgbClr val="F2F2F2"/>
                    </a:solidFill>
                  </a:tcPr>
                </a:tc>
                <a:tc>
                  <a:txBody>
                    <a:bodyPr/>
                    <a:lstStyle/>
                    <a:p>
                      <a:pPr algn="r" fontAlgn="b"/>
                      <a:r>
                        <a:rPr lang="en-US" sz="800" b="0" i="0" u="none" strike="noStrike">
                          <a:solidFill>
                            <a:srgbClr val="000000"/>
                          </a:solidFill>
                          <a:effectLst/>
                          <a:latin typeface="Arial" panose="020B0604020202020204" pitchFamily="34" charset="0"/>
                        </a:rPr>
                        <a:t>3,198.2</a:t>
                      </a:r>
                    </a:p>
                  </a:txBody>
                  <a:tcPr marL="6984" marR="6984" marT="6984" marB="0" anchor="b">
                    <a:lnL>
                      <a:noFill/>
                    </a:lnL>
                    <a:lnR>
                      <a:noFill/>
                    </a:lnR>
                    <a:lnT>
                      <a:noFill/>
                    </a:lnT>
                    <a:lnB>
                      <a:noFill/>
                    </a:lnB>
                    <a:solidFill>
                      <a:srgbClr val="F2F2F2"/>
                    </a:solidFill>
                  </a:tcPr>
                </a:tc>
                <a:extLst>
                  <a:ext uri="{0D108BD9-81ED-4DB2-BD59-A6C34878D82A}">
                    <a16:rowId xmlns:a16="http://schemas.microsoft.com/office/drawing/2014/main" val="2598930118"/>
                  </a:ext>
                </a:extLst>
              </a:tr>
              <a:tr h="89653">
                <a:tc>
                  <a:txBody>
                    <a:bodyPr/>
                    <a:lstStyle/>
                    <a:p>
                      <a:pPr algn="l" fontAlgn="b"/>
                      <a:r>
                        <a:rPr lang="en-US" sz="800" b="0" i="0" u="none" strike="noStrike">
                          <a:solidFill>
                            <a:srgbClr val="000000"/>
                          </a:solidFill>
                          <a:effectLst/>
                          <a:latin typeface="Arial" panose="020B0604020202020204" pitchFamily="34" charset="0"/>
                        </a:rPr>
                        <a:t>02/15/23</a:t>
                      </a:r>
                    </a:p>
                  </a:txBody>
                  <a:tcPr marL="6984" marR="6984" marT="6984"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Five Utah hospitals (Steward Health Care)</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UT</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FP</a:t>
                      </a:r>
                    </a:p>
                  </a:txBody>
                  <a:tcPr marL="6984" marR="6984" marT="6984"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Centura (CommonSpirit Health)</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551</a:t>
                      </a:r>
                    </a:p>
                  </a:txBody>
                  <a:tcPr marL="6984" marR="6984" marT="6984"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Arial" panose="020B0604020202020204" pitchFamily="34" charset="0"/>
                        </a:rPr>
                        <a:t>665.7</a:t>
                      </a:r>
                    </a:p>
                  </a:txBody>
                  <a:tcPr marL="6984" marR="6984" marT="6984" marB="0" anchor="b">
                    <a:lnL>
                      <a:noFill/>
                    </a:lnL>
                    <a:lnR>
                      <a:noFill/>
                    </a:lnR>
                    <a:lnT>
                      <a:noFill/>
                    </a:lnT>
                    <a:lnB>
                      <a:noFill/>
                    </a:lnB>
                  </a:tcPr>
                </a:tc>
                <a:extLst>
                  <a:ext uri="{0D108BD9-81ED-4DB2-BD59-A6C34878D82A}">
                    <a16:rowId xmlns:a16="http://schemas.microsoft.com/office/drawing/2014/main" val="546351346"/>
                  </a:ext>
                </a:extLst>
              </a:tr>
              <a:tr h="89653">
                <a:tc>
                  <a:txBody>
                    <a:bodyPr/>
                    <a:lstStyle/>
                    <a:p>
                      <a:pPr algn="l" fontAlgn="b"/>
                      <a:r>
                        <a:rPr lang="en-US" sz="800" b="0" i="0" u="none" strike="noStrike">
                          <a:solidFill>
                            <a:srgbClr val="000000"/>
                          </a:solidFill>
                          <a:effectLst/>
                          <a:latin typeface="Arial" panose="020B0604020202020204" pitchFamily="34" charset="0"/>
                        </a:rPr>
                        <a:t>02/23/23</a:t>
                      </a:r>
                    </a:p>
                  </a:txBody>
                  <a:tcPr marL="6984" marR="6984" marT="6984"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Arial" panose="020B0604020202020204" pitchFamily="34" charset="0"/>
                        </a:rPr>
                        <a:t>Houston Healthcare (minority investment)</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GA</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Arial" panose="020B0604020202020204" pitchFamily="34" charset="0"/>
                        </a:rPr>
                        <a:t>Atrium Health</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solidFill>
                      <a:srgbClr val="F2F2F2"/>
                    </a:solidFill>
                  </a:tcPr>
                </a:tc>
                <a:tc>
                  <a:txBody>
                    <a:bodyPr/>
                    <a:lstStyle/>
                    <a:p>
                      <a:pPr algn="r" fontAlgn="b"/>
                      <a:r>
                        <a:rPr lang="en-US" sz="800" b="0" i="0" u="none" strike="noStrike">
                          <a:solidFill>
                            <a:srgbClr val="000000"/>
                          </a:solidFill>
                          <a:effectLst/>
                          <a:latin typeface="Arial" panose="020B0604020202020204" pitchFamily="34" charset="0"/>
                        </a:rPr>
                        <a:t>276</a:t>
                      </a:r>
                    </a:p>
                  </a:txBody>
                  <a:tcPr marL="6984" marR="6984" marT="6984" marB="0" anchor="b">
                    <a:lnL>
                      <a:noFill/>
                    </a:lnL>
                    <a:lnR>
                      <a:noFill/>
                    </a:lnR>
                    <a:lnT>
                      <a:noFill/>
                    </a:lnT>
                    <a:lnB>
                      <a:noFill/>
                    </a:lnB>
                    <a:solidFill>
                      <a:srgbClr val="F2F2F2"/>
                    </a:solidFill>
                  </a:tcPr>
                </a:tc>
                <a:tc>
                  <a:txBody>
                    <a:bodyPr/>
                    <a:lstStyle/>
                    <a:p>
                      <a:pPr algn="r" fontAlgn="b"/>
                      <a:r>
                        <a:rPr lang="en-US" sz="800" b="0" i="0" u="none" strike="noStrike">
                          <a:solidFill>
                            <a:srgbClr val="000000"/>
                          </a:solidFill>
                          <a:effectLst/>
                          <a:latin typeface="Arial" panose="020B0604020202020204" pitchFamily="34" charset="0"/>
                        </a:rPr>
                        <a:t>277.5</a:t>
                      </a:r>
                    </a:p>
                  </a:txBody>
                  <a:tcPr marL="6984" marR="6984" marT="6984" marB="0" anchor="b">
                    <a:lnL>
                      <a:noFill/>
                    </a:lnL>
                    <a:lnR>
                      <a:noFill/>
                    </a:lnR>
                    <a:lnT>
                      <a:noFill/>
                    </a:lnT>
                    <a:lnB>
                      <a:noFill/>
                    </a:lnB>
                    <a:solidFill>
                      <a:srgbClr val="F2F2F2"/>
                    </a:solidFill>
                  </a:tcPr>
                </a:tc>
                <a:extLst>
                  <a:ext uri="{0D108BD9-81ED-4DB2-BD59-A6C34878D82A}">
                    <a16:rowId xmlns:a16="http://schemas.microsoft.com/office/drawing/2014/main" val="4094278890"/>
                  </a:ext>
                </a:extLst>
              </a:tr>
              <a:tr h="89653">
                <a:tc>
                  <a:txBody>
                    <a:bodyPr/>
                    <a:lstStyle/>
                    <a:p>
                      <a:pPr algn="l" fontAlgn="b"/>
                      <a:r>
                        <a:rPr lang="en-US" sz="800" b="0" i="0" u="none" strike="noStrike">
                          <a:solidFill>
                            <a:srgbClr val="000000"/>
                          </a:solidFill>
                          <a:effectLst/>
                          <a:latin typeface="Arial" panose="020B0604020202020204" pitchFamily="34" charset="0"/>
                        </a:rPr>
                        <a:t>03/01/23</a:t>
                      </a:r>
                    </a:p>
                  </a:txBody>
                  <a:tcPr marL="6984" marR="6984" marT="6984"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Two North Carolina hospitals (CHS)</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NC</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FP</a:t>
                      </a:r>
                    </a:p>
                  </a:txBody>
                  <a:tcPr marL="6984" marR="6984" marT="6984"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Novant Health</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123</a:t>
                      </a:r>
                    </a:p>
                  </a:txBody>
                  <a:tcPr marL="6984" marR="6984" marT="6984"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Arial" panose="020B0604020202020204" pitchFamily="34" charset="0"/>
                        </a:rPr>
                        <a:t>190.0</a:t>
                      </a:r>
                    </a:p>
                  </a:txBody>
                  <a:tcPr marL="6984" marR="6984" marT="6984" marB="0" anchor="b">
                    <a:lnL>
                      <a:noFill/>
                    </a:lnL>
                    <a:lnR>
                      <a:noFill/>
                    </a:lnR>
                    <a:lnT>
                      <a:noFill/>
                    </a:lnT>
                    <a:lnB>
                      <a:noFill/>
                    </a:lnB>
                  </a:tcPr>
                </a:tc>
                <a:extLst>
                  <a:ext uri="{0D108BD9-81ED-4DB2-BD59-A6C34878D82A}">
                    <a16:rowId xmlns:a16="http://schemas.microsoft.com/office/drawing/2014/main" val="2216748195"/>
                  </a:ext>
                </a:extLst>
              </a:tr>
              <a:tr h="89653">
                <a:tc>
                  <a:txBody>
                    <a:bodyPr/>
                    <a:lstStyle/>
                    <a:p>
                      <a:pPr algn="l" fontAlgn="b"/>
                      <a:r>
                        <a:rPr lang="en-US" sz="800" b="0" i="0" u="none" strike="noStrike">
                          <a:solidFill>
                            <a:srgbClr val="000000"/>
                          </a:solidFill>
                          <a:effectLst/>
                          <a:latin typeface="Arial" panose="020B0604020202020204" pitchFamily="34" charset="0"/>
                        </a:rPr>
                        <a:t>03/01/23</a:t>
                      </a:r>
                    </a:p>
                  </a:txBody>
                  <a:tcPr marL="6984" marR="6984" marT="6984"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Arial" panose="020B0604020202020204" pitchFamily="34" charset="0"/>
                        </a:rPr>
                        <a:t>Genesis Health System</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IA</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Arial" panose="020B0604020202020204" pitchFamily="34" charset="0"/>
                        </a:rPr>
                        <a:t>MercyOne (Trinity Health)</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solidFill>
                      <a:srgbClr val="F2F2F2"/>
                    </a:solidFill>
                  </a:tcPr>
                </a:tc>
                <a:tc>
                  <a:txBody>
                    <a:bodyPr/>
                    <a:lstStyle/>
                    <a:p>
                      <a:pPr algn="r" fontAlgn="b"/>
                      <a:r>
                        <a:rPr lang="en-US" sz="800" b="0" i="0" u="none" strike="noStrike">
                          <a:solidFill>
                            <a:srgbClr val="000000"/>
                          </a:solidFill>
                          <a:effectLst/>
                          <a:latin typeface="Arial" panose="020B0604020202020204" pitchFamily="34" charset="0"/>
                        </a:rPr>
                        <a:t>784</a:t>
                      </a:r>
                    </a:p>
                  </a:txBody>
                  <a:tcPr marL="6984" marR="6984" marT="6984" marB="0" anchor="b">
                    <a:lnL>
                      <a:noFill/>
                    </a:lnL>
                    <a:lnR>
                      <a:noFill/>
                    </a:lnR>
                    <a:lnT>
                      <a:noFill/>
                    </a:lnT>
                    <a:lnB>
                      <a:noFill/>
                    </a:lnB>
                    <a:solidFill>
                      <a:srgbClr val="F2F2F2"/>
                    </a:solidFill>
                  </a:tcPr>
                </a:tc>
                <a:tc>
                  <a:txBody>
                    <a:bodyPr/>
                    <a:lstStyle/>
                    <a:p>
                      <a:pPr algn="r" fontAlgn="b"/>
                      <a:r>
                        <a:rPr lang="en-US" sz="800" b="0" i="0" u="none" strike="noStrike">
                          <a:solidFill>
                            <a:srgbClr val="000000"/>
                          </a:solidFill>
                          <a:effectLst/>
                          <a:latin typeface="Arial" panose="020B0604020202020204" pitchFamily="34" charset="0"/>
                        </a:rPr>
                        <a:t>721.6</a:t>
                      </a:r>
                    </a:p>
                  </a:txBody>
                  <a:tcPr marL="6984" marR="6984" marT="6984" marB="0" anchor="b">
                    <a:lnL>
                      <a:noFill/>
                    </a:lnL>
                    <a:lnR>
                      <a:noFill/>
                    </a:lnR>
                    <a:lnT>
                      <a:noFill/>
                    </a:lnT>
                    <a:lnB>
                      <a:noFill/>
                    </a:lnB>
                    <a:solidFill>
                      <a:srgbClr val="F2F2F2"/>
                    </a:solidFill>
                  </a:tcPr>
                </a:tc>
                <a:extLst>
                  <a:ext uri="{0D108BD9-81ED-4DB2-BD59-A6C34878D82A}">
                    <a16:rowId xmlns:a16="http://schemas.microsoft.com/office/drawing/2014/main" val="3266765376"/>
                  </a:ext>
                </a:extLst>
              </a:tr>
              <a:tr h="89653">
                <a:tc>
                  <a:txBody>
                    <a:bodyPr/>
                    <a:lstStyle/>
                    <a:p>
                      <a:pPr algn="l" fontAlgn="b"/>
                      <a:r>
                        <a:rPr lang="en-US" sz="800" b="0" i="0" u="none" strike="noStrike">
                          <a:solidFill>
                            <a:srgbClr val="000000"/>
                          </a:solidFill>
                          <a:effectLst/>
                          <a:latin typeface="Arial" panose="020B0604020202020204" pitchFamily="34" charset="0"/>
                        </a:rPr>
                        <a:t>03/01/23</a:t>
                      </a:r>
                    </a:p>
                  </a:txBody>
                  <a:tcPr marL="6984" marR="6984" marT="6984"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Regional Medical Center of Orangeburg &amp; Calhoun</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SC</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MUSC Health</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286</a:t>
                      </a:r>
                    </a:p>
                  </a:txBody>
                  <a:tcPr marL="6984" marR="6984" marT="6984" marB="0" anchor="b">
                    <a:lnL>
                      <a:noFill/>
                    </a:lnL>
                    <a:lnR>
                      <a:noFill/>
                    </a:lnR>
                    <a:lnT>
                      <a:noFill/>
                    </a:lnT>
                    <a:lnB>
                      <a:noFill/>
                    </a:lnB>
                    <a:solidFill>
                      <a:srgbClr val="FFFFFF"/>
                    </a:solidFill>
                  </a:tcPr>
                </a:tc>
                <a:tc>
                  <a:txBody>
                    <a:bodyPr/>
                    <a:lstStyle/>
                    <a:p>
                      <a:pPr algn="r" fontAlgn="b"/>
                      <a:r>
                        <a:rPr lang="en-US" sz="800" b="0" i="0" u="none" strike="noStrike">
                          <a:solidFill>
                            <a:srgbClr val="000000"/>
                          </a:solidFill>
                          <a:effectLst/>
                          <a:latin typeface="Arial" panose="020B0604020202020204" pitchFamily="34" charset="0"/>
                        </a:rPr>
                        <a:t>214.2</a:t>
                      </a:r>
                    </a:p>
                  </a:txBody>
                  <a:tcPr marL="6984" marR="6984" marT="6984" marB="0" anchor="b">
                    <a:lnL>
                      <a:noFill/>
                    </a:lnL>
                    <a:lnR>
                      <a:noFill/>
                    </a:lnR>
                    <a:lnT>
                      <a:noFill/>
                    </a:lnT>
                    <a:lnB>
                      <a:noFill/>
                    </a:lnB>
                  </a:tcPr>
                </a:tc>
                <a:extLst>
                  <a:ext uri="{0D108BD9-81ED-4DB2-BD59-A6C34878D82A}">
                    <a16:rowId xmlns:a16="http://schemas.microsoft.com/office/drawing/2014/main" val="3856342584"/>
                  </a:ext>
                </a:extLst>
              </a:tr>
              <a:tr h="89653">
                <a:tc>
                  <a:txBody>
                    <a:bodyPr/>
                    <a:lstStyle/>
                    <a:p>
                      <a:pPr algn="l" fontAlgn="b"/>
                      <a:r>
                        <a:rPr lang="en-US" sz="800" b="0" i="0" u="none" strike="noStrike">
                          <a:solidFill>
                            <a:srgbClr val="000000"/>
                          </a:solidFill>
                          <a:effectLst/>
                          <a:latin typeface="Arial" panose="020B0604020202020204" pitchFamily="34" charset="0"/>
                        </a:rPr>
                        <a:t>03/27/23</a:t>
                      </a:r>
                    </a:p>
                  </a:txBody>
                  <a:tcPr marL="6984" marR="6984" marT="6984"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Arial" panose="020B0604020202020204" pitchFamily="34" charset="0"/>
                        </a:rPr>
                        <a:t>Perry County Memorial Hospital</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MO</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solidFill>
                      <a:srgbClr val="F2F2F2"/>
                    </a:solidFill>
                  </a:tcPr>
                </a:tc>
                <a:tc>
                  <a:txBody>
                    <a:bodyPr/>
                    <a:lstStyle/>
                    <a:p>
                      <a:pPr algn="l" fontAlgn="b"/>
                      <a:r>
                        <a:rPr lang="en-US" sz="800" b="0" i="0" u="none" strike="noStrike">
                          <a:solidFill>
                            <a:srgbClr val="000000"/>
                          </a:solidFill>
                          <a:effectLst/>
                          <a:latin typeface="Arial" panose="020B0604020202020204" pitchFamily="34" charset="0"/>
                        </a:rPr>
                        <a:t>Mercy</a:t>
                      </a:r>
                    </a:p>
                  </a:txBody>
                  <a:tcPr marL="6984" marR="6984" marT="6984" marB="0" anchor="b">
                    <a:lnL>
                      <a:noFill/>
                    </a:lnL>
                    <a:lnR>
                      <a:noFill/>
                    </a:lnR>
                    <a:lnT>
                      <a:noFill/>
                    </a:lnT>
                    <a:lnB>
                      <a:noFill/>
                    </a:lnB>
                    <a:solidFill>
                      <a:srgbClr val="F2F2F2"/>
                    </a:solidFill>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solidFill>
                      <a:srgbClr val="F2F2F2"/>
                    </a:solidFill>
                  </a:tcPr>
                </a:tc>
                <a:tc>
                  <a:txBody>
                    <a:bodyPr/>
                    <a:lstStyle/>
                    <a:p>
                      <a:pPr algn="r" fontAlgn="b"/>
                      <a:r>
                        <a:rPr lang="en-US" sz="800" b="0" i="0" u="none" strike="noStrike">
                          <a:solidFill>
                            <a:srgbClr val="000000"/>
                          </a:solidFill>
                          <a:effectLst/>
                          <a:latin typeface="Arial" panose="020B0604020202020204" pitchFamily="34" charset="0"/>
                        </a:rPr>
                        <a:t>25</a:t>
                      </a:r>
                    </a:p>
                  </a:txBody>
                  <a:tcPr marL="6984" marR="6984" marT="6984" marB="0" anchor="b">
                    <a:lnL>
                      <a:noFill/>
                    </a:lnL>
                    <a:lnR>
                      <a:noFill/>
                    </a:lnR>
                    <a:lnT>
                      <a:noFill/>
                    </a:lnT>
                    <a:lnB>
                      <a:noFill/>
                    </a:lnB>
                    <a:solidFill>
                      <a:srgbClr val="F2F2F2"/>
                    </a:solidFill>
                  </a:tcPr>
                </a:tc>
                <a:tc>
                  <a:txBody>
                    <a:bodyPr/>
                    <a:lstStyle/>
                    <a:p>
                      <a:pPr algn="r" fontAlgn="b"/>
                      <a:r>
                        <a:rPr lang="en-US" sz="800" b="0" i="0" u="none" strike="noStrike">
                          <a:solidFill>
                            <a:srgbClr val="000000"/>
                          </a:solidFill>
                          <a:effectLst/>
                          <a:latin typeface="Arial" panose="020B0604020202020204" pitchFamily="34" charset="0"/>
                        </a:rPr>
                        <a:t>59.6</a:t>
                      </a:r>
                    </a:p>
                  </a:txBody>
                  <a:tcPr marL="6984" marR="6984" marT="6984" marB="0" anchor="b">
                    <a:lnL>
                      <a:noFill/>
                    </a:lnL>
                    <a:lnR>
                      <a:noFill/>
                    </a:lnR>
                    <a:lnT>
                      <a:noFill/>
                    </a:lnT>
                    <a:lnB>
                      <a:noFill/>
                    </a:lnB>
                    <a:solidFill>
                      <a:srgbClr val="F2F2F2"/>
                    </a:solidFill>
                  </a:tcPr>
                </a:tc>
                <a:extLst>
                  <a:ext uri="{0D108BD9-81ED-4DB2-BD59-A6C34878D82A}">
                    <a16:rowId xmlns:a16="http://schemas.microsoft.com/office/drawing/2014/main" val="3133188114"/>
                  </a:ext>
                </a:extLst>
              </a:tr>
              <a:tr h="89653">
                <a:tc>
                  <a:txBody>
                    <a:bodyPr/>
                    <a:lstStyle/>
                    <a:p>
                      <a:pPr algn="l" fontAlgn="b"/>
                      <a:r>
                        <a:rPr lang="en-US" sz="800" b="0" i="0" u="none" strike="noStrike">
                          <a:solidFill>
                            <a:srgbClr val="000000"/>
                          </a:solidFill>
                          <a:effectLst/>
                          <a:latin typeface="Arial" panose="020B0604020202020204" pitchFamily="34" charset="0"/>
                        </a:rPr>
                        <a:t>03/31/23</a:t>
                      </a:r>
                    </a:p>
                  </a:txBody>
                  <a:tcPr marL="6984" marR="6984" marT="6984" marB="0" anchor="b">
                    <a:lnL>
                      <a:noFill/>
                    </a:lnL>
                    <a:lnR>
                      <a:noFill/>
                    </a:lnR>
                    <a:lnT>
                      <a:noFill/>
                    </a:lnT>
                    <a:lnB>
                      <a:noFill/>
                    </a:lnB>
                  </a:tcPr>
                </a:tc>
                <a:tc>
                  <a:txBody>
                    <a:bodyPr/>
                    <a:lstStyle/>
                    <a:p>
                      <a:pPr algn="l" fontAlgn="b"/>
                      <a:r>
                        <a:rPr lang="en-US" sz="800" b="0" i="0" u="none" strike="noStrike">
                          <a:solidFill>
                            <a:srgbClr val="000000"/>
                          </a:solidFill>
                          <a:effectLst/>
                          <a:latin typeface="Arial" panose="020B0604020202020204" pitchFamily="34" charset="0"/>
                        </a:rPr>
                        <a:t>Augusta University Health System</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GA</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tcPr>
                </a:tc>
                <a:tc>
                  <a:txBody>
                    <a:bodyPr/>
                    <a:lstStyle/>
                    <a:p>
                      <a:pPr algn="l" fontAlgn="b"/>
                      <a:r>
                        <a:rPr lang="en-US" sz="800" b="0" i="0" u="none" strike="noStrike" dirty="0" err="1">
                          <a:solidFill>
                            <a:srgbClr val="000000"/>
                          </a:solidFill>
                          <a:effectLst/>
                          <a:latin typeface="Arial" panose="020B0604020202020204" pitchFamily="34" charset="0"/>
                        </a:rPr>
                        <a:t>Wellstar</a:t>
                      </a:r>
                      <a:r>
                        <a:rPr lang="en-US" sz="800" b="0" i="0" u="none" strike="noStrike" dirty="0">
                          <a:solidFill>
                            <a:srgbClr val="000000"/>
                          </a:solidFill>
                          <a:effectLst/>
                          <a:latin typeface="Arial" panose="020B0604020202020204" pitchFamily="34" charset="0"/>
                        </a:rPr>
                        <a:t> Health System</a:t>
                      </a:r>
                    </a:p>
                  </a:txBody>
                  <a:tcPr marL="6984" marR="6984" marT="6984" marB="0" anchor="b">
                    <a:lnL>
                      <a:noFill/>
                    </a:lnL>
                    <a:lnR>
                      <a:noFill/>
                    </a:lnR>
                    <a:lnT>
                      <a:noFill/>
                    </a:lnT>
                    <a:lnB>
                      <a:noFill/>
                    </a:lnB>
                  </a:tcPr>
                </a:tc>
                <a:tc>
                  <a:txBody>
                    <a:bodyPr/>
                    <a:lstStyle/>
                    <a:p>
                      <a:pPr algn="ctr" fontAlgn="b"/>
                      <a:r>
                        <a:rPr lang="en-US" sz="800" b="0" i="0" u="none" strike="noStrike">
                          <a:solidFill>
                            <a:srgbClr val="000000"/>
                          </a:solidFill>
                          <a:effectLst/>
                          <a:latin typeface="Arial" panose="020B0604020202020204" pitchFamily="34" charset="0"/>
                        </a:rPr>
                        <a:t>NFP</a:t>
                      </a:r>
                    </a:p>
                  </a:txBody>
                  <a:tcPr marL="6984" marR="6984" marT="6984" marB="0" anchor="b">
                    <a:lnL>
                      <a:noFill/>
                    </a:lnL>
                    <a:lnR>
                      <a:noFill/>
                    </a:lnR>
                    <a:lnT>
                      <a:noFill/>
                    </a:lnT>
                    <a:lnB>
                      <a:noFill/>
                    </a:lnB>
                  </a:tcPr>
                </a:tc>
                <a:tc>
                  <a:txBody>
                    <a:bodyPr/>
                    <a:lstStyle/>
                    <a:p>
                      <a:pPr algn="r" fontAlgn="b"/>
                      <a:r>
                        <a:rPr lang="en-US" sz="800" b="0" i="0" u="none" strike="noStrike">
                          <a:solidFill>
                            <a:srgbClr val="000000"/>
                          </a:solidFill>
                          <a:effectLst/>
                          <a:latin typeface="Arial" panose="020B0604020202020204" pitchFamily="34" charset="0"/>
                        </a:rPr>
                        <a:t>716</a:t>
                      </a:r>
                    </a:p>
                  </a:txBody>
                  <a:tcPr marL="6984" marR="6984" marT="6984" marB="0" anchor="b">
                    <a:lnL>
                      <a:noFill/>
                    </a:lnL>
                    <a:lnR>
                      <a:noFill/>
                    </a:lnR>
                    <a:lnT>
                      <a:noFill/>
                    </a:lnT>
                    <a:lnB>
                      <a:noFill/>
                    </a:lnB>
                    <a:solidFill>
                      <a:srgbClr val="FFFFFF"/>
                    </a:solidFill>
                  </a:tcPr>
                </a:tc>
                <a:tc>
                  <a:txBody>
                    <a:bodyPr/>
                    <a:lstStyle/>
                    <a:p>
                      <a:pPr algn="r" fontAlgn="b"/>
                      <a:r>
                        <a:rPr lang="en-US" sz="800" b="0" i="0" u="none" strike="noStrike" dirty="0">
                          <a:solidFill>
                            <a:srgbClr val="000000"/>
                          </a:solidFill>
                          <a:effectLst/>
                          <a:latin typeface="Arial" panose="020B0604020202020204" pitchFamily="34" charset="0"/>
                        </a:rPr>
                        <a:t>1,133.6</a:t>
                      </a:r>
                    </a:p>
                  </a:txBody>
                  <a:tcPr marL="6984" marR="6984" marT="6984" marB="0" anchor="b">
                    <a:lnL>
                      <a:noFill/>
                    </a:lnL>
                    <a:lnR>
                      <a:noFill/>
                    </a:lnR>
                    <a:lnT>
                      <a:noFill/>
                    </a:lnT>
                    <a:lnB>
                      <a:noFill/>
                    </a:lnB>
                  </a:tcPr>
                </a:tc>
                <a:extLst>
                  <a:ext uri="{0D108BD9-81ED-4DB2-BD59-A6C34878D82A}">
                    <a16:rowId xmlns:a16="http://schemas.microsoft.com/office/drawing/2014/main" val="3262955117"/>
                  </a:ext>
                </a:extLst>
              </a:tr>
            </a:tbl>
          </a:graphicData>
        </a:graphic>
      </p:graphicFrame>
    </p:spTree>
    <p:extLst>
      <p:ext uri="{BB962C8B-B14F-4D97-AF65-F5344CB8AC3E}">
        <p14:creationId xmlns:p14="http://schemas.microsoft.com/office/powerpoint/2010/main" val="73724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F1CD-A1ED-2CD0-AE05-6FF32DB65708}"/>
              </a:ext>
            </a:extLst>
          </p:cNvPr>
          <p:cNvSpPr>
            <a:spLocks noGrp="1"/>
          </p:cNvSpPr>
          <p:nvPr>
            <p:ph type="title"/>
          </p:nvPr>
        </p:nvSpPr>
        <p:spPr>
          <a:xfrm>
            <a:off x="1115568" y="548640"/>
            <a:ext cx="10168128" cy="1179576"/>
          </a:xfrm>
        </p:spPr>
        <p:txBody>
          <a:bodyPr>
            <a:normAutofit/>
          </a:bodyPr>
          <a:lstStyle/>
          <a:p>
            <a:r>
              <a:rPr lang="en-US" sz="4000" dirty="0"/>
              <a:t>COVID-19 Today</a:t>
            </a:r>
          </a:p>
        </p:txBody>
      </p:sp>
      <p:sp>
        <p:nvSpPr>
          <p:cNvPr id="4" name="Slide Number Placeholder 3">
            <a:extLst>
              <a:ext uri="{FF2B5EF4-FFF2-40B4-BE49-F238E27FC236}">
                <a16:creationId xmlns:a16="http://schemas.microsoft.com/office/drawing/2014/main" id="{5D939C21-C958-1F71-C46A-A4C132509A4D}"/>
              </a:ext>
            </a:extLst>
          </p:cNvPr>
          <p:cNvSpPr>
            <a:spLocks noGrp="1"/>
          </p:cNvSpPr>
          <p:nvPr>
            <p:ph type="sldNum" sz="quarter" idx="12"/>
          </p:nvPr>
        </p:nvSpPr>
        <p:spPr>
          <a:xfrm>
            <a:off x="8540496" y="6356350"/>
            <a:ext cx="2743200" cy="365125"/>
          </a:xfrm>
        </p:spPr>
        <p:txBody>
          <a:bodyPr>
            <a:normAutofit/>
          </a:bodyPr>
          <a:lstStyle/>
          <a:p>
            <a:pPr>
              <a:spcAft>
                <a:spcPts val="600"/>
              </a:spcAft>
            </a:pPr>
            <a:fld id="{E565156C-6526-412B-967D-BF157A6B2739}" type="slidenum">
              <a:rPr lang="en-US">
                <a:solidFill>
                  <a:schemeClr val="tx1">
                    <a:lumMod val="50000"/>
                    <a:lumOff val="50000"/>
                  </a:schemeClr>
                </a:solidFill>
              </a:rPr>
              <a:pPr>
                <a:spcAft>
                  <a:spcPts val="600"/>
                </a:spcAft>
              </a:pPr>
              <a:t>3</a:t>
            </a:fld>
            <a:endParaRPr lang="en-US" dirty="0">
              <a:solidFill>
                <a:schemeClr val="tx1">
                  <a:lumMod val="50000"/>
                  <a:lumOff val="50000"/>
                </a:schemeClr>
              </a:solidFill>
            </a:endParaRPr>
          </a:p>
        </p:txBody>
      </p:sp>
      <p:pic>
        <p:nvPicPr>
          <p:cNvPr id="7" name="Picture 6">
            <a:extLst>
              <a:ext uri="{FF2B5EF4-FFF2-40B4-BE49-F238E27FC236}">
                <a16:creationId xmlns:a16="http://schemas.microsoft.com/office/drawing/2014/main" id="{52676490-F6A1-5FEB-0992-818D23528FB3}"/>
              </a:ext>
            </a:extLst>
          </p:cNvPr>
          <p:cNvPicPr>
            <a:picLocks noChangeAspect="1"/>
          </p:cNvPicPr>
          <p:nvPr/>
        </p:nvPicPr>
        <p:blipFill rotWithShape="1">
          <a:blip r:embed="rId2"/>
          <a:srcRect l="50000" t="5632" r="13314" b="18128"/>
          <a:stretch/>
        </p:blipFill>
        <p:spPr>
          <a:xfrm>
            <a:off x="3618681" y="1408649"/>
            <a:ext cx="8384677" cy="4900711"/>
          </a:xfrm>
          <a:prstGeom prst="rect">
            <a:avLst/>
          </a:prstGeom>
        </p:spPr>
      </p:pic>
      <p:sp>
        <p:nvSpPr>
          <p:cNvPr id="3" name="Content Placeholder 2">
            <a:extLst>
              <a:ext uri="{FF2B5EF4-FFF2-40B4-BE49-F238E27FC236}">
                <a16:creationId xmlns:a16="http://schemas.microsoft.com/office/drawing/2014/main" id="{4DECC613-0B25-A239-3521-4BD95376DD41}"/>
              </a:ext>
            </a:extLst>
          </p:cNvPr>
          <p:cNvSpPr>
            <a:spLocks noGrp="1"/>
          </p:cNvSpPr>
          <p:nvPr>
            <p:ph idx="1"/>
          </p:nvPr>
        </p:nvSpPr>
        <p:spPr>
          <a:xfrm>
            <a:off x="1115568" y="2481943"/>
            <a:ext cx="4980432" cy="3695020"/>
          </a:xfrm>
        </p:spPr>
        <p:txBody>
          <a:bodyPr>
            <a:normAutofit/>
          </a:bodyPr>
          <a:lstStyle/>
          <a:p>
            <a:r>
              <a:rPr lang="en-US" sz="2200" dirty="0"/>
              <a:t>Covid-1 still has regional flare ups, but is manageable in all but the smallest provider settings</a:t>
            </a:r>
          </a:p>
        </p:txBody>
      </p:sp>
    </p:spTree>
    <p:extLst>
      <p:ext uri="{BB962C8B-B14F-4D97-AF65-F5344CB8AC3E}">
        <p14:creationId xmlns:p14="http://schemas.microsoft.com/office/powerpoint/2010/main" val="6979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26901-7E11-C1EB-B3ED-C00AE3ED6DD1}"/>
              </a:ext>
            </a:extLst>
          </p:cNvPr>
          <p:cNvSpPr>
            <a:spLocks noGrp="1"/>
          </p:cNvSpPr>
          <p:nvPr>
            <p:ph type="title"/>
          </p:nvPr>
        </p:nvSpPr>
        <p:spPr/>
        <p:txBody>
          <a:bodyPr>
            <a:normAutofit/>
          </a:bodyPr>
          <a:lstStyle/>
          <a:p>
            <a:r>
              <a:rPr lang="en-US" sz="4800" dirty="0"/>
              <a:t>Post COVID-19 Challenges</a:t>
            </a:r>
          </a:p>
        </p:txBody>
      </p:sp>
      <p:sp>
        <p:nvSpPr>
          <p:cNvPr id="3" name="Text Placeholder 2">
            <a:extLst>
              <a:ext uri="{FF2B5EF4-FFF2-40B4-BE49-F238E27FC236}">
                <a16:creationId xmlns:a16="http://schemas.microsoft.com/office/drawing/2014/main" id="{D4F9912A-921D-3FB2-4E07-2FAA9E3044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F0411DB-43E9-5902-FD3E-A429712E3D2B}"/>
              </a:ext>
            </a:extLst>
          </p:cNvPr>
          <p:cNvSpPr>
            <a:spLocks noGrp="1"/>
          </p:cNvSpPr>
          <p:nvPr>
            <p:ph type="sldNum" sz="quarter" idx="12"/>
          </p:nvPr>
        </p:nvSpPr>
        <p:spPr/>
        <p:txBody>
          <a:bodyPr/>
          <a:lstStyle/>
          <a:p>
            <a:fld id="{E565156C-6526-412B-967D-BF157A6B2739}" type="slidenum">
              <a:rPr lang="en-US" smtClean="0"/>
              <a:t>4</a:t>
            </a:fld>
            <a:endParaRPr lang="en-US"/>
          </a:p>
        </p:txBody>
      </p:sp>
    </p:spTree>
    <p:extLst>
      <p:ext uri="{BB962C8B-B14F-4D97-AF65-F5344CB8AC3E}">
        <p14:creationId xmlns:p14="http://schemas.microsoft.com/office/powerpoint/2010/main" val="33940723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F1CD-A1ED-2CD0-AE05-6FF32DB65708}"/>
              </a:ext>
            </a:extLst>
          </p:cNvPr>
          <p:cNvSpPr>
            <a:spLocks noGrp="1"/>
          </p:cNvSpPr>
          <p:nvPr>
            <p:ph type="title"/>
          </p:nvPr>
        </p:nvSpPr>
        <p:spPr>
          <a:xfrm>
            <a:off x="1115568" y="548640"/>
            <a:ext cx="10168128" cy="1179576"/>
          </a:xfrm>
        </p:spPr>
        <p:txBody>
          <a:bodyPr>
            <a:normAutofit fontScale="90000"/>
          </a:bodyPr>
          <a:lstStyle/>
          <a:p>
            <a:r>
              <a:rPr lang="en-US" sz="4000" dirty="0"/>
              <a:t>Many Significant Operational Challenges Persist in a Post-COVID Landscape</a:t>
            </a:r>
          </a:p>
        </p:txBody>
      </p:sp>
      <p:sp>
        <p:nvSpPr>
          <p:cNvPr id="3" name="Content Placeholder 2">
            <a:extLst>
              <a:ext uri="{FF2B5EF4-FFF2-40B4-BE49-F238E27FC236}">
                <a16:creationId xmlns:a16="http://schemas.microsoft.com/office/drawing/2014/main" id="{4DECC613-0B25-A239-3521-4BD95376DD41}"/>
              </a:ext>
            </a:extLst>
          </p:cNvPr>
          <p:cNvSpPr>
            <a:spLocks noGrp="1"/>
          </p:cNvSpPr>
          <p:nvPr>
            <p:ph idx="1"/>
          </p:nvPr>
        </p:nvSpPr>
        <p:spPr>
          <a:xfrm>
            <a:off x="1115568" y="1959429"/>
            <a:ext cx="10168128" cy="4217534"/>
          </a:xfrm>
        </p:spPr>
        <p:txBody>
          <a:bodyPr>
            <a:normAutofit/>
          </a:bodyPr>
          <a:lstStyle/>
          <a:p>
            <a:pPr>
              <a:spcBef>
                <a:spcPts val="1200"/>
              </a:spcBef>
              <a:spcAft>
                <a:spcPts val="1200"/>
              </a:spcAft>
            </a:pPr>
            <a:r>
              <a:rPr lang="en-US" sz="2200" dirty="0"/>
              <a:t>Workforce shortages, exacerbated by the pandemic, have resulted in increased reliance on contract labor</a:t>
            </a:r>
          </a:p>
          <a:p>
            <a:pPr>
              <a:spcBef>
                <a:spcPts val="1200"/>
              </a:spcBef>
              <a:spcAft>
                <a:spcPts val="1200"/>
              </a:spcAft>
            </a:pPr>
            <a:r>
              <a:rPr lang="en-US" sz="2200" dirty="0"/>
              <a:t>Patients are sicker and require more intensive treatment, due largely to pandemic-driven deferred care</a:t>
            </a:r>
          </a:p>
          <a:p>
            <a:pPr>
              <a:spcBef>
                <a:spcPts val="1200"/>
              </a:spcBef>
              <a:spcAft>
                <a:spcPts val="1200"/>
              </a:spcAft>
            </a:pPr>
            <a:r>
              <a:rPr lang="en-US" sz="2200" dirty="0"/>
              <a:t>Shortages of critical supplies (e.g., contrast dye)</a:t>
            </a:r>
          </a:p>
          <a:p>
            <a:pPr>
              <a:spcBef>
                <a:spcPts val="1200"/>
              </a:spcBef>
              <a:spcAft>
                <a:spcPts val="1200"/>
              </a:spcAft>
            </a:pPr>
            <a:r>
              <a:rPr lang="en-US" sz="2200" dirty="0"/>
              <a:t>Commercial health plans’ policies compromise patient safety and raise costs</a:t>
            </a:r>
          </a:p>
          <a:p>
            <a:pPr>
              <a:spcBef>
                <a:spcPts val="1200"/>
              </a:spcBef>
              <a:spcAft>
                <a:spcPts val="1200"/>
              </a:spcAft>
            </a:pPr>
            <a:r>
              <a:rPr lang="en-US" sz="2200" dirty="0"/>
              <a:t>Many of these factors have contributed to increased lengths of stay</a:t>
            </a:r>
          </a:p>
        </p:txBody>
      </p:sp>
      <p:sp>
        <p:nvSpPr>
          <p:cNvPr id="4" name="Slide Number Placeholder 3">
            <a:extLst>
              <a:ext uri="{FF2B5EF4-FFF2-40B4-BE49-F238E27FC236}">
                <a16:creationId xmlns:a16="http://schemas.microsoft.com/office/drawing/2014/main" id="{5D939C21-C958-1F71-C46A-A4C132509A4D}"/>
              </a:ext>
            </a:extLst>
          </p:cNvPr>
          <p:cNvSpPr>
            <a:spLocks noGrp="1"/>
          </p:cNvSpPr>
          <p:nvPr>
            <p:ph type="sldNum" sz="quarter" idx="12"/>
          </p:nvPr>
        </p:nvSpPr>
        <p:spPr>
          <a:xfrm>
            <a:off x="8540496" y="6356350"/>
            <a:ext cx="2743200" cy="365125"/>
          </a:xfrm>
        </p:spPr>
        <p:txBody>
          <a:bodyPr>
            <a:normAutofit/>
          </a:bodyPr>
          <a:lstStyle/>
          <a:p>
            <a:pPr>
              <a:spcAft>
                <a:spcPts val="600"/>
              </a:spcAft>
            </a:pPr>
            <a:fld id="{E565156C-6526-412B-967D-BF157A6B2739}" type="slidenum">
              <a:rPr lang="en-US">
                <a:solidFill>
                  <a:schemeClr val="tx1">
                    <a:lumMod val="50000"/>
                    <a:lumOff val="50000"/>
                  </a:schemeClr>
                </a:solidFill>
              </a:rPr>
              <a:pPr>
                <a:spcAft>
                  <a:spcPts val="600"/>
                </a:spcAft>
              </a:pPr>
              <a:t>5</a:t>
            </a:fld>
            <a:endParaRPr lang="en-US" dirty="0">
              <a:solidFill>
                <a:schemeClr val="tx1">
                  <a:lumMod val="50000"/>
                  <a:lumOff val="50000"/>
                </a:schemeClr>
              </a:solidFill>
            </a:endParaRPr>
          </a:p>
        </p:txBody>
      </p:sp>
    </p:spTree>
    <p:extLst>
      <p:ext uri="{BB962C8B-B14F-4D97-AF65-F5344CB8AC3E}">
        <p14:creationId xmlns:p14="http://schemas.microsoft.com/office/powerpoint/2010/main" val="2879022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F1CD-A1ED-2CD0-AE05-6FF32DB65708}"/>
              </a:ext>
            </a:extLst>
          </p:cNvPr>
          <p:cNvSpPr>
            <a:spLocks noGrp="1"/>
          </p:cNvSpPr>
          <p:nvPr>
            <p:ph type="title"/>
          </p:nvPr>
        </p:nvSpPr>
        <p:spPr>
          <a:xfrm>
            <a:off x="1115568" y="548640"/>
            <a:ext cx="10168128" cy="1179576"/>
          </a:xfrm>
        </p:spPr>
        <p:txBody>
          <a:bodyPr>
            <a:normAutofit/>
          </a:bodyPr>
          <a:lstStyle/>
          <a:p>
            <a:r>
              <a:rPr lang="en-US" sz="4000" b="1" dirty="0"/>
              <a:t>Hospitals Are Facing Historic Financial Headwinds</a:t>
            </a:r>
          </a:p>
        </p:txBody>
      </p:sp>
      <p:sp>
        <p:nvSpPr>
          <p:cNvPr id="4" name="Slide Number Placeholder 3">
            <a:extLst>
              <a:ext uri="{FF2B5EF4-FFF2-40B4-BE49-F238E27FC236}">
                <a16:creationId xmlns:a16="http://schemas.microsoft.com/office/drawing/2014/main" id="{5D939C21-C958-1F71-C46A-A4C132509A4D}"/>
              </a:ext>
            </a:extLst>
          </p:cNvPr>
          <p:cNvSpPr>
            <a:spLocks noGrp="1"/>
          </p:cNvSpPr>
          <p:nvPr>
            <p:ph type="sldNum" sz="quarter" idx="12"/>
          </p:nvPr>
        </p:nvSpPr>
        <p:spPr>
          <a:xfrm>
            <a:off x="8540496" y="6356350"/>
            <a:ext cx="2743200" cy="365125"/>
          </a:xfrm>
        </p:spPr>
        <p:txBody>
          <a:bodyPr>
            <a:normAutofit/>
          </a:bodyPr>
          <a:lstStyle/>
          <a:p>
            <a:pPr>
              <a:spcAft>
                <a:spcPts val="600"/>
              </a:spcAft>
            </a:pPr>
            <a:fld id="{E565156C-6526-412B-967D-BF157A6B2739}" type="slidenum">
              <a:rPr lang="en-US">
                <a:solidFill>
                  <a:schemeClr val="tx1">
                    <a:lumMod val="50000"/>
                    <a:lumOff val="50000"/>
                  </a:schemeClr>
                </a:solidFill>
              </a:rPr>
              <a:pPr>
                <a:spcAft>
                  <a:spcPts val="600"/>
                </a:spcAft>
              </a:pPr>
              <a:t>6</a:t>
            </a:fld>
            <a:endParaRPr lang="en-US" dirty="0">
              <a:solidFill>
                <a:schemeClr val="tx1">
                  <a:lumMod val="50000"/>
                  <a:lumOff val="50000"/>
                </a:schemeClr>
              </a:solidFill>
            </a:endParaRPr>
          </a:p>
        </p:txBody>
      </p:sp>
      <p:sp>
        <p:nvSpPr>
          <p:cNvPr id="15" name="TextBox 14">
            <a:extLst>
              <a:ext uri="{FF2B5EF4-FFF2-40B4-BE49-F238E27FC236}">
                <a16:creationId xmlns:a16="http://schemas.microsoft.com/office/drawing/2014/main" id="{25CBBF5E-D6DE-F53B-0241-B27A6C90CC0B}"/>
              </a:ext>
            </a:extLst>
          </p:cNvPr>
          <p:cNvSpPr txBox="1"/>
          <p:nvPr/>
        </p:nvSpPr>
        <p:spPr>
          <a:xfrm>
            <a:off x="1328054" y="6225720"/>
            <a:ext cx="8948057" cy="276999"/>
          </a:xfrm>
          <a:prstGeom prst="rect">
            <a:avLst/>
          </a:prstGeom>
          <a:noFill/>
        </p:spPr>
        <p:txBody>
          <a:bodyPr wrap="square" rtlCol="0">
            <a:spAutoFit/>
          </a:bodyPr>
          <a:lstStyle/>
          <a:p>
            <a:r>
              <a:rPr lang="en-US" sz="1200" dirty="0"/>
              <a:t>Source: Adapted from the March 2023 Kaufman Hall National Hospital Flash Report</a:t>
            </a:r>
          </a:p>
        </p:txBody>
      </p:sp>
      <p:pic>
        <p:nvPicPr>
          <p:cNvPr id="16" name="Picture 15">
            <a:extLst>
              <a:ext uri="{FF2B5EF4-FFF2-40B4-BE49-F238E27FC236}">
                <a16:creationId xmlns:a16="http://schemas.microsoft.com/office/drawing/2014/main" id="{91DA53BA-D6AD-401C-32A8-9F8BE9629AB6}"/>
              </a:ext>
            </a:extLst>
          </p:cNvPr>
          <p:cNvPicPr>
            <a:picLocks noChangeAspect="1"/>
          </p:cNvPicPr>
          <p:nvPr/>
        </p:nvPicPr>
        <p:blipFill>
          <a:blip r:embed="rId2"/>
          <a:stretch>
            <a:fillRect/>
          </a:stretch>
        </p:blipFill>
        <p:spPr>
          <a:xfrm>
            <a:off x="1134509" y="1563894"/>
            <a:ext cx="9922982" cy="4405105"/>
          </a:xfrm>
          <a:prstGeom prst="rect">
            <a:avLst/>
          </a:prstGeom>
        </p:spPr>
      </p:pic>
    </p:spTree>
    <p:extLst>
      <p:ext uri="{BB962C8B-B14F-4D97-AF65-F5344CB8AC3E}">
        <p14:creationId xmlns:p14="http://schemas.microsoft.com/office/powerpoint/2010/main" val="1804470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F1CD-A1ED-2CD0-AE05-6FF32DB65708}"/>
              </a:ext>
            </a:extLst>
          </p:cNvPr>
          <p:cNvSpPr>
            <a:spLocks noGrp="1"/>
          </p:cNvSpPr>
          <p:nvPr>
            <p:ph type="title"/>
          </p:nvPr>
        </p:nvSpPr>
        <p:spPr>
          <a:xfrm>
            <a:off x="1115568" y="548640"/>
            <a:ext cx="10168128" cy="1179576"/>
          </a:xfrm>
        </p:spPr>
        <p:txBody>
          <a:bodyPr>
            <a:normAutofit fontScale="90000"/>
          </a:bodyPr>
          <a:lstStyle/>
          <a:p>
            <a:r>
              <a:rPr lang="en-US" sz="4000" b="1" dirty="0"/>
              <a:t>Skyrocketing Costs Have Outpaced Revenue Growth for Many Hospitals</a:t>
            </a:r>
          </a:p>
        </p:txBody>
      </p:sp>
      <p:sp>
        <p:nvSpPr>
          <p:cNvPr id="3" name="Content Placeholder 2">
            <a:extLst>
              <a:ext uri="{FF2B5EF4-FFF2-40B4-BE49-F238E27FC236}">
                <a16:creationId xmlns:a16="http://schemas.microsoft.com/office/drawing/2014/main" id="{4DECC613-0B25-A239-3521-4BD95376DD41}"/>
              </a:ext>
            </a:extLst>
          </p:cNvPr>
          <p:cNvSpPr>
            <a:spLocks noGrp="1"/>
          </p:cNvSpPr>
          <p:nvPr>
            <p:ph idx="1"/>
          </p:nvPr>
        </p:nvSpPr>
        <p:spPr>
          <a:xfrm>
            <a:off x="1115568" y="1992086"/>
            <a:ext cx="10168128" cy="4184877"/>
          </a:xfrm>
        </p:spPr>
        <p:txBody>
          <a:bodyPr>
            <a:normAutofit/>
          </a:bodyPr>
          <a:lstStyle/>
          <a:p>
            <a:pPr>
              <a:spcBef>
                <a:spcPts val="1200"/>
              </a:spcBef>
              <a:spcAft>
                <a:spcPts val="1200"/>
              </a:spcAft>
            </a:pPr>
            <a:r>
              <a:rPr lang="en-US" sz="2200" dirty="0">
                <a:solidFill>
                  <a:schemeClr val="tx1"/>
                </a:solidFill>
              </a:rPr>
              <a:t>The prices hospitals pay for drugs, labor, and supplies have increased dramatically </a:t>
            </a:r>
            <a:r>
              <a:rPr lang="en-US" sz="2200" dirty="0"/>
              <a:t>over pre-pandemic levels</a:t>
            </a:r>
            <a:endParaRPr lang="en-US" sz="2200" dirty="0">
              <a:solidFill>
                <a:schemeClr val="tx1"/>
              </a:solidFill>
            </a:endParaRPr>
          </a:p>
          <a:p>
            <a:pPr>
              <a:spcBef>
                <a:spcPts val="1200"/>
              </a:spcBef>
              <a:spcAft>
                <a:spcPts val="1200"/>
              </a:spcAft>
            </a:pPr>
            <a:r>
              <a:rPr lang="en-US" sz="2200" dirty="0"/>
              <a:t>Medicare and Medicaid rates do not keep pace with costs</a:t>
            </a:r>
          </a:p>
          <a:p>
            <a:pPr lvl="1">
              <a:spcBef>
                <a:spcPts val="1200"/>
              </a:spcBef>
              <a:spcAft>
                <a:spcPts val="1200"/>
              </a:spcAft>
            </a:pPr>
            <a:r>
              <a:rPr lang="en-US" sz="1800" dirty="0"/>
              <a:t>Return of full Medicare sequester</a:t>
            </a:r>
          </a:p>
          <a:p>
            <a:pPr lvl="1">
              <a:spcBef>
                <a:spcPts val="1200"/>
              </a:spcBef>
              <a:spcAft>
                <a:spcPts val="1200"/>
              </a:spcAft>
            </a:pPr>
            <a:r>
              <a:rPr lang="en-US" sz="1800" dirty="0"/>
              <a:t>Medicare and Medicaid make majority of hospital payments</a:t>
            </a:r>
          </a:p>
          <a:p>
            <a:pPr>
              <a:spcBef>
                <a:spcPts val="1200"/>
              </a:spcBef>
              <a:spcAft>
                <a:spcPts val="1200"/>
              </a:spcAft>
            </a:pPr>
            <a:r>
              <a:rPr lang="en-US" sz="2200" dirty="0"/>
              <a:t>Inflation has outpaced hospital price growth while commercial insurer policies increase costs and reduce cash flow</a:t>
            </a:r>
          </a:p>
          <a:p>
            <a:pPr>
              <a:spcBef>
                <a:spcPts val="1200"/>
              </a:spcBef>
              <a:spcAft>
                <a:spcPts val="1200"/>
              </a:spcAft>
            </a:pPr>
            <a:r>
              <a:rPr lang="en-US" sz="2200" dirty="0"/>
              <a:t>Rising cost of capital is a growing concern for many hospitals and health systems</a:t>
            </a:r>
          </a:p>
        </p:txBody>
      </p:sp>
      <p:sp>
        <p:nvSpPr>
          <p:cNvPr id="4" name="Slide Number Placeholder 3">
            <a:extLst>
              <a:ext uri="{FF2B5EF4-FFF2-40B4-BE49-F238E27FC236}">
                <a16:creationId xmlns:a16="http://schemas.microsoft.com/office/drawing/2014/main" id="{5D939C21-C958-1F71-C46A-A4C132509A4D}"/>
              </a:ext>
            </a:extLst>
          </p:cNvPr>
          <p:cNvSpPr>
            <a:spLocks noGrp="1"/>
          </p:cNvSpPr>
          <p:nvPr>
            <p:ph type="sldNum" sz="quarter" idx="12"/>
          </p:nvPr>
        </p:nvSpPr>
        <p:spPr>
          <a:xfrm>
            <a:off x="8540496" y="6356350"/>
            <a:ext cx="2743200" cy="365125"/>
          </a:xfrm>
        </p:spPr>
        <p:txBody>
          <a:bodyPr>
            <a:normAutofit/>
          </a:bodyPr>
          <a:lstStyle/>
          <a:p>
            <a:pPr>
              <a:spcAft>
                <a:spcPts val="600"/>
              </a:spcAft>
            </a:pPr>
            <a:fld id="{E565156C-6526-412B-967D-BF157A6B2739}" type="slidenum">
              <a:rPr lang="en-US">
                <a:solidFill>
                  <a:schemeClr val="tx1">
                    <a:lumMod val="50000"/>
                    <a:lumOff val="50000"/>
                  </a:schemeClr>
                </a:solidFill>
              </a:rPr>
              <a:pPr>
                <a:spcAft>
                  <a:spcPts val="600"/>
                </a:spcAft>
              </a:pPr>
              <a:t>7</a:t>
            </a:fld>
            <a:endParaRPr lang="en-US" dirty="0">
              <a:solidFill>
                <a:schemeClr val="tx1">
                  <a:lumMod val="50000"/>
                  <a:lumOff val="50000"/>
                </a:schemeClr>
              </a:solidFill>
            </a:endParaRPr>
          </a:p>
        </p:txBody>
      </p:sp>
    </p:spTree>
    <p:extLst>
      <p:ext uri="{BB962C8B-B14F-4D97-AF65-F5344CB8AC3E}">
        <p14:creationId xmlns:p14="http://schemas.microsoft.com/office/powerpoint/2010/main" val="301378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CF1CD-A1ED-2CD0-AE05-6FF32DB65708}"/>
              </a:ext>
            </a:extLst>
          </p:cNvPr>
          <p:cNvSpPr>
            <a:spLocks noGrp="1"/>
          </p:cNvSpPr>
          <p:nvPr>
            <p:ph type="title"/>
          </p:nvPr>
        </p:nvSpPr>
        <p:spPr>
          <a:xfrm>
            <a:off x="1115568" y="548640"/>
            <a:ext cx="10168128" cy="1179576"/>
          </a:xfrm>
        </p:spPr>
        <p:txBody>
          <a:bodyPr>
            <a:normAutofit fontScale="90000"/>
          </a:bodyPr>
          <a:lstStyle/>
          <a:p>
            <a:r>
              <a:rPr lang="en-US" sz="4000" b="1" dirty="0"/>
              <a:t>Significant Uncertainty Persists Around Federal Regulatory Landscape</a:t>
            </a:r>
          </a:p>
        </p:txBody>
      </p:sp>
      <p:sp>
        <p:nvSpPr>
          <p:cNvPr id="3" name="Content Placeholder 2">
            <a:extLst>
              <a:ext uri="{FF2B5EF4-FFF2-40B4-BE49-F238E27FC236}">
                <a16:creationId xmlns:a16="http://schemas.microsoft.com/office/drawing/2014/main" id="{4DECC613-0B25-A239-3521-4BD95376DD41}"/>
              </a:ext>
            </a:extLst>
          </p:cNvPr>
          <p:cNvSpPr>
            <a:spLocks noGrp="1"/>
          </p:cNvSpPr>
          <p:nvPr>
            <p:ph idx="1"/>
          </p:nvPr>
        </p:nvSpPr>
        <p:spPr>
          <a:xfrm>
            <a:off x="1115568" y="2133600"/>
            <a:ext cx="10168128" cy="4043363"/>
          </a:xfrm>
        </p:spPr>
        <p:txBody>
          <a:bodyPr>
            <a:normAutofit/>
          </a:bodyPr>
          <a:lstStyle/>
          <a:p>
            <a:pPr>
              <a:spcBef>
                <a:spcPts val="1200"/>
              </a:spcBef>
              <a:spcAft>
                <a:spcPts val="1200"/>
              </a:spcAft>
            </a:pPr>
            <a:r>
              <a:rPr lang="en-US" sz="2200" dirty="0"/>
              <a:t>340B litigation (outpatient, contract pharmacy) and regulation (administrative dispute resolution)</a:t>
            </a:r>
          </a:p>
          <a:p>
            <a:pPr>
              <a:spcBef>
                <a:spcPts val="1200"/>
              </a:spcBef>
              <a:spcAft>
                <a:spcPts val="1200"/>
              </a:spcAft>
            </a:pPr>
            <a:r>
              <a:rPr lang="en-US" sz="2200" dirty="0"/>
              <a:t>Unwinding of the public health emergency</a:t>
            </a:r>
          </a:p>
          <a:p>
            <a:pPr>
              <a:spcBef>
                <a:spcPts val="1200"/>
              </a:spcBef>
              <a:spcAft>
                <a:spcPts val="1200"/>
              </a:spcAft>
            </a:pPr>
            <a:r>
              <a:rPr lang="en-US" sz="2200" dirty="0"/>
              <a:t>Medicaid redeterminations begin</a:t>
            </a:r>
          </a:p>
          <a:p>
            <a:pPr>
              <a:spcBef>
                <a:spcPts val="1200"/>
              </a:spcBef>
              <a:spcAft>
                <a:spcPts val="1200"/>
              </a:spcAft>
            </a:pPr>
            <a:r>
              <a:rPr lang="en-US" sz="2200" dirty="0"/>
              <a:t>Medicaid supplemental payment and provider tax policies </a:t>
            </a:r>
          </a:p>
          <a:p>
            <a:pPr>
              <a:spcBef>
                <a:spcPts val="1200"/>
              </a:spcBef>
              <a:spcAft>
                <a:spcPts val="1200"/>
              </a:spcAft>
            </a:pPr>
            <a:r>
              <a:rPr lang="en-US" sz="2200" dirty="0"/>
              <a:t>State or federal legislative proposals on price transparency, billing policies</a:t>
            </a:r>
          </a:p>
        </p:txBody>
      </p:sp>
      <p:sp>
        <p:nvSpPr>
          <p:cNvPr id="4" name="Slide Number Placeholder 3">
            <a:extLst>
              <a:ext uri="{FF2B5EF4-FFF2-40B4-BE49-F238E27FC236}">
                <a16:creationId xmlns:a16="http://schemas.microsoft.com/office/drawing/2014/main" id="{5D939C21-C958-1F71-C46A-A4C132509A4D}"/>
              </a:ext>
            </a:extLst>
          </p:cNvPr>
          <p:cNvSpPr>
            <a:spLocks noGrp="1"/>
          </p:cNvSpPr>
          <p:nvPr>
            <p:ph type="sldNum" sz="quarter" idx="12"/>
          </p:nvPr>
        </p:nvSpPr>
        <p:spPr>
          <a:xfrm>
            <a:off x="8540496" y="6356350"/>
            <a:ext cx="2743200" cy="365125"/>
          </a:xfrm>
        </p:spPr>
        <p:txBody>
          <a:bodyPr>
            <a:normAutofit/>
          </a:bodyPr>
          <a:lstStyle/>
          <a:p>
            <a:pPr>
              <a:spcAft>
                <a:spcPts val="600"/>
              </a:spcAft>
            </a:pPr>
            <a:fld id="{E565156C-6526-412B-967D-BF157A6B2739}" type="slidenum">
              <a:rPr lang="en-US">
                <a:solidFill>
                  <a:schemeClr val="tx1">
                    <a:lumMod val="50000"/>
                    <a:lumOff val="50000"/>
                  </a:schemeClr>
                </a:solidFill>
              </a:rPr>
              <a:pPr>
                <a:spcAft>
                  <a:spcPts val="600"/>
                </a:spcAft>
              </a:pPr>
              <a:t>8</a:t>
            </a:fld>
            <a:endParaRPr lang="en-US" dirty="0">
              <a:solidFill>
                <a:schemeClr val="tx1">
                  <a:lumMod val="50000"/>
                  <a:lumOff val="50000"/>
                </a:schemeClr>
              </a:solidFill>
            </a:endParaRPr>
          </a:p>
        </p:txBody>
      </p:sp>
    </p:spTree>
    <p:extLst>
      <p:ext uri="{BB962C8B-B14F-4D97-AF65-F5344CB8AC3E}">
        <p14:creationId xmlns:p14="http://schemas.microsoft.com/office/powerpoint/2010/main" val="3613974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68F7B46-C9C3-4A47-B9B6-0257E9025805}"/>
              </a:ext>
            </a:extLst>
          </p:cNvPr>
          <p:cNvSpPr>
            <a:spLocks noGrp="1"/>
          </p:cNvSpPr>
          <p:nvPr>
            <p:ph type="sldNum" sz="quarter" idx="12"/>
          </p:nvPr>
        </p:nvSpPr>
        <p:spPr>
          <a:xfrm>
            <a:off x="8077200" y="5624514"/>
            <a:ext cx="2133600" cy="273844"/>
          </a:xfrm>
        </p:spPr>
        <p:txBody>
          <a:bodyPr anchor="ctr">
            <a:normAutofit lnSpcReduction="10000"/>
          </a:bodyPr>
          <a:lstStyle/>
          <a:p>
            <a:pPr>
              <a:spcAft>
                <a:spcPts val="450"/>
              </a:spcAft>
              <a:defRPr/>
            </a:pPr>
            <a:fld id="{F453E685-E16A-4DF4-8802-E3B3FB1ADA13}" type="slidenum">
              <a:rPr lang="en-US" smtClean="0"/>
              <a:pPr>
                <a:spcAft>
                  <a:spcPts val="450"/>
                </a:spcAft>
                <a:defRPr/>
              </a:pPr>
              <a:t>9</a:t>
            </a:fld>
            <a:endParaRPr lang="en-US" dirty="0"/>
          </a:p>
        </p:txBody>
      </p:sp>
      <p:pic>
        <p:nvPicPr>
          <p:cNvPr id="2" name="Picture 1">
            <a:extLst>
              <a:ext uri="{FF2B5EF4-FFF2-40B4-BE49-F238E27FC236}">
                <a16:creationId xmlns:a16="http://schemas.microsoft.com/office/drawing/2014/main" id="{B203DD9E-D5A6-4F15-A9A6-AE105C540BD1}"/>
              </a:ext>
            </a:extLst>
          </p:cNvPr>
          <p:cNvPicPr>
            <a:picLocks noChangeAspect="1"/>
          </p:cNvPicPr>
          <p:nvPr/>
        </p:nvPicPr>
        <p:blipFill>
          <a:blip r:embed="rId3"/>
          <a:stretch>
            <a:fillRect/>
          </a:stretch>
        </p:blipFill>
        <p:spPr>
          <a:xfrm>
            <a:off x="2209804" y="1638996"/>
            <a:ext cx="7692605" cy="3838388"/>
          </a:xfrm>
          <a:prstGeom prst="rect">
            <a:avLst/>
          </a:prstGeom>
        </p:spPr>
      </p:pic>
      <p:sp>
        <p:nvSpPr>
          <p:cNvPr id="5" name="TextBox 4">
            <a:extLst>
              <a:ext uri="{FF2B5EF4-FFF2-40B4-BE49-F238E27FC236}">
                <a16:creationId xmlns:a16="http://schemas.microsoft.com/office/drawing/2014/main" id="{DD7FE909-BD2D-3AAA-2EFF-A7601E1FFF7C}"/>
              </a:ext>
            </a:extLst>
          </p:cNvPr>
          <p:cNvSpPr txBox="1"/>
          <p:nvPr/>
        </p:nvSpPr>
        <p:spPr>
          <a:xfrm>
            <a:off x="2209804" y="5529027"/>
            <a:ext cx="4397829" cy="246221"/>
          </a:xfrm>
          <a:prstGeom prst="rect">
            <a:avLst/>
          </a:prstGeom>
          <a:noFill/>
        </p:spPr>
        <p:txBody>
          <a:bodyPr wrap="square" rtlCol="0">
            <a:spAutoFit/>
          </a:bodyPr>
          <a:lstStyle/>
          <a:p>
            <a:r>
              <a:rPr lang="en-US" sz="1000" dirty="0"/>
              <a:t>Source: Ponder client</a:t>
            </a:r>
          </a:p>
        </p:txBody>
      </p:sp>
      <p:sp>
        <p:nvSpPr>
          <p:cNvPr id="8" name="Title 7">
            <a:extLst>
              <a:ext uri="{FF2B5EF4-FFF2-40B4-BE49-F238E27FC236}">
                <a16:creationId xmlns:a16="http://schemas.microsoft.com/office/drawing/2014/main" id="{EC1DCF00-A7DB-8D3D-3DFE-C18192EB22BF}"/>
              </a:ext>
            </a:extLst>
          </p:cNvPr>
          <p:cNvSpPr>
            <a:spLocks noGrp="1"/>
          </p:cNvSpPr>
          <p:nvPr>
            <p:ph type="title"/>
          </p:nvPr>
        </p:nvSpPr>
        <p:spPr>
          <a:xfrm>
            <a:off x="838200" y="457200"/>
            <a:ext cx="10515600" cy="1233488"/>
          </a:xfrm>
        </p:spPr>
        <p:txBody>
          <a:bodyPr>
            <a:normAutofit/>
          </a:bodyPr>
          <a:lstStyle/>
          <a:p>
            <a:r>
              <a:rPr lang="en-US" sz="3600" b="1" dirty="0"/>
              <a:t>Contract Labor as % of Salary and Benefits</a:t>
            </a:r>
          </a:p>
        </p:txBody>
      </p:sp>
    </p:spTree>
    <p:extLst>
      <p:ext uri="{BB962C8B-B14F-4D97-AF65-F5344CB8AC3E}">
        <p14:creationId xmlns:p14="http://schemas.microsoft.com/office/powerpoint/2010/main" val="262358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mall Group Layouts">
  <a:themeElements>
    <a:clrScheme name="PFM Branding Colors">
      <a:dk1>
        <a:srgbClr val="000000"/>
      </a:dk1>
      <a:lt1>
        <a:srgbClr val="FFFFFF"/>
      </a:lt1>
      <a:dk2>
        <a:srgbClr val="373637"/>
      </a:dk2>
      <a:lt2>
        <a:srgbClr val="FFFFFF"/>
      </a:lt2>
      <a:accent1>
        <a:srgbClr val="C7B8A4"/>
      </a:accent1>
      <a:accent2>
        <a:srgbClr val="3E6BB3"/>
      </a:accent2>
      <a:accent3>
        <a:srgbClr val="FFD051"/>
      </a:accent3>
      <a:accent4>
        <a:srgbClr val="F49B48"/>
      </a:accent4>
      <a:accent5>
        <a:srgbClr val="E97162"/>
      </a:accent5>
      <a:accent6>
        <a:srgbClr val="4BB370"/>
      </a:accent6>
      <a:hlink>
        <a:srgbClr val="3E6BB3"/>
      </a:hlink>
      <a:folHlink>
        <a:srgbClr val="878587"/>
      </a:folHlink>
    </a:clrScheme>
    <a:fontScheme name="Custom 4">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vert="vert" rtlCol="0" anchor="ctr"/>
      <a:lstStyle>
        <a:defPPr algn="ctr">
          <a:defRPr sz="1000" dirty="0">
            <a:latin typeface="Arial Regular" charset="0"/>
            <a:ea typeface="Arial Regular" charset="0"/>
            <a:cs typeface="Arial Regular"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0" cap="rnd">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noAutofit/>
      </a:bodyPr>
      <a:lstStyle>
        <a:defPPr marL="0" marR="0" indent="0" algn="l" defTabSz="914400" rtl="0" eaLnBrk="1" fontAlgn="auto" latinLnBrk="0" hangingPunct="1">
          <a:lnSpc>
            <a:spcPct val="100000"/>
          </a:lnSpc>
          <a:spcBef>
            <a:spcPts val="0"/>
          </a:spcBef>
          <a:spcAft>
            <a:spcPts val="0"/>
          </a:spcAft>
          <a:buClrTx/>
          <a:buSzTx/>
          <a:buFontTx/>
          <a:buNone/>
          <a:tabLst/>
          <a:defRPr sz="1000" dirty="0" smtClean="0">
            <a:ea typeface="Soleil" charset="0"/>
            <a:cs typeface="Soleil" charset="0"/>
          </a:defRPr>
        </a:defPPr>
      </a:lstStyle>
    </a:txDef>
  </a:objectDefaults>
  <a:extraClrSchemeLst/>
  <a:extLst>
    <a:ext uri="{05A4C25C-085E-4340-85A3-A5531E510DB2}">
      <thm15:themeFamily xmlns:thm15="http://schemas.microsoft.com/office/thememl/2012/main" name="Presentation1" id="{CD33AFDA-1A49-4E48-A1AC-AF55CD1BD1E8}" vid="{D8213F52-A10F-4FA2-8769-B242D4F8075C}"/>
    </a:ext>
  </a:extLst>
</a:theme>
</file>

<file path=ppt/theme/theme3.xml><?xml version="1.0" encoding="utf-8"?>
<a:theme xmlns:a="http://schemas.openxmlformats.org/drawingml/2006/main" name="Ponder 2017 Updated 2.0">
  <a:themeElements>
    <a:clrScheme name="Ponder Colors">
      <a:dk1>
        <a:sysClr val="windowText" lastClr="000000"/>
      </a:dk1>
      <a:lt1>
        <a:sysClr val="window" lastClr="FFFFFF"/>
      </a:lt1>
      <a:dk2>
        <a:srgbClr val="3A6E8F"/>
      </a:dk2>
      <a:lt2>
        <a:srgbClr val="C0C0C0"/>
      </a:lt2>
      <a:accent1>
        <a:srgbClr val="3A6E8F"/>
      </a:accent1>
      <a:accent2>
        <a:srgbClr val="F3CF4B"/>
      </a:accent2>
      <a:accent3>
        <a:srgbClr val="CCE689"/>
      </a:accent3>
      <a:accent4>
        <a:srgbClr val="C0C0C0"/>
      </a:accent4>
      <a:accent5>
        <a:srgbClr val="FF9600"/>
      </a:accent5>
      <a:accent6>
        <a:srgbClr val="FF0000"/>
      </a:accent6>
      <a:hlink>
        <a:srgbClr val="0563C1"/>
      </a:hlink>
      <a:folHlink>
        <a:srgbClr val="954F72"/>
      </a:folHlink>
    </a:clrScheme>
    <a:fontScheme name="Ponder 2017">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nder Template 2017  -  Read-Only" id="{59C30BA8-C56C-4C28-89D5-1E719B48467D}" vid="{997226BD-C649-4FC6-B337-A8FFD67555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1570</TotalTime>
  <Words>1660</Words>
  <Application>Microsoft Office PowerPoint</Application>
  <PresentationFormat>Widescreen</PresentationFormat>
  <Paragraphs>365</Paragraphs>
  <Slides>25</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Arial</vt:lpstr>
      <vt:lpstr>Arial Regular</vt:lpstr>
      <vt:lpstr>Calibri</vt:lpstr>
      <vt:lpstr>Calibri (Body)</vt:lpstr>
      <vt:lpstr>Calibri Light</vt:lpstr>
      <vt:lpstr>Georgia</vt:lpstr>
      <vt:lpstr>Montserrat</vt:lpstr>
      <vt:lpstr>Soleil ExtraBold</vt:lpstr>
      <vt:lpstr>Wingdings 2</vt:lpstr>
      <vt:lpstr>Office Theme</vt:lpstr>
      <vt:lpstr>Small Group Layouts</vt:lpstr>
      <vt:lpstr>Ponder 2017 Updated 2.0</vt:lpstr>
      <vt:lpstr>PowerPoint Presentation</vt:lpstr>
      <vt:lpstr>COVID-19 Today</vt:lpstr>
      <vt:lpstr>COVID-19 Today</vt:lpstr>
      <vt:lpstr>Post COVID-19 Challenges</vt:lpstr>
      <vt:lpstr>Many Significant Operational Challenges Persist in a Post-COVID Landscape</vt:lpstr>
      <vt:lpstr>Hospitals Are Facing Historic Financial Headwinds</vt:lpstr>
      <vt:lpstr>Skyrocketing Costs Have Outpaced Revenue Growth for Many Hospitals</vt:lpstr>
      <vt:lpstr>Significant Uncertainty Persists Around Federal Regulatory Landscape</vt:lpstr>
      <vt:lpstr>Contract Labor as % of Salary and Benefits</vt:lpstr>
      <vt:lpstr>Common Labor Strategies</vt:lpstr>
      <vt:lpstr>PowerPoint Presentation</vt:lpstr>
      <vt:lpstr>State Regulatory Challenges</vt:lpstr>
      <vt:lpstr>Capital Access Today</vt:lpstr>
      <vt:lpstr>Rating Agency Comments</vt:lpstr>
      <vt:lpstr>Rating Agency – Healthcare Reports</vt:lpstr>
      <vt:lpstr>Capital Markets Update</vt:lpstr>
      <vt:lpstr>Fed Participant’s Assessment of “Appropriate” Monetary Policy</vt:lpstr>
      <vt:lpstr>Historical Rates Taxable &amp; Tax Exempt rates as of 4/12/2023</vt:lpstr>
      <vt:lpstr>Historical Long Term and Short Term MMD vs. Treasury Taxable &amp; Tax Exempt rates as of 4/12/2023</vt:lpstr>
      <vt:lpstr>Healthcare Credit Spreads Tax Exempt as of 4/12/2023</vt:lpstr>
      <vt:lpstr>Education Credit Spreads Tax Exempt as of 4/12/2023</vt:lpstr>
      <vt:lpstr>Borrowing Rates have increased significantly Tax Exempt as of 4/12/2023</vt:lpstr>
      <vt:lpstr>Municipal Funds – Periodic, Event-driven Severe Outflows Tax Exempt as of 3/31/2023</vt:lpstr>
      <vt:lpstr>Alternative Capital Strategies</vt:lpstr>
      <vt:lpstr>Announced M&amp;A Change of Control Transactions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NAHEFFA Real Impact on Healthcare Post Covid-19</dc:title>
  <dc:creator>Michael Tym</dc:creator>
  <cp:lastModifiedBy>Michael Tym</cp:lastModifiedBy>
  <cp:revision>10</cp:revision>
  <dcterms:created xsi:type="dcterms:W3CDTF">2023-04-05T18:06:55Z</dcterms:created>
  <dcterms:modified xsi:type="dcterms:W3CDTF">2023-04-13T21:16:34Z</dcterms:modified>
</cp:coreProperties>
</file>